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9"/>
  </p:notesMasterIdLst>
  <p:handoutMasterIdLst>
    <p:handoutMasterId r:id="rId80"/>
  </p:handoutMasterIdLst>
  <p:sldIdLst>
    <p:sldId id="2134807082" r:id="rId7"/>
    <p:sldId id="948" r:id="rId8"/>
    <p:sldId id="2134807099" r:id="rId9"/>
    <p:sldId id="780" r:id="rId10"/>
    <p:sldId id="2134807142" r:id="rId11"/>
    <p:sldId id="781" r:id="rId12"/>
    <p:sldId id="741" r:id="rId13"/>
    <p:sldId id="2134807108" r:id="rId14"/>
    <p:sldId id="825" r:id="rId15"/>
    <p:sldId id="2134807109" r:id="rId16"/>
    <p:sldId id="2134806637" r:id="rId17"/>
    <p:sldId id="2134807110" r:id="rId18"/>
    <p:sldId id="2134807097" r:id="rId19"/>
    <p:sldId id="914" r:id="rId20"/>
    <p:sldId id="769" r:id="rId21"/>
    <p:sldId id="768" r:id="rId22"/>
    <p:sldId id="870" r:id="rId23"/>
    <p:sldId id="2134807098" r:id="rId24"/>
    <p:sldId id="774" r:id="rId25"/>
    <p:sldId id="1054" r:id="rId26"/>
    <p:sldId id="1055" r:id="rId27"/>
    <p:sldId id="1056" r:id="rId28"/>
    <p:sldId id="968" r:id="rId29"/>
    <p:sldId id="1021" r:id="rId30"/>
    <p:sldId id="1046" r:id="rId31"/>
    <p:sldId id="2134807084" r:id="rId32"/>
    <p:sldId id="2134807085" r:id="rId33"/>
    <p:sldId id="2134807086" r:id="rId34"/>
    <p:sldId id="2134806710" r:id="rId35"/>
    <p:sldId id="751" r:id="rId36"/>
    <p:sldId id="871" r:id="rId37"/>
    <p:sldId id="2134806711" r:id="rId38"/>
    <p:sldId id="2134806681" r:id="rId39"/>
    <p:sldId id="2134806700" r:id="rId40"/>
    <p:sldId id="2134806722" r:id="rId41"/>
    <p:sldId id="2134807033" r:id="rId42"/>
    <p:sldId id="2134807034" r:id="rId43"/>
    <p:sldId id="2134807055" r:id="rId44"/>
    <p:sldId id="2134807087" r:id="rId45"/>
    <p:sldId id="2134807088" r:id="rId46"/>
    <p:sldId id="2134806715" r:id="rId47"/>
    <p:sldId id="2134807089" r:id="rId48"/>
    <p:sldId id="2134807051" r:id="rId49"/>
    <p:sldId id="2134807092" r:id="rId50"/>
    <p:sldId id="2134807094" r:id="rId51"/>
    <p:sldId id="2134806689" r:id="rId52"/>
    <p:sldId id="2134806665" r:id="rId53"/>
    <p:sldId id="2134806663" r:id="rId54"/>
    <p:sldId id="2134807069" r:id="rId55"/>
    <p:sldId id="2134807113" r:id="rId56"/>
    <p:sldId id="2134807115" r:id="rId57"/>
    <p:sldId id="2134807116" r:id="rId58"/>
    <p:sldId id="2134807117" r:id="rId59"/>
    <p:sldId id="2134807118" r:id="rId60"/>
    <p:sldId id="2134807119" r:id="rId61"/>
    <p:sldId id="2134807120" r:id="rId62"/>
    <p:sldId id="2134807121" r:id="rId63"/>
    <p:sldId id="2134807122" r:id="rId64"/>
    <p:sldId id="2134806696" r:id="rId65"/>
    <p:sldId id="848" r:id="rId66"/>
    <p:sldId id="2134807106" r:id="rId67"/>
    <p:sldId id="924" r:id="rId68"/>
    <p:sldId id="925" r:id="rId69"/>
    <p:sldId id="2134807105" r:id="rId70"/>
    <p:sldId id="2134806697" r:id="rId71"/>
    <p:sldId id="2134807107" r:id="rId72"/>
    <p:sldId id="2134807090" r:id="rId73"/>
    <p:sldId id="858" r:id="rId74"/>
    <p:sldId id="868" r:id="rId75"/>
    <p:sldId id="869" r:id="rId76"/>
    <p:sldId id="2134807114" r:id="rId77"/>
    <p:sldId id="949" r:id="rId7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1"/>
      <p:bold r:id="rId82"/>
    </p:embeddedFont>
    <p:embeddedFont>
      <p:font typeface="Dosis" pitchFamily="2" charset="0"/>
      <p:regular r:id="rId83"/>
      <p:bold r:id="rId8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084F6A"/>
    <a:srgbClr val="0070C0"/>
    <a:srgbClr val="F2F2F2"/>
    <a:srgbClr val="FFC000"/>
    <a:srgbClr val="A6A6A6"/>
    <a:srgbClr val="FFEFB9"/>
    <a:srgbClr val="7FC5C2"/>
    <a:srgbClr val="D4D4D4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1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font" Target="fonts/font4.fntdata"/><Relationship Id="rId89" Type="http://schemas.microsoft.com/office/2018/10/relationships/authors" Target="author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handoutMaster" Target="handoutMasters/handoutMaster1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font" Target="fonts/font3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font" Target="fonts/font1.fntdata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theme" Target="theme/theme1.xml"/><Relationship Id="rId61" Type="http://schemas.openxmlformats.org/officeDocument/2006/relationships/slide" Target="slides/slide55.xml"/><Relationship Id="rId82" Type="http://schemas.openxmlformats.org/officeDocument/2006/relationships/font" Target="fonts/font2.fntdata"/><Relationship Id="rId1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22/02/2026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A6FE-49C3-D0B3-B7F8-0CE89031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37467C-B2F2-2353-235D-B6D7E4590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7B9C37-3E8F-21BA-0083-A8757666D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9366F-3551-A04C-77CA-65AEF0D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0770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CB015-8C09-6659-C04D-3F215C5B6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3234BA-6B23-F4A9-32F6-2528592EE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BD92B9-0EBF-6AB2-73FD-044B3DE2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6B402-8019-29A5-5F0E-8C6C36845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587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B4B52-357E-F294-D2A2-362D1C3B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4B95AD-0D15-EA46-4FAC-E1C68C16C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481401-F3A7-D094-3588-75AC78A15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065681-B155-1A4D-4C02-5581C5BCB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572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68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0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5" Type="http://schemas.openxmlformats.org/officeDocument/2006/relationships/image" Target="../media/image12.emf"/><Relationship Id="rId4" Type="http://schemas.openxmlformats.org/officeDocument/2006/relationships/image" Target="../media/image44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5.mp4"/><Relationship Id="rId7" Type="http://schemas.openxmlformats.org/officeDocument/2006/relationships/image" Target="../media/image6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446657" y="6021421"/>
            <a:ext cx="1245448" cy="288630"/>
            <a:chOff x="5212202" y="5877672"/>
            <a:chExt cx="1245448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12202" y="589984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  <a:solidFill>
            <a:srgbClr val="FFC000"/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تحويلات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علَى وحدات القِياسِ (1)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709980" y="387354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 حل 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(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عدد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جزاء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ar-MA" b="1" dirty="0">
              <a:solidFill>
                <a:srgbClr val="F2F2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tx1"/>
                </a:solidFill>
              </a:rPr>
              <a:t>تحويلات على وحدات القياسِ (2)</a:t>
            </a:r>
            <a:endParaRPr lang="ar-MA" sz="2000" dirty="0">
              <a:solidFill>
                <a:schemeClr val="tx1"/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 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قياس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السعة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67393" y="88057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rtl="1"/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fr-MA" sz="3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ويلات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3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لى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fr-MA" sz="3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دات</a:t>
            </a:r>
            <a:r>
              <a:rPr lang="a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ٱلْقِياس</a:t>
            </a:r>
            <a:r>
              <a:rPr lang="fr-MA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1D2930D-ABB8-E4B3-6092-5B8580F5BC88}"/>
              </a:ext>
            </a:extLst>
          </p:cNvPr>
          <p:cNvGrpSpPr/>
          <p:nvPr/>
        </p:nvGrpSpPr>
        <p:grpSpPr>
          <a:xfrm>
            <a:off x="688836" y="1832323"/>
            <a:ext cx="7627174" cy="4444145"/>
            <a:chOff x="688836" y="1832323"/>
            <a:chExt cx="7627174" cy="4444145"/>
          </a:xfrm>
        </p:grpSpPr>
        <p:pic>
          <p:nvPicPr>
            <p:cNvPr id="3" name="Image 2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A681CD07-EA8F-EDEB-2731-A1E40DD53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4" r="2286"/>
            <a:stretch>
              <a:fillRect/>
            </a:stretch>
          </p:blipFill>
          <p:spPr>
            <a:xfrm>
              <a:off x="4432499" y="1832323"/>
              <a:ext cx="3883511" cy="4444145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5B314EB2-249B-5292-C69D-D3C4933F1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66"/>
            <a:stretch>
              <a:fillRect/>
            </a:stretch>
          </p:blipFill>
          <p:spPr>
            <a:xfrm>
              <a:off x="688836" y="1908863"/>
              <a:ext cx="3743663" cy="4367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1439205" y="2991464"/>
            <a:ext cx="6242838" cy="1759974"/>
            <a:chOff x="1602659" y="3709219"/>
            <a:chExt cx="6017340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729767" y="4173707"/>
              <a:ext cx="58902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 اعْتِمادُ</a:t>
              </a:r>
            </a:p>
            <a:p>
              <a:pPr algn="r" rtl="1"/>
              <a:r>
                <a:rPr lang="ar-MA" sz="24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التّعْديلِ الْمُقْترَحِ في الْعَرْضِ .</a:t>
              </a:r>
              <a:endParaRPr lang="fr-MA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70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809886" y="3459921"/>
            <a:ext cx="6801287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847828" y="3905574"/>
            <a:ext cx="62842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وِإنْج</a:t>
            </a:r>
            <a:r>
              <a:rPr lang="ar-S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زِ تَحْويلاتٍ عَلى وَحَداتِ قِيّاسِ ٱلْكُتْلَةِ.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2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363688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65744" y="3165472"/>
              <a:ext cx="747268" cy="477043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3" y="3141600"/>
              <a:ext cx="3977907" cy="4590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3" y="3739029"/>
              <a:ext cx="3598857" cy="3623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760" y="5083050"/>
            <a:ext cx="764479" cy="103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A33B32-9F38-E715-61E7-7F2071942D40}"/>
              </a:ext>
            </a:extLst>
          </p:cNvPr>
          <p:cNvSpPr txBox="1"/>
          <p:nvPr/>
        </p:nvSpPr>
        <p:spPr>
          <a:xfrm>
            <a:off x="1583779" y="485221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33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المنزلي.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E470B21-770B-E049-6237-F8769E47DFFC}"/>
              </a:ext>
            </a:extLst>
          </p:cNvPr>
          <p:cNvGrpSpPr/>
          <p:nvPr/>
        </p:nvGrpSpPr>
        <p:grpSpPr>
          <a:xfrm>
            <a:off x="560116" y="1898405"/>
            <a:ext cx="7774932" cy="4508690"/>
            <a:chOff x="734367" y="1870594"/>
            <a:chExt cx="7774932" cy="4508690"/>
          </a:xfrm>
        </p:grpSpPr>
        <p:pic>
          <p:nvPicPr>
            <p:cNvPr id="16" name="Image 15" descr="Une image contenant texte, capture d’écran, logiciel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90641324-DE94-49FB-AC4A-85E173EC2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9" r="1747"/>
            <a:stretch>
              <a:fillRect/>
            </a:stretch>
          </p:blipFill>
          <p:spPr>
            <a:xfrm>
              <a:off x="4653721" y="1870594"/>
              <a:ext cx="3855578" cy="450869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BE614D0-E5F6-D888-6C20-60AF50813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4" r="11123" b="1961"/>
            <a:stretch>
              <a:fillRect/>
            </a:stretch>
          </p:blipFill>
          <p:spPr>
            <a:xfrm>
              <a:off x="734367" y="1870594"/>
              <a:ext cx="3755913" cy="450869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7ED6196-5432-4C30-15FC-034CF70E1021}"/>
              </a:ext>
            </a:extLst>
          </p:cNvPr>
          <p:cNvSpPr/>
          <p:nvPr/>
        </p:nvSpPr>
        <p:spPr>
          <a:xfrm>
            <a:off x="4479470" y="5398851"/>
            <a:ext cx="3468028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919ED1D-4877-42F1-5181-3CF0A2148B34}"/>
              </a:ext>
            </a:extLst>
          </p:cNvPr>
          <p:cNvSpPr/>
          <p:nvPr/>
        </p:nvSpPr>
        <p:spPr>
          <a:xfrm>
            <a:off x="885216" y="4338536"/>
            <a:ext cx="3412861" cy="17996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73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4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DC7ABB1-D07E-3835-4BEF-F723E5AFD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r="3801"/>
          <a:stretch>
            <a:fillRect/>
          </a:stretch>
        </p:blipFill>
        <p:spPr>
          <a:xfrm>
            <a:off x="764498" y="2016177"/>
            <a:ext cx="7732189" cy="290270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46A1394-1DEC-BA3B-CC3D-6C02E26C32F8}"/>
              </a:ext>
            </a:extLst>
          </p:cNvPr>
          <p:cNvSpPr txBox="1"/>
          <p:nvPr/>
        </p:nvSpPr>
        <p:spPr>
          <a:xfrm>
            <a:off x="2398426" y="3500203"/>
            <a:ext cx="1004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7000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2929EA-4440-0AC2-39B6-7EFA8482B0A1}"/>
              </a:ext>
            </a:extLst>
          </p:cNvPr>
          <p:cNvSpPr txBox="1"/>
          <p:nvPr/>
        </p:nvSpPr>
        <p:spPr>
          <a:xfrm>
            <a:off x="2398425" y="4114268"/>
            <a:ext cx="1004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0,5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CF2FB9-A786-05C3-6737-F793123A0AE4}"/>
              </a:ext>
            </a:extLst>
          </p:cNvPr>
          <p:cNvSpPr txBox="1"/>
          <p:nvPr/>
        </p:nvSpPr>
        <p:spPr>
          <a:xfrm>
            <a:off x="6268386" y="3500203"/>
            <a:ext cx="1004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1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C2EBAD-5643-09C5-B747-CBACE9EA124B}"/>
              </a:ext>
            </a:extLst>
          </p:cNvPr>
          <p:cNvSpPr txBox="1"/>
          <p:nvPr/>
        </p:nvSpPr>
        <p:spPr>
          <a:xfrm>
            <a:off x="6133475" y="4114267"/>
            <a:ext cx="1004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0,75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81C3A-BEB4-E8A0-5DB3-F5E29B146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B6D3DF-4B2F-B6BB-CA78-0F866EE76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9EF3C4-3160-0435-1C5A-33BC1C1B73D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7 و8 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97DC991-3AA4-84AE-02BE-D3ECED5F0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 r="1475"/>
          <a:stretch>
            <a:fillRect/>
          </a:stretch>
        </p:blipFill>
        <p:spPr>
          <a:xfrm>
            <a:off x="599607" y="2098624"/>
            <a:ext cx="7832360" cy="4463635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6DE7E15-8EC1-E880-6020-404B912B082C}"/>
              </a:ext>
            </a:extLst>
          </p:cNvPr>
          <p:cNvSpPr/>
          <p:nvPr/>
        </p:nvSpPr>
        <p:spPr>
          <a:xfrm>
            <a:off x="6063521" y="3672590"/>
            <a:ext cx="652072" cy="4347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AE6165-119A-B918-309E-2A518FB83971}"/>
              </a:ext>
            </a:extLst>
          </p:cNvPr>
          <p:cNvSpPr/>
          <p:nvPr/>
        </p:nvSpPr>
        <p:spPr>
          <a:xfrm>
            <a:off x="3437210" y="5884609"/>
            <a:ext cx="652072" cy="4347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292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720931" y="2610516"/>
            <a:ext cx="5884432" cy="31093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18928" y="3797929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777203" y="475403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921403" y="3846274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BE76E96-146D-40C9-A125-2631999B5D08}"/>
              </a:ext>
            </a:extLst>
          </p:cNvPr>
          <p:cNvSpPr txBox="1"/>
          <p:nvPr/>
        </p:nvSpPr>
        <p:spPr>
          <a:xfrm>
            <a:off x="2471781" y="3172857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E14B7AB-9599-DAD4-1AA1-88D58FA99C64}"/>
              </a:ext>
            </a:extLst>
          </p:cNvPr>
          <p:cNvGrpSpPr/>
          <p:nvPr/>
        </p:nvGrpSpPr>
        <p:grpSpPr>
          <a:xfrm>
            <a:off x="565785" y="1733223"/>
            <a:ext cx="8230705" cy="4780406"/>
            <a:chOff x="327278" y="1626690"/>
            <a:chExt cx="8230705" cy="478040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0329CD1-8CEA-8417-174E-31A035BDD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8" y="1626690"/>
              <a:ext cx="4244722" cy="4780405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667898" y="1626692"/>
              <a:ext cx="7890085" cy="4780404"/>
              <a:chOff x="667898" y="1626691"/>
              <a:chExt cx="7890085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36294" y="1626691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667898" y="3486955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 فقط 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4569487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31090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ْفُ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16  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92361" y="316225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8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7" name="Image 6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CAD2A3D-D2FD-694A-F873-9307811F1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/>
          <a:stretch>
            <a:fillRect/>
          </a:stretch>
        </p:blipFill>
        <p:spPr>
          <a:xfrm>
            <a:off x="865990" y="3060721"/>
            <a:ext cx="7412019" cy="116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BAA05B-9247-718C-A32F-2426210938B7}"/>
              </a:ext>
            </a:extLst>
          </p:cNvPr>
          <p:cNvGrpSpPr/>
          <p:nvPr/>
        </p:nvGrpSpPr>
        <p:grpSpPr>
          <a:xfrm>
            <a:off x="762561" y="2276209"/>
            <a:ext cx="7412019" cy="2099145"/>
            <a:chOff x="762561" y="2276209"/>
            <a:chExt cx="7412019" cy="209914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1CBF6EE-AE52-8AD4-311D-EDDD54D3F354}"/>
                </a:ext>
              </a:extLst>
            </p:cNvPr>
            <p:cNvGrpSpPr/>
            <p:nvPr/>
          </p:nvGrpSpPr>
          <p:grpSpPr>
            <a:xfrm>
              <a:off x="1095757" y="2282967"/>
              <a:ext cx="6836321" cy="2092387"/>
              <a:chOff x="1253452" y="2964613"/>
              <a:chExt cx="6773112" cy="518607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A19A639-7DD9-8AB7-E84A-E7C09AB1D601}"/>
                  </a:ext>
                </a:extLst>
              </p:cNvPr>
              <p:cNvSpPr txBox="1"/>
              <p:nvPr/>
            </p:nvSpPr>
            <p:spPr>
              <a:xfrm>
                <a:off x="2631515" y="2964613"/>
                <a:ext cx="891459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5,5 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57C54E5-A397-A062-7156-C035F28EEC6F}"/>
                  </a:ext>
                </a:extLst>
              </p:cNvPr>
              <p:cNvSpPr txBox="1"/>
              <p:nvPr/>
            </p:nvSpPr>
            <p:spPr>
              <a:xfrm>
                <a:off x="4182618" y="3362748"/>
                <a:ext cx="824923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8,5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BFCFFF2-6BFF-40A2-B568-86DECD926A34}"/>
                  </a:ext>
                </a:extLst>
              </p:cNvPr>
              <p:cNvSpPr txBox="1"/>
              <p:nvPr/>
            </p:nvSpPr>
            <p:spPr>
              <a:xfrm>
                <a:off x="5639648" y="3362313"/>
                <a:ext cx="824923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1,5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1CACB2D-C623-86AD-8FEF-C834FA9C0B0F}"/>
                  </a:ext>
                </a:extLst>
              </p:cNvPr>
              <p:cNvSpPr txBox="1"/>
              <p:nvPr/>
            </p:nvSpPr>
            <p:spPr>
              <a:xfrm>
                <a:off x="6052110" y="2970690"/>
                <a:ext cx="280537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1AB9AD6-CFDF-B87F-A759-C5AB8C949319}"/>
                  </a:ext>
                </a:extLst>
              </p:cNvPr>
              <p:cNvSpPr txBox="1"/>
              <p:nvPr/>
            </p:nvSpPr>
            <p:spPr>
              <a:xfrm>
                <a:off x="1253452" y="3356973"/>
                <a:ext cx="745956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3,5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D125638-AC35-688B-0DD0-661993F2E550}"/>
                  </a:ext>
                </a:extLst>
              </p:cNvPr>
              <p:cNvSpPr txBox="1"/>
              <p:nvPr/>
            </p:nvSpPr>
            <p:spPr>
              <a:xfrm>
                <a:off x="1325628" y="2974042"/>
                <a:ext cx="581908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8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9CD9F2-0408-2B1A-2716-FE25C7BE0D20}"/>
                  </a:ext>
                </a:extLst>
              </p:cNvPr>
              <p:cNvSpPr txBox="1"/>
              <p:nvPr/>
            </p:nvSpPr>
            <p:spPr>
              <a:xfrm>
                <a:off x="7163305" y="2974042"/>
                <a:ext cx="727251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0,5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C73B101-F584-76D4-9FBF-0ED3932A50EF}"/>
                  </a:ext>
                </a:extLst>
              </p:cNvPr>
              <p:cNvSpPr txBox="1"/>
              <p:nvPr/>
            </p:nvSpPr>
            <p:spPr>
              <a:xfrm>
                <a:off x="7027296" y="3362313"/>
                <a:ext cx="999268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2,5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DB4456F-F27E-4FB0-FD0B-4DFA43EAAD73}"/>
                  </a:ext>
                </a:extLst>
              </p:cNvPr>
              <p:cNvSpPr txBox="1"/>
              <p:nvPr/>
            </p:nvSpPr>
            <p:spPr>
              <a:xfrm>
                <a:off x="2631515" y="3368794"/>
                <a:ext cx="967426" cy="1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C00000"/>
                    </a:solidFill>
                  </a:rPr>
                  <a:t>11,5</a:t>
                </a:r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BF0E818-59A9-E66B-FD51-B00AE6F83D26}"/>
                </a:ext>
              </a:extLst>
            </p:cNvPr>
            <p:cNvSpPr txBox="1"/>
            <p:nvPr/>
          </p:nvSpPr>
          <p:spPr>
            <a:xfrm>
              <a:off x="3868985" y="2276209"/>
              <a:ext cx="1231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4,5 </a:t>
              </a:r>
              <a:endParaRPr lang="fr-MA" sz="2400" b="1" dirty="0">
                <a:solidFill>
                  <a:srgbClr val="C00000"/>
                </a:solidFill>
              </a:endParaRPr>
            </a:p>
          </p:txBody>
        </p:sp>
        <p:pic>
          <p:nvPicPr>
            <p:cNvPr id="7" name="Image 6" descr="Une image contenant texte, Police, lig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E78576B0-3907-586B-5A0D-2A41E12A7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97"/>
            <a:stretch>
              <a:fillRect/>
            </a:stretch>
          </p:blipFill>
          <p:spPr>
            <a:xfrm>
              <a:off x="762561" y="2706598"/>
              <a:ext cx="7412019" cy="12619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2B5-EE52-C6C3-1782-4173336B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6D2964B-4707-3A83-F34F-D4970B94E6A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B23D38-FA82-5420-62D9-523C489B1550}"/>
              </a:ext>
            </a:extLst>
          </p:cNvPr>
          <p:cNvSpPr/>
          <p:nvPr/>
        </p:nvSpPr>
        <p:spPr>
          <a:xfrm>
            <a:off x="1720931" y="2610517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2828B75-B3E7-8982-B49B-D7BC1845379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F34D47-DE8C-848A-52AA-20BCACB41B8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F785589-7547-6177-66AC-299ADDE7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674238" y="474547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93BF84-C921-4961-742A-79A08EF39606}"/>
              </a:ext>
            </a:extLst>
          </p:cNvPr>
          <p:cNvSpPr txBox="1"/>
          <p:nvPr/>
        </p:nvSpPr>
        <p:spPr>
          <a:xfrm>
            <a:off x="1857813" y="4873961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37C70BE7-6D3E-F15F-77DD-D0CAC922A06A}"/>
              </a:ext>
            </a:extLst>
          </p:cNvPr>
          <p:cNvSpPr txBox="1"/>
          <p:nvPr/>
        </p:nvSpPr>
        <p:spPr>
          <a:xfrm>
            <a:off x="1931367" y="401744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A769BF-F5FD-9A8F-E8F5-8E962F0C2C6C}"/>
              </a:ext>
            </a:extLst>
          </p:cNvPr>
          <p:cNvSpPr txBox="1"/>
          <p:nvPr/>
        </p:nvSpPr>
        <p:spPr>
          <a:xfrm>
            <a:off x="2550512" y="3163328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3331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931969" y="88191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احسبوا الخارج بسرعة.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82EEAC-A73C-34AF-9780-3BC1865E8D92}"/>
              </a:ext>
            </a:extLst>
          </p:cNvPr>
          <p:cNvGrpSpPr/>
          <p:nvPr/>
        </p:nvGrpSpPr>
        <p:grpSpPr>
          <a:xfrm>
            <a:off x="938290" y="2915803"/>
            <a:ext cx="7140959" cy="1204161"/>
            <a:chOff x="500546" y="3011121"/>
            <a:chExt cx="4890273" cy="178473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007262-2FBC-BD44-495F-5181E793B03F}"/>
                </a:ext>
              </a:extLst>
            </p:cNvPr>
            <p:cNvSpPr txBox="1"/>
            <p:nvPr/>
          </p:nvSpPr>
          <p:spPr>
            <a:xfrm>
              <a:off x="3693198" y="3011121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FFC000"/>
                  </a:solidFill>
                </a:rPr>
                <a:t>…....</a:t>
              </a:r>
              <a:endParaRPr lang="fr-MA" sz="6000" b="1" dirty="0">
                <a:solidFill>
                  <a:srgbClr val="FFC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A2D27-01E9-D342-F396-B51EA509F6D9}"/>
                </a:ext>
              </a:extLst>
            </p:cNvPr>
            <p:cNvSpPr txBox="1"/>
            <p:nvPr/>
          </p:nvSpPr>
          <p:spPr>
            <a:xfrm>
              <a:off x="500546" y="3290501"/>
              <a:ext cx="3029014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  700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ar-MA" sz="6000" b="1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A378B1-E469-3D67-A1AE-8AD6BA4FD48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71803" y="848044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907-7695-258A-BFB8-DC21803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ED2E6AB-E45E-0C94-86FA-12ABE6F693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3EC2A0-A6E5-9B67-60D4-1AF6A23FF186}"/>
              </a:ext>
            </a:extLst>
          </p:cNvPr>
          <p:cNvSpPr txBox="1"/>
          <p:nvPr/>
        </p:nvSpPr>
        <p:spPr>
          <a:xfrm>
            <a:off x="1981200" y="914498"/>
            <a:ext cx="542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A915F3-F6F2-E92D-84A5-49647CB58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7" name="Group 1">
            <a:extLst>
              <a:ext uri="{FF2B5EF4-FFF2-40B4-BE49-F238E27FC236}">
                <a16:creationId xmlns:a16="http://schemas.microsoft.com/office/drawing/2014/main" id="{AF7A03B8-AB9D-210C-823E-55CAACD50EA2}"/>
              </a:ext>
            </a:extLst>
          </p:cNvPr>
          <p:cNvGrpSpPr/>
          <p:nvPr/>
        </p:nvGrpSpPr>
        <p:grpSpPr>
          <a:xfrm>
            <a:off x="1302455" y="3106776"/>
            <a:ext cx="6781037" cy="1022914"/>
            <a:chOff x="500546" y="3279753"/>
            <a:chExt cx="4643791" cy="1516098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C645B86B-C2BC-3ED6-464C-70B25C65BADB}"/>
                </a:ext>
              </a:extLst>
            </p:cNvPr>
            <p:cNvSpPr txBox="1"/>
            <p:nvPr/>
          </p:nvSpPr>
          <p:spPr>
            <a:xfrm>
              <a:off x="3446716" y="3279753"/>
              <a:ext cx="1697621" cy="1505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FF0000"/>
                  </a:solidFill>
                </a:rPr>
                <a:t>7</a:t>
              </a:r>
              <a:endParaRPr lang="fr-MA" sz="60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C99B0D7C-15F1-36E0-D688-55AAB076DA8B}"/>
                </a:ext>
              </a:extLst>
            </p:cNvPr>
            <p:cNvSpPr txBox="1"/>
            <p:nvPr/>
          </p:nvSpPr>
          <p:spPr>
            <a:xfrm>
              <a:off x="500546" y="3290501"/>
              <a:ext cx="3029014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  700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÷</a:t>
              </a:r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 100</a:t>
              </a: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056BADE0-3E0D-384E-95EA-F8789C73EE9B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41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7BA110-2502-91AA-547C-599247E2F144}"/>
              </a:ext>
            </a:extLst>
          </p:cNvPr>
          <p:cNvGrpSpPr/>
          <p:nvPr/>
        </p:nvGrpSpPr>
        <p:grpSpPr>
          <a:xfrm>
            <a:off x="807868" y="3228587"/>
            <a:ext cx="6881650" cy="1015664"/>
            <a:chOff x="624017" y="3290499"/>
            <a:chExt cx="4712693" cy="15053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63C881-036C-5D79-05A7-5C3DC27288A1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000" b="1" dirty="0">
                  <a:solidFill>
                    <a:srgbClr val="FEA500"/>
                  </a:solidFill>
                </a:rPr>
                <a:t>.......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FFE603-8C0F-34CC-1ED9-6CC6F563D6F4}"/>
                </a:ext>
              </a:extLst>
            </p:cNvPr>
            <p:cNvSpPr txBox="1"/>
            <p:nvPr/>
          </p:nvSpPr>
          <p:spPr>
            <a:xfrm>
              <a:off x="624017" y="3290500"/>
              <a:ext cx="2905543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002060"/>
                  </a:solidFill>
                </a:rPr>
                <a:t>150</a:t>
              </a:r>
              <a:r>
                <a:rPr lang="en-GB" sz="6000" b="1" dirty="0">
                  <a:solidFill>
                    <a:srgbClr val="002060"/>
                  </a:solidFill>
                </a:rPr>
                <a:t> ÷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8FC4A2-3C3C-A015-80A9-BF5C561CC224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نحسب الجداء بسرعة.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1">
            <a:extLst>
              <a:ext uri="{FF2B5EF4-FFF2-40B4-BE49-F238E27FC236}">
                <a16:creationId xmlns:a16="http://schemas.microsoft.com/office/drawing/2014/main" id="{0D478EE3-168A-2411-B2CE-FBB61D160D60}"/>
              </a:ext>
            </a:extLst>
          </p:cNvPr>
          <p:cNvGrpSpPr/>
          <p:nvPr/>
        </p:nvGrpSpPr>
        <p:grpSpPr>
          <a:xfrm>
            <a:off x="1274796" y="3218860"/>
            <a:ext cx="6881650" cy="1015664"/>
            <a:chOff x="624017" y="3290499"/>
            <a:chExt cx="4712693" cy="1505352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F098A857-D7BB-C3CF-0BA8-9091C9894D07}"/>
                </a:ext>
              </a:extLst>
            </p:cNvPr>
            <p:cNvSpPr txBox="1"/>
            <p:nvPr/>
          </p:nvSpPr>
          <p:spPr>
            <a:xfrm>
              <a:off x="3639089" y="3290499"/>
              <a:ext cx="1697621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rgbClr val="C00000"/>
                  </a:solidFill>
                </a:rPr>
                <a:t>1,5</a:t>
              </a: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FC68F548-D27F-14BA-956F-6F57F1B84CBC}"/>
                </a:ext>
              </a:extLst>
            </p:cNvPr>
            <p:cNvSpPr txBox="1"/>
            <p:nvPr/>
          </p:nvSpPr>
          <p:spPr>
            <a:xfrm>
              <a:off x="624017" y="3290500"/>
              <a:ext cx="2905543" cy="150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150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÷ </a:t>
              </a:r>
              <a:r>
                <a:rPr lang="ar-SA" sz="6000" b="1" dirty="0">
                  <a:solidFill>
                    <a:srgbClr val="002060"/>
                  </a:solidFill>
                </a:rPr>
                <a:t>100</a:t>
              </a:r>
              <a:endParaRPr lang="fr-MA" sz="60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5085104-960B-5B29-4776-416B7B811F52}"/>
                </a:ext>
              </a:extLst>
            </p:cNvPr>
            <p:cNvSpPr txBox="1"/>
            <p:nvPr/>
          </p:nvSpPr>
          <p:spPr>
            <a:xfrm>
              <a:off x="3121585" y="3290500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 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7463-FB4B-0856-8189-6A5C7E7E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59F6DC62-D3B8-63BA-DA4C-CFAB63A21BE4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109EE3-65FF-F21D-172E-A597FAA34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6E61A6B-6020-7F5D-6C10-97DECE6381B4}"/>
              </a:ext>
            </a:extLst>
          </p:cNvPr>
          <p:cNvSpPr txBox="1"/>
          <p:nvPr/>
        </p:nvSpPr>
        <p:spPr>
          <a:xfrm>
            <a:off x="3008576" y="897433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احسبوا بسرعة 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B45B81-ED56-1688-0E56-8E9C6F22C0D6}"/>
              </a:ext>
            </a:extLst>
          </p:cNvPr>
          <p:cNvGrpSpPr/>
          <p:nvPr/>
        </p:nvGrpSpPr>
        <p:grpSpPr>
          <a:xfrm>
            <a:off x="736846" y="3032343"/>
            <a:ext cx="6792732" cy="1304241"/>
            <a:chOff x="575380" y="2999639"/>
            <a:chExt cx="4651800" cy="193306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82A410-C9AD-B69E-3C36-F1B72596856C}"/>
                </a:ext>
              </a:extLst>
            </p:cNvPr>
            <p:cNvSpPr txBox="1"/>
            <p:nvPr/>
          </p:nvSpPr>
          <p:spPr>
            <a:xfrm>
              <a:off x="3529559" y="2999639"/>
              <a:ext cx="1697621" cy="164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6600" b="1" dirty="0">
                  <a:solidFill>
                    <a:srgbClr val="FEA500"/>
                  </a:solidFill>
                </a:rPr>
                <a:t>......</a:t>
              </a:r>
              <a:endParaRPr lang="fr-MA" sz="6600" b="1" dirty="0">
                <a:solidFill>
                  <a:srgbClr val="FEA5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67436E-FC56-EF19-D567-A7AC0C38FFF5}"/>
                </a:ext>
              </a:extLst>
            </p:cNvPr>
            <p:cNvSpPr txBox="1"/>
            <p:nvPr/>
          </p:nvSpPr>
          <p:spPr>
            <a:xfrm>
              <a:off x="575380" y="3290501"/>
              <a:ext cx="2954179" cy="164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18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r>
                <a:rPr lang="fr-MA" sz="6600" b="1" dirty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DCC7C9-683F-3E8D-0F87-E264F070B4CB}"/>
                </a:ext>
              </a:extLst>
            </p:cNvPr>
            <p:cNvSpPr txBox="1"/>
            <p:nvPr/>
          </p:nvSpPr>
          <p:spPr>
            <a:xfrm>
              <a:off x="2966822" y="3408922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8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C67C-BD83-2F82-6BEC-E04AF72C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C3CBAD-0FB9-040E-E671-05704AE509D0}"/>
              </a:ext>
            </a:extLst>
          </p:cNvPr>
          <p:cNvSpPr txBox="1"/>
          <p:nvPr/>
        </p:nvSpPr>
        <p:spPr>
          <a:xfrm>
            <a:off x="1229109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861712-11EE-7B4C-FE62-F16C5717C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FE8919-D1C2-BD04-18CC-56E365980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655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85C0-1B93-0B6A-C27D-EEB08694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428B251-2A7A-B357-D022-46FA87A9AC12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AE1A45-595D-55FB-8C89-C82F7D6CA038}"/>
              </a:ext>
            </a:extLst>
          </p:cNvPr>
          <p:cNvSpPr txBox="1"/>
          <p:nvPr/>
        </p:nvSpPr>
        <p:spPr>
          <a:xfrm>
            <a:off x="2128387" y="799525"/>
            <a:ext cx="5378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E2F3CF-D364-78BA-4607-833FFD6A6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B80B2DD-D68F-97B7-FD81-BE77E475ED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FE2DE4DA-2AC0-EC58-72C3-0733B6A0C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27BA0115-58F6-5813-660C-D87E1E3372FE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" name="Group 1">
            <a:extLst>
              <a:ext uri="{FF2B5EF4-FFF2-40B4-BE49-F238E27FC236}">
                <a16:creationId xmlns:a16="http://schemas.microsoft.com/office/drawing/2014/main" id="{183211D0-5F4C-AA0C-B7A4-DA2759EA7B82}"/>
              </a:ext>
            </a:extLst>
          </p:cNvPr>
          <p:cNvGrpSpPr/>
          <p:nvPr/>
        </p:nvGrpSpPr>
        <p:grpSpPr>
          <a:xfrm>
            <a:off x="736846" y="3228587"/>
            <a:ext cx="7555644" cy="1107996"/>
            <a:chOff x="575380" y="3290500"/>
            <a:chExt cx="5174258" cy="1642201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C003AFB9-E0DD-DDEC-755F-C5829B2DEB87}"/>
                </a:ext>
              </a:extLst>
            </p:cNvPr>
            <p:cNvSpPr txBox="1"/>
            <p:nvPr/>
          </p:nvSpPr>
          <p:spPr>
            <a:xfrm>
              <a:off x="3238249" y="3290500"/>
              <a:ext cx="2511389" cy="1642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600" b="1" dirty="0">
                  <a:solidFill>
                    <a:srgbClr val="C00000"/>
                  </a:solidFill>
                </a:rPr>
                <a:t>18 000</a:t>
              </a: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AC1EFB19-5765-42BE-5AA6-65204D17E35E}"/>
                </a:ext>
              </a:extLst>
            </p:cNvPr>
            <p:cNvSpPr txBox="1"/>
            <p:nvPr/>
          </p:nvSpPr>
          <p:spPr>
            <a:xfrm>
              <a:off x="575380" y="3290501"/>
              <a:ext cx="2954179" cy="164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6000" b="1" dirty="0">
                  <a:solidFill>
                    <a:schemeClr val="accent1">
                      <a:lumMod val="75000"/>
                    </a:schemeClr>
                  </a:solidFill>
                </a:rPr>
                <a:t>18</a:t>
              </a:r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×</a:t>
              </a:r>
              <a:r>
                <a:rPr lang="ar-SA" sz="6000" b="1" dirty="0">
                  <a:solidFill>
                    <a:schemeClr val="accent1">
                      <a:lumMod val="75000"/>
                    </a:schemeClr>
                  </a:solidFill>
                </a:rPr>
                <a:t>100</a:t>
              </a:r>
              <a:r>
                <a:rPr lang="fr-MA" sz="6600" b="1" dirty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  <a:endParaRPr lang="fr-MA" sz="6000" b="1" dirty="0">
                <a:solidFill>
                  <a:srgbClr val="FEA500"/>
                </a:solidFill>
              </a:endParaRP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90060E1B-CB7A-EE13-A942-1439D1428C33}"/>
                </a:ext>
              </a:extLst>
            </p:cNvPr>
            <p:cNvSpPr txBox="1"/>
            <p:nvPr/>
          </p:nvSpPr>
          <p:spPr>
            <a:xfrm>
              <a:off x="2966822" y="3408922"/>
              <a:ext cx="815949" cy="1505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solidFill>
                    <a:schemeClr val="accent1">
                      <a:lumMod val="75000"/>
                    </a:schemeClr>
                  </a:solidFill>
                </a:rPr>
                <a:t>=</a:t>
              </a:r>
              <a:endParaRPr lang="fr-MA" sz="6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54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315202" cy="2854675"/>
            <a:chOff x="2193989" y="2167843"/>
            <a:chExt cx="5136285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488532" y="3210205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193989" y="3372552"/>
              <a:ext cx="43507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تَعُرُّفُ وُإنْج</a:t>
              </a:r>
              <a:r>
                <a:rPr lang="ar-SA" sz="2800" b="1" kern="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</a:t>
              </a:r>
              <a:r>
                <a:rPr lang="ar-MA" sz="2800" b="1" kern="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زُ تَحْويلاتٍ عَلى وَحَداتِ قِيّاسِ الْكُتْلَةِ</a:t>
              </a:r>
              <a:r>
                <a:rPr lang="fr-FR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ننجز تحويلات على وحدات قياس الكتلة.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1111986" y="1626691"/>
            <a:ext cx="6557683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5" name="MATHS_N4_P3_SEM3_S3_V1">
            <a:hlinkClick r:id="" action="ppaction://media"/>
            <a:extLst>
              <a:ext uri="{FF2B5EF4-FFF2-40B4-BE49-F238E27FC236}">
                <a16:creationId xmlns:a16="http://schemas.microsoft.com/office/drawing/2014/main" id="{F71D6A78-4205-4CBC-3DD4-74D029D7B3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3115" y="1838528"/>
            <a:ext cx="7519482" cy="416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EB1756-0EFC-7EFC-B187-ABF36D451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502" y="1835071"/>
            <a:ext cx="6771988" cy="440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4040254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7" y="477516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في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تحويلات على وحدات الكتلة.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558933B-D311-61AD-C647-D6E6358D8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38" y="2262116"/>
            <a:ext cx="7888746" cy="434033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461F5A9-DFE2-CFDC-A049-0ED4EEB286F8}"/>
              </a:ext>
            </a:extLst>
          </p:cNvPr>
          <p:cNvGrpSpPr/>
          <p:nvPr/>
        </p:nvGrpSpPr>
        <p:grpSpPr>
          <a:xfrm>
            <a:off x="2717000" y="3415004"/>
            <a:ext cx="809971" cy="523220"/>
            <a:chOff x="2717000" y="3415004"/>
            <a:chExt cx="809971" cy="52322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710140-2062-4EB6-6AD1-1C0C83DCCB2F}"/>
                </a:ext>
              </a:extLst>
            </p:cNvPr>
            <p:cNvSpPr/>
            <p:nvPr/>
          </p:nvSpPr>
          <p:spPr>
            <a:xfrm>
              <a:off x="3415004" y="3480671"/>
              <a:ext cx="111967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4B67FAA-E848-E8C0-BE07-C01403A3770B}"/>
                </a:ext>
              </a:extLst>
            </p:cNvPr>
            <p:cNvSpPr txBox="1"/>
            <p:nvPr/>
          </p:nvSpPr>
          <p:spPr>
            <a:xfrm>
              <a:off x="2717000" y="3415004"/>
              <a:ext cx="698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70C0"/>
                  </a:solidFill>
                </a:rPr>
                <a:t>12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1698D24-217F-2A2A-1703-B970BDC98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847" y="3404902"/>
            <a:ext cx="263867" cy="48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9">
            <a:extLst>
              <a:ext uri="{FF2B5EF4-FFF2-40B4-BE49-F238E27FC236}">
                <a16:creationId xmlns:a16="http://schemas.microsoft.com/office/drawing/2014/main" id="{EF02AF97-533E-FC26-FD1C-3CE9F6CECF88}"/>
              </a:ext>
            </a:extLst>
          </p:cNvPr>
          <p:cNvGrpSpPr/>
          <p:nvPr/>
        </p:nvGrpSpPr>
        <p:grpSpPr>
          <a:xfrm>
            <a:off x="784646" y="1444660"/>
            <a:ext cx="7118382" cy="599418"/>
            <a:chOff x="2567482" y="1444660"/>
            <a:chExt cx="5335546" cy="599418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FB3C35F3-2773-67D1-3076-C1BE6C2D2236}"/>
                </a:ext>
              </a:extLst>
            </p:cNvPr>
            <p:cNvGrpSpPr/>
            <p:nvPr/>
          </p:nvGrpSpPr>
          <p:grpSpPr>
            <a:xfrm>
              <a:off x="6384298" y="1444660"/>
              <a:ext cx="1518730" cy="551406"/>
              <a:chOff x="6388027" y="1893195"/>
              <a:chExt cx="2117185" cy="551406"/>
            </a:xfrm>
          </p:grpSpPr>
          <p:sp>
            <p:nvSpPr>
              <p:cNvPr id="32" name="Rectangle : coins arrondis 16">
                <a:extLst>
                  <a:ext uri="{FF2B5EF4-FFF2-40B4-BE49-F238E27FC236}">
                    <a16:creationId xmlns:a16="http://schemas.microsoft.com/office/drawing/2014/main" id="{B32F667A-5BD2-9CF2-D9C9-AEADF8FBDA96}"/>
                  </a:ext>
                </a:extLst>
              </p:cNvPr>
              <p:cNvSpPr/>
              <p:nvPr/>
            </p:nvSpPr>
            <p:spPr>
              <a:xfrm>
                <a:off x="6388027" y="1893195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5E08810D-AB66-C3AA-D89C-D95E76477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1BF7A46C-3A2C-49EB-86E0-0AFFC0258F3B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8" name="Rectangle : coins arrondis 19">
                <a:extLst>
                  <a:ext uri="{FF2B5EF4-FFF2-40B4-BE49-F238E27FC236}">
                    <a16:creationId xmlns:a16="http://schemas.microsoft.com/office/drawing/2014/main" id="{963BDB63-C6D6-1529-8A42-FED43B353B9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03B05876-FC6D-55D5-5A00-C5BFC6FD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1B34AEB0-6E09-A563-D4E7-DA3AD7B95994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6" name="Rectangle : coins arrondis 2">
                <a:extLst>
                  <a:ext uri="{FF2B5EF4-FFF2-40B4-BE49-F238E27FC236}">
                    <a16:creationId xmlns:a16="http://schemas.microsoft.com/office/drawing/2014/main" id="{F14EBE91-0A27-DE23-445C-99BAB8A02B04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6F983970-1F81-73C2-A393-BC59750647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B99ABE0-DE5A-75AE-D6A2-447847F59B8B}"/>
                </a:ext>
              </a:extLst>
            </p:cNvPr>
            <p:cNvSpPr txBox="1"/>
            <p:nvPr/>
          </p:nvSpPr>
          <p:spPr>
            <a:xfrm>
              <a:off x="6548200" y="1525912"/>
              <a:ext cx="8340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1973CF2C-3BE1-FD6B-C70A-A9A8BAF55030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8FC8994-48B2-4668-E369-13AF94CFD5FC}"/>
              </a:ext>
            </a:extLst>
          </p:cNvPr>
          <p:cNvSpPr/>
          <p:nvPr/>
        </p:nvSpPr>
        <p:spPr>
          <a:xfrm>
            <a:off x="3228461" y="3508310"/>
            <a:ext cx="111967" cy="391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26C321F-1E3D-33CA-F93D-33FC44FAE2A1}"/>
              </a:ext>
            </a:extLst>
          </p:cNvPr>
          <p:cNvGrpSpPr/>
          <p:nvPr/>
        </p:nvGrpSpPr>
        <p:grpSpPr>
          <a:xfrm>
            <a:off x="403744" y="2223746"/>
            <a:ext cx="6804452" cy="3784761"/>
            <a:chOff x="403744" y="2568761"/>
            <a:chExt cx="7888746" cy="412528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B602DD5-EA57-AE64-BFB1-F38CE8E57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744" y="2568761"/>
              <a:ext cx="7888746" cy="4125281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330D4AE-F262-5692-6705-9370A6AED4FF}"/>
                </a:ext>
              </a:extLst>
            </p:cNvPr>
            <p:cNvGrpSpPr/>
            <p:nvPr/>
          </p:nvGrpSpPr>
          <p:grpSpPr>
            <a:xfrm>
              <a:off x="2691508" y="3606641"/>
              <a:ext cx="723496" cy="523220"/>
              <a:chOff x="2822397" y="3421816"/>
              <a:chExt cx="723496" cy="52322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DCDA047-26AD-E4A7-1186-5FD5B4CE9AF7}"/>
                  </a:ext>
                </a:extLst>
              </p:cNvPr>
              <p:cNvSpPr/>
              <p:nvPr/>
            </p:nvSpPr>
            <p:spPr>
              <a:xfrm>
                <a:off x="3433926" y="3429353"/>
                <a:ext cx="111967" cy="391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D610C5B-B174-F479-F11B-6C9A5B62B66F}"/>
                  </a:ext>
                </a:extLst>
              </p:cNvPr>
              <p:cNvSpPr txBox="1"/>
              <p:nvPr/>
            </p:nvSpPr>
            <p:spPr>
              <a:xfrm>
                <a:off x="2822397" y="3421816"/>
                <a:ext cx="6980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</p:grpSp>
      </p:grpSp>
      <p:pic>
        <p:nvPicPr>
          <p:cNvPr id="17" name="Image 18">
            <a:extLst>
              <a:ext uri="{FF2B5EF4-FFF2-40B4-BE49-F238E27FC236}">
                <a16:creationId xmlns:a16="http://schemas.microsoft.com/office/drawing/2014/main" id="{1B6B1AE2-70DF-906A-590E-40BC1F0F6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8431" y="4116126"/>
            <a:ext cx="1149193" cy="1697530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0602F3-2F41-3F0C-B8FC-C7734972E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2510" y="3170766"/>
            <a:ext cx="263867" cy="48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المطلوب في التحويل الأول.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1C9A45E-397A-AAD6-E1DD-E7A84FC4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38" y="2355872"/>
            <a:ext cx="7888746" cy="41252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7859F9-E089-2222-25BA-D73DE3176BB4}"/>
              </a:ext>
            </a:extLst>
          </p:cNvPr>
          <p:cNvSpPr/>
          <p:nvPr/>
        </p:nvSpPr>
        <p:spPr>
          <a:xfrm>
            <a:off x="3415650" y="3448975"/>
            <a:ext cx="111967" cy="391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6" name="Group 9">
            <a:extLst>
              <a:ext uri="{FF2B5EF4-FFF2-40B4-BE49-F238E27FC236}">
                <a16:creationId xmlns:a16="http://schemas.microsoft.com/office/drawing/2014/main" id="{7DD18F4B-8B00-79DD-A918-5B330BE65632}"/>
              </a:ext>
            </a:extLst>
          </p:cNvPr>
          <p:cNvGrpSpPr/>
          <p:nvPr/>
        </p:nvGrpSpPr>
        <p:grpSpPr>
          <a:xfrm>
            <a:off x="784646" y="1444660"/>
            <a:ext cx="7118382" cy="599418"/>
            <a:chOff x="2567482" y="1444660"/>
            <a:chExt cx="5335546" cy="599418"/>
          </a:xfrm>
        </p:grpSpPr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D26B2424-EF59-A47C-2928-F812BEE68F6D}"/>
                </a:ext>
              </a:extLst>
            </p:cNvPr>
            <p:cNvGrpSpPr/>
            <p:nvPr/>
          </p:nvGrpSpPr>
          <p:grpSpPr>
            <a:xfrm>
              <a:off x="6384298" y="1444660"/>
              <a:ext cx="1518730" cy="551406"/>
              <a:chOff x="6388027" y="1893195"/>
              <a:chExt cx="2117185" cy="551406"/>
            </a:xfrm>
          </p:grpSpPr>
          <p:sp>
            <p:nvSpPr>
              <p:cNvPr id="30" name="Rectangle : coins arrondis 16">
                <a:extLst>
                  <a:ext uri="{FF2B5EF4-FFF2-40B4-BE49-F238E27FC236}">
                    <a16:creationId xmlns:a16="http://schemas.microsoft.com/office/drawing/2014/main" id="{92284496-C976-A150-6779-34F13B5579A3}"/>
                  </a:ext>
                </a:extLst>
              </p:cNvPr>
              <p:cNvSpPr/>
              <p:nvPr/>
            </p:nvSpPr>
            <p:spPr>
              <a:xfrm>
                <a:off x="6388027" y="1893195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4337DB09-68EF-F9C4-A8DC-D735AE6567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70E245CC-098B-10C3-B4E9-63189D2F3199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7" name="Rectangle : coins arrondis 19">
                <a:extLst>
                  <a:ext uri="{FF2B5EF4-FFF2-40B4-BE49-F238E27FC236}">
                    <a16:creationId xmlns:a16="http://schemas.microsoft.com/office/drawing/2014/main" id="{04D6115D-6CEA-31EE-9072-B21BDD983A91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36B36EFD-77C0-6362-4E63-E0FEBA9B8A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7CB83DDC-E585-6648-E54F-0C6EBC165A8F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A0F001C3-1AC8-A597-80E5-C48682A98252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F2714EC1-F8AE-AF99-D603-C4B12AFC99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7">
              <a:extLst>
                <a:ext uri="{FF2B5EF4-FFF2-40B4-BE49-F238E27FC236}">
                  <a16:creationId xmlns:a16="http://schemas.microsoft.com/office/drawing/2014/main" id="{0C021AAF-69D7-0992-B0E7-91DF7040D95B}"/>
                </a:ext>
              </a:extLst>
            </p:cNvPr>
            <p:cNvSpPr txBox="1"/>
            <p:nvPr/>
          </p:nvSpPr>
          <p:spPr>
            <a:xfrm>
              <a:off x="6548200" y="1525912"/>
              <a:ext cx="8340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11">
              <a:extLst>
                <a:ext uri="{FF2B5EF4-FFF2-40B4-BE49-F238E27FC236}">
                  <a16:creationId xmlns:a16="http://schemas.microsoft.com/office/drawing/2014/main" id="{5FB12838-464B-5920-F6E4-09BB2F902692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815CA176-F83C-6D7C-C6A2-C1D5436DB9E2}"/>
              </a:ext>
            </a:extLst>
          </p:cNvPr>
          <p:cNvSpPr/>
          <p:nvPr/>
        </p:nvSpPr>
        <p:spPr>
          <a:xfrm>
            <a:off x="4922196" y="3219855"/>
            <a:ext cx="3229583" cy="7976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8" name="ZoneTexte 14">
            <a:extLst>
              <a:ext uri="{FF2B5EF4-FFF2-40B4-BE49-F238E27FC236}">
                <a16:creationId xmlns:a16="http://schemas.microsoft.com/office/drawing/2014/main" id="{7091B8D2-968C-7BE4-4B2F-2AD732C22070}"/>
              </a:ext>
            </a:extLst>
          </p:cNvPr>
          <p:cNvSpPr txBox="1"/>
          <p:nvPr/>
        </p:nvSpPr>
        <p:spPr>
          <a:xfrm>
            <a:off x="2979007" y="3429000"/>
            <a:ext cx="602065" cy="480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0070C0"/>
                </a:solidFill>
              </a:rPr>
              <a:t>12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DB28676-69B8-40A7-3721-27799B30F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847" y="3404902"/>
            <a:ext cx="263867" cy="48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B72C6-3A81-D94B-4694-61E14AD9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184E7DF1-CFB6-6506-7AC7-0FFDBA279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77" y="2697446"/>
            <a:ext cx="7887801" cy="35533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ED1DA4-1E41-153F-FBC8-0FCD594ABB2A}"/>
              </a:ext>
            </a:extLst>
          </p:cNvPr>
          <p:cNvSpPr txBox="1"/>
          <p:nvPr/>
        </p:nvSpPr>
        <p:spPr>
          <a:xfrm>
            <a:off x="3346315" y="858759"/>
            <a:ext cx="4179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المطلوب هو إيجاد كم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 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9 000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. 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E09387-861A-0CA3-67CA-F3A57EC603C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E4099BBF-928D-9DAE-656A-AEEC3F382259}"/>
              </a:ext>
            </a:extLst>
          </p:cNvPr>
          <p:cNvGrpSpPr/>
          <p:nvPr/>
        </p:nvGrpSpPr>
        <p:grpSpPr>
          <a:xfrm>
            <a:off x="784646" y="1444660"/>
            <a:ext cx="7118382" cy="599418"/>
            <a:chOff x="2567482" y="1444660"/>
            <a:chExt cx="5335546" cy="59941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7C7EAB5-43F9-6F4D-D9FC-81D8FBC89B88}"/>
                </a:ext>
              </a:extLst>
            </p:cNvPr>
            <p:cNvGrpSpPr/>
            <p:nvPr/>
          </p:nvGrpSpPr>
          <p:grpSpPr>
            <a:xfrm>
              <a:off x="6384298" y="1444660"/>
              <a:ext cx="1518730" cy="551406"/>
              <a:chOff x="6388027" y="1893195"/>
              <a:chExt cx="2117185" cy="551406"/>
            </a:xfrm>
          </p:grpSpPr>
          <p:sp>
            <p:nvSpPr>
              <p:cNvPr id="29" name="Rectangle : coins arrondis 16">
                <a:extLst>
                  <a:ext uri="{FF2B5EF4-FFF2-40B4-BE49-F238E27FC236}">
                    <a16:creationId xmlns:a16="http://schemas.microsoft.com/office/drawing/2014/main" id="{7B2636C2-85A4-2244-5B08-290DE53B8DD9}"/>
                  </a:ext>
                </a:extLst>
              </p:cNvPr>
              <p:cNvSpPr/>
              <p:nvPr/>
            </p:nvSpPr>
            <p:spPr>
              <a:xfrm>
                <a:off x="6388027" y="1893195"/>
                <a:ext cx="1600079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01F6B31-2302-20CC-8820-6D0358B54E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0329" y="1979518"/>
                <a:ext cx="564883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1A744FB6-DAD4-4BD0-012F-85C5590F2F3D}"/>
                </a:ext>
              </a:extLst>
            </p:cNvPr>
            <p:cNvGrpSpPr/>
            <p:nvPr/>
          </p:nvGrpSpPr>
          <p:grpSpPr>
            <a:xfrm>
              <a:off x="4571999" y="1477283"/>
              <a:ext cx="1626788" cy="551406"/>
              <a:chOff x="5952935" y="1914188"/>
              <a:chExt cx="2335995" cy="551406"/>
            </a:xfrm>
          </p:grpSpPr>
          <p:sp>
            <p:nvSpPr>
              <p:cNvPr id="27" name="Rectangle : coins arrondis 19">
                <a:extLst>
                  <a:ext uri="{FF2B5EF4-FFF2-40B4-BE49-F238E27FC236}">
                    <a16:creationId xmlns:a16="http://schemas.microsoft.com/office/drawing/2014/main" id="{E247F340-CE1D-C211-8396-2847C11B2038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أَضْرِبُ أَوْ أَقسِمُ </a:t>
                </a:r>
                <a:endPara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3A3DEA66-B071-9364-ACBE-419C3D4F69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54572" y="1951724"/>
                <a:ext cx="634358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2FB0148D-F6D2-6821-5E77-A989AE8CC9AA}"/>
                </a:ext>
              </a:extLst>
            </p:cNvPr>
            <p:cNvGrpSpPr/>
            <p:nvPr/>
          </p:nvGrpSpPr>
          <p:grpSpPr>
            <a:xfrm>
              <a:off x="2567482" y="1492672"/>
              <a:ext cx="1687382" cy="551406"/>
              <a:chOff x="5952935" y="1914188"/>
              <a:chExt cx="2244382" cy="551406"/>
            </a:xfrm>
          </p:grpSpPr>
          <p:sp>
            <p:nvSpPr>
              <p:cNvPr id="25" name="Rectangle : coins arrondis 2">
                <a:extLst>
                  <a:ext uri="{FF2B5EF4-FFF2-40B4-BE49-F238E27FC236}">
                    <a16:creationId xmlns:a16="http://schemas.microsoft.com/office/drawing/2014/main" id="{2C8C867D-8163-5DA2-F33F-0698B2D41099}"/>
                  </a:ext>
                </a:extLst>
              </p:cNvPr>
              <p:cNvSpPr/>
              <p:nvPr/>
            </p:nvSpPr>
            <p:spPr>
              <a:xfrm>
                <a:off x="5952935" y="1914188"/>
                <a:ext cx="1656000" cy="551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712D7F1D-9493-836A-6AEE-9FC9E3EF00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16392" y="1973582"/>
                <a:ext cx="580925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3" name="ZoneTexte 7">
              <a:extLst>
                <a:ext uri="{FF2B5EF4-FFF2-40B4-BE49-F238E27FC236}">
                  <a16:creationId xmlns:a16="http://schemas.microsoft.com/office/drawing/2014/main" id="{E5DD6500-9DE2-4FFD-8447-46F8ADC9A0FE}"/>
                </a:ext>
              </a:extLst>
            </p:cNvPr>
            <p:cNvSpPr txBox="1"/>
            <p:nvPr/>
          </p:nvSpPr>
          <p:spPr>
            <a:xfrm>
              <a:off x="6548200" y="1525912"/>
              <a:ext cx="8340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11">
              <a:extLst>
                <a:ext uri="{FF2B5EF4-FFF2-40B4-BE49-F238E27FC236}">
                  <a16:creationId xmlns:a16="http://schemas.microsoft.com/office/drawing/2014/main" id="{B62D3EF6-CCF3-A261-877B-DC84BDBB6ED4}"/>
                </a:ext>
              </a:extLst>
            </p:cNvPr>
            <p:cNvSpPr txBox="1"/>
            <p:nvPr/>
          </p:nvSpPr>
          <p:spPr>
            <a:xfrm>
              <a:off x="2757874" y="1525912"/>
              <a:ext cx="10015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 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F50CD27-5653-9B09-715E-21338E64853F}"/>
              </a:ext>
            </a:extLst>
          </p:cNvPr>
          <p:cNvSpPr/>
          <p:nvPr/>
        </p:nvSpPr>
        <p:spPr>
          <a:xfrm>
            <a:off x="4912469" y="3375498"/>
            <a:ext cx="3210128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ZoneTexte 14">
            <a:extLst>
              <a:ext uri="{FF2B5EF4-FFF2-40B4-BE49-F238E27FC236}">
                <a16:creationId xmlns:a16="http://schemas.microsoft.com/office/drawing/2014/main" id="{A5CB7975-C25E-D8FD-1AC4-295A8BBB3696}"/>
              </a:ext>
            </a:extLst>
          </p:cNvPr>
          <p:cNvSpPr txBox="1"/>
          <p:nvPr/>
        </p:nvSpPr>
        <p:spPr>
          <a:xfrm>
            <a:off x="2930369" y="3634769"/>
            <a:ext cx="602065" cy="480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0070C0"/>
                </a:solidFill>
              </a:rPr>
              <a:t>12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8A9C245-7087-9B07-AFC1-CA23DF503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209" y="3610671"/>
            <a:ext cx="263867" cy="48003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C18F4F0-B854-01DD-D0B9-FD210755C5F6}"/>
              </a:ext>
            </a:extLst>
          </p:cNvPr>
          <p:cNvSpPr txBox="1"/>
          <p:nvPr/>
        </p:nvSpPr>
        <p:spPr>
          <a:xfrm>
            <a:off x="6864832" y="3514316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29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2B1CDE6-0622-420A-E452-0FD794E36600}"/>
              </a:ext>
            </a:extLst>
          </p:cNvPr>
          <p:cNvGrpSpPr/>
          <p:nvPr/>
        </p:nvGrpSpPr>
        <p:grpSpPr>
          <a:xfrm>
            <a:off x="892553" y="1966441"/>
            <a:ext cx="7118382" cy="572489"/>
            <a:chOff x="784646" y="1471589"/>
            <a:chExt cx="7118382" cy="572489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90C5D09-B282-E3B1-C79D-478AD655D4FF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E01468B9-0C8A-FD15-B5A7-FA6A418F59AD}"/>
                </a:ext>
              </a:extLst>
            </p:cNvPr>
            <p:cNvGrpSpPr/>
            <p:nvPr/>
          </p:nvGrpSpPr>
          <p:grpSpPr>
            <a:xfrm>
              <a:off x="784646" y="1471589"/>
              <a:ext cx="7118382" cy="572489"/>
              <a:chOff x="2567482" y="1471589"/>
              <a:chExt cx="5335546" cy="572489"/>
            </a:xfrm>
          </p:grpSpPr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95ACA991-9BA4-D533-4483-7B05C171504C}"/>
                  </a:ext>
                </a:extLst>
              </p:cNvPr>
              <p:cNvGrpSpPr/>
              <p:nvPr/>
            </p:nvGrpSpPr>
            <p:grpSpPr>
              <a:xfrm>
                <a:off x="6350026" y="1471589"/>
                <a:ext cx="1553002" cy="551406"/>
                <a:chOff x="6340250" y="1920124"/>
                <a:chExt cx="2164962" cy="551406"/>
              </a:xfrm>
            </p:grpSpPr>
            <p:sp>
              <p:nvSpPr>
                <p:cNvPr id="45" name="Rectangle : coins arrondis 16">
                  <a:extLst>
                    <a:ext uri="{FF2B5EF4-FFF2-40B4-BE49-F238E27FC236}">
                      <a16:creationId xmlns:a16="http://schemas.microsoft.com/office/drawing/2014/main" id="{A2B7F3ED-E5B3-1381-EA9D-176AF87D7C5D}"/>
                    </a:ext>
                  </a:extLst>
                </p:cNvPr>
                <p:cNvSpPr/>
                <p:nvPr/>
              </p:nvSpPr>
              <p:spPr>
                <a:xfrm>
                  <a:off x="6340250" y="1920124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val 80">
                  <a:extLst>
                    <a:ext uri="{FF2B5EF4-FFF2-40B4-BE49-F238E27FC236}">
                      <a16:creationId xmlns:a16="http://schemas.microsoft.com/office/drawing/2014/main" id="{1C823CA2-B363-DA58-9103-E082D8F6CF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roup 12">
                <a:extLst>
                  <a:ext uri="{FF2B5EF4-FFF2-40B4-BE49-F238E27FC236}">
                    <a16:creationId xmlns:a16="http://schemas.microsoft.com/office/drawing/2014/main" id="{E94CEBE3-03F6-C03E-AD00-C41007B8A7DB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21" name="Rectangle : coins arrondis 19">
                  <a:extLst>
                    <a:ext uri="{FF2B5EF4-FFF2-40B4-BE49-F238E27FC236}">
                      <a16:creationId xmlns:a16="http://schemas.microsoft.com/office/drawing/2014/main" id="{3FE6A034-6FB0-49C5-9F02-F5F56458705A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8E0ED421-A913-99F8-C14D-ADC2E0FEBB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8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" name="Group 12">
                <a:extLst>
                  <a:ext uri="{FF2B5EF4-FFF2-40B4-BE49-F238E27FC236}">
                    <a16:creationId xmlns:a16="http://schemas.microsoft.com/office/drawing/2014/main" id="{78D14707-41AE-0C99-C41C-6F3B59351239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19" name="Rectangle : coins arrondis 2">
                  <a:extLst>
                    <a:ext uri="{FF2B5EF4-FFF2-40B4-BE49-F238E27FC236}">
                      <a16:creationId xmlns:a16="http://schemas.microsoft.com/office/drawing/2014/main" id="{075F3A26-0D4D-6ECE-E76C-A248C0EC126B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val 80">
                  <a:extLst>
                    <a:ext uri="{FF2B5EF4-FFF2-40B4-BE49-F238E27FC236}">
                      <a16:creationId xmlns:a16="http://schemas.microsoft.com/office/drawing/2014/main" id="{C0A15110-C74E-DF74-7AFC-4ED1BB3D83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ZoneTexte 7">
                <a:extLst>
                  <a:ext uri="{FF2B5EF4-FFF2-40B4-BE49-F238E27FC236}">
                    <a16:creationId xmlns:a16="http://schemas.microsoft.com/office/drawing/2014/main" id="{C4042F33-A0B5-B7A2-B105-4336E5956C30}"/>
                  </a:ext>
                </a:extLst>
              </p:cNvPr>
              <p:cNvSpPr txBox="1"/>
              <p:nvPr/>
            </p:nvSpPr>
            <p:spPr>
              <a:xfrm>
                <a:off x="6700726" y="1545184"/>
                <a:ext cx="7374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1">
                <a:extLst>
                  <a:ext uri="{FF2B5EF4-FFF2-40B4-BE49-F238E27FC236}">
                    <a16:creationId xmlns:a16="http://schemas.microsoft.com/office/drawing/2014/main" id="{BD1F8C43-5D9C-850E-05F0-4AFE716AFF5F}"/>
                  </a:ext>
                </a:extLst>
              </p:cNvPr>
              <p:cNvSpPr txBox="1"/>
              <p:nvPr/>
            </p:nvSpPr>
            <p:spPr>
              <a:xfrm>
                <a:off x="2996423" y="1615943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4" name="Picture 2">
            <a:extLst>
              <a:ext uri="{FF2B5EF4-FFF2-40B4-BE49-F238E27FC236}">
                <a16:creationId xmlns:a16="http://schemas.microsoft.com/office/drawing/2014/main" id="{E5F6EB84-E143-2852-4A30-9375A954D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05" y="2741472"/>
            <a:ext cx="7272650" cy="32577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96831E-B1DE-BF4D-3C93-FF25143E6FD7}"/>
              </a:ext>
            </a:extLst>
          </p:cNvPr>
          <p:cNvSpPr/>
          <p:nvPr/>
        </p:nvSpPr>
        <p:spPr>
          <a:xfrm>
            <a:off x="3390330" y="3602423"/>
            <a:ext cx="111967" cy="391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2D241A-FB7E-71C6-1CA1-1D2F7D16FDF0}"/>
              </a:ext>
            </a:extLst>
          </p:cNvPr>
          <p:cNvGrpSpPr/>
          <p:nvPr/>
        </p:nvGrpSpPr>
        <p:grpSpPr>
          <a:xfrm>
            <a:off x="2578167" y="3494133"/>
            <a:ext cx="1116031" cy="512011"/>
            <a:chOff x="2637205" y="3486144"/>
            <a:chExt cx="1187993" cy="555386"/>
          </a:xfrm>
        </p:grpSpPr>
        <p:sp>
          <p:nvSpPr>
            <p:cNvPr id="10" name="ZoneTexte 14">
              <a:extLst>
                <a:ext uri="{FF2B5EF4-FFF2-40B4-BE49-F238E27FC236}">
                  <a16:creationId xmlns:a16="http://schemas.microsoft.com/office/drawing/2014/main" id="{31451B11-AB58-F198-A7F3-0A60CBC59CBC}"/>
                </a:ext>
              </a:extLst>
            </p:cNvPr>
            <p:cNvSpPr txBox="1"/>
            <p:nvPr/>
          </p:nvSpPr>
          <p:spPr>
            <a:xfrm>
              <a:off x="2637205" y="3486144"/>
              <a:ext cx="602065" cy="48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70C0"/>
                  </a:solidFill>
                </a:rPr>
                <a:t>12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37E44CA-CF89-331A-6C7B-637352FE5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1331" y="3561499"/>
              <a:ext cx="263867" cy="480031"/>
            </a:xfrm>
            <a:prstGeom prst="rect">
              <a:avLst/>
            </a:prstGeom>
          </p:spPr>
        </p:pic>
      </p:grpSp>
      <p:pic>
        <p:nvPicPr>
          <p:cNvPr id="25" name="Image 18">
            <a:extLst>
              <a:ext uri="{FF2B5EF4-FFF2-40B4-BE49-F238E27FC236}">
                <a16:creationId xmlns:a16="http://schemas.microsoft.com/office/drawing/2014/main" id="{49D855A4-547E-FF2F-0A48-67041CF0B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7555" y="4399548"/>
            <a:ext cx="841540" cy="1359226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0641CB2-3965-F206-5F72-11F05614D3EC}"/>
              </a:ext>
            </a:extLst>
          </p:cNvPr>
          <p:cNvSpPr/>
          <p:nvPr/>
        </p:nvSpPr>
        <p:spPr>
          <a:xfrm>
            <a:off x="4571999" y="3429000"/>
            <a:ext cx="2964267" cy="6468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C90717-F551-E9B0-80EA-AC757AED4006}"/>
              </a:ext>
            </a:extLst>
          </p:cNvPr>
          <p:cNvSpPr txBox="1"/>
          <p:nvPr/>
        </p:nvSpPr>
        <p:spPr>
          <a:xfrm>
            <a:off x="6361303" y="3461084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5BD2-C788-8BD4-1A78-1FF7A9C0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6EAA2C-5306-C267-FAEF-422CB64B8A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CF2C9778-0870-8191-D88D-A831BC6AE666}"/>
              </a:ext>
            </a:extLst>
          </p:cNvPr>
          <p:cNvSpPr txBox="1"/>
          <p:nvPr/>
        </p:nvSpPr>
        <p:spPr>
          <a:xfrm>
            <a:off x="710005" y="938025"/>
            <a:ext cx="6826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لواحكم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اضرب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أو اقسموا لإكمال المتساوية. كم من كليوغرام في 9000 غرام؟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4">
            <a:extLst>
              <a:ext uri="{FF2B5EF4-FFF2-40B4-BE49-F238E27FC236}">
                <a16:creationId xmlns:a16="http://schemas.microsoft.com/office/drawing/2014/main" id="{FD63B753-2B11-81CF-C4FF-B026863B3B03}"/>
              </a:ext>
            </a:extLst>
          </p:cNvPr>
          <p:cNvGrpSpPr/>
          <p:nvPr/>
        </p:nvGrpSpPr>
        <p:grpSpPr>
          <a:xfrm>
            <a:off x="892553" y="1966441"/>
            <a:ext cx="7118382" cy="572489"/>
            <a:chOff x="784646" y="1471589"/>
            <a:chExt cx="7118382" cy="572489"/>
          </a:xfrm>
        </p:grpSpPr>
        <p:sp>
          <p:nvSpPr>
            <p:cNvPr id="13" name="ZoneTexte 5">
              <a:extLst>
                <a:ext uri="{FF2B5EF4-FFF2-40B4-BE49-F238E27FC236}">
                  <a16:creationId xmlns:a16="http://schemas.microsoft.com/office/drawing/2014/main" id="{B7E5BEAD-2633-205E-9C4E-86EBB7242417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24" name="Group 9">
              <a:extLst>
                <a:ext uri="{FF2B5EF4-FFF2-40B4-BE49-F238E27FC236}">
                  <a16:creationId xmlns:a16="http://schemas.microsoft.com/office/drawing/2014/main" id="{F554BD3A-D9A7-FFD1-B5CA-14823BEDADED}"/>
                </a:ext>
              </a:extLst>
            </p:cNvPr>
            <p:cNvGrpSpPr/>
            <p:nvPr/>
          </p:nvGrpSpPr>
          <p:grpSpPr>
            <a:xfrm>
              <a:off x="784646" y="1471589"/>
              <a:ext cx="7118382" cy="572489"/>
              <a:chOff x="2567482" y="1471589"/>
              <a:chExt cx="5335546" cy="572489"/>
            </a:xfrm>
          </p:grpSpPr>
          <p:grpSp>
            <p:nvGrpSpPr>
              <p:cNvPr id="25" name="Group 12">
                <a:extLst>
                  <a:ext uri="{FF2B5EF4-FFF2-40B4-BE49-F238E27FC236}">
                    <a16:creationId xmlns:a16="http://schemas.microsoft.com/office/drawing/2014/main" id="{718E8AD1-074A-839B-A21D-FE9336D6709F}"/>
                  </a:ext>
                </a:extLst>
              </p:cNvPr>
              <p:cNvGrpSpPr/>
              <p:nvPr/>
            </p:nvGrpSpPr>
            <p:grpSpPr>
              <a:xfrm>
                <a:off x="6350026" y="1471589"/>
                <a:ext cx="1553002" cy="551406"/>
                <a:chOff x="6340250" y="1920124"/>
                <a:chExt cx="2164962" cy="551406"/>
              </a:xfrm>
            </p:grpSpPr>
            <p:sp>
              <p:nvSpPr>
                <p:cNvPr id="36" name="Rectangle : coins arrondis 16">
                  <a:extLst>
                    <a:ext uri="{FF2B5EF4-FFF2-40B4-BE49-F238E27FC236}">
                      <a16:creationId xmlns:a16="http://schemas.microsoft.com/office/drawing/2014/main" id="{BDCAF503-6F13-7889-8BAA-487CC8AE6958}"/>
                    </a:ext>
                  </a:extLst>
                </p:cNvPr>
                <p:cNvSpPr/>
                <p:nvPr/>
              </p:nvSpPr>
              <p:spPr>
                <a:xfrm>
                  <a:off x="6340250" y="1920124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val 80">
                  <a:extLst>
                    <a:ext uri="{FF2B5EF4-FFF2-40B4-BE49-F238E27FC236}">
                      <a16:creationId xmlns:a16="http://schemas.microsoft.com/office/drawing/2014/main" id="{A05A2A96-0155-E05A-D4B6-C335607C4D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75F4C5C8-EEB4-17D5-84CF-81411D05DDAD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34" name="Rectangle : coins arrondis 19">
                  <a:extLst>
                    <a:ext uri="{FF2B5EF4-FFF2-40B4-BE49-F238E27FC236}">
                      <a16:creationId xmlns:a16="http://schemas.microsoft.com/office/drawing/2014/main" id="{65D2A4B9-8D14-3811-2AB5-7B083A878691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Oval 80">
                  <a:extLst>
                    <a:ext uri="{FF2B5EF4-FFF2-40B4-BE49-F238E27FC236}">
                      <a16:creationId xmlns:a16="http://schemas.microsoft.com/office/drawing/2014/main" id="{E435E655-D5FE-4269-3A5E-D194B07817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8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" name="Group 12">
                <a:extLst>
                  <a:ext uri="{FF2B5EF4-FFF2-40B4-BE49-F238E27FC236}">
                    <a16:creationId xmlns:a16="http://schemas.microsoft.com/office/drawing/2014/main" id="{DBE9CA6C-DC19-1072-5BCC-C3A2EA697E51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31" name="Rectangle : coins arrondis 2">
                  <a:extLst>
                    <a:ext uri="{FF2B5EF4-FFF2-40B4-BE49-F238E27FC236}">
                      <a16:creationId xmlns:a16="http://schemas.microsoft.com/office/drawing/2014/main" id="{18095F8B-9B9F-BAFA-00B8-F1A3872E2A89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Oval 80">
                  <a:extLst>
                    <a:ext uri="{FF2B5EF4-FFF2-40B4-BE49-F238E27FC236}">
                      <a16:creationId xmlns:a16="http://schemas.microsoft.com/office/drawing/2014/main" id="{B535CA61-9C5F-9B0E-7AA1-B8F0FE6069F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8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9" name="ZoneTexte 7">
                <a:extLst>
                  <a:ext uri="{FF2B5EF4-FFF2-40B4-BE49-F238E27FC236}">
                    <a16:creationId xmlns:a16="http://schemas.microsoft.com/office/drawing/2014/main" id="{6A2C92D5-63B5-7B3D-439E-DE45269B4E71}"/>
                  </a:ext>
                </a:extLst>
              </p:cNvPr>
              <p:cNvSpPr txBox="1"/>
              <p:nvPr/>
            </p:nvSpPr>
            <p:spPr>
              <a:xfrm>
                <a:off x="6700726" y="1545184"/>
                <a:ext cx="7374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11">
                <a:extLst>
                  <a:ext uri="{FF2B5EF4-FFF2-40B4-BE49-F238E27FC236}">
                    <a16:creationId xmlns:a16="http://schemas.microsoft.com/office/drawing/2014/main" id="{0B219A6A-0F38-C925-E07B-938583691556}"/>
                  </a:ext>
                </a:extLst>
              </p:cNvPr>
              <p:cNvSpPr txBox="1"/>
              <p:nvPr/>
            </p:nvSpPr>
            <p:spPr>
              <a:xfrm>
                <a:off x="2996423" y="1615943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38" name="Picture 2">
            <a:extLst>
              <a:ext uri="{FF2B5EF4-FFF2-40B4-BE49-F238E27FC236}">
                <a16:creationId xmlns:a16="http://schemas.microsoft.com/office/drawing/2014/main" id="{5EE61783-EA2B-B499-3CE0-ADFF6D1DF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05" y="2741472"/>
            <a:ext cx="7272650" cy="325776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D7CD01E-6280-377C-861E-753752D08677}"/>
              </a:ext>
            </a:extLst>
          </p:cNvPr>
          <p:cNvSpPr txBox="1"/>
          <p:nvPr/>
        </p:nvSpPr>
        <p:spPr>
          <a:xfrm>
            <a:off x="6361303" y="3461084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0AAB7F2-F5B3-83BF-592F-6526A6D2A268}"/>
              </a:ext>
            </a:extLst>
          </p:cNvPr>
          <p:cNvSpPr/>
          <p:nvPr/>
        </p:nvSpPr>
        <p:spPr>
          <a:xfrm>
            <a:off x="4571999" y="3429000"/>
            <a:ext cx="2964267" cy="6468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587FDA-0718-3A42-921D-A884EDD9E1BF}"/>
              </a:ext>
            </a:extLst>
          </p:cNvPr>
          <p:cNvGrpSpPr/>
          <p:nvPr/>
        </p:nvGrpSpPr>
        <p:grpSpPr>
          <a:xfrm>
            <a:off x="2578167" y="3494133"/>
            <a:ext cx="1116031" cy="512011"/>
            <a:chOff x="2637205" y="3486144"/>
            <a:chExt cx="1187993" cy="555386"/>
          </a:xfrm>
        </p:grpSpPr>
        <p:sp>
          <p:nvSpPr>
            <p:cNvPr id="42" name="ZoneTexte 14">
              <a:extLst>
                <a:ext uri="{FF2B5EF4-FFF2-40B4-BE49-F238E27FC236}">
                  <a16:creationId xmlns:a16="http://schemas.microsoft.com/office/drawing/2014/main" id="{747B46D1-0A5A-2371-EA4A-058BBCCE547E}"/>
                </a:ext>
              </a:extLst>
            </p:cNvPr>
            <p:cNvSpPr txBox="1"/>
            <p:nvPr/>
          </p:nvSpPr>
          <p:spPr>
            <a:xfrm>
              <a:off x="2637205" y="3486144"/>
              <a:ext cx="602065" cy="48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70C0"/>
                  </a:solidFill>
                </a:rPr>
                <a:t>12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87A5C92-D5C4-D1F8-D20A-43CAAFCFA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1331" y="3561499"/>
              <a:ext cx="263867" cy="480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09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1B6D7A-5BE3-4A6D-7F2B-E4F2C7393FE5}"/>
              </a:ext>
            </a:extLst>
          </p:cNvPr>
          <p:cNvSpPr txBox="1"/>
          <p:nvPr/>
        </p:nvSpPr>
        <p:spPr>
          <a:xfrm>
            <a:off x="369964" y="825838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توصل إلى الجواب الصحيح.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694A7AF-1DA2-A86B-40DD-549FFEC0D2D5}"/>
              </a:ext>
            </a:extLst>
          </p:cNvPr>
          <p:cNvGrpSpPr/>
          <p:nvPr/>
        </p:nvGrpSpPr>
        <p:grpSpPr>
          <a:xfrm>
            <a:off x="670108" y="1475164"/>
            <a:ext cx="7118382" cy="578425"/>
            <a:chOff x="784646" y="1465653"/>
            <a:chExt cx="7118382" cy="57842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FD1361-39BC-C177-3BE2-44523A6E9157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id="{83F58640-4626-52C6-4C6E-84FA71EABF7B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16" name="Group 12">
                <a:extLst>
                  <a:ext uri="{FF2B5EF4-FFF2-40B4-BE49-F238E27FC236}">
                    <a16:creationId xmlns:a16="http://schemas.microsoft.com/office/drawing/2014/main" id="{20F30055-3D3B-DBF7-FBE6-903B9670A3EE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50" name="Rectangle : coins arrondis 16">
                  <a:extLst>
                    <a:ext uri="{FF2B5EF4-FFF2-40B4-BE49-F238E27FC236}">
                      <a16:creationId xmlns:a16="http://schemas.microsoft.com/office/drawing/2014/main" id="{646AB822-749A-A33A-F4E6-54D5B780DAFD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1" name="Oval 80">
                  <a:extLst>
                    <a:ext uri="{FF2B5EF4-FFF2-40B4-BE49-F238E27FC236}">
                      <a16:creationId xmlns:a16="http://schemas.microsoft.com/office/drawing/2014/main" id="{B5CB3AC1-CD79-847A-37BF-3E0699DFD2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roup 12">
                <a:extLst>
                  <a:ext uri="{FF2B5EF4-FFF2-40B4-BE49-F238E27FC236}">
                    <a16:creationId xmlns:a16="http://schemas.microsoft.com/office/drawing/2014/main" id="{58BF9834-13F3-9827-540E-8C08B6A4C696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34" name="Rectangle : coins arrondis 33">
                  <a:extLst>
                    <a:ext uri="{FF2B5EF4-FFF2-40B4-BE49-F238E27FC236}">
                      <a16:creationId xmlns:a16="http://schemas.microsoft.com/office/drawing/2014/main" id="{53E38587-14F3-92AD-B12D-488616B7157B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9" name="Oval 80">
                  <a:extLst>
                    <a:ext uri="{FF2B5EF4-FFF2-40B4-BE49-F238E27FC236}">
                      <a16:creationId xmlns:a16="http://schemas.microsoft.com/office/drawing/2014/main" id="{604C126B-6B3C-9143-68C7-DFB5D56B6BA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" name="Group 12">
                <a:extLst>
                  <a:ext uri="{FF2B5EF4-FFF2-40B4-BE49-F238E27FC236}">
                    <a16:creationId xmlns:a16="http://schemas.microsoft.com/office/drawing/2014/main" id="{E5BE594F-9237-6B7C-8DFE-A49D2B5A1F17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21" name="Rectangle : coins arrondis 2">
                  <a:extLst>
                    <a:ext uri="{FF2B5EF4-FFF2-40B4-BE49-F238E27FC236}">
                      <a16:creationId xmlns:a16="http://schemas.microsoft.com/office/drawing/2014/main" id="{24396EA9-AE28-976E-F4C6-68CA27FD1B00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val 80">
                  <a:extLst>
                    <a:ext uri="{FF2B5EF4-FFF2-40B4-BE49-F238E27FC236}">
                      <a16:creationId xmlns:a16="http://schemas.microsoft.com/office/drawing/2014/main" id="{6E9CCB30-2826-EDC8-C912-4A5BC187FA3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9" name="ZoneTexte 7">
                <a:extLst>
                  <a:ext uri="{FF2B5EF4-FFF2-40B4-BE49-F238E27FC236}">
                    <a16:creationId xmlns:a16="http://schemas.microsoft.com/office/drawing/2014/main" id="{C43B095D-93D5-FFB1-4275-14284611506B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ZoneTexte 11">
                <a:extLst>
                  <a:ext uri="{FF2B5EF4-FFF2-40B4-BE49-F238E27FC236}">
                    <a16:creationId xmlns:a16="http://schemas.microsoft.com/office/drawing/2014/main" id="{FA67DEFD-E40F-97D0-5003-C79A319D4ED3}"/>
                  </a:ext>
                </a:extLst>
              </p:cNvPr>
              <p:cNvSpPr txBox="1"/>
              <p:nvPr/>
            </p:nvSpPr>
            <p:spPr>
              <a:xfrm>
                <a:off x="3120250" y="1584574"/>
                <a:ext cx="65384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7556151-8CED-8F50-809E-978CD32AFCB1}"/>
              </a:ext>
            </a:extLst>
          </p:cNvPr>
          <p:cNvGrpSpPr/>
          <p:nvPr/>
        </p:nvGrpSpPr>
        <p:grpSpPr>
          <a:xfrm>
            <a:off x="369964" y="2336197"/>
            <a:ext cx="7888746" cy="3549137"/>
            <a:chOff x="369964" y="2336197"/>
            <a:chExt cx="7888746" cy="3549137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D660E59D-92BF-596B-39E2-38F25D3AEBF4}"/>
                </a:ext>
              </a:extLst>
            </p:cNvPr>
            <p:cNvGrpSpPr/>
            <p:nvPr/>
          </p:nvGrpSpPr>
          <p:grpSpPr>
            <a:xfrm>
              <a:off x="369964" y="2336197"/>
              <a:ext cx="7888746" cy="3549137"/>
              <a:chOff x="369964" y="2336197"/>
              <a:chExt cx="7888746" cy="3549137"/>
            </a:xfrm>
          </p:grpSpPr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DE9575FC-110E-355D-43E5-2D4A387EB7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964" y="2336197"/>
                <a:ext cx="7888746" cy="3549137"/>
              </a:xfrm>
              <a:prstGeom prst="rect">
                <a:avLst/>
              </a:prstGeom>
            </p:spPr>
          </p:pic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278819E-6804-EB94-F6E5-BD31355DC11C}"/>
                  </a:ext>
                </a:extLst>
              </p:cNvPr>
              <p:cNvSpPr txBox="1"/>
              <p:nvPr/>
            </p:nvSpPr>
            <p:spPr>
              <a:xfrm>
                <a:off x="6651820" y="3237220"/>
                <a:ext cx="6417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9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413CCC-02F8-CB18-1AD9-6655E3998BF6}"/>
                </a:ext>
              </a:extLst>
            </p:cNvPr>
            <p:cNvSpPr/>
            <p:nvPr/>
          </p:nvSpPr>
          <p:spPr>
            <a:xfrm>
              <a:off x="3232454" y="3268153"/>
              <a:ext cx="111967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35F746D-24AC-D645-4066-093CEF396F20}"/>
              </a:ext>
            </a:extLst>
          </p:cNvPr>
          <p:cNvGrpSpPr/>
          <p:nvPr/>
        </p:nvGrpSpPr>
        <p:grpSpPr>
          <a:xfrm>
            <a:off x="2674438" y="3208090"/>
            <a:ext cx="1116031" cy="512011"/>
            <a:chOff x="2637205" y="3486144"/>
            <a:chExt cx="1187993" cy="555386"/>
          </a:xfrm>
        </p:grpSpPr>
        <p:sp>
          <p:nvSpPr>
            <p:cNvPr id="13" name="ZoneTexte 14">
              <a:extLst>
                <a:ext uri="{FF2B5EF4-FFF2-40B4-BE49-F238E27FC236}">
                  <a16:creationId xmlns:a16="http://schemas.microsoft.com/office/drawing/2014/main" id="{69AD6622-C8DC-69C3-CA5B-F390B905A13D}"/>
                </a:ext>
              </a:extLst>
            </p:cNvPr>
            <p:cNvSpPr txBox="1"/>
            <p:nvPr/>
          </p:nvSpPr>
          <p:spPr>
            <a:xfrm>
              <a:off x="2637205" y="3486144"/>
              <a:ext cx="602065" cy="48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70C0"/>
                  </a:solidFill>
                </a:rPr>
                <a:t>12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60F1CD1-5CD8-798E-2309-957BB665A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1331" y="3561499"/>
              <a:ext cx="263867" cy="48003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8687988-44EE-FFEE-A921-1DAB0CC745EE}"/>
              </a:ext>
            </a:extLst>
          </p:cNvPr>
          <p:cNvSpPr/>
          <p:nvPr/>
        </p:nvSpPr>
        <p:spPr>
          <a:xfrm>
            <a:off x="4766554" y="3083360"/>
            <a:ext cx="3149242" cy="6770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CD03A45-1BE0-88F9-A9AD-01043D239852}"/>
              </a:ext>
            </a:extLst>
          </p:cNvPr>
          <p:cNvGrpSpPr/>
          <p:nvPr/>
        </p:nvGrpSpPr>
        <p:grpSpPr>
          <a:xfrm>
            <a:off x="670108" y="1626691"/>
            <a:ext cx="7118382" cy="578425"/>
            <a:chOff x="784646" y="1465653"/>
            <a:chExt cx="7118382" cy="57842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616AD7F-0C26-186D-D5B4-9172A5CE5DA2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id="{5BEA0963-3D99-0125-80D8-CA383425A717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ED67839A-0D61-07D4-27D9-7E49131566D5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49" name="Rectangle : coins arrondis 16">
                  <a:extLst>
                    <a:ext uri="{FF2B5EF4-FFF2-40B4-BE49-F238E27FC236}">
                      <a16:creationId xmlns:a16="http://schemas.microsoft.com/office/drawing/2014/main" id="{BC4B966F-6215-4AC4-EA85-764DD8C5E993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Oval 80">
                  <a:extLst>
                    <a:ext uri="{FF2B5EF4-FFF2-40B4-BE49-F238E27FC236}">
                      <a16:creationId xmlns:a16="http://schemas.microsoft.com/office/drawing/2014/main" id="{9561C53F-31CA-9AFC-F16C-BB93543937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roup 12">
                <a:extLst>
                  <a:ext uri="{FF2B5EF4-FFF2-40B4-BE49-F238E27FC236}">
                    <a16:creationId xmlns:a16="http://schemas.microsoft.com/office/drawing/2014/main" id="{FEE9AF26-D552-5538-69F4-26898C0B456D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47" name="Rectangle : coins arrondis 46">
                  <a:extLst>
                    <a:ext uri="{FF2B5EF4-FFF2-40B4-BE49-F238E27FC236}">
                      <a16:creationId xmlns:a16="http://schemas.microsoft.com/office/drawing/2014/main" id="{A51F5092-40F0-013B-32B2-67FCA296F516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val 80">
                  <a:extLst>
                    <a:ext uri="{FF2B5EF4-FFF2-40B4-BE49-F238E27FC236}">
                      <a16:creationId xmlns:a16="http://schemas.microsoft.com/office/drawing/2014/main" id="{E98E5DFA-3502-4A96-CFA5-068542C39D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2" name="Group 12">
                <a:extLst>
                  <a:ext uri="{FF2B5EF4-FFF2-40B4-BE49-F238E27FC236}">
                    <a16:creationId xmlns:a16="http://schemas.microsoft.com/office/drawing/2014/main" id="{3A8AD8EB-1015-0042-A743-813B4D08C332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45" name="Rectangle : coins arrondis 2">
                  <a:extLst>
                    <a:ext uri="{FF2B5EF4-FFF2-40B4-BE49-F238E27FC236}">
                      <a16:creationId xmlns:a16="http://schemas.microsoft.com/office/drawing/2014/main" id="{333EDE87-19C2-6FAE-E35D-CDB3A9B03ADB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val 80">
                  <a:extLst>
                    <a:ext uri="{FF2B5EF4-FFF2-40B4-BE49-F238E27FC236}">
                      <a16:creationId xmlns:a16="http://schemas.microsoft.com/office/drawing/2014/main" id="{B3D525B0-5BD5-2A3C-1F6E-C9430B160D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3" name="ZoneTexte 7">
                <a:extLst>
                  <a:ext uri="{FF2B5EF4-FFF2-40B4-BE49-F238E27FC236}">
                    <a16:creationId xmlns:a16="http://schemas.microsoft.com/office/drawing/2014/main" id="{950FC277-1A3D-8269-503D-36DC2E38BC70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11">
                <a:extLst>
                  <a:ext uri="{FF2B5EF4-FFF2-40B4-BE49-F238E27FC236}">
                    <a16:creationId xmlns:a16="http://schemas.microsoft.com/office/drawing/2014/main" id="{285054D6-0D9D-C08B-08E1-C517D0B18B0A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CD2F38A-344B-D822-045A-E037CB1DD489}"/>
              </a:ext>
            </a:extLst>
          </p:cNvPr>
          <p:cNvGrpSpPr/>
          <p:nvPr/>
        </p:nvGrpSpPr>
        <p:grpSpPr>
          <a:xfrm>
            <a:off x="369964" y="2336197"/>
            <a:ext cx="7295432" cy="3335029"/>
            <a:chOff x="369964" y="2336197"/>
            <a:chExt cx="7888746" cy="3549137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3B0E075-9B94-B71D-9DFD-AD51D38B5E77}"/>
                </a:ext>
              </a:extLst>
            </p:cNvPr>
            <p:cNvGrpSpPr/>
            <p:nvPr/>
          </p:nvGrpSpPr>
          <p:grpSpPr>
            <a:xfrm>
              <a:off x="369964" y="2336197"/>
              <a:ext cx="7888746" cy="3549137"/>
              <a:chOff x="369964" y="2336197"/>
              <a:chExt cx="7888746" cy="3549137"/>
            </a:xfrm>
          </p:grpSpPr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id="{FA329351-6561-50C3-C821-C3A3E06AD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964" y="2336197"/>
                <a:ext cx="7888746" cy="3549137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5FDF504-F375-7E75-9F5F-8779808B9C83}"/>
                  </a:ext>
                </a:extLst>
              </p:cNvPr>
              <p:cNvSpPr txBox="1"/>
              <p:nvPr/>
            </p:nvSpPr>
            <p:spPr>
              <a:xfrm>
                <a:off x="6588742" y="3164388"/>
                <a:ext cx="6417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9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8F9CF6C-3C3C-3598-0FC9-C2CEBF924F8C}"/>
                </a:ext>
              </a:extLst>
            </p:cNvPr>
            <p:cNvSpPr/>
            <p:nvPr/>
          </p:nvSpPr>
          <p:spPr>
            <a:xfrm>
              <a:off x="3232454" y="3298344"/>
              <a:ext cx="111967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A7ECE38E-75F2-08C8-93A1-4C10F03593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5396" y="4399548"/>
            <a:ext cx="963699" cy="1359226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1F09A18-3619-3CCA-B78B-7CA8DB24C9DA}"/>
              </a:ext>
            </a:extLst>
          </p:cNvPr>
          <p:cNvGrpSpPr/>
          <p:nvPr/>
        </p:nvGrpSpPr>
        <p:grpSpPr>
          <a:xfrm>
            <a:off x="2459150" y="3168417"/>
            <a:ext cx="1116031" cy="512011"/>
            <a:chOff x="2637205" y="3486144"/>
            <a:chExt cx="1187993" cy="555386"/>
          </a:xfrm>
        </p:grpSpPr>
        <p:sp>
          <p:nvSpPr>
            <p:cNvPr id="9" name="ZoneTexte 14">
              <a:extLst>
                <a:ext uri="{FF2B5EF4-FFF2-40B4-BE49-F238E27FC236}">
                  <a16:creationId xmlns:a16="http://schemas.microsoft.com/office/drawing/2014/main" id="{DCDC835E-673C-CDE0-3EEE-94AE30915030}"/>
                </a:ext>
              </a:extLst>
            </p:cNvPr>
            <p:cNvSpPr txBox="1"/>
            <p:nvPr/>
          </p:nvSpPr>
          <p:spPr>
            <a:xfrm>
              <a:off x="2637205" y="3486144"/>
              <a:ext cx="602065" cy="48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70C0"/>
                  </a:solidFill>
                </a:rPr>
                <a:t>12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642BF6-B6B3-6187-475E-AB73C1FA0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61331" y="3561499"/>
              <a:ext cx="263867" cy="480031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08129E9-D1ED-C9EB-8ACC-8AA1637AB038}"/>
              </a:ext>
            </a:extLst>
          </p:cNvPr>
          <p:cNvSpPr/>
          <p:nvPr/>
        </p:nvSpPr>
        <p:spPr>
          <a:xfrm>
            <a:off x="4426084" y="3021714"/>
            <a:ext cx="2991467" cy="6770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C2EBA-3B53-5FDF-799A-91837BC6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CA3CA6-66DB-60D6-CCAB-4A83BD88B1D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470A20-84C1-CAD8-D873-6175632740B3}"/>
              </a:ext>
            </a:extLst>
          </p:cNvPr>
          <p:cNvSpPr txBox="1"/>
          <p:nvPr/>
        </p:nvSpPr>
        <p:spPr>
          <a:xfrm>
            <a:off x="1673157" y="835490"/>
            <a:ext cx="60685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  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تحققوا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من التحويل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  من يتحقق هل فعلا :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9 000 g =9 kg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F73E47A1-3EEB-841B-4C24-C524FE3706D0}"/>
              </a:ext>
            </a:extLst>
          </p:cNvPr>
          <p:cNvGrpSpPr/>
          <p:nvPr/>
        </p:nvGrpSpPr>
        <p:grpSpPr>
          <a:xfrm>
            <a:off x="794481" y="1530751"/>
            <a:ext cx="7118382" cy="578425"/>
            <a:chOff x="784646" y="1465653"/>
            <a:chExt cx="7118382" cy="578425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B7AD9C5F-4D03-EED8-858F-B70FD6BDC9DA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id="{469D7FBF-DCD4-E406-6F2C-A2C597495ACF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58" name="Group 12">
                <a:extLst>
                  <a:ext uri="{FF2B5EF4-FFF2-40B4-BE49-F238E27FC236}">
                    <a16:creationId xmlns:a16="http://schemas.microsoft.com/office/drawing/2014/main" id="{BCE318D3-7A81-0D03-B268-21D6BA42714B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67" name="Rectangle : coins arrondis 16">
                  <a:extLst>
                    <a:ext uri="{FF2B5EF4-FFF2-40B4-BE49-F238E27FC236}">
                      <a16:creationId xmlns:a16="http://schemas.microsoft.com/office/drawing/2014/main" id="{E4CBF9B6-17B4-491E-1995-7282135877BB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Oval 80">
                  <a:extLst>
                    <a:ext uri="{FF2B5EF4-FFF2-40B4-BE49-F238E27FC236}">
                      <a16:creationId xmlns:a16="http://schemas.microsoft.com/office/drawing/2014/main" id="{664CA4A1-0756-465D-7786-4A97F44EB98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oup 12">
                <a:extLst>
                  <a:ext uri="{FF2B5EF4-FFF2-40B4-BE49-F238E27FC236}">
                    <a16:creationId xmlns:a16="http://schemas.microsoft.com/office/drawing/2014/main" id="{B658B4A5-C46A-A654-400F-A3D00675807D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EA0D22F1-219F-D43F-13C3-2B27715726DC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l 80">
                  <a:extLst>
                    <a:ext uri="{FF2B5EF4-FFF2-40B4-BE49-F238E27FC236}">
                      <a16:creationId xmlns:a16="http://schemas.microsoft.com/office/drawing/2014/main" id="{01E80873-122E-A2CE-9D5F-B316CC1B0DF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0" name="Group 12">
                <a:extLst>
                  <a:ext uri="{FF2B5EF4-FFF2-40B4-BE49-F238E27FC236}">
                    <a16:creationId xmlns:a16="http://schemas.microsoft.com/office/drawing/2014/main" id="{B17CF781-253A-142F-8607-C31D6CBC26EF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63" name="Rectangle : coins arrondis 2">
                  <a:extLst>
                    <a:ext uri="{FF2B5EF4-FFF2-40B4-BE49-F238E27FC236}">
                      <a16:creationId xmlns:a16="http://schemas.microsoft.com/office/drawing/2014/main" id="{D33A4155-8440-A9C1-467F-02FA0F616607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l 80">
                  <a:extLst>
                    <a:ext uri="{FF2B5EF4-FFF2-40B4-BE49-F238E27FC236}">
                      <a16:creationId xmlns:a16="http://schemas.microsoft.com/office/drawing/2014/main" id="{43985678-7064-C302-2887-51A2DA42579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1" name="ZoneTexte 7">
                <a:extLst>
                  <a:ext uri="{FF2B5EF4-FFF2-40B4-BE49-F238E27FC236}">
                    <a16:creationId xmlns:a16="http://schemas.microsoft.com/office/drawing/2014/main" id="{C250D742-6D21-EF76-F422-9603209C12D1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ZoneTexte 11">
                <a:extLst>
                  <a:ext uri="{FF2B5EF4-FFF2-40B4-BE49-F238E27FC236}">
                    <a16:creationId xmlns:a16="http://schemas.microsoft.com/office/drawing/2014/main" id="{8516829B-E672-82B5-E403-DA8F7A4D7C69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26EF4C0-A997-0C45-B994-675AC6CBD17E}"/>
              </a:ext>
            </a:extLst>
          </p:cNvPr>
          <p:cNvGrpSpPr/>
          <p:nvPr/>
        </p:nvGrpSpPr>
        <p:grpSpPr>
          <a:xfrm>
            <a:off x="369964" y="2336197"/>
            <a:ext cx="7888746" cy="3549137"/>
            <a:chOff x="369964" y="2336197"/>
            <a:chExt cx="7888746" cy="354913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5DCC430-B18D-7A6A-3BA2-BDA14D9605D2}"/>
                </a:ext>
              </a:extLst>
            </p:cNvPr>
            <p:cNvGrpSpPr/>
            <p:nvPr/>
          </p:nvGrpSpPr>
          <p:grpSpPr>
            <a:xfrm>
              <a:off x="369964" y="2336197"/>
              <a:ext cx="7888746" cy="3549137"/>
              <a:chOff x="369964" y="2336197"/>
              <a:chExt cx="7888746" cy="3549137"/>
            </a:xfrm>
          </p:grpSpPr>
          <p:pic>
            <p:nvPicPr>
              <p:cNvPr id="19" name="Picture 2">
                <a:extLst>
                  <a:ext uri="{FF2B5EF4-FFF2-40B4-BE49-F238E27FC236}">
                    <a16:creationId xmlns:a16="http://schemas.microsoft.com/office/drawing/2014/main" id="{73C539B2-3F7E-BD00-0103-BD6CB843C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964" y="2336197"/>
                <a:ext cx="7888746" cy="3549137"/>
              </a:xfrm>
              <a:prstGeom prst="rect">
                <a:avLst/>
              </a:prstGeom>
            </p:spPr>
          </p:pic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B76317B-CBC0-0A9B-1EFA-BB3CD32B20EE}"/>
                  </a:ext>
                </a:extLst>
              </p:cNvPr>
              <p:cNvSpPr txBox="1"/>
              <p:nvPr/>
            </p:nvSpPr>
            <p:spPr>
              <a:xfrm>
                <a:off x="6678930" y="3150726"/>
                <a:ext cx="6417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9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41D94C5-A787-5997-6BC5-10DFB17D5FC4}"/>
                </a:ext>
              </a:extLst>
            </p:cNvPr>
            <p:cNvSpPr/>
            <p:nvPr/>
          </p:nvSpPr>
          <p:spPr>
            <a:xfrm>
              <a:off x="3250820" y="3202486"/>
              <a:ext cx="111967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B5C46CA-9EBB-274A-640C-60C2BCA1C769}"/>
              </a:ext>
            </a:extLst>
          </p:cNvPr>
          <p:cNvGrpSpPr/>
          <p:nvPr/>
        </p:nvGrpSpPr>
        <p:grpSpPr>
          <a:xfrm>
            <a:off x="2692804" y="3202486"/>
            <a:ext cx="1116031" cy="512011"/>
            <a:chOff x="2637205" y="3486144"/>
            <a:chExt cx="1187993" cy="555386"/>
          </a:xfrm>
        </p:grpSpPr>
        <p:sp>
          <p:nvSpPr>
            <p:cNvPr id="3" name="ZoneTexte 14">
              <a:extLst>
                <a:ext uri="{FF2B5EF4-FFF2-40B4-BE49-F238E27FC236}">
                  <a16:creationId xmlns:a16="http://schemas.microsoft.com/office/drawing/2014/main" id="{E7037F26-6460-36EF-7A76-E8BBE564107E}"/>
                </a:ext>
              </a:extLst>
            </p:cNvPr>
            <p:cNvSpPr txBox="1"/>
            <p:nvPr/>
          </p:nvSpPr>
          <p:spPr>
            <a:xfrm>
              <a:off x="2637205" y="3486144"/>
              <a:ext cx="602065" cy="48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70C0"/>
                  </a:solidFill>
                </a:rPr>
                <a:t>12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429F2B-1426-DAD2-89AD-450015CA0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1331" y="3561499"/>
              <a:ext cx="263867" cy="480031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151677-4748-8B60-C8DE-565B51C6D216}"/>
              </a:ext>
            </a:extLst>
          </p:cNvPr>
          <p:cNvSpPr/>
          <p:nvPr/>
        </p:nvSpPr>
        <p:spPr>
          <a:xfrm>
            <a:off x="4795737" y="3058078"/>
            <a:ext cx="3149384" cy="6770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23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57F4-DE82-1C84-5013-1796D00F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2ED652-69D6-0980-80AF-618AC8FE1D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7F2FAA-B3F6-A3FA-ECA7-1B7B91885CEB}"/>
              </a:ext>
            </a:extLst>
          </p:cNvPr>
          <p:cNvSpPr txBox="1"/>
          <p:nvPr/>
        </p:nvSpPr>
        <p:spPr>
          <a:xfrm>
            <a:off x="0" y="851355"/>
            <a:ext cx="75124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نعم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الكيلوغرام أكبر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ألف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مرة  من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الغرام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أقول فعلا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9 000 g = 9 kg</a:t>
            </a:r>
          </a:p>
          <a:p>
            <a:pPr marR="0" lvl="0" algn="r" rt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أحد المتعلمين 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 </a:t>
            </a:r>
            <a:r>
              <a:rPr lang="ar-MA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577251A-DE0B-8B49-F983-C28EC558AFA3}"/>
              </a:ext>
            </a:extLst>
          </p:cNvPr>
          <p:cNvGrpSpPr/>
          <p:nvPr/>
        </p:nvGrpSpPr>
        <p:grpSpPr>
          <a:xfrm>
            <a:off x="786856" y="1626691"/>
            <a:ext cx="7118382" cy="578425"/>
            <a:chOff x="784646" y="1465653"/>
            <a:chExt cx="7118382" cy="57842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31E9CA5-1F90-A7F7-C204-51849195F5BF}"/>
                </a:ext>
              </a:extLst>
            </p:cNvPr>
            <p:cNvSpPr txBox="1"/>
            <p:nvPr/>
          </p:nvSpPr>
          <p:spPr>
            <a:xfrm>
              <a:off x="6548200" y="1525912"/>
              <a:ext cx="9838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18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أَقْسِمُ </a:t>
              </a:r>
              <a:endParaRPr lang="fr-MA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666EE988-F4C3-5360-05EA-67DE7C528C11}"/>
                </a:ext>
              </a:extLst>
            </p:cNvPr>
            <p:cNvGrpSpPr/>
            <p:nvPr/>
          </p:nvGrpSpPr>
          <p:grpSpPr>
            <a:xfrm>
              <a:off x="784646" y="1465653"/>
              <a:ext cx="7118382" cy="578425"/>
              <a:chOff x="2567482" y="1465653"/>
              <a:chExt cx="5335546" cy="578425"/>
            </a:xfrm>
          </p:grpSpPr>
          <p:grpSp>
            <p:nvGrpSpPr>
              <p:cNvPr id="39" name="Group 12">
                <a:extLst>
                  <a:ext uri="{FF2B5EF4-FFF2-40B4-BE49-F238E27FC236}">
                    <a16:creationId xmlns:a16="http://schemas.microsoft.com/office/drawing/2014/main" id="{8185CE91-1643-3BA6-67C0-8E094DBBD1DD}"/>
                  </a:ext>
                </a:extLst>
              </p:cNvPr>
              <p:cNvGrpSpPr/>
              <p:nvPr/>
            </p:nvGrpSpPr>
            <p:grpSpPr>
              <a:xfrm>
                <a:off x="6348843" y="1465653"/>
                <a:ext cx="1554185" cy="551406"/>
                <a:chOff x="6338601" y="1914188"/>
                <a:chExt cx="2166611" cy="551406"/>
              </a:xfrm>
            </p:grpSpPr>
            <p:sp>
              <p:nvSpPr>
                <p:cNvPr id="48" name="Rectangle : coins arrondis 16">
                  <a:extLst>
                    <a:ext uri="{FF2B5EF4-FFF2-40B4-BE49-F238E27FC236}">
                      <a16:creationId xmlns:a16="http://schemas.microsoft.com/office/drawing/2014/main" id="{F2E8FD0B-97A5-614B-59E2-67967A931471}"/>
                    </a:ext>
                  </a:extLst>
                </p:cNvPr>
                <p:cNvSpPr/>
                <p:nvPr/>
              </p:nvSpPr>
              <p:spPr>
                <a:xfrm>
                  <a:off x="6338601" y="1914188"/>
                  <a:ext cx="1600079" cy="551406"/>
                </a:xfrm>
                <a:prstGeom prst="roundRect">
                  <a:avLst/>
                </a:prstGeom>
                <a:solidFill>
                  <a:srgbClr val="0F9ED5">
                    <a:lumMod val="5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ar-MA" sz="1400" b="1" kern="0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9" name="Oval 80">
                  <a:extLst>
                    <a:ext uri="{FF2B5EF4-FFF2-40B4-BE49-F238E27FC236}">
                      <a16:creationId xmlns:a16="http://schemas.microsoft.com/office/drawing/2014/main" id="{4D4717A9-5800-DA37-B35E-12BE013081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40329" y="1979518"/>
                  <a:ext cx="564883" cy="432618"/>
                </a:xfrm>
                <a:prstGeom prst="ellipse">
                  <a:avLst/>
                </a:prstGeom>
                <a:solidFill>
                  <a:srgbClr val="FCC302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Calibri" panose="020F0502020204030204" pitchFamily="34" charset="0"/>
                    </a:rPr>
                    <a:t>1</a:t>
                  </a:r>
                  <a:endParaRPr kumimoji="0" lang="fr-MA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0" name="Group 12">
                <a:extLst>
                  <a:ext uri="{FF2B5EF4-FFF2-40B4-BE49-F238E27FC236}">
                    <a16:creationId xmlns:a16="http://schemas.microsoft.com/office/drawing/2014/main" id="{11590FF9-B2CC-C328-3379-AE859CDEA571}"/>
                  </a:ext>
                </a:extLst>
              </p:cNvPr>
              <p:cNvGrpSpPr/>
              <p:nvPr/>
            </p:nvGrpSpPr>
            <p:grpSpPr>
              <a:xfrm>
                <a:off x="4571999" y="1477283"/>
                <a:ext cx="1626788" cy="551406"/>
                <a:chOff x="5952935" y="1914188"/>
                <a:chExt cx="2335995" cy="551406"/>
              </a:xfrm>
            </p:grpSpPr>
            <p:sp>
              <p:nvSpPr>
                <p:cNvPr id="46" name="Rectangle : coins arrondis 45">
                  <a:extLst>
                    <a:ext uri="{FF2B5EF4-FFF2-40B4-BE49-F238E27FC236}">
                      <a16:creationId xmlns:a16="http://schemas.microsoft.com/office/drawing/2014/main" id="{503D24F4-0CA7-AF49-83B1-67C9D9843757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 rtl="1">
                    <a:defRPr/>
                  </a:pPr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أَضْرِبُ أَوْ أَقسِمُ </a:t>
                  </a:r>
                  <a:endParaRPr lang="ar-MA" sz="2000" b="1" kern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7" name="Oval 80">
                  <a:extLst>
                    <a:ext uri="{FF2B5EF4-FFF2-40B4-BE49-F238E27FC236}">
                      <a16:creationId xmlns:a16="http://schemas.microsoft.com/office/drawing/2014/main" id="{20B92B7F-3EB5-04BF-C12F-7A5E0F9664A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54572" y="1951724"/>
                  <a:ext cx="634358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endParaRPr lang="fr-MA" sz="16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1" name="Group 12">
                <a:extLst>
                  <a:ext uri="{FF2B5EF4-FFF2-40B4-BE49-F238E27FC236}">
                    <a16:creationId xmlns:a16="http://schemas.microsoft.com/office/drawing/2014/main" id="{1836FB34-9B63-2206-5110-A592C2895414}"/>
                  </a:ext>
                </a:extLst>
              </p:cNvPr>
              <p:cNvGrpSpPr/>
              <p:nvPr/>
            </p:nvGrpSpPr>
            <p:grpSpPr>
              <a:xfrm>
                <a:off x="2567482" y="1492672"/>
                <a:ext cx="1687382" cy="551406"/>
                <a:chOff x="5952935" y="1914188"/>
                <a:chExt cx="2244382" cy="551406"/>
              </a:xfrm>
            </p:grpSpPr>
            <p:sp>
              <p:nvSpPr>
                <p:cNvPr id="44" name="Rectangle : coins arrondis 2">
                  <a:extLst>
                    <a:ext uri="{FF2B5EF4-FFF2-40B4-BE49-F238E27FC236}">
                      <a16:creationId xmlns:a16="http://schemas.microsoft.com/office/drawing/2014/main" id="{9217085B-C801-E60C-124B-AA983E0C8D26}"/>
                    </a:ext>
                  </a:extLst>
                </p:cNvPr>
                <p:cNvSpPr/>
                <p:nvPr/>
              </p:nvSpPr>
              <p:spPr>
                <a:xfrm>
                  <a:off x="5952935" y="1914188"/>
                  <a:ext cx="1656000" cy="551406"/>
                </a:xfrm>
                <a:prstGeom prst="roundRect">
                  <a:avLst/>
                </a:prstGeom>
                <a:solidFill>
                  <a:srgbClr val="084F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1"/>
                  <a:endParaRPr lang="fr-FR" sz="1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Oval 80">
                  <a:extLst>
                    <a:ext uri="{FF2B5EF4-FFF2-40B4-BE49-F238E27FC236}">
                      <a16:creationId xmlns:a16="http://schemas.microsoft.com/office/drawing/2014/main" id="{5A988F22-6C7B-3869-9A3C-0381518283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16392" y="1973582"/>
                  <a:ext cx="580925" cy="432618"/>
                </a:xfrm>
                <a:prstGeom prst="ellipse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endParaRPr lang="f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ZoneTexte 7">
                <a:extLst>
                  <a:ext uri="{FF2B5EF4-FFF2-40B4-BE49-F238E27FC236}">
                    <a16:creationId xmlns:a16="http://schemas.microsoft.com/office/drawing/2014/main" id="{AA7E5DD9-E6C0-E244-894B-3145342E9F8F}"/>
                  </a:ext>
                </a:extLst>
              </p:cNvPr>
              <p:cNvSpPr txBox="1"/>
              <p:nvPr/>
            </p:nvSpPr>
            <p:spPr>
              <a:xfrm>
                <a:off x="6548200" y="1525912"/>
                <a:ext cx="9838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ZoneTexte 11">
                <a:extLst>
                  <a:ext uri="{FF2B5EF4-FFF2-40B4-BE49-F238E27FC236}">
                    <a16:creationId xmlns:a16="http://schemas.microsoft.com/office/drawing/2014/main" id="{03B5B269-D8F1-FD61-EBBA-EE89F663E34D}"/>
                  </a:ext>
                </a:extLst>
              </p:cNvPr>
              <p:cNvSpPr txBox="1"/>
              <p:nvPr/>
            </p:nvSpPr>
            <p:spPr>
              <a:xfrm>
                <a:off x="2757874" y="1525912"/>
                <a:ext cx="100154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E4DF791-157C-7B16-EFE5-9C58128D2AE3}"/>
              </a:ext>
            </a:extLst>
          </p:cNvPr>
          <p:cNvGrpSpPr/>
          <p:nvPr/>
        </p:nvGrpSpPr>
        <p:grpSpPr>
          <a:xfrm>
            <a:off x="286089" y="2374368"/>
            <a:ext cx="7888746" cy="3549137"/>
            <a:chOff x="369964" y="2336197"/>
            <a:chExt cx="7888746" cy="3549137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3E4A052-63C4-78CF-CD29-B20608D6FAD3}"/>
                </a:ext>
              </a:extLst>
            </p:cNvPr>
            <p:cNvGrpSpPr/>
            <p:nvPr/>
          </p:nvGrpSpPr>
          <p:grpSpPr>
            <a:xfrm>
              <a:off x="369964" y="2336197"/>
              <a:ext cx="7888746" cy="3549137"/>
              <a:chOff x="369964" y="2336197"/>
              <a:chExt cx="7888746" cy="3549137"/>
            </a:xfrm>
          </p:grpSpPr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id="{E8CADD74-80F3-F2B7-4FDA-C975C7C914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964" y="2336197"/>
                <a:ext cx="7888746" cy="3549137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FB19586E-7F4F-58FE-A0C7-972FC8ACC004}"/>
                  </a:ext>
                </a:extLst>
              </p:cNvPr>
              <p:cNvSpPr txBox="1"/>
              <p:nvPr/>
            </p:nvSpPr>
            <p:spPr>
              <a:xfrm>
                <a:off x="6634285" y="3129219"/>
                <a:ext cx="6417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9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056BBF8-5AD1-D258-27B4-1CBFB5CEE15A}"/>
                </a:ext>
              </a:extLst>
            </p:cNvPr>
            <p:cNvSpPr/>
            <p:nvPr/>
          </p:nvSpPr>
          <p:spPr>
            <a:xfrm>
              <a:off x="3232455" y="3241113"/>
              <a:ext cx="116940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5AB3967-9EDC-19FD-3566-37C7226A000E}"/>
              </a:ext>
            </a:extLst>
          </p:cNvPr>
          <p:cNvGrpSpPr/>
          <p:nvPr/>
        </p:nvGrpSpPr>
        <p:grpSpPr>
          <a:xfrm>
            <a:off x="2674438" y="3208090"/>
            <a:ext cx="1116031" cy="512011"/>
            <a:chOff x="2637205" y="3486144"/>
            <a:chExt cx="1187993" cy="555386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8BF9A2E-B077-584A-3346-97828F358412}"/>
                </a:ext>
              </a:extLst>
            </p:cNvPr>
            <p:cNvSpPr txBox="1"/>
            <p:nvPr/>
          </p:nvSpPr>
          <p:spPr>
            <a:xfrm>
              <a:off x="2637205" y="3486144"/>
              <a:ext cx="602065" cy="48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70C0"/>
                  </a:solidFill>
                </a:rPr>
                <a:t>12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5C1D4FA-618D-FF31-D9FF-A098F720B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1331" y="3561499"/>
              <a:ext cx="263867" cy="480031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564B9D71-8A4B-CE93-7460-2CB3AA391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4548" y="3193838"/>
            <a:ext cx="247883" cy="442541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810846C-6B49-D3F8-81FF-75C10867E4B1}"/>
              </a:ext>
            </a:extLst>
          </p:cNvPr>
          <p:cNvSpPr/>
          <p:nvPr/>
        </p:nvSpPr>
        <p:spPr>
          <a:xfrm>
            <a:off x="4679004" y="3136687"/>
            <a:ext cx="3226234" cy="6770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4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9440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524538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97543" y="4945517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، أنجزوا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لواحكم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التحويل التالي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7EE2080-7640-81B4-C49D-0F7115F4CB1D}"/>
              </a:ext>
            </a:extLst>
          </p:cNvPr>
          <p:cNvGrpSpPr/>
          <p:nvPr/>
        </p:nvGrpSpPr>
        <p:grpSpPr>
          <a:xfrm>
            <a:off x="642389" y="1671392"/>
            <a:ext cx="7859222" cy="3515216"/>
            <a:chOff x="642389" y="1671392"/>
            <a:chExt cx="7859222" cy="351521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9150C79-434E-C141-54F8-D252B7DE4A83}"/>
                </a:ext>
              </a:extLst>
            </p:cNvPr>
            <p:cNvGrpSpPr/>
            <p:nvPr/>
          </p:nvGrpSpPr>
          <p:grpSpPr>
            <a:xfrm>
              <a:off x="642389" y="1671392"/>
              <a:ext cx="7859222" cy="3515216"/>
              <a:chOff x="642389" y="1671392"/>
              <a:chExt cx="7859222" cy="3515216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5982034-2EB1-C308-860D-75F31832F9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2389" y="1671392"/>
                <a:ext cx="7859222" cy="3515216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697402A-6A33-F657-DF07-F4EB4F52E7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91396" y="2562920"/>
                <a:ext cx="247883" cy="442541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A95F049-F0EF-E972-1165-3AC59EA03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46650" y="2483719"/>
                <a:ext cx="247883" cy="442541"/>
              </a:xfrm>
              <a:prstGeom prst="rect">
                <a:avLst/>
              </a:prstGeom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1444EDB-3A2C-8328-6BD6-F36C929D68D1}"/>
                  </a:ext>
                </a:extLst>
              </p:cNvPr>
              <p:cNvGrpSpPr/>
              <p:nvPr/>
            </p:nvGrpSpPr>
            <p:grpSpPr>
              <a:xfrm>
                <a:off x="2956540" y="2497971"/>
                <a:ext cx="1116031" cy="512011"/>
                <a:chOff x="2637205" y="3486144"/>
                <a:chExt cx="1187993" cy="555386"/>
              </a:xfrm>
            </p:grpSpPr>
            <p:sp>
              <p:nvSpPr>
                <p:cNvPr id="19" name="ZoneTexte 14">
                  <a:extLst>
                    <a:ext uri="{FF2B5EF4-FFF2-40B4-BE49-F238E27FC236}">
                      <a16:creationId xmlns:a16="http://schemas.microsoft.com/office/drawing/2014/main" id="{D157F27F-4AE0-4B96-9F5C-BDD035EE0CD9}"/>
                    </a:ext>
                  </a:extLst>
                </p:cNvPr>
                <p:cNvSpPr txBox="1"/>
                <p:nvPr/>
              </p:nvSpPr>
              <p:spPr>
                <a:xfrm>
                  <a:off x="2637205" y="3486144"/>
                  <a:ext cx="602065" cy="480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0070C0"/>
                      </a:solidFill>
                    </a:rPr>
                    <a:t>12</a:t>
                  </a:r>
                </a:p>
              </p:txBody>
            </p: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9F85093D-794D-83E0-0A2D-4AD51F2907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561331" y="3561499"/>
                  <a:ext cx="263867" cy="480031"/>
                </a:xfrm>
                <a:prstGeom prst="rect">
                  <a:avLst/>
                </a:prstGeom>
              </p:spPr>
            </p:pic>
          </p:grp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357D9385-FCD1-0487-CEAB-5267C0F9D9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46650" y="2483719"/>
                <a:ext cx="247883" cy="442541"/>
              </a:xfrm>
              <a:prstGeom prst="rect">
                <a:avLst/>
              </a:prstGeom>
            </p:spPr>
          </p:pic>
          <p:sp>
            <p:nvSpPr>
              <p:cNvPr id="22" name="ZoneTexte 20">
                <a:extLst>
                  <a:ext uri="{FF2B5EF4-FFF2-40B4-BE49-F238E27FC236}">
                    <a16:creationId xmlns:a16="http://schemas.microsoft.com/office/drawing/2014/main" id="{2989A053-EC69-6467-CD91-A25D7B57D7E6}"/>
                  </a:ext>
                </a:extLst>
              </p:cNvPr>
              <p:cNvSpPr txBox="1"/>
              <p:nvPr/>
            </p:nvSpPr>
            <p:spPr>
              <a:xfrm>
                <a:off x="6997786" y="2483719"/>
                <a:ext cx="6417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9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411973E-6596-93E2-4BF7-B521FB02F25B}"/>
                </a:ext>
              </a:extLst>
            </p:cNvPr>
            <p:cNvSpPr/>
            <p:nvPr/>
          </p:nvSpPr>
          <p:spPr>
            <a:xfrm>
              <a:off x="943583" y="3268494"/>
              <a:ext cx="3219855" cy="73930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5" name="ZoneTexte 3">
            <a:extLst>
              <a:ext uri="{FF2B5EF4-FFF2-40B4-BE49-F238E27FC236}">
                <a16:creationId xmlns:a16="http://schemas.microsoft.com/office/drawing/2014/main" id="{4FF9F261-5490-F867-AFF7-9D74A6C6E7D9}"/>
              </a:ext>
            </a:extLst>
          </p:cNvPr>
          <p:cNvSpPr txBox="1"/>
          <p:nvPr/>
        </p:nvSpPr>
        <p:spPr>
          <a:xfrm>
            <a:off x="2716437" y="3353035"/>
            <a:ext cx="480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279341" y="86927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كيف نتوصل إلى الجواب الصحيح.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3E8868-FD1E-9157-F668-38B9844AF33F}"/>
              </a:ext>
            </a:extLst>
          </p:cNvPr>
          <p:cNvSpPr/>
          <p:nvPr/>
        </p:nvSpPr>
        <p:spPr>
          <a:xfrm>
            <a:off x="3312556" y="3325890"/>
            <a:ext cx="16776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B417124-A1DC-8372-B3A7-8F04D64E00B5}"/>
              </a:ext>
            </a:extLst>
          </p:cNvPr>
          <p:cNvGrpSpPr/>
          <p:nvPr/>
        </p:nvGrpSpPr>
        <p:grpSpPr>
          <a:xfrm>
            <a:off x="485471" y="2450104"/>
            <a:ext cx="7888746" cy="3549137"/>
            <a:chOff x="485471" y="2450104"/>
            <a:chExt cx="7888746" cy="354913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CABD159-3B00-18B9-9597-F2CF9CF15547}"/>
                </a:ext>
              </a:extLst>
            </p:cNvPr>
            <p:cNvGrpSpPr/>
            <p:nvPr/>
          </p:nvGrpSpPr>
          <p:grpSpPr>
            <a:xfrm>
              <a:off x="485471" y="2450104"/>
              <a:ext cx="7888746" cy="3549137"/>
              <a:chOff x="485471" y="2450104"/>
              <a:chExt cx="7888746" cy="3549137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8FB8EAE7-D3A1-783E-BC4B-6120F6977DCA}"/>
                  </a:ext>
                </a:extLst>
              </p:cNvPr>
              <p:cNvGrpSpPr/>
              <p:nvPr/>
            </p:nvGrpSpPr>
            <p:grpSpPr>
              <a:xfrm>
                <a:off x="485471" y="2450104"/>
                <a:ext cx="7888746" cy="3549137"/>
                <a:chOff x="485471" y="2450104"/>
                <a:chExt cx="7888746" cy="3549137"/>
              </a:xfrm>
            </p:grpSpPr>
            <p:grpSp>
              <p:nvGrpSpPr>
                <p:cNvPr id="29" name="Groupe 1">
                  <a:extLst>
                    <a:ext uri="{FF2B5EF4-FFF2-40B4-BE49-F238E27FC236}">
                      <a16:creationId xmlns:a16="http://schemas.microsoft.com/office/drawing/2014/main" id="{11C5D016-3C13-C06F-64D7-B7E6FC3A2B99}"/>
                    </a:ext>
                  </a:extLst>
                </p:cNvPr>
                <p:cNvGrpSpPr/>
                <p:nvPr/>
              </p:nvGrpSpPr>
              <p:grpSpPr>
                <a:xfrm>
                  <a:off x="485471" y="2450104"/>
                  <a:ext cx="7888746" cy="3549137"/>
                  <a:chOff x="361183" y="2336197"/>
                  <a:chExt cx="7888746" cy="3549137"/>
                </a:xfrm>
              </p:grpSpPr>
              <p:pic>
                <p:nvPicPr>
                  <p:cNvPr id="32" name="Picture 2">
                    <a:extLst>
                      <a:ext uri="{FF2B5EF4-FFF2-40B4-BE49-F238E27FC236}">
                        <a16:creationId xmlns:a16="http://schemas.microsoft.com/office/drawing/2014/main" id="{C9DEE13B-105A-3FF6-44D8-95508C7D407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361183" y="2336197"/>
                    <a:ext cx="7888746" cy="3549137"/>
                  </a:xfrm>
                  <a:prstGeom prst="rect">
                    <a:avLst/>
                  </a:prstGeom>
                </p:spPr>
              </p:pic>
              <p:sp>
                <p:nvSpPr>
                  <p:cNvPr id="33" name="ZoneTexte 11">
                    <a:extLst>
                      <a:ext uri="{FF2B5EF4-FFF2-40B4-BE49-F238E27FC236}">
                        <a16:creationId xmlns:a16="http://schemas.microsoft.com/office/drawing/2014/main" id="{4BB20C76-2714-86C9-9BE5-BFC71181E84E}"/>
                      </a:ext>
                    </a:extLst>
                  </p:cNvPr>
                  <p:cNvSpPr txBox="1"/>
                  <p:nvPr/>
                </p:nvSpPr>
                <p:spPr>
                  <a:xfrm>
                    <a:off x="6613134" y="3136818"/>
                    <a:ext cx="641786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ar-SA" sz="2800" b="1" dirty="0">
                        <a:solidFill>
                          <a:srgbClr val="FF0000"/>
                        </a:solidFill>
                      </a:rPr>
                      <a:t>9</a:t>
                    </a:r>
                    <a:endParaRPr lang="fr-MA" sz="24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30" name="ZoneTexte 17">
                  <a:extLst>
                    <a:ext uri="{FF2B5EF4-FFF2-40B4-BE49-F238E27FC236}">
                      <a16:creationId xmlns:a16="http://schemas.microsoft.com/office/drawing/2014/main" id="{8DCD5BAC-7DF3-0954-C2B0-A59F73EE5D70}"/>
                    </a:ext>
                  </a:extLst>
                </p:cNvPr>
                <p:cNvSpPr txBox="1"/>
                <p:nvPr/>
              </p:nvSpPr>
              <p:spPr>
                <a:xfrm>
                  <a:off x="2429976" y="4139345"/>
                  <a:ext cx="105034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SA" sz="2800" b="1" dirty="0">
                      <a:solidFill>
                        <a:srgbClr val="FF0000"/>
                      </a:solidFill>
                    </a:rPr>
                    <a:t>1500</a:t>
                  </a:r>
                  <a:endParaRPr lang="fr-MA" sz="2400" b="1" dirty="0">
                    <a:solidFill>
                      <a:srgbClr val="FF0000"/>
                    </a:solidFill>
                  </a:endParaRPr>
                </a:p>
              </p:txBody>
            </p: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4A58FDA9-9ECB-82DC-E1B6-13781B738A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2019" y="3291065"/>
                  <a:ext cx="247883" cy="442541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22E569C-EB34-2B41-6289-1EF2D765E4E2}"/>
                  </a:ext>
                </a:extLst>
              </p:cNvPr>
              <p:cNvGrpSpPr/>
              <p:nvPr/>
            </p:nvGrpSpPr>
            <p:grpSpPr>
              <a:xfrm>
                <a:off x="2798353" y="3310131"/>
                <a:ext cx="1215466" cy="507706"/>
                <a:chOff x="2531358" y="3490813"/>
                <a:chExt cx="1293840" cy="550717"/>
              </a:xfrm>
            </p:grpSpPr>
            <p:sp>
              <p:nvSpPr>
                <p:cNvPr id="27" name="ZoneTexte 14">
                  <a:extLst>
                    <a:ext uri="{FF2B5EF4-FFF2-40B4-BE49-F238E27FC236}">
                      <a16:creationId xmlns:a16="http://schemas.microsoft.com/office/drawing/2014/main" id="{9E9024B6-FF03-4BBC-61A5-14F46E80E5F7}"/>
                    </a:ext>
                  </a:extLst>
                </p:cNvPr>
                <p:cNvSpPr txBox="1"/>
                <p:nvPr/>
              </p:nvSpPr>
              <p:spPr>
                <a:xfrm>
                  <a:off x="2531358" y="3490813"/>
                  <a:ext cx="602065" cy="480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0070C0"/>
                      </a:solidFill>
                    </a:rPr>
                    <a:t>12</a:t>
                  </a:r>
                </a:p>
              </p:txBody>
            </p:sp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B5FCE03-AFBA-F785-12C0-83CF4507DC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561331" y="3561499"/>
                  <a:ext cx="263867" cy="480031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7692934-E865-7AE5-821B-A55024FC3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12583" y="4224672"/>
              <a:ext cx="247883" cy="442541"/>
            </a:xfrm>
            <a:prstGeom prst="rect">
              <a:avLst/>
            </a:prstGeom>
          </p:spPr>
        </p:pic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EC9234A-83CC-B838-56C4-E271BC7278DD}"/>
              </a:ext>
            </a:extLst>
          </p:cNvPr>
          <p:cNvSpPr/>
          <p:nvPr/>
        </p:nvSpPr>
        <p:spPr>
          <a:xfrm>
            <a:off x="793964" y="4035000"/>
            <a:ext cx="3219855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3C0C6-B9B0-36CD-FB6B-9C8126F0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66A2969-DC91-76F2-57D4-F74B72C92065}"/>
              </a:ext>
            </a:extLst>
          </p:cNvPr>
          <p:cNvGrpSpPr/>
          <p:nvPr/>
        </p:nvGrpSpPr>
        <p:grpSpPr>
          <a:xfrm>
            <a:off x="642389" y="1671392"/>
            <a:ext cx="7859222" cy="3515216"/>
            <a:chOff x="642389" y="1671392"/>
            <a:chExt cx="7859222" cy="35152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BA5BB30-F5D0-8FB7-04E6-9E7F3D947C61}"/>
                </a:ext>
              </a:extLst>
            </p:cNvPr>
            <p:cNvGrpSpPr/>
            <p:nvPr/>
          </p:nvGrpSpPr>
          <p:grpSpPr>
            <a:xfrm>
              <a:off x="642389" y="1671392"/>
              <a:ext cx="7859222" cy="3515216"/>
              <a:chOff x="642389" y="1671392"/>
              <a:chExt cx="7859222" cy="351521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77194D5-8946-AAAB-6A1C-F5FB02373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2389" y="1671392"/>
                <a:ext cx="7859222" cy="3515216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364B919-3052-4188-F6E9-4B5C94CD0E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91396" y="2562920"/>
                <a:ext cx="247883" cy="442541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F61080CD-42A1-F0A8-CF4F-174EB78D0E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6650" y="2483719"/>
                <a:ext cx="247883" cy="442541"/>
              </a:xfrm>
              <a:prstGeom prst="rect">
                <a:avLst/>
              </a:prstGeom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0F68228-8746-9D5A-1E14-AE6CD75CF610}"/>
                  </a:ext>
                </a:extLst>
              </p:cNvPr>
              <p:cNvGrpSpPr/>
              <p:nvPr/>
            </p:nvGrpSpPr>
            <p:grpSpPr>
              <a:xfrm>
                <a:off x="2956540" y="2497971"/>
                <a:ext cx="1116031" cy="512011"/>
                <a:chOff x="2637205" y="3486144"/>
                <a:chExt cx="1187993" cy="555386"/>
              </a:xfrm>
            </p:grpSpPr>
            <p:sp>
              <p:nvSpPr>
                <p:cNvPr id="23" name="ZoneTexte 14">
                  <a:extLst>
                    <a:ext uri="{FF2B5EF4-FFF2-40B4-BE49-F238E27FC236}">
                      <a16:creationId xmlns:a16="http://schemas.microsoft.com/office/drawing/2014/main" id="{B0073E29-C33E-1165-424B-D443B38192EC}"/>
                    </a:ext>
                  </a:extLst>
                </p:cNvPr>
                <p:cNvSpPr txBox="1"/>
                <p:nvPr/>
              </p:nvSpPr>
              <p:spPr>
                <a:xfrm>
                  <a:off x="2637205" y="3486144"/>
                  <a:ext cx="602065" cy="480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MA" sz="2800" b="1" dirty="0">
                      <a:solidFill>
                        <a:srgbClr val="0070C0"/>
                      </a:solidFill>
                    </a:rPr>
                    <a:t>12</a:t>
                  </a:r>
                </a:p>
              </p:txBody>
            </p: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275A9534-0AEA-7FE7-950A-3D67600153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561331" y="3561499"/>
                  <a:ext cx="263867" cy="480031"/>
                </a:xfrm>
                <a:prstGeom prst="rect">
                  <a:avLst/>
                </a:prstGeom>
              </p:spPr>
            </p:pic>
          </p:grp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629FFB4C-0BDC-CB8C-9E9E-05E594B404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6650" y="2483719"/>
                <a:ext cx="247883" cy="442541"/>
              </a:xfrm>
              <a:prstGeom prst="rect">
                <a:avLst/>
              </a:prstGeom>
            </p:spPr>
          </p:pic>
          <p:sp>
            <p:nvSpPr>
              <p:cNvPr id="22" name="ZoneTexte 20">
                <a:extLst>
                  <a:ext uri="{FF2B5EF4-FFF2-40B4-BE49-F238E27FC236}">
                    <a16:creationId xmlns:a16="http://schemas.microsoft.com/office/drawing/2014/main" id="{E57B351B-FA6D-120F-34FC-113B440EB2CB}"/>
                  </a:ext>
                </a:extLst>
              </p:cNvPr>
              <p:cNvSpPr txBox="1"/>
              <p:nvPr/>
            </p:nvSpPr>
            <p:spPr>
              <a:xfrm>
                <a:off x="6997786" y="2483719"/>
                <a:ext cx="6417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800" b="1" dirty="0">
                    <a:solidFill>
                      <a:srgbClr val="FF0000"/>
                    </a:solidFill>
                  </a:rPr>
                  <a:t>9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7580CA0-8C17-7E08-A6A4-1E143E1D067C}"/>
                </a:ext>
              </a:extLst>
            </p:cNvPr>
            <p:cNvSpPr/>
            <p:nvPr/>
          </p:nvSpPr>
          <p:spPr>
            <a:xfrm>
              <a:off x="5062463" y="3217849"/>
              <a:ext cx="3219855" cy="73930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7DFB594-E90B-E80B-B06B-9BA380D7959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أنجزواالتحويل الموالي.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C2F8BE-95EF-4C5C-97CB-8B43A98830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9A3CEDB-76E8-C51F-C102-0EA157576F71}"/>
              </a:ext>
            </a:extLst>
          </p:cNvPr>
          <p:cNvSpPr txBox="1"/>
          <p:nvPr/>
        </p:nvSpPr>
        <p:spPr>
          <a:xfrm>
            <a:off x="2346095" y="3383286"/>
            <a:ext cx="1050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1500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2E275D-E19B-3541-276E-CCFD8CB00D01}"/>
              </a:ext>
            </a:extLst>
          </p:cNvPr>
          <p:cNvSpPr txBox="1"/>
          <p:nvPr/>
        </p:nvSpPr>
        <p:spPr>
          <a:xfrm>
            <a:off x="6805811" y="3357601"/>
            <a:ext cx="480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4BC71C-EB0F-2948-8AE2-EA0FD7E7F7FA}"/>
              </a:ext>
            </a:extLst>
          </p:cNvPr>
          <p:cNvSpPr/>
          <p:nvPr/>
        </p:nvSpPr>
        <p:spPr>
          <a:xfrm>
            <a:off x="3312556" y="3325890"/>
            <a:ext cx="16776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906D880-FB03-B2B3-0197-0DED456EB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121" y="3429000"/>
            <a:ext cx="247883" cy="44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0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2BE2B-11E4-2C09-1BD8-BFAE330E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818992D-A2AC-AE94-5CD4-63A35116F587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287594-B5B6-7266-B893-D1A3FE3CA7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17FD28-DB54-BD90-F74E-84FCE4A0AC52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5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B4595-12BE-731E-B3B6-093655DFD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8FFD940-F014-B275-8C7D-E3172FBEB2E3}"/>
              </a:ext>
            </a:extLst>
          </p:cNvPr>
          <p:cNvGrpSpPr/>
          <p:nvPr/>
        </p:nvGrpSpPr>
        <p:grpSpPr>
          <a:xfrm>
            <a:off x="642389" y="1671392"/>
            <a:ext cx="7859222" cy="3515216"/>
            <a:chOff x="642389" y="1671392"/>
            <a:chExt cx="7859222" cy="35152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BB1695E-7482-AF11-32BF-A0FED2008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389" y="1671392"/>
              <a:ext cx="7859222" cy="35152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AB8CDC9-FC08-A960-F4C6-E839F7CB6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91396" y="2562920"/>
              <a:ext cx="247883" cy="44254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F0D4FB0-BF6F-F37D-5B07-EB14C077F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19A548F-944E-A50C-4A5C-38715DFC451F}"/>
                </a:ext>
              </a:extLst>
            </p:cNvPr>
            <p:cNvGrpSpPr/>
            <p:nvPr/>
          </p:nvGrpSpPr>
          <p:grpSpPr>
            <a:xfrm>
              <a:off x="2956540" y="2497971"/>
              <a:ext cx="1116031" cy="512011"/>
              <a:chOff x="2637205" y="3486144"/>
              <a:chExt cx="1187993" cy="555386"/>
            </a:xfrm>
          </p:grpSpPr>
          <p:sp>
            <p:nvSpPr>
              <p:cNvPr id="23" name="ZoneTexte 14">
                <a:extLst>
                  <a:ext uri="{FF2B5EF4-FFF2-40B4-BE49-F238E27FC236}">
                    <a16:creationId xmlns:a16="http://schemas.microsoft.com/office/drawing/2014/main" id="{65C2DC85-7E99-709B-8027-0AD5C8FD40A5}"/>
                  </a:ext>
                </a:extLst>
              </p:cNvPr>
              <p:cNvSpPr txBox="1"/>
              <p:nvPr/>
            </p:nvSpPr>
            <p:spPr>
              <a:xfrm>
                <a:off x="2637205" y="3486144"/>
                <a:ext cx="602065" cy="480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3ABE801-ECB9-14DC-34D6-FAC0AF81FF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61331" y="3561499"/>
                <a:ext cx="263867" cy="480031"/>
              </a:xfrm>
              <a:prstGeom prst="rect">
                <a:avLst/>
              </a:prstGeom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B05103B-EB09-B6BC-19FC-BADEE5B04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sp>
          <p:nvSpPr>
            <p:cNvPr id="22" name="ZoneTexte 20">
              <a:extLst>
                <a:ext uri="{FF2B5EF4-FFF2-40B4-BE49-F238E27FC236}">
                  <a16:creationId xmlns:a16="http://schemas.microsoft.com/office/drawing/2014/main" id="{6B9796B8-A9D1-5C39-946A-556F90AC4188}"/>
                </a:ext>
              </a:extLst>
            </p:cNvPr>
            <p:cNvSpPr txBox="1"/>
            <p:nvPr/>
          </p:nvSpPr>
          <p:spPr>
            <a:xfrm>
              <a:off x="6997786" y="2483719"/>
              <a:ext cx="641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9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3F89350-E0EF-33CC-10E8-3397A761EB8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كيف نتوصل إلى الجواب الصحيح.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3829F3-BE20-1B41-A360-865AB430F2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C7A47F7-320E-D4D9-6259-D9D992E2EFF4}"/>
              </a:ext>
            </a:extLst>
          </p:cNvPr>
          <p:cNvSpPr txBox="1"/>
          <p:nvPr/>
        </p:nvSpPr>
        <p:spPr>
          <a:xfrm>
            <a:off x="2431369" y="3412401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1500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1BEBA4-5B75-37D8-29DB-27258A795C34}"/>
              </a:ext>
            </a:extLst>
          </p:cNvPr>
          <p:cNvSpPr txBox="1"/>
          <p:nvPr/>
        </p:nvSpPr>
        <p:spPr>
          <a:xfrm>
            <a:off x="6341888" y="3383286"/>
            <a:ext cx="166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600 000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02A06A-22FE-E0BE-3659-18AB54B1FF9F}"/>
              </a:ext>
            </a:extLst>
          </p:cNvPr>
          <p:cNvSpPr/>
          <p:nvPr/>
        </p:nvSpPr>
        <p:spPr>
          <a:xfrm>
            <a:off x="3312556" y="3325890"/>
            <a:ext cx="16776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2A0AEE9-4F04-F339-659A-A834B0D11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121" y="3429000"/>
            <a:ext cx="247883" cy="4425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BFCAB9-F95A-30C5-8676-B474839FA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63" y="3463965"/>
            <a:ext cx="247883" cy="44254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1FBBC1-BDD4-8599-C1C0-3897A764310A}"/>
              </a:ext>
            </a:extLst>
          </p:cNvPr>
          <p:cNvSpPr/>
          <p:nvPr/>
        </p:nvSpPr>
        <p:spPr>
          <a:xfrm>
            <a:off x="5062463" y="3217849"/>
            <a:ext cx="3219855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52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596AA-62AC-1E31-E4E7-945A6D006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D571140-EA87-1F02-09C3-E2F33F433AB1}"/>
              </a:ext>
            </a:extLst>
          </p:cNvPr>
          <p:cNvGrpSpPr/>
          <p:nvPr/>
        </p:nvGrpSpPr>
        <p:grpSpPr>
          <a:xfrm>
            <a:off x="642389" y="1671392"/>
            <a:ext cx="7859222" cy="3515216"/>
            <a:chOff x="642389" y="1671392"/>
            <a:chExt cx="7859222" cy="35152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BB4C5DD-58DE-0CA6-12FE-A021E3563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389" y="1671392"/>
              <a:ext cx="7859222" cy="35152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48AD0B5-FDA8-13F6-E7F3-1286C54F0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91396" y="2562920"/>
              <a:ext cx="247883" cy="44254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B2900A4-FD95-DBF6-FDBB-2081B7EAC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63A7DBA-7C0B-D781-44B7-D8C44B463701}"/>
                </a:ext>
              </a:extLst>
            </p:cNvPr>
            <p:cNvGrpSpPr/>
            <p:nvPr/>
          </p:nvGrpSpPr>
          <p:grpSpPr>
            <a:xfrm>
              <a:off x="2956540" y="2497971"/>
              <a:ext cx="1116031" cy="512011"/>
              <a:chOff x="2637205" y="3486144"/>
              <a:chExt cx="1187993" cy="555386"/>
            </a:xfrm>
          </p:grpSpPr>
          <p:sp>
            <p:nvSpPr>
              <p:cNvPr id="23" name="ZoneTexte 14">
                <a:extLst>
                  <a:ext uri="{FF2B5EF4-FFF2-40B4-BE49-F238E27FC236}">
                    <a16:creationId xmlns:a16="http://schemas.microsoft.com/office/drawing/2014/main" id="{EB80A3DC-8AA4-F2C4-BF86-0CCC11D8F834}"/>
                  </a:ext>
                </a:extLst>
              </p:cNvPr>
              <p:cNvSpPr txBox="1"/>
              <p:nvPr/>
            </p:nvSpPr>
            <p:spPr>
              <a:xfrm>
                <a:off x="2637205" y="3486144"/>
                <a:ext cx="602065" cy="480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EB62579-4455-6390-1B62-4C091A354C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61331" y="3561499"/>
                <a:ext cx="263867" cy="480031"/>
              </a:xfrm>
              <a:prstGeom prst="rect">
                <a:avLst/>
              </a:prstGeom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1C5E464-87EE-C7A9-9C81-36C3ED5D0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sp>
          <p:nvSpPr>
            <p:cNvPr id="22" name="ZoneTexte 20">
              <a:extLst>
                <a:ext uri="{FF2B5EF4-FFF2-40B4-BE49-F238E27FC236}">
                  <a16:creationId xmlns:a16="http://schemas.microsoft.com/office/drawing/2014/main" id="{C8C5835C-CFA8-2BA9-6085-24C07DDB9A2C}"/>
                </a:ext>
              </a:extLst>
            </p:cNvPr>
            <p:cNvSpPr txBox="1"/>
            <p:nvPr/>
          </p:nvSpPr>
          <p:spPr>
            <a:xfrm>
              <a:off x="6997786" y="2483719"/>
              <a:ext cx="641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9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51F686E-276F-7855-29FD-A70B8D320B7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التحويل الموالي.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28E0786-CA82-E144-58CF-90B7BE5F16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050C49E-1E41-4CA2-7882-2430297FDB78}"/>
              </a:ext>
            </a:extLst>
          </p:cNvPr>
          <p:cNvSpPr txBox="1"/>
          <p:nvPr/>
        </p:nvSpPr>
        <p:spPr>
          <a:xfrm>
            <a:off x="2431369" y="3412401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1500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EED116-9CFD-8DA5-C31F-0A66C91C1559}"/>
              </a:ext>
            </a:extLst>
          </p:cNvPr>
          <p:cNvSpPr txBox="1"/>
          <p:nvPr/>
        </p:nvSpPr>
        <p:spPr>
          <a:xfrm>
            <a:off x="6341888" y="3383286"/>
            <a:ext cx="166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600 000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E5E68F-3778-7D52-75D1-64D08900EF6D}"/>
              </a:ext>
            </a:extLst>
          </p:cNvPr>
          <p:cNvSpPr/>
          <p:nvPr/>
        </p:nvSpPr>
        <p:spPr>
          <a:xfrm>
            <a:off x="3312556" y="3325890"/>
            <a:ext cx="16776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A0ED04D-768F-F6A9-BBCD-38B93016E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121" y="3429000"/>
            <a:ext cx="247883" cy="4425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5FEF1B-CDF6-2050-A33D-D8C061827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63" y="3463965"/>
            <a:ext cx="247883" cy="44254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AE334B7-C5A6-AA0B-4A2F-D9A03C5AF7EF}"/>
              </a:ext>
            </a:extLst>
          </p:cNvPr>
          <p:cNvSpPr/>
          <p:nvPr/>
        </p:nvSpPr>
        <p:spPr>
          <a:xfrm>
            <a:off x="937936" y="4126227"/>
            <a:ext cx="3219855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ZoneTexte 17">
            <a:extLst>
              <a:ext uri="{FF2B5EF4-FFF2-40B4-BE49-F238E27FC236}">
                <a16:creationId xmlns:a16="http://schemas.microsoft.com/office/drawing/2014/main" id="{5DB2737C-AF88-4CED-AA54-2CFECE2F0D0E}"/>
              </a:ext>
            </a:extLst>
          </p:cNvPr>
          <p:cNvSpPr txBox="1"/>
          <p:nvPr/>
        </p:nvSpPr>
        <p:spPr>
          <a:xfrm>
            <a:off x="2655864" y="4317044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1135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C5870-DDEF-9455-DEDD-E87FEF54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686DC6-419C-6E45-26D5-9C4CD0FCD04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0A60E5-4C5B-4E0B-FE67-F7F14BDA4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DA1B06-92C7-F3C5-784A-BF08DC3B733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99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8ACF7-62B9-5383-DFCA-EBB96F1B1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C12859A-EC38-22EA-5412-D7AD314A0AA6}"/>
              </a:ext>
            </a:extLst>
          </p:cNvPr>
          <p:cNvGrpSpPr/>
          <p:nvPr/>
        </p:nvGrpSpPr>
        <p:grpSpPr>
          <a:xfrm>
            <a:off x="642389" y="1671392"/>
            <a:ext cx="7859222" cy="3515216"/>
            <a:chOff x="642389" y="1671392"/>
            <a:chExt cx="7859222" cy="35152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28F92D-7754-1848-8758-4F4834D74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389" y="1671392"/>
              <a:ext cx="7859222" cy="35152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FF0650A-4FBE-D622-618E-1A95865D2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91396" y="2562920"/>
              <a:ext cx="247883" cy="44254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6B8EB01-0C1A-FAD2-9C12-C684FD6C0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90E346-9F98-A385-0085-C3C408A7C880}"/>
                </a:ext>
              </a:extLst>
            </p:cNvPr>
            <p:cNvGrpSpPr/>
            <p:nvPr/>
          </p:nvGrpSpPr>
          <p:grpSpPr>
            <a:xfrm>
              <a:off x="2956540" y="2497971"/>
              <a:ext cx="1116031" cy="512011"/>
              <a:chOff x="2637205" y="3486144"/>
              <a:chExt cx="1187993" cy="555386"/>
            </a:xfrm>
          </p:grpSpPr>
          <p:sp>
            <p:nvSpPr>
              <p:cNvPr id="23" name="ZoneTexte 14">
                <a:extLst>
                  <a:ext uri="{FF2B5EF4-FFF2-40B4-BE49-F238E27FC236}">
                    <a16:creationId xmlns:a16="http://schemas.microsoft.com/office/drawing/2014/main" id="{A8D7D5C3-DD61-F7AE-AAC9-6DF1A2D9CDC2}"/>
                  </a:ext>
                </a:extLst>
              </p:cNvPr>
              <p:cNvSpPr txBox="1"/>
              <p:nvPr/>
            </p:nvSpPr>
            <p:spPr>
              <a:xfrm>
                <a:off x="2637205" y="3486144"/>
                <a:ext cx="602065" cy="480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BEE26DD-B55D-47B8-659C-8EBB43575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61331" y="3561499"/>
                <a:ext cx="263867" cy="480031"/>
              </a:xfrm>
              <a:prstGeom prst="rect">
                <a:avLst/>
              </a:prstGeom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ED37558-50EA-A793-108B-E37B83155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sp>
          <p:nvSpPr>
            <p:cNvPr id="22" name="ZoneTexte 20">
              <a:extLst>
                <a:ext uri="{FF2B5EF4-FFF2-40B4-BE49-F238E27FC236}">
                  <a16:creationId xmlns:a16="http://schemas.microsoft.com/office/drawing/2014/main" id="{8469EB1C-7236-3775-DF7F-4AE4065242F3}"/>
                </a:ext>
              </a:extLst>
            </p:cNvPr>
            <p:cNvSpPr txBox="1"/>
            <p:nvPr/>
          </p:nvSpPr>
          <p:spPr>
            <a:xfrm>
              <a:off x="6997786" y="2483719"/>
              <a:ext cx="641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9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4E34FB6-3211-2EB8-E973-F86B875BF53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كيف نتوصل إلى الجواب الصحيح.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5C71E5-CFE1-7EC8-6217-1573D78036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0251640-40B6-4F48-D72B-74A819FED690}"/>
              </a:ext>
            </a:extLst>
          </p:cNvPr>
          <p:cNvSpPr txBox="1"/>
          <p:nvPr/>
        </p:nvSpPr>
        <p:spPr>
          <a:xfrm>
            <a:off x="2431369" y="3412401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1500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C241E5-6191-AA38-9109-546540717AEA}"/>
              </a:ext>
            </a:extLst>
          </p:cNvPr>
          <p:cNvSpPr txBox="1"/>
          <p:nvPr/>
        </p:nvSpPr>
        <p:spPr>
          <a:xfrm>
            <a:off x="6341888" y="3383286"/>
            <a:ext cx="166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600 000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16281-BAA1-7035-EF47-30761A030772}"/>
              </a:ext>
            </a:extLst>
          </p:cNvPr>
          <p:cNvSpPr/>
          <p:nvPr/>
        </p:nvSpPr>
        <p:spPr>
          <a:xfrm>
            <a:off x="3312556" y="3325890"/>
            <a:ext cx="16776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C9B1889-9138-166F-CD20-564171328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121" y="3429000"/>
            <a:ext cx="247883" cy="4425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B04BA63-E5FC-5F66-CBD2-2FC90CE1A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63" y="3463965"/>
            <a:ext cx="247883" cy="44254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A18C88-A7F9-2B38-4FAB-30B34F62CB56}"/>
              </a:ext>
            </a:extLst>
          </p:cNvPr>
          <p:cNvSpPr/>
          <p:nvPr/>
        </p:nvSpPr>
        <p:spPr>
          <a:xfrm>
            <a:off x="937936" y="4126227"/>
            <a:ext cx="3219855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C205BF-A924-3BDA-478D-8EABD710D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057" y="4320528"/>
            <a:ext cx="247883" cy="442541"/>
          </a:xfrm>
          <a:prstGeom prst="rect">
            <a:avLst/>
          </a:prstGeom>
        </p:spPr>
      </p:pic>
      <p:sp>
        <p:nvSpPr>
          <p:cNvPr id="9" name="ZoneTexte 17">
            <a:extLst>
              <a:ext uri="{FF2B5EF4-FFF2-40B4-BE49-F238E27FC236}">
                <a16:creationId xmlns:a16="http://schemas.microsoft.com/office/drawing/2014/main" id="{20E3E586-2920-CFBE-9538-B4EE163221D8}"/>
              </a:ext>
            </a:extLst>
          </p:cNvPr>
          <p:cNvSpPr txBox="1"/>
          <p:nvPr/>
        </p:nvSpPr>
        <p:spPr>
          <a:xfrm>
            <a:off x="2655864" y="4317044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0,6</a:t>
            </a:r>
          </a:p>
        </p:txBody>
      </p:sp>
    </p:spTree>
    <p:extLst>
      <p:ext uri="{BB962C8B-B14F-4D97-AF65-F5344CB8AC3E}">
        <p14:creationId xmlns:p14="http://schemas.microsoft.com/office/powerpoint/2010/main" val="47229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048D7-F501-25C7-A14B-5FFC7AE64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C947929-5769-E0E9-A2F8-D301E0A7A8F2}"/>
              </a:ext>
            </a:extLst>
          </p:cNvPr>
          <p:cNvGrpSpPr/>
          <p:nvPr/>
        </p:nvGrpSpPr>
        <p:grpSpPr>
          <a:xfrm>
            <a:off x="642389" y="1671392"/>
            <a:ext cx="7859222" cy="3515216"/>
            <a:chOff x="642389" y="1671392"/>
            <a:chExt cx="7859222" cy="35152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CF67D4-11BB-372C-7BC3-C71C0BADA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389" y="1671392"/>
              <a:ext cx="7859222" cy="35152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740EC1F-3A29-ADDA-2481-420B28189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91396" y="2562920"/>
              <a:ext cx="247883" cy="44254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68FE8F8-3B67-7ACE-E3D5-D9914AAEE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624C71C-FB8E-584A-20F7-E52E05161569}"/>
                </a:ext>
              </a:extLst>
            </p:cNvPr>
            <p:cNvGrpSpPr/>
            <p:nvPr/>
          </p:nvGrpSpPr>
          <p:grpSpPr>
            <a:xfrm>
              <a:off x="2956540" y="2497971"/>
              <a:ext cx="1116031" cy="512011"/>
              <a:chOff x="2637205" y="3486144"/>
              <a:chExt cx="1187993" cy="555386"/>
            </a:xfrm>
          </p:grpSpPr>
          <p:sp>
            <p:nvSpPr>
              <p:cNvPr id="23" name="ZoneTexte 14">
                <a:extLst>
                  <a:ext uri="{FF2B5EF4-FFF2-40B4-BE49-F238E27FC236}">
                    <a16:creationId xmlns:a16="http://schemas.microsoft.com/office/drawing/2014/main" id="{2A7B5EDA-8654-D2B3-0440-B461A42EF843}"/>
                  </a:ext>
                </a:extLst>
              </p:cNvPr>
              <p:cNvSpPr txBox="1"/>
              <p:nvPr/>
            </p:nvSpPr>
            <p:spPr>
              <a:xfrm>
                <a:off x="2637205" y="3486144"/>
                <a:ext cx="602065" cy="480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084EF56B-9E22-54DD-B2CD-4CBFA7795C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61331" y="3561499"/>
                <a:ext cx="263867" cy="480031"/>
              </a:xfrm>
              <a:prstGeom prst="rect">
                <a:avLst/>
              </a:prstGeom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ABCAFA6-C31C-59AC-C884-26E3C7F0A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sp>
          <p:nvSpPr>
            <p:cNvPr id="22" name="ZoneTexte 20">
              <a:extLst>
                <a:ext uri="{FF2B5EF4-FFF2-40B4-BE49-F238E27FC236}">
                  <a16:creationId xmlns:a16="http://schemas.microsoft.com/office/drawing/2014/main" id="{52770DDE-26E8-F522-C70C-004D7B88B0A1}"/>
                </a:ext>
              </a:extLst>
            </p:cNvPr>
            <p:cNvSpPr txBox="1"/>
            <p:nvPr/>
          </p:nvSpPr>
          <p:spPr>
            <a:xfrm>
              <a:off x="6997786" y="2483719"/>
              <a:ext cx="641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9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3BD87A0C-E5A8-3843-F687-31E164E02BCB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أنجزواالتحويل الموالي.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B66390-0196-0A94-35CE-0E4D67F1BF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5A181CE-8D08-8E23-3F5D-A6E451B10810}"/>
              </a:ext>
            </a:extLst>
          </p:cNvPr>
          <p:cNvSpPr txBox="1"/>
          <p:nvPr/>
        </p:nvSpPr>
        <p:spPr>
          <a:xfrm>
            <a:off x="2431369" y="3412401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1500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989157-9733-E038-F9EB-C16BEB249303}"/>
              </a:ext>
            </a:extLst>
          </p:cNvPr>
          <p:cNvSpPr txBox="1"/>
          <p:nvPr/>
        </p:nvSpPr>
        <p:spPr>
          <a:xfrm>
            <a:off x="6341888" y="3383286"/>
            <a:ext cx="166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600 000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6EE402-1C1D-7EC5-66E9-808A5863BDE9}"/>
              </a:ext>
            </a:extLst>
          </p:cNvPr>
          <p:cNvSpPr/>
          <p:nvPr/>
        </p:nvSpPr>
        <p:spPr>
          <a:xfrm>
            <a:off x="3312556" y="3325890"/>
            <a:ext cx="16776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9DFC14C-4D57-7904-639B-45D7C58FF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121" y="3429000"/>
            <a:ext cx="247883" cy="4425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045EF7-F59D-D84B-C2C4-889F84AA4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63" y="3463965"/>
            <a:ext cx="247883" cy="44254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0060186-8419-863E-75FE-EB8465A0BA01}"/>
              </a:ext>
            </a:extLst>
          </p:cNvPr>
          <p:cNvSpPr/>
          <p:nvPr/>
        </p:nvSpPr>
        <p:spPr>
          <a:xfrm>
            <a:off x="5039637" y="4108433"/>
            <a:ext cx="3219855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21DFF6-AE44-D237-1B81-A743129A1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057" y="4320528"/>
            <a:ext cx="247883" cy="442541"/>
          </a:xfrm>
          <a:prstGeom prst="rect">
            <a:avLst/>
          </a:prstGeom>
        </p:spPr>
      </p:pic>
      <p:sp>
        <p:nvSpPr>
          <p:cNvPr id="9" name="ZoneTexte 17">
            <a:extLst>
              <a:ext uri="{FF2B5EF4-FFF2-40B4-BE49-F238E27FC236}">
                <a16:creationId xmlns:a16="http://schemas.microsoft.com/office/drawing/2014/main" id="{31E91635-37F1-7F16-552D-56C56C466844}"/>
              </a:ext>
            </a:extLst>
          </p:cNvPr>
          <p:cNvSpPr txBox="1"/>
          <p:nvPr/>
        </p:nvSpPr>
        <p:spPr>
          <a:xfrm>
            <a:off x="2655864" y="4317044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0,6</a:t>
            </a:r>
          </a:p>
        </p:txBody>
      </p:sp>
      <p:sp>
        <p:nvSpPr>
          <p:cNvPr id="12" name="ZoneTexte 17">
            <a:extLst>
              <a:ext uri="{FF2B5EF4-FFF2-40B4-BE49-F238E27FC236}">
                <a16:creationId xmlns:a16="http://schemas.microsoft.com/office/drawing/2014/main" id="{E0447F3B-52C1-6B3A-04E9-B2A7B390C786}"/>
              </a:ext>
            </a:extLst>
          </p:cNvPr>
          <p:cNvSpPr txBox="1"/>
          <p:nvPr/>
        </p:nvSpPr>
        <p:spPr>
          <a:xfrm>
            <a:off x="6959068" y="4246399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4596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3DE95-EC32-9512-4600-C0C32F504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A4E79C3-C589-F265-1F52-D40EF77C36C7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AFD690-9F34-21E1-FA1D-304B1FAA32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714CE6-25C3-2F75-B61B-3CE64888CB7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84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37680-7F95-5A72-23D4-57F67B23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58FDD96-FC6B-7F76-A83C-C078E8178746}"/>
              </a:ext>
            </a:extLst>
          </p:cNvPr>
          <p:cNvGrpSpPr/>
          <p:nvPr/>
        </p:nvGrpSpPr>
        <p:grpSpPr>
          <a:xfrm>
            <a:off x="642389" y="1671392"/>
            <a:ext cx="7859222" cy="3515216"/>
            <a:chOff x="642389" y="1671392"/>
            <a:chExt cx="7859222" cy="35152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1A2224-269E-51F5-DC47-635DAF6A8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389" y="1671392"/>
              <a:ext cx="7859222" cy="35152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C8224D6-1D7C-E403-F892-6392CBDE8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91396" y="2562920"/>
              <a:ext cx="247883" cy="44254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9E9F1BC-F3CD-B09B-B5AD-6D3F5ED7B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E0DEA3F-441E-0A2D-1E95-623A3A7491F5}"/>
                </a:ext>
              </a:extLst>
            </p:cNvPr>
            <p:cNvGrpSpPr/>
            <p:nvPr/>
          </p:nvGrpSpPr>
          <p:grpSpPr>
            <a:xfrm>
              <a:off x="2956540" y="2497971"/>
              <a:ext cx="1116031" cy="512011"/>
              <a:chOff x="2637205" y="3486144"/>
              <a:chExt cx="1187993" cy="555386"/>
            </a:xfrm>
          </p:grpSpPr>
          <p:sp>
            <p:nvSpPr>
              <p:cNvPr id="23" name="ZoneTexte 14">
                <a:extLst>
                  <a:ext uri="{FF2B5EF4-FFF2-40B4-BE49-F238E27FC236}">
                    <a16:creationId xmlns:a16="http://schemas.microsoft.com/office/drawing/2014/main" id="{3EB7FD31-130A-A5C0-418A-62E38CA14CD7}"/>
                  </a:ext>
                </a:extLst>
              </p:cNvPr>
              <p:cNvSpPr txBox="1"/>
              <p:nvPr/>
            </p:nvSpPr>
            <p:spPr>
              <a:xfrm>
                <a:off x="2637205" y="3486144"/>
                <a:ext cx="602065" cy="480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sz="2800" b="1" dirty="0">
                    <a:solidFill>
                      <a:srgbClr val="0070C0"/>
                    </a:solidFill>
                  </a:rPr>
                  <a:t>12</a:t>
                </a: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AF48FD8-FC66-293E-A7A8-0145DB507B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61331" y="3561499"/>
                <a:ext cx="263867" cy="480031"/>
              </a:xfrm>
              <a:prstGeom prst="rect">
                <a:avLst/>
              </a:prstGeom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4E2B21E-9941-0CCF-DAB7-AA1B98DFF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6650" y="2483719"/>
              <a:ext cx="247883" cy="442541"/>
            </a:xfrm>
            <a:prstGeom prst="rect">
              <a:avLst/>
            </a:prstGeom>
          </p:spPr>
        </p:pic>
        <p:sp>
          <p:nvSpPr>
            <p:cNvPr id="22" name="ZoneTexte 20">
              <a:extLst>
                <a:ext uri="{FF2B5EF4-FFF2-40B4-BE49-F238E27FC236}">
                  <a16:creationId xmlns:a16="http://schemas.microsoft.com/office/drawing/2014/main" id="{89FA19D0-00E7-7332-3C2C-E1EA5A5D502B}"/>
                </a:ext>
              </a:extLst>
            </p:cNvPr>
            <p:cNvSpPr txBox="1"/>
            <p:nvPr/>
          </p:nvSpPr>
          <p:spPr>
            <a:xfrm>
              <a:off x="6997786" y="2483719"/>
              <a:ext cx="641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9</a:t>
              </a:r>
              <a:endParaRPr lang="fr-MA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C6081CB7-D086-C6B6-70B0-03D91626BB26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من يشرح كيف نتوصل إلى الجواب الصحيح.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2B6795-C083-C242-712C-E5FB4BA302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C08D587-2BAE-C6F2-7FA2-CAE17014BD72}"/>
              </a:ext>
            </a:extLst>
          </p:cNvPr>
          <p:cNvSpPr txBox="1"/>
          <p:nvPr/>
        </p:nvSpPr>
        <p:spPr>
          <a:xfrm>
            <a:off x="2431369" y="3412401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1500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3A68A5-B6A5-924B-206F-59B839147AE0}"/>
              </a:ext>
            </a:extLst>
          </p:cNvPr>
          <p:cNvSpPr txBox="1"/>
          <p:nvPr/>
        </p:nvSpPr>
        <p:spPr>
          <a:xfrm>
            <a:off x="6341888" y="3383286"/>
            <a:ext cx="166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600 000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DF2743-A128-46EC-8D3E-EDD3574EBAA8}"/>
              </a:ext>
            </a:extLst>
          </p:cNvPr>
          <p:cNvSpPr/>
          <p:nvPr/>
        </p:nvSpPr>
        <p:spPr>
          <a:xfrm>
            <a:off x="3312556" y="3325890"/>
            <a:ext cx="16776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543E7FC-C1A8-09E5-4A54-224C917E0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121" y="3429000"/>
            <a:ext cx="247883" cy="4425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A922A4-FF7F-9FFF-AB86-EFDCC5E03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863" y="3463965"/>
            <a:ext cx="247883" cy="44254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66C354-67C5-7719-E39C-722D227E17F2}"/>
              </a:ext>
            </a:extLst>
          </p:cNvPr>
          <p:cNvSpPr/>
          <p:nvPr/>
        </p:nvSpPr>
        <p:spPr>
          <a:xfrm>
            <a:off x="5039637" y="4108433"/>
            <a:ext cx="3219855" cy="73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7CA5E2-9B6A-2621-1D2D-C5B924019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057" y="4320528"/>
            <a:ext cx="247883" cy="442541"/>
          </a:xfrm>
          <a:prstGeom prst="rect">
            <a:avLst/>
          </a:prstGeom>
        </p:spPr>
      </p:pic>
      <p:sp>
        <p:nvSpPr>
          <p:cNvPr id="9" name="ZoneTexte 17">
            <a:extLst>
              <a:ext uri="{FF2B5EF4-FFF2-40B4-BE49-F238E27FC236}">
                <a16:creationId xmlns:a16="http://schemas.microsoft.com/office/drawing/2014/main" id="{6630AAF4-AE52-E25A-45E4-A80EB382E6BB}"/>
              </a:ext>
            </a:extLst>
          </p:cNvPr>
          <p:cNvSpPr txBox="1"/>
          <p:nvPr/>
        </p:nvSpPr>
        <p:spPr>
          <a:xfrm>
            <a:off x="2655864" y="4317044"/>
            <a:ext cx="105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0,6</a:t>
            </a:r>
          </a:p>
        </p:txBody>
      </p:sp>
      <p:sp>
        <p:nvSpPr>
          <p:cNvPr id="14" name="ZoneTexte 3">
            <a:extLst>
              <a:ext uri="{FF2B5EF4-FFF2-40B4-BE49-F238E27FC236}">
                <a16:creationId xmlns:a16="http://schemas.microsoft.com/office/drawing/2014/main" id="{D4071698-5542-596F-59C7-E392DC5B9780}"/>
              </a:ext>
            </a:extLst>
          </p:cNvPr>
          <p:cNvSpPr txBox="1"/>
          <p:nvPr/>
        </p:nvSpPr>
        <p:spPr>
          <a:xfrm>
            <a:off x="6834089" y="4301404"/>
            <a:ext cx="166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250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8C5A23-809C-6EB5-813B-F67FF9CC8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227" y="4310965"/>
            <a:ext cx="247883" cy="44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4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95380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93847" y="4548702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432805" y="319798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475146" y="3954875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465313" y="467718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5098058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AC43256-0418-0FE2-6834-E702A09500A1}"/>
              </a:ext>
            </a:extLst>
          </p:cNvPr>
          <p:cNvGrpSpPr/>
          <p:nvPr/>
        </p:nvGrpSpPr>
        <p:grpSpPr>
          <a:xfrm>
            <a:off x="688836" y="1832323"/>
            <a:ext cx="7627174" cy="4444145"/>
            <a:chOff x="688836" y="1832323"/>
            <a:chExt cx="7627174" cy="4444145"/>
          </a:xfrm>
        </p:grpSpPr>
        <p:pic>
          <p:nvPicPr>
            <p:cNvPr id="14" name="Image 13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3A70D7DD-F35F-DDBF-E2C9-C667E0B11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4" r="2286"/>
            <a:stretch>
              <a:fillRect/>
            </a:stretch>
          </p:blipFill>
          <p:spPr>
            <a:xfrm>
              <a:off x="4432499" y="1832323"/>
              <a:ext cx="3883511" cy="4444145"/>
            </a:xfrm>
            <a:prstGeom prst="rect">
              <a:avLst/>
            </a:prstGeom>
          </p:spPr>
        </p:pic>
        <p:pic>
          <p:nvPicPr>
            <p:cNvPr id="15" name="Image 14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41FE5592-CF52-0E0F-708D-AC81A3B7E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66"/>
            <a:stretch>
              <a:fillRect/>
            </a:stretch>
          </p:blipFill>
          <p:spPr>
            <a:xfrm>
              <a:off x="688836" y="1908863"/>
              <a:ext cx="3743663" cy="4367605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386C00-DB15-FD24-8DBA-7BFE7A935DDA}"/>
              </a:ext>
            </a:extLst>
          </p:cNvPr>
          <p:cNvSpPr/>
          <p:nvPr/>
        </p:nvSpPr>
        <p:spPr>
          <a:xfrm>
            <a:off x="4432499" y="4737370"/>
            <a:ext cx="3583092" cy="13626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أنجزوا التمرين 3 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AA65F4A-F610-8525-1AE3-B4E044D76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5458" r="2524" b="5362"/>
          <a:stretch>
            <a:fillRect/>
          </a:stretch>
        </p:blipFill>
        <p:spPr>
          <a:xfrm>
            <a:off x="537758" y="1889149"/>
            <a:ext cx="7779391" cy="402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sz="20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0871" y="2806713"/>
            <a:ext cx="2348091" cy="23480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07276C4-642F-75C2-8D57-865324F85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7" y="1825344"/>
            <a:ext cx="5288633" cy="366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4DA3C-5A2B-498D-55A3-508B8C93A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7BAC114-8268-FD78-79D9-8F33D5BD23F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5214A-A8D3-A0DA-D439-78FB7A3AB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3" name="Image 1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424275C-2BC0-4D9D-CA3D-737022DDB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5458" r="2524" b="5362"/>
          <a:stretch>
            <a:fillRect/>
          </a:stretch>
        </p:blipFill>
        <p:spPr>
          <a:xfrm>
            <a:off x="479392" y="2112885"/>
            <a:ext cx="8007659" cy="414587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E21ECD5-C61F-93C5-9F60-37578C513143}"/>
              </a:ext>
            </a:extLst>
          </p:cNvPr>
          <p:cNvSpPr txBox="1"/>
          <p:nvPr/>
        </p:nvSpPr>
        <p:spPr>
          <a:xfrm>
            <a:off x="2522738" y="5371551"/>
            <a:ext cx="1003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3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3C0AAFC-BD4D-3971-CC69-B148A4CBB61C}"/>
              </a:ext>
            </a:extLst>
          </p:cNvPr>
          <p:cNvSpPr txBox="1"/>
          <p:nvPr/>
        </p:nvSpPr>
        <p:spPr>
          <a:xfrm>
            <a:off x="2290437" y="3630330"/>
            <a:ext cx="1003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2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9153FA-3378-1DBD-88B6-94870095B745}"/>
              </a:ext>
            </a:extLst>
          </p:cNvPr>
          <p:cNvSpPr txBox="1"/>
          <p:nvPr/>
        </p:nvSpPr>
        <p:spPr>
          <a:xfrm>
            <a:off x="1941250" y="4484346"/>
            <a:ext cx="1003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1500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2C33758-F1AE-1FFA-6071-9441E027BAD0}"/>
              </a:ext>
            </a:extLst>
          </p:cNvPr>
          <p:cNvSpPr txBox="1"/>
          <p:nvPr/>
        </p:nvSpPr>
        <p:spPr>
          <a:xfrm>
            <a:off x="2379216" y="2776314"/>
            <a:ext cx="1003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1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418BF39-F186-0FD6-4DD3-AC4B17F9862D}"/>
              </a:ext>
            </a:extLst>
          </p:cNvPr>
          <p:cNvSpPr txBox="1"/>
          <p:nvPr/>
        </p:nvSpPr>
        <p:spPr>
          <a:xfrm>
            <a:off x="6764785" y="2823099"/>
            <a:ext cx="1003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4</a:t>
            </a:r>
            <a:endParaRPr lang="fr-MA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0A86117-FF48-27FD-1CFB-2D1C6388232C}"/>
              </a:ext>
            </a:extLst>
          </p:cNvPr>
          <p:cNvSpPr txBox="1"/>
          <p:nvPr/>
        </p:nvSpPr>
        <p:spPr>
          <a:xfrm>
            <a:off x="6259033" y="3630330"/>
            <a:ext cx="2032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7 000 000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283B699-3687-231A-A5E6-26005DFB5506}"/>
              </a:ext>
            </a:extLst>
          </p:cNvPr>
          <p:cNvSpPr txBox="1"/>
          <p:nvPr/>
        </p:nvSpPr>
        <p:spPr>
          <a:xfrm>
            <a:off x="6764784" y="4540928"/>
            <a:ext cx="1003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5F6E94A-D607-16B6-FC50-717B07705AD0}"/>
              </a:ext>
            </a:extLst>
          </p:cNvPr>
          <p:cNvSpPr txBox="1"/>
          <p:nvPr/>
        </p:nvSpPr>
        <p:spPr>
          <a:xfrm>
            <a:off x="6708559" y="5371551"/>
            <a:ext cx="1003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219888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F36BA54-D63D-33A9-6361-6D292FA6B8BA}"/>
              </a:ext>
            </a:extLst>
          </p:cNvPr>
          <p:cNvGrpSpPr/>
          <p:nvPr/>
        </p:nvGrpSpPr>
        <p:grpSpPr>
          <a:xfrm>
            <a:off x="688836" y="1832323"/>
            <a:ext cx="7627174" cy="4444145"/>
            <a:chOff x="688836" y="1832323"/>
            <a:chExt cx="7627174" cy="4444145"/>
          </a:xfrm>
        </p:grpSpPr>
        <p:pic>
          <p:nvPicPr>
            <p:cNvPr id="7" name="Image 6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87057E80-E764-0E06-94C2-145CB6F2A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4" r="2286"/>
            <a:stretch>
              <a:fillRect/>
            </a:stretch>
          </p:blipFill>
          <p:spPr>
            <a:xfrm>
              <a:off x="4432499" y="1832323"/>
              <a:ext cx="3883511" cy="4444145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95D49781-2AAA-A561-D973-65CB636CE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66"/>
            <a:stretch>
              <a:fillRect/>
            </a:stretch>
          </p:blipFill>
          <p:spPr>
            <a:xfrm>
              <a:off x="688836" y="1908863"/>
              <a:ext cx="3743663" cy="4367605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ED949B-CBED-E288-56AE-440BFB075AE7}"/>
              </a:ext>
            </a:extLst>
          </p:cNvPr>
          <p:cNvSpPr/>
          <p:nvPr/>
        </p:nvSpPr>
        <p:spPr>
          <a:xfrm>
            <a:off x="1128409" y="3268494"/>
            <a:ext cx="3304090" cy="11673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التحويلات . لديكم  4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1E2D16C-8F5A-C860-4384-CC79240BB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r="3009"/>
          <a:stretch>
            <a:fillRect/>
          </a:stretch>
        </p:blipFill>
        <p:spPr>
          <a:xfrm>
            <a:off x="887766" y="2235557"/>
            <a:ext cx="7537143" cy="378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2D75405-77CF-85D5-AE65-E21A38B0E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r="3009"/>
          <a:stretch>
            <a:fillRect/>
          </a:stretch>
        </p:blipFill>
        <p:spPr>
          <a:xfrm>
            <a:off x="958786" y="2088941"/>
            <a:ext cx="7537143" cy="37895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8C9A82-761D-6A83-D93B-B36257D9C350}"/>
              </a:ext>
            </a:extLst>
          </p:cNvPr>
          <p:cNvSpPr txBox="1"/>
          <p:nvPr/>
        </p:nvSpPr>
        <p:spPr>
          <a:xfrm>
            <a:off x="2539014" y="3429000"/>
            <a:ext cx="5521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0,004                                                      8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200F15-215A-BA4E-CF64-32FF5A593C46}"/>
              </a:ext>
            </a:extLst>
          </p:cNvPr>
          <p:cNvSpPr txBox="1"/>
          <p:nvPr/>
        </p:nvSpPr>
        <p:spPr>
          <a:xfrm>
            <a:off x="2705913" y="4873835"/>
            <a:ext cx="5878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0,5                                                50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8FEA13-2A46-D6AC-35FC-C416FFB55DAC}"/>
              </a:ext>
            </a:extLst>
          </p:cNvPr>
          <p:cNvSpPr txBox="1"/>
          <p:nvPr/>
        </p:nvSpPr>
        <p:spPr>
          <a:xfrm>
            <a:off x="2705914" y="4149975"/>
            <a:ext cx="5878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800" b="1" dirty="0">
                <a:solidFill>
                  <a:srgbClr val="FF0000"/>
                </a:solidFill>
              </a:rPr>
              <a:t>3500                                                  6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D070966-91A6-5AF4-7AC7-10BDBEC18B59}"/>
              </a:ext>
            </a:extLst>
          </p:cNvPr>
          <p:cNvGrpSpPr/>
          <p:nvPr/>
        </p:nvGrpSpPr>
        <p:grpSpPr>
          <a:xfrm>
            <a:off x="688836" y="1832323"/>
            <a:ext cx="7627174" cy="4444145"/>
            <a:chOff x="688836" y="1832323"/>
            <a:chExt cx="7627174" cy="4444145"/>
          </a:xfrm>
        </p:grpSpPr>
        <p:pic>
          <p:nvPicPr>
            <p:cNvPr id="4" name="Image 3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55F52BEB-B74F-3CE5-9AD8-0E44B580E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4" r="2286"/>
            <a:stretch>
              <a:fillRect/>
            </a:stretch>
          </p:blipFill>
          <p:spPr>
            <a:xfrm>
              <a:off x="4432499" y="1832323"/>
              <a:ext cx="3883511" cy="4444145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7D5FC3F9-A762-0D5C-EBC8-FE08D378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66"/>
            <a:stretch>
              <a:fillRect/>
            </a:stretch>
          </p:blipFill>
          <p:spPr>
            <a:xfrm>
              <a:off x="688836" y="1908863"/>
              <a:ext cx="3743663" cy="4367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121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17707</TotalTime>
  <Words>998</Words>
  <Application>Microsoft Office PowerPoint</Application>
  <PresentationFormat>Affichage à l'écran (4:3)</PresentationFormat>
  <Paragraphs>344</Paragraphs>
  <Slides>72</Slides>
  <Notes>12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72</vt:i4>
      </vt:variant>
    </vt:vector>
  </HeadingPairs>
  <TitlesOfParts>
    <vt:vector size="86" baseType="lpstr">
      <vt:lpstr>Aptos Display</vt:lpstr>
      <vt:lpstr>Dosis</vt:lpstr>
      <vt:lpstr>Effra CC Arbc</vt:lpstr>
      <vt:lpstr>Aptos</vt:lpstr>
      <vt:lpstr>Arial</vt:lpstr>
      <vt:lpstr>Calibri</vt:lpstr>
      <vt:lpstr>Chalkboard</vt:lpstr>
      <vt:lpstr>DengXian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الثالث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160</cp:revision>
  <cp:lastPrinted>2025-08-13T10:11:39Z</cp:lastPrinted>
  <dcterms:created xsi:type="dcterms:W3CDTF">2025-08-01T12:31:49Z</dcterms:created>
  <dcterms:modified xsi:type="dcterms:W3CDTF">2026-02-22T11:25:24Z</dcterms:modified>
</cp:coreProperties>
</file>