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90"/>
  </p:notesMasterIdLst>
  <p:handoutMasterIdLst>
    <p:handoutMasterId r:id="rId91"/>
  </p:handoutMasterIdLst>
  <p:sldIdLst>
    <p:sldId id="2134807082" r:id="rId7"/>
    <p:sldId id="948" r:id="rId8"/>
    <p:sldId id="2134807099" r:id="rId9"/>
    <p:sldId id="780" r:id="rId10"/>
    <p:sldId id="781" r:id="rId11"/>
    <p:sldId id="741" r:id="rId12"/>
    <p:sldId id="2134807108" r:id="rId13"/>
    <p:sldId id="825" r:id="rId14"/>
    <p:sldId id="2134807109" r:id="rId15"/>
    <p:sldId id="2134806637" r:id="rId16"/>
    <p:sldId id="2134807113" r:id="rId17"/>
    <p:sldId id="914" r:id="rId18"/>
    <p:sldId id="769" r:id="rId19"/>
    <p:sldId id="768" r:id="rId20"/>
    <p:sldId id="870" r:id="rId21"/>
    <p:sldId id="2134807114" r:id="rId22"/>
    <p:sldId id="774" r:id="rId23"/>
    <p:sldId id="1054" r:id="rId24"/>
    <p:sldId id="1055" r:id="rId25"/>
    <p:sldId id="1056" r:id="rId26"/>
    <p:sldId id="2134807138" r:id="rId27"/>
    <p:sldId id="2134807139" r:id="rId28"/>
    <p:sldId id="2134807140" r:id="rId29"/>
    <p:sldId id="2134807135" r:id="rId30"/>
    <p:sldId id="2134807136" r:id="rId31"/>
    <p:sldId id="2134807137" r:id="rId32"/>
    <p:sldId id="968" r:id="rId33"/>
    <p:sldId id="1021" r:id="rId34"/>
    <p:sldId id="1046" r:id="rId35"/>
    <p:sldId id="2134807084" r:id="rId36"/>
    <p:sldId id="2134807085" r:id="rId37"/>
    <p:sldId id="2134807086" r:id="rId38"/>
    <p:sldId id="2134807117" r:id="rId39"/>
    <p:sldId id="2134807118" r:id="rId40"/>
    <p:sldId id="2134807119" r:id="rId41"/>
    <p:sldId id="2134806710" r:id="rId42"/>
    <p:sldId id="751" r:id="rId43"/>
    <p:sldId id="871" r:id="rId44"/>
    <p:sldId id="2134806711" r:id="rId45"/>
    <p:sldId id="2134806681" r:id="rId46"/>
    <p:sldId id="2134806700" r:id="rId47"/>
    <p:sldId id="2134807116" r:id="rId48"/>
    <p:sldId id="2134806722" r:id="rId49"/>
    <p:sldId id="2134807033" r:id="rId50"/>
    <p:sldId id="2134807034" r:id="rId51"/>
    <p:sldId id="2134807055" r:id="rId52"/>
    <p:sldId id="2134807123" r:id="rId53"/>
    <p:sldId id="2134807087" r:id="rId54"/>
    <p:sldId id="2134807088" r:id="rId55"/>
    <p:sldId id="2134806715" r:id="rId56"/>
    <p:sldId id="2134807120" r:id="rId57"/>
    <p:sldId id="2134807124" r:id="rId58"/>
    <p:sldId id="2134807122" r:id="rId59"/>
    <p:sldId id="2134807121" r:id="rId60"/>
    <p:sldId id="2134807092" r:id="rId61"/>
    <p:sldId id="2134807125" r:id="rId62"/>
    <p:sldId id="2134807126" r:id="rId63"/>
    <p:sldId id="2134807094" r:id="rId64"/>
    <p:sldId id="2134807127" r:id="rId65"/>
    <p:sldId id="2134807128" r:id="rId66"/>
    <p:sldId id="2134807129" r:id="rId67"/>
    <p:sldId id="2134806689" r:id="rId68"/>
    <p:sldId id="2134806665" r:id="rId69"/>
    <p:sldId id="2134807130" r:id="rId70"/>
    <p:sldId id="2134806663" r:id="rId71"/>
    <p:sldId id="2134807131" r:id="rId72"/>
    <p:sldId id="2134807132" r:id="rId73"/>
    <p:sldId id="2134807133" r:id="rId74"/>
    <p:sldId id="2134807134" r:id="rId75"/>
    <p:sldId id="2134806696" r:id="rId76"/>
    <p:sldId id="848" r:id="rId77"/>
    <p:sldId id="2134807106" r:id="rId78"/>
    <p:sldId id="924" r:id="rId79"/>
    <p:sldId id="925" r:id="rId80"/>
    <p:sldId id="2134807105" r:id="rId81"/>
    <p:sldId id="2134806697" r:id="rId82"/>
    <p:sldId id="2134807107" r:id="rId83"/>
    <p:sldId id="2134807090" r:id="rId84"/>
    <p:sldId id="858" r:id="rId85"/>
    <p:sldId id="868" r:id="rId86"/>
    <p:sldId id="869" r:id="rId87"/>
    <p:sldId id="2134807112" r:id="rId88"/>
    <p:sldId id="949" r:id="rId8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92"/>
      <p:bold r:id="rId93"/>
    </p:embeddedFont>
    <p:embeddedFont>
      <p:font typeface="Dosis" pitchFamily="2" charset="0"/>
      <p:regular r:id="rId94"/>
      <p:bold r:id="rId9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84F6A"/>
    <a:srgbClr val="FCC302"/>
    <a:srgbClr val="0070C0"/>
    <a:srgbClr val="BFBFBF"/>
    <a:srgbClr val="FDBF4F"/>
    <a:srgbClr val="FFBA32"/>
    <a:srgbClr val="D4D4D4"/>
    <a:srgbClr val="7FC5C2"/>
    <a:srgbClr val="FFC000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4.fntdata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91" Type="http://schemas.openxmlformats.org/officeDocument/2006/relationships/handoutMaster" Target="handoutMasters/handoutMaster1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font" Target="fonts/font3.fntdata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microsoft.com/office/2018/10/relationships/authors" Target="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font" Target="fonts/font2.fntdata"/><Relationship Id="rId9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22/02/2026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22/02/2026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4D6D2-ABC6-8FAB-AD6E-EFBC01ECD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22EBAF-802B-9769-24B5-3B4AC92C5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8B1091-6868-7871-837C-D749C13F82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07D336-E346-DD80-CEF5-48A7B60384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8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2B488-BD68-0047-F72A-FA630855D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8E73F0-795C-EA82-AC86-CD69E8DF9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50176A-F9C9-A2CD-481B-231D084FA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E0DF7F-4FD2-5801-63C4-EF82106794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596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4A710-C8C1-FD9C-8E76-8A32709B9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91ACE1B-A8D3-B9F9-62C3-4C80A9E7FC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252C1C-B2AD-90C9-057B-660BF21637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F052D6-C413-628E-F71F-D04E4DCE7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55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01D3C-70BE-9A67-57B0-BE7D8AB35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823B0E-DDA3-CE73-C9E1-6ED3E49840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966DC7-26EB-0E0A-7738-16088441E2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366290-6A8B-0299-6B43-DF154D2DC0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84672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CB015-8C09-6659-C04D-3F215C5B6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3234BA-6B23-F4A9-32F6-2528592EE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BD92B9-0EBF-6AB2-73FD-044B3DE23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C6B402-8019-29A5-5F0E-8C6C36845F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587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B4B52-357E-F294-D2A2-362D1C3B4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4B95AD-0D15-EA46-4FAC-E1C68C16C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481401-F3A7-D094-3588-75AC78A15C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065681-B155-1A4D-4C02-5581C5BCB3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572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ED9D6-5BE2-E293-4B9A-F04C15213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90D2E7-89B2-A71D-9A1A-54770C1A81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FD7E1C-3ABB-F023-DEF3-2887E032A5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428914-46EA-DAE2-3130-998FEBF97B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7768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6DDFD-25FD-6F6E-D059-D9AE959A1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5F1205-7498-C16D-F311-9B4BDD0D9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46F6C9-A348-ADEE-BDBE-19009EB9E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7FEB88-9990-7E6B-EF1F-970B609DDB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435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9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06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72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  <p:sldLayoutId id="21474839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2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12.emf"/><Relationship Id="rId4" Type="http://schemas.openxmlformats.org/officeDocument/2006/relationships/image" Target="../media/image44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7" Type="http://schemas.openxmlformats.org/officeDocument/2006/relationships/image" Target="../media/image2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5.mp4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46657" y="6021421"/>
            <a:ext cx="1245448" cy="288630"/>
            <a:chOff x="5212202" y="5877672"/>
            <a:chExt cx="1245448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12202" y="589984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tx1"/>
                </a:solidFill>
              </a:rPr>
              <a:t>تحويلات على وحدات القياس</a:t>
            </a:r>
            <a:r>
              <a:rPr lang="fr-MA" sz="2000" dirty="0">
                <a:solidFill>
                  <a:schemeClr val="tx1"/>
                </a:solidFill>
              </a:rPr>
              <a:t> (1)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/>
              <a:t>حل المسائل(عدد الأجزاء)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/>
              <a:t>تحويلات على وحدات القياس</a:t>
            </a:r>
            <a:r>
              <a:rPr lang="fr-MA" sz="2000" dirty="0"/>
              <a:t> (</a:t>
            </a:r>
            <a:r>
              <a:rPr lang="zgh-Tfng-MA" sz="2000" dirty="0"/>
              <a:t>2</a:t>
            </a:r>
            <a:r>
              <a:rPr lang="fr-MA" sz="2000" dirty="0"/>
              <a:t>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 </a:t>
              </a:r>
              <a:endParaRPr lang="a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قياس السعة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983226" y="880579"/>
            <a:ext cx="7262966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rtl="1"/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تحويلاتٌ عَلَى وَحَداتِ الْقِياسِ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C5001F3-53A8-EE7E-FE59-94F48887E6DB}"/>
              </a:ext>
            </a:extLst>
          </p:cNvPr>
          <p:cNvGrpSpPr/>
          <p:nvPr/>
        </p:nvGrpSpPr>
        <p:grpSpPr>
          <a:xfrm>
            <a:off x="734367" y="2053118"/>
            <a:ext cx="7603388" cy="4239527"/>
            <a:chOff x="734367" y="1870594"/>
            <a:chExt cx="7774932" cy="4508690"/>
          </a:xfrm>
        </p:grpSpPr>
        <p:pic>
          <p:nvPicPr>
            <p:cNvPr id="7" name="Image 6" descr="Une image contenant texte, capture d’écran, logiciel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D1CE6F6B-D7E2-2931-E174-8BCF5E08E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49" r="1747"/>
            <a:stretch>
              <a:fillRect/>
            </a:stretch>
          </p:blipFill>
          <p:spPr>
            <a:xfrm>
              <a:off x="4653721" y="1870594"/>
              <a:ext cx="3855578" cy="450869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07BCE05-97E3-823A-97FB-F42EE2A08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4" r="11123" b="1961"/>
            <a:stretch>
              <a:fillRect/>
            </a:stretch>
          </p:blipFill>
          <p:spPr>
            <a:xfrm>
              <a:off x="734367" y="1870594"/>
              <a:ext cx="3755913" cy="45086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847828" y="3985322"/>
            <a:ext cx="6284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وَإنْج</a:t>
            </a:r>
            <a:r>
              <a:rPr lang="ar-S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زِ</a:t>
            </a:r>
            <a:r>
              <a:rPr lang="ar-S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تَحويلاتٍ عَلى وَحَدَاتِ قِياسِ الطُّولِ والسِّعَة؛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2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1986845" y="2282189"/>
            <a:ext cx="5317066" cy="3429989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3" y="3167196"/>
              <a:ext cx="397790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3" y="4019261"/>
              <a:ext cx="3598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EA33B32-9F38-E715-61E7-7F2071942D40}"/>
              </a:ext>
            </a:extLst>
          </p:cNvPr>
          <p:cNvSpPr txBox="1"/>
          <p:nvPr/>
        </p:nvSpPr>
        <p:spPr>
          <a:xfrm>
            <a:off x="3261981" y="4823942"/>
            <a:ext cx="3166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31 ، سنصحح تمارين الواجب المنزلي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EB29C59-D912-F3BA-6B34-D1CD08527D4E}"/>
              </a:ext>
            </a:extLst>
          </p:cNvPr>
          <p:cNvGrpSpPr/>
          <p:nvPr/>
        </p:nvGrpSpPr>
        <p:grpSpPr>
          <a:xfrm>
            <a:off x="327278" y="1941435"/>
            <a:ext cx="8716969" cy="4844481"/>
            <a:chOff x="327278" y="1941435"/>
            <a:chExt cx="8716969" cy="4844481"/>
          </a:xfrm>
        </p:grpSpPr>
        <p:pic>
          <p:nvPicPr>
            <p:cNvPr id="4" name="Image 3" descr="Une image contenant logo, Graphique, Police, symbole&#10;&#10;Le contenu généré par l’IA peut être incorrect.">
              <a:extLst>
                <a:ext uri="{FF2B5EF4-FFF2-40B4-BE49-F238E27FC236}">
                  <a16:creationId xmlns:a16="http://schemas.microsoft.com/office/drawing/2014/main" id="{71199F26-7B81-19DD-2D4C-DF52EE8D7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0020" y="6407095"/>
              <a:ext cx="524227" cy="378821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3688712F-3F1B-BA71-D094-C0D61A0DB9DD}"/>
                </a:ext>
              </a:extLst>
            </p:cNvPr>
            <p:cNvGrpSpPr/>
            <p:nvPr/>
          </p:nvGrpSpPr>
          <p:grpSpPr>
            <a:xfrm>
              <a:off x="327278" y="1941435"/>
              <a:ext cx="8130432" cy="4390356"/>
              <a:chOff x="506784" y="2010444"/>
              <a:chExt cx="8130432" cy="4390356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B360ED64-4A84-AF4C-8BA6-CE4B5BAFAB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10173" y="2010444"/>
                <a:ext cx="3927043" cy="4390356"/>
              </a:xfrm>
              <a:prstGeom prst="rect">
                <a:avLst/>
              </a:prstGeom>
            </p:spPr>
          </p:pic>
          <p:pic>
            <p:nvPicPr>
              <p:cNvPr id="9" name="Image 8" descr="Une image contenant texte, capture d’écran, logiciel, Icône d’ordinateur&#10;&#10;Le contenu généré par l’IA peut être incorrect.">
                <a:extLst>
                  <a:ext uri="{FF2B5EF4-FFF2-40B4-BE49-F238E27FC236}">
                    <a16:creationId xmlns:a16="http://schemas.microsoft.com/office/drawing/2014/main" id="{2C845927-6D06-7E1A-3056-592ED30B8E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21"/>
              <a:stretch>
                <a:fillRect/>
              </a:stretch>
            </p:blipFill>
            <p:spPr>
              <a:xfrm>
                <a:off x="506784" y="2010444"/>
                <a:ext cx="4203389" cy="4390356"/>
              </a:xfrm>
              <a:prstGeom prst="rect">
                <a:avLst/>
              </a:prstGeom>
            </p:spPr>
          </p:pic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4357566-3B3E-8587-65E5-FA4ADBE92449}"/>
                </a:ext>
              </a:extLst>
            </p:cNvPr>
            <p:cNvSpPr/>
            <p:nvPr/>
          </p:nvSpPr>
          <p:spPr>
            <a:xfrm>
              <a:off x="814000" y="4507455"/>
              <a:ext cx="3229946" cy="1581374"/>
            </a:xfrm>
            <a:prstGeom prst="roundRect">
              <a:avLst>
                <a:gd name="adj" fmla="val 5858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16573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7 و8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091888B-A545-B476-BA25-14380A5091D9}"/>
              </a:ext>
            </a:extLst>
          </p:cNvPr>
          <p:cNvGrpSpPr/>
          <p:nvPr/>
        </p:nvGrpSpPr>
        <p:grpSpPr>
          <a:xfrm>
            <a:off x="408791" y="1626691"/>
            <a:ext cx="8035962" cy="4731078"/>
            <a:chOff x="408791" y="1626691"/>
            <a:chExt cx="8035962" cy="4731078"/>
          </a:xfrm>
        </p:grpSpPr>
        <p:pic>
          <p:nvPicPr>
            <p:cNvPr id="15" name="Image 14" descr="Une image contenant texte, capture d’écran, diagramme&#10;&#10;Le contenu généré par l’IA peut être incorrect.">
              <a:extLst>
                <a:ext uri="{FF2B5EF4-FFF2-40B4-BE49-F238E27FC236}">
                  <a16:creationId xmlns:a16="http://schemas.microsoft.com/office/drawing/2014/main" id="{2A2856E6-3261-3EC4-0CDE-41F2F1976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791" y="1626691"/>
              <a:ext cx="8035962" cy="4731078"/>
            </a:xfrm>
            <a:prstGeom prst="rect">
              <a:avLst/>
            </a:prstGeom>
          </p:spPr>
        </p:pic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4D6A49B9-9265-A724-FDC4-E1971B2ED8B9}"/>
                </a:ext>
              </a:extLst>
            </p:cNvPr>
            <p:cNvCxnSpPr/>
            <p:nvPr/>
          </p:nvCxnSpPr>
          <p:spPr>
            <a:xfrm>
              <a:off x="1893346" y="3429000"/>
              <a:ext cx="5249732" cy="58360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FE79B4D6-B4A7-3A07-27B5-9C1C4F81AAD4}"/>
                </a:ext>
              </a:extLst>
            </p:cNvPr>
            <p:cNvCxnSpPr/>
            <p:nvPr/>
          </p:nvCxnSpPr>
          <p:spPr>
            <a:xfrm flipH="1">
              <a:off x="1871831" y="3429000"/>
              <a:ext cx="5314277" cy="58360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4B947207-6005-0BE5-ED2A-5DF93D33FD39}"/>
                </a:ext>
              </a:extLst>
            </p:cNvPr>
            <p:cNvCxnSpPr/>
            <p:nvPr/>
          </p:nvCxnSpPr>
          <p:spPr>
            <a:xfrm>
              <a:off x="4572000" y="3429000"/>
              <a:ext cx="0" cy="58360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BC97956E-FCC5-F187-5542-173F85B1D050}"/>
                </a:ext>
              </a:extLst>
            </p:cNvPr>
            <p:cNvSpPr/>
            <p:nvPr/>
          </p:nvSpPr>
          <p:spPr>
            <a:xfrm>
              <a:off x="3098202" y="5523110"/>
              <a:ext cx="1021977" cy="58360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A191B-E2FC-D977-FFA2-BF93D590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EDD967-C00C-EA9F-4537-F864F0228DF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E3608D-D84C-634B-A4AC-AA1D7AC3FC83}"/>
              </a:ext>
            </a:extLst>
          </p:cNvPr>
          <p:cNvGrpSpPr/>
          <p:nvPr/>
        </p:nvGrpSpPr>
        <p:grpSpPr>
          <a:xfrm>
            <a:off x="1986845" y="2282189"/>
            <a:ext cx="5317066" cy="3429989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5E0403-530D-6C60-260D-96879BD26BF4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465AD2D-8A38-61B1-916B-44782FC5C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351120" y="383256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F6CDF46-8AAC-C97A-E096-2907FA7027CF}"/>
                </a:ext>
              </a:extLst>
            </p:cNvPr>
            <p:cNvSpPr txBox="1"/>
            <p:nvPr/>
          </p:nvSpPr>
          <p:spPr>
            <a:xfrm>
              <a:off x="2290913" y="3167196"/>
              <a:ext cx="39779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D3F31D5-6E6C-1CA5-58A3-D867AEB5DFEE}"/>
                </a:ext>
              </a:extLst>
            </p:cNvPr>
            <p:cNvSpPr txBox="1"/>
            <p:nvPr/>
          </p:nvSpPr>
          <p:spPr>
            <a:xfrm>
              <a:off x="2747507" y="3832568"/>
              <a:ext cx="3598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1E8D107B-031A-657A-6D7F-BA0CCE426336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66908CA-4FAF-354E-E436-2412EF0F1D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E484293-FB63-41F8-CFCC-4DE019FC9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9FF1C05-59AE-C894-96D8-3D9C55597487}"/>
              </a:ext>
            </a:extLst>
          </p:cNvPr>
          <p:cNvSpPr txBox="1"/>
          <p:nvPr/>
        </p:nvSpPr>
        <p:spPr>
          <a:xfrm>
            <a:off x="3207557" y="4828426"/>
            <a:ext cx="3166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102320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E14B7AB-9599-DAD4-1AA1-88D58FA99C64}"/>
              </a:ext>
            </a:extLst>
          </p:cNvPr>
          <p:cNvGrpSpPr/>
          <p:nvPr/>
        </p:nvGrpSpPr>
        <p:grpSpPr>
          <a:xfrm>
            <a:off x="565785" y="1626691"/>
            <a:ext cx="8230705" cy="4780406"/>
            <a:chOff x="327278" y="1626690"/>
            <a:chExt cx="8230705" cy="478040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0329CD1-8CEA-8417-174E-31A035BDD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78" y="1626690"/>
              <a:ext cx="4244722" cy="4780405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667898" y="1626692"/>
              <a:ext cx="7890085" cy="4780404"/>
              <a:chOff x="667898" y="1626691"/>
              <a:chExt cx="7890085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667898" y="3070331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66691" y="2559803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2" y="2637496"/>
              <a:ext cx="31090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9  </a:t>
              </a:r>
              <a:r>
                <a: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= </a:t>
              </a:r>
              <a:r>
                <a:rPr lang="ar-SA" sz="2800" dirty="0">
                  <a:solidFill>
                    <a:srgbClr val="FFC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</a:t>
              </a:r>
              <a:r>
                <a: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4,5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E9A7B3-5634-6511-2E6B-76D727D10B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9"/>
          <a:stretch>
            <a:fillRect/>
          </a:stretch>
        </p:blipFill>
        <p:spPr>
          <a:xfrm>
            <a:off x="785308" y="2889869"/>
            <a:ext cx="7616414" cy="107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5BAA05B-9247-718C-A32F-2426210938B7}"/>
              </a:ext>
            </a:extLst>
          </p:cNvPr>
          <p:cNvGrpSpPr/>
          <p:nvPr/>
        </p:nvGrpSpPr>
        <p:grpSpPr>
          <a:xfrm>
            <a:off x="1059317" y="2386599"/>
            <a:ext cx="7001468" cy="2054792"/>
            <a:chOff x="1059317" y="2386599"/>
            <a:chExt cx="7001468" cy="2054792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1CBF6EE-AE52-8AD4-311D-EDDD54D3F354}"/>
                </a:ext>
              </a:extLst>
            </p:cNvPr>
            <p:cNvGrpSpPr/>
            <p:nvPr/>
          </p:nvGrpSpPr>
          <p:grpSpPr>
            <a:xfrm>
              <a:off x="1059317" y="2386599"/>
              <a:ext cx="6735483" cy="2054792"/>
              <a:chOff x="1217349" y="2990299"/>
              <a:chExt cx="6673207" cy="509289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A19A639-7DD9-8AB7-E84A-E7C09AB1D601}"/>
                  </a:ext>
                </a:extLst>
              </p:cNvPr>
              <p:cNvSpPr txBox="1"/>
              <p:nvPr/>
            </p:nvSpPr>
            <p:spPr>
              <a:xfrm>
                <a:off x="1217349" y="3383293"/>
                <a:ext cx="891459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5,5 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57C54E5-A397-A062-7156-C035F28EEC6F}"/>
                  </a:ext>
                </a:extLst>
              </p:cNvPr>
              <p:cNvSpPr txBox="1"/>
              <p:nvPr/>
            </p:nvSpPr>
            <p:spPr>
              <a:xfrm>
                <a:off x="4224358" y="3373431"/>
                <a:ext cx="824923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9,5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BFCFFF2-6BFF-40A2-B568-86DECD926A34}"/>
                  </a:ext>
                </a:extLst>
              </p:cNvPr>
              <p:cNvSpPr txBox="1"/>
              <p:nvPr/>
            </p:nvSpPr>
            <p:spPr>
              <a:xfrm>
                <a:off x="5639648" y="3385162"/>
                <a:ext cx="824923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7,5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1CACB2D-C623-86AD-8FEF-C834FA9C0B0F}"/>
                  </a:ext>
                </a:extLst>
              </p:cNvPr>
              <p:cNvSpPr txBox="1"/>
              <p:nvPr/>
            </p:nvSpPr>
            <p:spPr>
              <a:xfrm>
                <a:off x="5767214" y="2992082"/>
                <a:ext cx="745956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1,5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1AB9AD6-CFDF-B87F-A759-C5AB8C949319}"/>
                  </a:ext>
                </a:extLst>
              </p:cNvPr>
              <p:cNvSpPr txBox="1"/>
              <p:nvPr/>
            </p:nvSpPr>
            <p:spPr>
              <a:xfrm>
                <a:off x="2760293" y="2990299"/>
                <a:ext cx="745956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3,5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D125638-AC35-688B-0DD0-661993F2E550}"/>
                  </a:ext>
                </a:extLst>
              </p:cNvPr>
              <p:cNvSpPr txBox="1"/>
              <p:nvPr/>
            </p:nvSpPr>
            <p:spPr>
              <a:xfrm>
                <a:off x="1316292" y="2990299"/>
                <a:ext cx="745956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4,5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9CD9F2-0408-2B1A-2716-FE25C7BE0D20}"/>
                  </a:ext>
                </a:extLst>
              </p:cNvPr>
              <p:cNvSpPr txBox="1"/>
              <p:nvPr/>
            </p:nvSpPr>
            <p:spPr>
              <a:xfrm>
                <a:off x="7163305" y="2992082"/>
                <a:ext cx="727251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C73B101-F584-76D4-9FBF-0ED3932A50EF}"/>
                  </a:ext>
                </a:extLst>
              </p:cNvPr>
              <p:cNvSpPr txBox="1"/>
              <p:nvPr/>
            </p:nvSpPr>
            <p:spPr>
              <a:xfrm>
                <a:off x="4117810" y="2992082"/>
                <a:ext cx="999268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2,5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DB4456F-F27E-4FB0-FD0B-4DFA43EAAD73}"/>
                  </a:ext>
                </a:extLst>
              </p:cNvPr>
              <p:cNvSpPr txBox="1"/>
              <p:nvPr/>
            </p:nvSpPr>
            <p:spPr>
              <a:xfrm>
                <a:off x="2584625" y="3382288"/>
                <a:ext cx="967426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6,5</a:t>
                </a: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BF0E818-59A9-E66B-FD51-B00AE6F83D26}"/>
                </a:ext>
              </a:extLst>
            </p:cNvPr>
            <p:cNvSpPr txBox="1"/>
            <p:nvPr/>
          </p:nvSpPr>
          <p:spPr>
            <a:xfrm>
              <a:off x="6828982" y="3921582"/>
              <a:ext cx="12318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10,5</a:t>
              </a:r>
              <a:r>
                <a:rPr lang="ar-SA" sz="2400" b="1" dirty="0">
                  <a:solidFill>
                    <a:srgbClr val="C00000"/>
                  </a:solidFill>
                </a:rPr>
                <a:t> 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6D0D2D4-C108-2CB8-83EF-F0ACC3F05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9"/>
          <a:stretch>
            <a:fillRect/>
          </a:stretch>
        </p:blipFill>
        <p:spPr>
          <a:xfrm>
            <a:off x="785308" y="2746555"/>
            <a:ext cx="7616414" cy="122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A383E-6F43-3F79-4BCC-C33A43615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252A7DF-CCA6-EE37-DAFE-7345B3ED2DC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04D42E5-246F-7BFB-4A47-1A43BD545F03}"/>
              </a:ext>
            </a:extLst>
          </p:cNvPr>
          <p:cNvGrpSpPr/>
          <p:nvPr/>
        </p:nvGrpSpPr>
        <p:grpSpPr>
          <a:xfrm>
            <a:off x="1986845" y="2282189"/>
            <a:ext cx="5317066" cy="3429989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5F3DC68-E2CD-7245-4B28-99150157DD3E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4C50993-F170-49BD-829E-A3D043F29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351120" y="4456770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CF190DD-7313-1823-22FB-E2FA568659A1}"/>
                </a:ext>
              </a:extLst>
            </p:cNvPr>
            <p:cNvSpPr txBox="1"/>
            <p:nvPr/>
          </p:nvSpPr>
          <p:spPr>
            <a:xfrm>
              <a:off x="2290913" y="3167196"/>
              <a:ext cx="39779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05C4934-A1FB-03CC-480A-01922839A130}"/>
                </a:ext>
              </a:extLst>
            </p:cNvPr>
            <p:cNvSpPr txBox="1"/>
            <p:nvPr/>
          </p:nvSpPr>
          <p:spPr>
            <a:xfrm>
              <a:off x="2752262" y="3863420"/>
              <a:ext cx="3598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8A269B15-C4EF-5AD8-5073-B69C43623E35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6D90FE8-048B-6FB1-73A7-B6B0142361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C88D892-20B5-6C01-0277-0DF0C2DA5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28CD7D-8B1B-5FBB-360E-EF57108F0955}"/>
              </a:ext>
            </a:extLst>
          </p:cNvPr>
          <p:cNvSpPr txBox="1"/>
          <p:nvPr/>
        </p:nvSpPr>
        <p:spPr>
          <a:xfrm>
            <a:off x="3261981" y="4571116"/>
            <a:ext cx="3166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658828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الوحدة الأساسية لقياس السعة؟ اكتبوا حرف الإجابة الصحيحة.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007262-2FBC-BD44-495F-5181E793B03F}"/>
              </a:ext>
            </a:extLst>
          </p:cNvPr>
          <p:cNvSpPr txBox="1"/>
          <p:nvPr/>
        </p:nvSpPr>
        <p:spPr>
          <a:xfrm>
            <a:off x="948268" y="1763275"/>
            <a:ext cx="729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اَلْوَحْدَةُ الْأَساسْيّةُ لِقِيّاسِ السِّعَةِ هي</a:t>
            </a:r>
            <a:r>
              <a:rPr lang="ar-MA" sz="6000" b="1" dirty="0">
                <a:solidFill>
                  <a:srgbClr val="002060"/>
                </a:solidFill>
              </a:rPr>
              <a:t>:</a:t>
            </a:r>
            <a:endParaRPr lang="fr-MA" sz="6000" b="1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36A2D5-762B-6C6B-985F-6E3E466A9FB0}"/>
              </a:ext>
            </a:extLst>
          </p:cNvPr>
          <p:cNvSpPr txBox="1"/>
          <p:nvPr/>
        </p:nvSpPr>
        <p:spPr>
          <a:xfrm>
            <a:off x="1591733" y="2778938"/>
            <a:ext cx="52783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اَلْمِتْرُ؛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اَللِّترُ؛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اَلْغرامُ؛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اَلطّولُ.</a:t>
            </a:r>
            <a:endParaRPr lang="fr-MA" sz="6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2118360" y="853538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نقيس السعة باللتر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6CC298-E92A-FFBF-CEA5-A3666CD92F60}"/>
              </a:ext>
            </a:extLst>
          </p:cNvPr>
          <p:cNvSpPr txBox="1"/>
          <p:nvPr/>
        </p:nvSpPr>
        <p:spPr>
          <a:xfrm>
            <a:off x="948268" y="1763275"/>
            <a:ext cx="729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اَلْوَحْدَةُ الْأَساسْيّةُ لِقِيّاسِ السِّعَةِ هي</a:t>
            </a:r>
            <a:r>
              <a:rPr lang="ar-MA" sz="6000" b="1" dirty="0">
                <a:solidFill>
                  <a:srgbClr val="002060"/>
                </a:solidFill>
              </a:rPr>
              <a:t>:</a:t>
            </a:r>
            <a:endParaRPr lang="fr-MA" sz="6000" b="1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C47B5A-4BDC-804C-FCEA-7EBA97ECFD3C}"/>
              </a:ext>
            </a:extLst>
          </p:cNvPr>
          <p:cNvSpPr txBox="1"/>
          <p:nvPr/>
        </p:nvSpPr>
        <p:spPr>
          <a:xfrm>
            <a:off x="1591733" y="2778938"/>
            <a:ext cx="52783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اَلْمِتْرُ؛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اَللِّترُ؛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اَلْغرامُ؛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اَلطّولُ.</a:t>
            </a:r>
            <a:endParaRPr lang="fr-MA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30D70-463B-FD37-9AA8-91D8656D6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622C1AD-A953-3A53-2378-94581174C6DD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F168DB-2040-1F82-63CF-72781624F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7CEBC14-2171-8A82-F626-92220C9E6338}"/>
              </a:ext>
            </a:extLst>
          </p:cNvPr>
          <p:cNvSpPr txBox="1"/>
          <p:nvPr/>
        </p:nvSpPr>
        <p:spPr>
          <a:xfrm>
            <a:off x="373943" y="801441"/>
            <a:ext cx="71571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كم من سنتليتر في كل لتر، 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حرف الإجابة الصحيحة.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449C1B-7D60-C5DB-BB90-BB118B379A93}"/>
              </a:ext>
            </a:extLst>
          </p:cNvPr>
          <p:cNvSpPr txBox="1"/>
          <p:nvPr/>
        </p:nvSpPr>
        <p:spPr>
          <a:xfrm>
            <a:off x="1932821" y="1903691"/>
            <a:ext cx="52783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كُلِّ لِترٍ:</a:t>
            </a:r>
            <a:endParaRPr lang="fr-MA" sz="6000" b="1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2E5610-A996-5FC3-281B-C49FD7EA6C05}"/>
              </a:ext>
            </a:extLst>
          </p:cNvPr>
          <p:cNvSpPr txBox="1"/>
          <p:nvPr/>
        </p:nvSpPr>
        <p:spPr>
          <a:xfrm>
            <a:off x="1591733" y="2778938"/>
            <a:ext cx="52783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r" rtl="1">
              <a:buFont typeface="+mj-lt"/>
              <a:buAutoNum type="alphaUcPeriod"/>
            </a:pPr>
            <a:r>
              <a:rPr lang="fr-MA" sz="4400" b="1" dirty="0">
                <a:solidFill>
                  <a:srgbClr val="084F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en-GB" sz="4400" b="1" dirty="0">
                <a:solidFill>
                  <a:srgbClr val="084F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</a:t>
            </a:r>
            <a:r>
              <a:rPr lang="ar-MA" sz="4400" b="1" dirty="0">
                <a:solidFill>
                  <a:srgbClr val="084F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en-GB" sz="4400" b="1" dirty="0">
                <a:solidFill>
                  <a:srgbClr val="084F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cl</a:t>
            </a:r>
            <a:r>
              <a:rPr lang="ar-MA" sz="4400" b="1" dirty="0">
                <a:solidFill>
                  <a:srgbClr val="084F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en-GB" sz="4400" b="1" dirty="0">
                <a:solidFill>
                  <a:srgbClr val="084F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 cl</a:t>
            </a:r>
            <a:r>
              <a:rPr lang="ar-MA" sz="4400" b="1" dirty="0">
                <a:solidFill>
                  <a:srgbClr val="084F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en-GB" sz="4400" b="1" dirty="0">
                <a:solidFill>
                  <a:srgbClr val="084F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1 000 cl</a:t>
            </a:r>
            <a:r>
              <a:rPr lang="ar-MA" sz="4400" b="1" dirty="0">
                <a:solidFill>
                  <a:srgbClr val="084F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6000" b="1" dirty="0">
              <a:solidFill>
                <a:srgbClr val="084F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13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D7968-172E-46DC-0F4D-DF064BD3D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2912B90-5A2E-B8F1-AA2D-CF7FBFCE17C3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4ADA3C0-6A92-371D-1B75-F790A5CEE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285FC1-7821-04EE-3D76-06934BF2A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8602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98B94-02B1-2C62-9CE8-B112CC36D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F1064B81-7947-C9C0-4E25-092FF58DB38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77A80AC-6486-9749-21C8-D17D671EDACF}"/>
              </a:ext>
            </a:extLst>
          </p:cNvPr>
          <p:cNvSpPr txBox="1"/>
          <p:nvPr/>
        </p:nvSpPr>
        <p:spPr>
          <a:xfrm>
            <a:off x="2118360" y="853538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 لتر يعادل 100 سنتليتر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FE798-E2F7-2317-87F2-1DA5C2F06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47742C-6480-593C-DA51-2F943A1D85AD}"/>
              </a:ext>
            </a:extLst>
          </p:cNvPr>
          <p:cNvSpPr txBox="1"/>
          <p:nvPr/>
        </p:nvSpPr>
        <p:spPr>
          <a:xfrm>
            <a:off x="1932821" y="1903691"/>
            <a:ext cx="52783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كُلِّ لِترٍ:</a:t>
            </a:r>
            <a:endParaRPr lang="fr-MA" sz="6000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E0B954-06D5-C10D-A2E7-394707D415E1}"/>
              </a:ext>
            </a:extLst>
          </p:cNvPr>
          <p:cNvSpPr txBox="1"/>
          <p:nvPr/>
        </p:nvSpPr>
        <p:spPr>
          <a:xfrm>
            <a:off x="1591733" y="2778938"/>
            <a:ext cx="52783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r" rtl="1">
              <a:buFont typeface="+mj-lt"/>
              <a:buAutoNum type="alphaUcPeriod"/>
            </a:pPr>
            <a:r>
              <a:rPr lang="f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en-GB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en-GB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cl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en-GB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 cl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42950" indent="-742950" algn="r" rtl="1">
              <a:buFont typeface="+mj-lt"/>
              <a:buAutoNum type="alphaUcPeriod"/>
            </a:pPr>
            <a:r>
              <a:rPr lang="en-GB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1 000 cl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6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78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6E5A2-7EC2-287C-2686-BA045D973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8595A746-0424-B047-0B1E-818C808514D9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6AA688-D552-68C6-9A3A-0FA288025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9C52D0C-6CEF-BE5B-C8E4-8A28682910F4}"/>
              </a:ext>
            </a:extLst>
          </p:cNvPr>
          <p:cNvSpPr txBox="1"/>
          <p:nvPr/>
        </p:nvSpPr>
        <p:spPr>
          <a:xfrm>
            <a:off x="2938778" y="801441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الأ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الخارج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فقط.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13BEF2-3CFA-9C7F-069D-97A34E000266}"/>
              </a:ext>
            </a:extLst>
          </p:cNvPr>
          <p:cNvGrpSpPr/>
          <p:nvPr/>
        </p:nvGrpSpPr>
        <p:grpSpPr>
          <a:xfrm>
            <a:off x="1167178" y="2925790"/>
            <a:ext cx="6809643" cy="1204161"/>
            <a:chOff x="814041" y="3011121"/>
            <a:chExt cx="4663381" cy="178473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9325CE6-1D10-D46A-66B0-55EE8026E66A}"/>
                </a:ext>
              </a:extLst>
            </p:cNvPr>
            <p:cNvSpPr txBox="1"/>
            <p:nvPr/>
          </p:nvSpPr>
          <p:spPr>
            <a:xfrm>
              <a:off x="3779801" y="3011121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FCC302"/>
                  </a:solidFill>
                </a:rPr>
                <a:t>…....</a:t>
              </a:r>
              <a:endParaRPr lang="fr-MA" sz="6000" b="1" dirty="0">
                <a:solidFill>
                  <a:srgbClr val="FCC302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3A73E5E-4CD1-2F2D-212B-FD6D36647FE0}"/>
                </a:ext>
              </a:extLst>
            </p:cNvPr>
            <p:cNvSpPr txBox="1"/>
            <p:nvPr/>
          </p:nvSpPr>
          <p:spPr>
            <a:xfrm>
              <a:off x="814041" y="3290501"/>
              <a:ext cx="2623476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rgbClr val="002060"/>
                  </a:solidFill>
                </a:rPr>
                <a:t>6000÷ </a:t>
              </a:r>
              <a:r>
                <a:rPr lang="ar-SA" sz="6000" b="1" dirty="0">
                  <a:solidFill>
                    <a:srgbClr val="002060"/>
                  </a:solidFill>
                </a:rPr>
                <a:t>10</a:t>
              </a:r>
              <a:endParaRPr lang="fr-MA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CB69539-D7EA-C190-4C3F-6690DA4C76FE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372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ED95C-36F3-9AC7-2100-E0738E93A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6A72828-C5A2-542A-E3CB-053750D47B3F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A80F42-70DF-2323-B0F6-50B6886F6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26A3CF-BF21-B1C1-A19A-950AF8829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720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F5D70-B0DD-D44C-82D2-109D2F30B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643CFD6-7F34-E71D-C041-2E0975619B30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038CFC-3DEA-FC3B-756F-8BC289BAE23B}"/>
              </a:ext>
            </a:extLst>
          </p:cNvPr>
          <p:cNvSpPr txBox="1"/>
          <p:nvPr/>
        </p:nvSpPr>
        <p:spPr>
          <a:xfrm>
            <a:off x="2118360" y="853538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05C409-4CA8-CC79-E80F-CFCFF2570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7" name="Group 1">
            <a:extLst>
              <a:ext uri="{FF2B5EF4-FFF2-40B4-BE49-F238E27FC236}">
                <a16:creationId xmlns:a16="http://schemas.microsoft.com/office/drawing/2014/main" id="{4197DFFD-F373-1287-D2E5-6479B27008DE}"/>
              </a:ext>
            </a:extLst>
          </p:cNvPr>
          <p:cNvGrpSpPr/>
          <p:nvPr/>
        </p:nvGrpSpPr>
        <p:grpSpPr>
          <a:xfrm>
            <a:off x="1085349" y="3205060"/>
            <a:ext cx="6634382" cy="1039190"/>
            <a:chOff x="814041" y="3255630"/>
            <a:chExt cx="4543359" cy="1540221"/>
          </a:xfrm>
        </p:grpSpPr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637CC529-3794-1BAE-F9EC-FF1CE73C3667}"/>
                </a:ext>
              </a:extLst>
            </p:cNvPr>
            <p:cNvSpPr txBox="1"/>
            <p:nvPr/>
          </p:nvSpPr>
          <p:spPr>
            <a:xfrm>
              <a:off x="3659779" y="3255630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F0000"/>
                  </a:solidFill>
                </a:rPr>
                <a:t>600</a:t>
              </a:r>
              <a:endParaRPr lang="fr-MA" sz="60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328E0658-70B6-85CF-4D0A-60C8A1A027B1}"/>
                </a:ext>
              </a:extLst>
            </p:cNvPr>
            <p:cNvSpPr txBox="1"/>
            <p:nvPr/>
          </p:nvSpPr>
          <p:spPr>
            <a:xfrm>
              <a:off x="814041" y="3290501"/>
              <a:ext cx="2623476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6000÷ 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10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8AEB3ED2-E251-FC22-6CC3-1DB1E5713BBB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338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7BA110-2502-91AA-547C-599247E2F144}"/>
              </a:ext>
            </a:extLst>
          </p:cNvPr>
          <p:cNvGrpSpPr/>
          <p:nvPr/>
        </p:nvGrpSpPr>
        <p:grpSpPr>
          <a:xfrm>
            <a:off x="1166908" y="3091426"/>
            <a:ext cx="7071251" cy="1015664"/>
            <a:chOff x="494175" y="3290498"/>
            <a:chExt cx="4842535" cy="150535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63C881-036C-5D79-05A7-5C3DC27288A1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FFE603-8C0F-34CC-1ED9-6CC6F563D6F4}"/>
                </a:ext>
              </a:extLst>
            </p:cNvPr>
            <p:cNvSpPr txBox="1"/>
            <p:nvPr/>
          </p:nvSpPr>
          <p:spPr>
            <a:xfrm>
              <a:off x="494175" y="3290498"/>
              <a:ext cx="3144914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002060"/>
                  </a:solidFill>
                </a:rPr>
                <a:t>7000</a:t>
              </a:r>
              <a:r>
                <a:rPr lang="en-GB" sz="6000" b="1" dirty="0">
                  <a:solidFill>
                    <a:srgbClr val="002060"/>
                  </a:solidFill>
                </a:rPr>
                <a:t> ÷ </a:t>
              </a:r>
              <a:r>
                <a:rPr lang="ar-SA" sz="6000" b="1" dirty="0">
                  <a:solidFill>
                    <a:srgbClr val="002060"/>
                  </a:solidFill>
                </a:rPr>
                <a:t>100</a:t>
              </a:r>
              <a:endParaRPr lang="fr-MA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8FC4A2-3C3C-A015-80A9-BF5C561CC224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نحسب الجداء بسرعة.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E18CC7B-FC28-5CC9-7F74-B239E6F331B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C13994FA-422B-8E2A-54EC-75684DFAB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9B100097-9652-AF37-1C1D-10611F7E1DE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" name="Group 1">
            <a:extLst>
              <a:ext uri="{FF2B5EF4-FFF2-40B4-BE49-F238E27FC236}">
                <a16:creationId xmlns:a16="http://schemas.microsoft.com/office/drawing/2014/main" id="{8DC07DA6-BD8A-9344-0800-2487D9817DC3}"/>
              </a:ext>
            </a:extLst>
          </p:cNvPr>
          <p:cNvGrpSpPr/>
          <p:nvPr/>
        </p:nvGrpSpPr>
        <p:grpSpPr>
          <a:xfrm>
            <a:off x="1334630" y="3174206"/>
            <a:ext cx="7142567" cy="1123385"/>
            <a:chOff x="384646" y="3130842"/>
            <a:chExt cx="4891374" cy="1665009"/>
          </a:xfrm>
        </p:grpSpPr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AF5ECBB6-7078-0489-6ABB-7D9BC2039881}"/>
                </a:ext>
              </a:extLst>
            </p:cNvPr>
            <p:cNvSpPr txBox="1"/>
            <p:nvPr/>
          </p:nvSpPr>
          <p:spPr>
            <a:xfrm>
              <a:off x="3120136" y="3130842"/>
              <a:ext cx="2155884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C00000"/>
                  </a:solidFill>
                </a:rPr>
                <a:t>70</a:t>
              </a:r>
              <a:endParaRPr lang="fr-MA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D6A15D94-AB1E-6365-F5A8-B133D292A6D8}"/>
                </a:ext>
              </a:extLst>
            </p:cNvPr>
            <p:cNvSpPr txBox="1"/>
            <p:nvPr/>
          </p:nvSpPr>
          <p:spPr>
            <a:xfrm>
              <a:off x="384646" y="3290500"/>
              <a:ext cx="3144914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002060"/>
                  </a:solidFill>
                </a:rPr>
                <a:t>7000</a:t>
              </a:r>
              <a:r>
                <a:rPr lang="en-GB" sz="6000" b="1" dirty="0">
                  <a:solidFill>
                    <a:srgbClr val="002060"/>
                  </a:solidFill>
                </a:rPr>
                <a:t> ÷ </a:t>
              </a:r>
              <a:r>
                <a:rPr lang="ar-SA" sz="6000" b="1" dirty="0">
                  <a:solidFill>
                    <a:srgbClr val="002060"/>
                  </a:solidFill>
                </a:rPr>
                <a:t>100</a:t>
              </a:r>
              <a:endParaRPr lang="fr-MA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99A2D7A2-C45F-34B8-BEBF-3E63EA8EF82B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47463-FB4B-0856-8189-6A5C7E7E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9F6DC62-D3B8-63BA-DA4C-CFAB63A21BE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109EE3-65FF-F21D-172E-A597FAA34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6E61A6B-6020-7F5D-6C10-97DECE6381B4}"/>
              </a:ext>
            </a:extLst>
          </p:cNvPr>
          <p:cNvSpPr txBox="1"/>
          <p:nvPr/>
        </p:nvSpPr>
        <p:spPr>
          <a:xfrm>
            <a:off x="3008575" y="82885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B45B81-ED56-1688-0E56-8E9C6F22C0D6}"/>
              </a:ext>
            </a:extLst>
          </p:cNvPr>
          <p:cNvGrpSpPr/>
          <p:nvPr/>
        </p:nvGrpSpPr>
        <p:grpSpPr>
          <a:xfrm>
            <a:off x="1008220" y="3127334"/>
            <a:ext cx="7127559" cy="1025477"/>
            <a:chOff x="394923" y="3275955"/>
            <a:chExt cx="4881096" cy="151989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82A410-C9AD-B69E-3C36-F1B72596856C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D67436E-FC56-EF19-D567-A7AC0C38FFF5}"/>
                </a:ext>
              </a:extLst>
            </p:cNvPr>
            <p:cNvSpPr txBox="1"/>
            <p:nvPr/>
          </p:nvSpPr>
          <p:spPr>
            <a:xfrm>
              <a:off x="394923" y="3290501"/>
              <a:ext cx="3134637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13000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DCC7C9-683F-3E8D-0F87-E264F070B4CB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58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DC67C-BD83-2F82-6BEC-E04AF72C6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5C3CBAD-0FB9-040E-E671-05704AE509D0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861712-11EE-7B4C-FE62-F16C5717C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FE8919-D1C2-BD04-18CC-56E365980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655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85C0-1B93-0B6A-C27D-EEB08694D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428B251-2A7A-B357-D022-46FA87A9AC1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AE1A45-595D-55FB-8C89-C82F7D6CA038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E2F3CF-D364-78BA-4607-833FFD6A6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B80B2DD-D68F-97B7-FD81-BE77E475ED33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FE2DE4DA-2AC0-EC58-72C3-0733B6A0C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27BA0115-58F6-5813-660C-D87E1E3372FE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" name="Group 1">
            <a:extLst>
              <a:ext uri="{FF2B5EF4-FFF2-40B4-BE49-F238E27FC236}">
                <a16:creationId xmlns:a16="http://schemas.microsoft.com/office/drawing/2014/main" id="{FBEEAE9D-C3E5-DFF3-88D1-AC7D9F3D8FC6}"/>
              </a:ext>
            </a:extLst>
          </p:cNvPr>
          <p:cNvGrpSpPr/>
          <p:nvPr/>
        </p:nvGrpSpPr>
        <p:grpSpPr>
          <a:xfrm>
            <a:off x="1200241" y="3165434"/>
            <a:ext cx="7127559" cy="1025477"/>
            <a:chOff x="394923" y="3275955"/>
            <a:chExt cx="4881096" cy="1519896"/>
          </a:xfrm>
        </p:grpSpPr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4629E310-141C-2FD1-265D-F1B246DCAA0D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C00000"/>
                  </a:solidFill>
                </a:rPr>
                <a:t>130</a:t>
              </a:r>
              <a:endParaRPr lang="fr-MA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402F11C6-29BF-E036-FFAC-02448A5FA618}"/>
                </a:ext>
              </a:extLst>
            </p:cNvPr>
            <p:cNvSpPr txBox="1"/>
            <p:nvPr/>
          </p:nvSpPr>
          <p:spPr>
            <a:xfrm>
              <a:off x="394923" y="3290501"/>
              <a:ext cx="3134637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13000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6791BF65-1052-8180-E80B-293AAED2979E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545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A846B-87BE-A8F3-2C91-23B3814EF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12DA180-D063-4C6C-5D8C-5E766F4D45E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5357D8-34BE-5937-D7FA-DF791F359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69EDE95-179F-9A42-AC6F-1E5BDD9FD6EE}"/>
              </a:ext>
            </a:extLst>
          </p:cNvPr>
          <p:cNvSpPr txBox="1"/>
          <p:nvPr/>
        </p:nvSpPr>
        <p:spPr>
          <a:xfrm>
            <a:off x="3008575" y="82885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99F3D8-46C1-282B-790A-843272E0352D}"/>
              </a:ext>
            </a:extLst>
          </p:cNvPr>
          <p:cNvGrpSpPr/>
          <p:nvPr/>
        </p:nvGrpSpPr>
        <p:grpSpPr>
          <a:xfrm>
            <a:off x="1008220" y="3127334"/>
            <a:ext cx="7127559" cy="1025477"/>
            <a:chOff x="394923" y="3275955"/>
            <a:chExt cx="4881096" cy="151989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7CA612C-D569-5CF7-102E-FCB71122E0F8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4A035B4-1E41-AD37-338B-E3A0166CA8A6}"/>
                </a:ext>
              </a:extLst>
            </p:cNvPr>
            <p:cNvSpPr txBox="1"/>
            <p:nvPr/>
          </p:nvSpPr>
          <p:spPr>
            <a:xfrm>
              <a:off x="394923" y="3290501"/>
              <a:ext cx="3134637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49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00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B9CE6ED-1131-DE10-A153-4D6A290E5137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342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9905F-4A10-EBFF-5520-BEB0EF792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1C97B9A-6458-8A69-2F1E-002B4EAE2285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A7188A-E721-4DEB-8DA1-DBC192A8E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6817AF-131B-0BBA-6A70-6BE428B88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8522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4F7B-BF01-CF67-094B-79944180E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D56FEC-0794-EC28-9029-B31EAF1C3379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1CD91B2-9EA3-0E62-18A8-5D99AC4FC42E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من يشرح كيف توصل إلى الجواب الصحيح.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4585B9-FE57-0AE5-6946-7B065D7B1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5A8DC111-F55D-F92C-C314-1766B815AB8E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BA6AB475-ACFE-9DE5-13F8-C54AE71EB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A3E5DF43-8043-88CF-B745-D59C7C9992C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" name="Group 1">
            <a:extLst>
              <a:ext uri="{FF2B5EF4-FFF2-40B4-BE49-F238E27FC236}">
                <a16:creationId xmlns:a16="http://schemas.microsoft.com/office/drawing/2014/main" id="{C3311922-36DC-DC8F-FF0A-745F81969BB2}"/>
              </a:ext>
            </a:extLst>
          </p:cNvPr>
          <p:cNvGrpSpPr/>
          <p:nvPr/>
        </p:nvGrpSpPr>
        <p:grpSpPr>
          <a:xfrm>
            <a:off x="1200241" y="3175247"/>
            <a:ext cx="6909845" cy="1015664"/>
            <a:chOff x="394923" y="3290499"/>
            <a:chExt cx="4732001" cy="1505352"/>
          </a:xfrm>
        </p:grpSpPr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9CF51558-65EC-360E-6224-FF87045C3C29}"/>
                </a:ext>
              </a:extLst>
            </p:cNvPr>
            <p:cNvSpPr txBox="1"/>
            <p:nvPr/>
          </p:nvSpPr>
          <p:spPr>
            <a:xfrm>
              <a:off x="3429303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</a:rPr>
                <a:t>4</a:t>
              </a:r>
              <a:r>
                <a:rPr lang="fr-MA" sz="6000" b="1" dirty="0">
                  <a:solidFill>
                    <a:srgbClr val="C00000"/>
                  </a:solidFill>
                </a:rPr>
                <a:t>,9</a:t>
              </a:r>
              <a:endParaRPr lang="ar-MA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8EBAD3C3-07B6-AD28-C650-471349E30159}"/>
                </a:ext>
              </a:extLst>
            </p:cNvPr>
            <p:cNvSpPr txBox="1"/>
            <p:nvPr/>
          </p:nvSpPr>
          <p:spPr>
            <a:xfrm>
              <a:off x="394923" y="3290501"/>
              <a:ext cx="3134637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49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00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FF43432A-05EF-3A16-C211-E11069260B46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135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291856" y="2226052"/>
            <a:ext cx="5904089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435832" y="3257951"/>
              <a:ext cx="617824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73873" y="3210205"/>
              <a:ext cx="359494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endPara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218324" y="4739674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D728A57-9B36-DF74-3058-93F87F6DB8D4}"/>
              </a:ext>
            </a:extLst>
          </p:cNvPr>
          <p:cNvSpPr txBox="1"/>
          <p:nvPr/>
        </p:nvSpPr>
        <p:spPr>
          <a:xfrm>
            <a:off x="1188088" y="3411262"/>
            <a:ext cx="5069454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DB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تَعَرّفُ وَإنْج</a:t>
            </a:r>
            <a:r>
              <a:rPr lang="ar-SA" sz="2800" b="1" kern="0" dirty="0">
                <a:solidFill>
                  <a:srgbClr val="FDB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kern="0" dirty="0">
                <a:solidFill>
                  <a:srgbClr val="FDB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زُ</a:t>
            </a:r>
            <a:r>
              <a:rPr lang="ar-SA" sz="2800" b="1" kern="0" dirty="0">
                <a:solidFill>
                  <a:srgbClr val="FDB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rgbClr val="FDB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تَحْويلاتٍ عَلى وَحَدَاتِ </a:t>
            </a:r>
          </a:p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DB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قِياسِ الطُّولِ والسِّعَةِ</a:t>
            </a:r>
            <a:r>
              <a:rPr lang="ar-MA" sz="2400" b="1" kern="0" dirty="0">
                <a:solidFill>
                  <a:srgbClr val="FDB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اليوم كيف ننجز تحويلات على وحدات قياس الطول والسعة.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3" name="MATHS_N4_P3_SEM3_S2_V1 ">
            <a:hlinkClick r:id="" action="ppaction://media"/>
            <a:extLst>
              <a:ext uri="{FF2B5EF4-FFF2-40B4-BE49-F238E27FC236}">
                <a16:creationId xmlns:a16="http://schemas.microsoft.com/office/drawing/2014/main" id="{ADCF85C9-ED1A-740A-83EC-62EB542194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6034" y="1924594"/>
            <a:ext cx="7439297" cy="417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5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AB15E9-BC84-8779-6E2F-9C86930A6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313" y="1821005"/>
            <a:ext cx="6192377" cy="361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080743" y="2600686"/>
            <a:ext cx="4932000" cy="31942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4040254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44877" y="4775161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606225" y="5232639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 لإنجاز  تحويلات على  وحدات قياس الطول والسعة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3D57177-6444-C8FA-48CF-A82F5C952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97" y="2211947"/>
            <a:ext cx="8025205" cy="393988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408997A-F1C4-B812-4049-A8D5634A2087}"/>
              </a:ext>
            </a:extLst>
          </p:cNvPr>
          <p:cNvSpPr/>
          <p:nvPr/>
        </p:nvSpPr>
        <p:spPr>
          <a:xfrm>
            <a:off x="737419" y="3952568"/>
            <a:ext cx="7236542" cy="93294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C8D11-1E1F-E507-B159-E1FD0AC2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BC1B0F9-8349-0BDD-07AA-73FB4AE10E2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5E5B05BA-E603-62F2-6A63-5DAA8FAD94D5}"/>
              </a:ext>
            </a:extLst>
          </p:cNvPr>
          <p:cNvSpPr txBox="1"/>
          <p:nvPr/>
        </p:nvSpPr>
        <p:spPr>
          <a:xfrm>
            <a:off x="3252925" y="2003755"/>
            <a:ext cx="255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مهمة.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9A0E6B-3181-AFF6-8C49-50BE900E0524}"/>
              </a:ext>
            </a:extLst>
          </p:cNvPr>
          <p:cNvGrpSpPr/>
          <p:nvPr/>
        </p:nvGrpSpPr>
        <p:grpSpPr>
          <a:xfrm>
            <a:off x="1461958" y="2991464"/>
            <a:ext cx="6220083" cy="1759974"/>
            <a:chOff x="1399916" y="3709219"/>
            <a:chExt cx="6220083" cy="175997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AB7BAAC-EF91-D103-7C3D-2B3C9B3E360A}"/>
                </a:ext>
              </a:extLst>
            </p:cNvPr>
            <p:cNvSpPr/>
            <p:nvPr/>
          </p:nvSpPr>
          <p:spPr>
            <a:xfrm>
              <a:off x="1602659" y="3709219"/>
              <a:ext cx="6017340" cy="175997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EB86FA-4CD9-896B-213F-ED4CF289B2F1}"/>
                </a:ext>
              </a:extLst>
            </p:cNvPr>
            <p:cNvSpPr txBox="1"/>
            <p:nvPr/>
          </p:nvSpPr>
          <p:spPr>
            <a:xfrm>
              <a:off x="1399916" y="4173707"/>
              <a:ext cx="6141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ar-MA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حالَةِ اخْتِلافِ تَمْرينٍ مُقْترَحٍ عَنْ ما  في الْكُرّاسَةِ، يَتِمُّ اعْتِمادُ</a:t>
              </a:r>
            </a:p>
            <a:p>
              <a:pPr algn="r"/>
              <a:r>
                <a:rPr lang="ar-MA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التّمْرينِ الْمُقْترَحِ في الْعَرْضِ وَيَتِمُّ الْإنْجازُ عَلى الدَّفاتِرِ.</a:t>
              </a:r>
              <a:endParaRPr lang="fr-MA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4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 9">
            <a:extLst>
              <a:ext uri="{FF2B5EF4-FFF2-40B4-BE49-F238E27FC236}">
                <a16:creationId xmlns:a16="http://schemas.microsoft.com/office/drawing/2014/main" id="{EF02AF97-533E-FC26-FD1C-3CE9F6CECF88}"/>
              </a:ext>
            </a:extLst>
          </p:cNvPr>
          <p:cNvGrpSpPr/>
          <p:nvPr/>
        </p:nvGrpSpPr>
        <p:grpSpPr>
          <a:xfrm>
            <a:off x="784646" y="1465653"/>
            <a:ext cx="7118382" cy="578425"/>
            <a:chOff x="2567482" y="1465653"/>
            <a:chExt cx="5335546" cy="578425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FB3C35F3-2773-67D1-3076-C1BE6C2D2236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32" name="Rectangle : coins arrondis 16">
                <a:extLst>
                  <a:ext uri="{FF2B5EF4-FFF2-40B4-BE49-F238E27FC236}">
                    <a16:creationId xmlns:a16="http://schemas.microsoft.com/office/drawing/2014/main" id="{B32F667A-5BD2-9CF2-D9C9-AEADF8FBDA96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84F6A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5E08810D-AB66-C3AA-D89C-D95E764775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1BF7A46C-3A2C-49EB-86E0-0AFFC0258F3B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8" name="Rectangle : coins arrondis 19">
                <a:extLst>
                  <a:ext uri="{FF2B5EF4-FFF2-40B4-BE49-F238E27FC236}">
                    <a16:creationId xmlns:a16="http://schemas.microsoft.com/office/drawing/2014/main" id="{963BDB63-C6D6-1529-8A42-FED43B353B9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03B05876-FC6D-55D5-5A00-C5BFC6FD95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1B34AEB0-6E09-A563-D4E7-DA3AD7B95994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6" name="Rectangle : coins arrondis 2">
                <a:extLst>
                  <a:ext uri="{FF2B5EF4-FFF2-40B4-BE49-F238E27FC236}">
                    <a16:creationId xmlns:a16="http://schemas.microsoft.com/office/drawing/2014/main" id="{F14EBE91-0A27-DE23-445C-99BAB8A02B0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6F983970-1F81-73C2-A393-BC59750647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0B99ABE0-DE5A-75AE-D6A2-447847F59B8B}"/>
                </a:ext>
              </a:extLst>
            </p:cNvPr>
            <p:cNvSpPr txBox="1"/>
            <p:nvPr/>
          </p:nvSpPr>
          <p:spPr>
            <a:xfrm>
              <a:off x="6696410" y="1541301"/>
              <a:ext cx="800817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1973CF2C-3BE1-FD6B-C70A-A9A8BAF55030}"/>
                </a:ext>
              </a:extLst>
            </p:cNvPr>
            <p:cNvSpPr txBox="1"/>
            <p:nvPr/>
          </p:nvSpPr>
          <p:spPr>
            <a:xfrm>
              <a:off x="2909519" y="1616949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1A5FA1E-D946-6CB9-AD83-EE1EAAE56E99}"/>
              </a:ext>
            </a:extLst>
          </p:cNvPr>
          <p:cNvSpPr txBox="1"/>
          <p:nvPr/>
        </p:nvSpPr>
        <p:spPr>
          <a:xfrm>
            <a:off x="5829522" y="4570650"/>
            <a:ext cx="1958967" cy="461665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fr-MA" sz="2400" dirty="0"/>
              <a:t>500ml = 50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15155FCA-9707-AFE2-2A36-732027E70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97" y="2161896"/>
            <a:ext cx="6972693" cy="384661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51847EE-C774-BA4A-8DB1-4BB62C3B918C}"/>
              </a:ext>
            </a:extLst>
          </p:cNvPr>
          <p:cNvSpPr/>
          <p:nvPr/>
        </p:nvSpPr>
        <p:spPr>
          <a:xfrm>
            <a:off x="784646" y="3856652"/>
            <a:ext cx="6278006" cy="9045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7AD8E299-239F-44C2-2926-0FCF5C2C93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467" y="457053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يحدد المطلوب؟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sz="20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7CA52359-4964-AC6D-7C22-7A1C7DC71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85" y="2299428"/>
            <a:ext cx="8025205" cy="393988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0DDE621-92E0-3D6A-5020-50C73118ADFE}"/>
              </a:ext>
            </a:extLst>
          </p:cNvPr>
          <p:cNvSpPr/>
          <p:nvPr/>
        </p:nvSpPr>
        <p:spPr>
          <a:xfrm>
            <a:off x="1038656" y="4080387"/>
            <a:ext cx="7190944" cy="9045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id="{9984DBCD-BA5A-0CFE-4AD6-7B486407583D}"/>
              </a:ext>
            </a:extLst>
          </p:cNvPr>
          <p:cNvGrpSpPr/>
          <p:nvPr/>
        </p:nvGrpSpPr>
        <p:grpSpPr>
          <a:xfrm>
            <a:off x="784646" y="1465653"/>
            <a:ext cx="7118382" cy="578425"/>
            <a:chOff x="2567482" y="1465653"/>
            <a:chExt cx="5335546" cy="578425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6B955A40-E726-F586-7D31-22934443E7DE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26" name="Rectangle : coins arrondis 16">
                <a:extLst>
                  <a:ext uri="{FF2B5EF4-FFF2-40B4-BE49-F238E27FC236}">
                    <a16:creationId xmlns:a16="http://schemas.microsoft.com/office/drawing/2014/main" id="{139232F4-2DCC-F0EF-317F-475508525BAA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84F6A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14F4DFF9-E450-91A7-02E9-1FBEE5B596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7B10FF91-A12C-05B3-614D-164932A4AC22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4" name="Rectangle : coins arrondis 19">
                <a:extLst>
                  <a:ext uri="{FF2B5EF4-FFF2-40B4-BE49-F238E27FC236}">
                    <a16:creationId xmlns:a16="http://schemas.microsoft.com/office/drawing/2014/main" id="{EAB5CF77-944E-A329-B5AD-A09F866020D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8652E696-4C7B-EE2D-EA07-83149EC9E9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8" name="Group 12">
              <a:extLst>
                <a:ext uri="{FF2B5EF4-FFF2-40B4-BE49-F238E27FC236}">
                  <a16:creationId xmlns:a16="http://schemas.microsoft.com/office/drawing/2014/main" id="{9A07EE7F-0C40-3762-1566-F214AACA7D80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2" name="Rectangle : coins arrondis 2">
                <a:extLst>
                  <a:ext uri="{FF2B5EF4-FFF2-40B4-BE49-F238E27FC236}">
                    <a16:creationId xmlns:a16="http://schemas.microsoft.com/office/drawing/2014/main" id="{665F573A-2A39-231C-EA92-944E339C1BC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991DFA4E-3AD9-1961-D1A1-541BEE7C62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" name="ZoneTexte 7">
              <a:extLst>
                <a:ext uri="{FF2B5EF4-FFF2-40B4-BE49-F238E27FC236}">
                  <a16:creationId xmlns:a16="http://schemas.microsoft.com/office/drawing/2014/main" id="{15247B19-D0C3-5014-7EA3-33B4BC3FA2A3}"/>
                </a:ext>
              </a:extLst>
            </p:cNvPr>
            <p:cNvSpPr txBox="1"/>
            <p:nvPr/>
          </p:nvSpPr>
          <p:spPr>
            <a:xfrm>
              <a:off x="6696410" y="1541301"/>
              <a:ext cx="800817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ZoneTexte 11">
              <a:extLst>
                <a:ext uri="{FF2B5EF4-FFF2-40B4-BE49-F238E27FC236}">
                  <a16:creationId xmlns:a16="http://schemas.microsoft.com/office/drawing/2014/main" id="{FCADA05E-067D-235D-E435-A364FF03AC03}"/>
                </a:ext>
              </a:extLst>
            </p:cNvPr>
            <p:cNvSpPr txBox="1"/>
            <p:nvPr/>
          </p:nvSpPr>
          <p:spPr>
            <a:xfrm>
              <a:off x="2909519" y="1616949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B72C6-3A81-D94B-4694-61E14AD9D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ED1DA4-1E41-153F-FBC8-0FCD594ABB2A}"/>
              </a:ext>
            </a:extLst>
          </p:cNvPr>
          <p:cNvSpPr txBox="1"/>
          <p:nvPr/>
        </p:nvSpPr>
        <p:spPr>
          <a:xfrm>
            <a:off x="165463" y="858759"/>
            <a:ext cx="73604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نعم. التحويل الأول يتعلق بإيجاد كم تعادل </a:t>
            </a:r>
            <a:r>
              <a:rPr lang="en-GB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zgh-Tfng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.m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E09387-861A-0CA3-67CA-F3A57EC603C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6AF2B3F-861F-5519-0E1F-EB48BF789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97" y="3053739"/>
            <a:ext cx="8025205" cy="3290189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id="{2C6FF904-DA93-6B0B-1D36-F28CD25A229D}"/>
              </a:ext>
            </a:extLst>
          </p:cNvPr>
          <p:cNvGrpSpPr/>
          <p:nvPr/>
        </p:nvGrpSpPr>
        <p:grpSpPr>
          <a:xfrm>
            <a:off x="784646" y="1465653"/>
            <a:ext cx="7118382" cy="578425"/>
            <a:chOff x="2567482" y="1465653"/>
            <a:chExt cx="5335546" cy="578425"/>
          </a:xfrm>
        </p:grpSpPr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D4DB4957-6BFD-3B95-D1CD-F6A5B8FABFF0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27" name="Rectangle : coins arrondis 16">
                <a:extLst>
                  <a:ext uri="{FF2B5EF4-FFF2-40B4-BE49-F238E27FC236}">
                    <a16:creationId xmlns:a16="http://schemas.microsoft.com/office/drawing/2014/main" id="{2260932A-A0AD-EF51-30A5-FBD0B3B8A2F6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84F6A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DFDF1533-5BAB-25DF-4D07-31BF1001FA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4C38E7FD-80E8-AADA-C126-F1419C661A05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5" name="Rectangle : coins arrondis 19">
                <a:extLst>
                  <a:ext uri="{FF2B5EF4-FFF2-40B4-BE49-F238E27FC236}">
                    <a16:creationId xmlns:a16="http://schemas.microsoft.com/office/drawing/2014/main" id="{1AE9A1EA-F8F3-0A2C-51C7-D364DDA300E3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E44830C1-E335-B6FD-E79C-B281ACA916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00EEBD2-6AA1-79CB-A09D-C0467683520B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3" name="Rectangle : coins arrondis 2">
                <a:extLst>
                  <a:ext uri="{FF2B5EF4-FFF2-40B4-BE49-F238E27FC236}">
                    <a16:creationId xmlns:a16="http://schemas.microsoft.com/office/drawing/2014/main" id="{67F65C14-C673-1AD4-488C-BA0A171D308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A30EF46F-AE5E-0DEF-FD65-9934D8B70D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6DE7F166-242A-91C2-3C17-6F9565A3B32C}"/>
                </a:ext>
              </a:extLst>
            </p:cNvPr>
            <p:cNvSpPr txBox="1"/>
            <p:nvPr/>
          </p:nvSpPr>
          <p:spPr>
            <a:xfrm>
              <a:off x="6696410" y="1541301"/>
              <a:ext cx="800817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1">
              <a:extLst>
                <a:ext uri="{FF2B5EF4-FFF2-40B4-BE49-F238E27FC236}">
                  <a16:creationId xmlns:a16="http://schemas.microsoft.com/office/drawing/2014/main" id="{919A072E-04E2-186B-A10C-A854DE8F5949}"/>
                </a:ext>
              </a:extLst>
            </p:cNvPr>
            <p:cNvSpPr txBox="1"/>
            <p:nvPr/>
          </p:nvSpPr>
          <p:spPr>
            <a:xfrm>
              <a:off x="2909519" y="1616949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3F03A7C-8656-7129-EC43-A5E9DF5541E4}"/>
              </a:ext>
            </a:extLst>
          </p:cNvPr>
          <p:cNvSpPr/>
          <p:nvPr/>
        </p:nvSpPr>
        <p:spPr>
          <a:xfrm>
            <a:off x="879565" y="4502331"/>
            <a:ext cx="7184571" cy="7387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19181AB-CD20-F832-6701-05A042051F5C}"/>
              </a:ext>
            </a:extLst>
          </p:cNvPr>
          <p:cNvSpPr txBox="1"/>
          <p:nvPr/>
        </p:nvSpPr>
        <p:spPr>
          <a:xfrm>
            <a:off x="2692491" y="4640858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29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68CE9-33F2-9820-EB50-AD3738CC2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4F0E2F-0A53-2E14-C3FF-0952234BEFDD}"/>
              </a:ext>
            </a:extLst>
          </p:cNvPr>
          <p:cNvSpPr txBox="1"/>
          <p:nvPr/>
        </p:nvSpPr>
        <p:spPr>
          <a:xfrm>
            <a:off x="165463" y="858759"/>
            <a:ext cx="7360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بينما المطلوب في التحويل الثاني إيجاد كم يساوي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ml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7500  من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.l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DA7BBB-8F79-030A-DF41-8B850F8142B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id="{3DF730B4-0744-39A6-1970-47829465DD0E}"/>
              </a:ext>
            </a:extLst>
          </p:cNvPr>
          <p:cNvGrpSpPr/>
          <p:nvPr/>
        </p:nvGrpSpPr>
        <p:grpSpPr>
          <a:xfrm>
            <a:off x="784646" y="1465653"/>
            <a:ext cx="7118382" cy="578425"/>
            <a:chOff x="2567482" y="1465653"/>
            <a:chExt cx="5335546" cy="578425"/>
          </a:xfrm>
        </p:grpSpPr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6DE9A94B-EE57-631B-4EFE-06F1691CFE79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27" name="Rectangle : coins arrondis 16">
                <a:extLst>
                  <a:ext uri="{FF2B5EF4-FFF2-40B4-BE49-F238E27FC236}">
                    <a16:creationId xmlns:a16="http://schemas.microsoft.com/office/drawing/2014/main" id="{038EF3AF-3C0E-094E-64EF-817E2B8B7F9F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84F6A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4560EC42-6259-3C1B-AD6A-F8ABFA2428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AD798272-BE37-9288-6370-D9E37014BB80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5" name="Rectangle : coins arrondis 19">
                <a:extLst>
                  <a:ext uri="{FF2B5EF4-FFF2-40B4-BE49-F238E27FC236}">
                    <a16:creationId xmlns:a16="http://schemas.microsoft.com/office/drawing/2014/main" id="{20F76806-CCC4-63BA-6283-F53A2B36AD9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845B0C23-C1D8-CE04-0C3F-4429942667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14D961F-DCBE-C1E3-7990-2C16CF3072F3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3" name="Rectangle : coins arrondis 2">
                <a:extLst>
                  <a:ext uri="{FF2B5EF4-FFF2-40B4-BE49-F238E27FC236}">
                    <a16:creationId xmlns:a16="http://schemas.microsoft.com/office/drawing/2014/main" id="{0B3853B3-4E09-DF75-9FA6-3FFD5FAC89B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064A5251-8269-A175-DF56-52B28ED193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5A1CCE0C-9E0D-8192-AED2-E0C301D4DB47}"/>
                </a:ext>
              </a:extLst>
            </p:cNvPr>
            <p:cNvSpPr txBox="1"/>
            <p:nvPr/>
          </p:nvSpPr>
          <p:spPr>
            <a:xfrm>
              <a:off x="6696410" y="1541301"/>
              <a:ext cx="800817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1">
              <a:extLst>
                <a:ext uri="{FF2B5EF4-FFF2-40B4-BE49-F238E27FC236}">
                  <a16:creationId xmlns:a16="http://schemas.microsoft.com/office/drawing/2014/main" id="{FB5A8CF8-DE01-A8A1-7E19-07B734E0B8D1}"/>
                </a:ext>
              </a:extLst>
            </p:cNvPr>
            <p:cNvSpPr txBox="1"/>
            <p:nvPr/>
          </p:nvSpPr>
          <p:spPr>
            <a:xfrm>
              <a:off x="2909519" y="1616949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0FDC284-2413-DBFE-ECE4-AD61845F83E9}"/>
              </a:ext>
            </a:extLst>
          </p:cNvPr>
          <p:cNvGrpSpPr/>
          <p:nvPr/>
        </p:nvGrpSpPr>
        <p:grpSpPr>
          <a:xfrm>
            <a:off x="559397" y="2432936"/>
            <a:ext cx="8025205" cy="3290189"/>
            <a:chOff x="559397" y="3053739"/>
            <a:chExt cx="8025205" cy="3290189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B0DF0332-642D-0E52-318F-87F879E1C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397" y="3053739"/>
              <a:ext cx="8025205" cy="3290189"/>
            </a:xfrm>
            <a:prstGeom prst="rect">
              <a:avLst/>
            </a:prstGeom>
          </p:spPr>
        </p:pic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47648DEB-492E-D655-CE3C-43D8FE5CFE04}"/>
                </a:ext>
              </a:extLst>
            </p:cNvPr>
            <p:cNvSpPr/>
            <p:nvPr/>
          </p:nvSpPr>
          <p:spPr>
            <a:xfrm>
              <a:off x="879565" y="4502331"/>
              <a:ext cx="7184571" cy="73872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62351DE-E3F6-CD83-85D7-69AE6B09F46B}"/>
                </a:ext>
              </a:extLst>
            </p:cNvPr>
            <p:cNvSpPr txBox="1"/>
            <p:nvPr/>
          </p:nvSpPr>
          <p:spPr>
            <a:xfrm>
              <a:off x="2692491" y="4640858"/>
              <a:ext cx="343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?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6D408D-0811-8B7D-50BD-56725D2CF92A}"/>
                </a:ext>
              </a:extLst>
            </p:cNvPr>
            <p:cNvSpPr txBox="1"/>
            <p:nvPr/>
          </p:nvSpPr>
          <p:spPr>
            <a:xfrm>
              <a:off x="6595182" y="4698833"/>
              <a:ext cx="343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?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751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id="{A6DF36F4-88A5-98DB-177D-B45D3A3733B9}"/>
              </a:ext>
            </a:extLst>
          </p:cNvPr>
          <p:cNvGrpSpPr/>
          <p:nvPr/>
        </p:nvGrpSpPr>
        <p:grpSpPr>
          <a:xfrm>
            <a:off x="784646" y="1465653"/>
            <a:ext cx="7118382" cy="578425"/>
            <a:chOff x="2567482" y="1465653"/>
            <a:chExt cx="5335546" cy="578425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4411965A-462C-FDC8-D7CD-3F88A1B7C4CD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29" name="Rectangle : coins arrondis 16">
                <a:extLst>
                  <a:ext uri="{FF2B5EF4-FFF2-40B4-BE49-F238E27FC236}">
                    <a16:creationId xmlns:a16="http://schemas.microsoft.com/office/drawing/2014/main" id="{3E01D519-E4FB-0120-BDB7-3E1B0319C3CA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84F6A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7FD8885F-E28B-87AC-4F55-446A1286E4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199AFC84-3F56-7A1C-E27A-CD4CBF4682BC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7" name="Rectangle : coins arrondis 19">
                <a:extLst>
                  <a:ext uri="{FF2B5EF4-FFF2-40B4-BE49-F238E27FC236}">
                    <a16:creationId xmlns:a16="http://schemas.microsoft.com/office/drawing/2014/main" id="{9D9AC1E3-BD66-A65B-1EE5-98B94F4E9CD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A7A9C5E3-FB55-2995-79F6-0713A0DBE8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AAE35371-622B-0440-BB54-2340B7BA5CF3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16949ADE-04FE-25D6-88E4-D9294C3CCD3C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7220DC28-2910-D94C-4593-3DCF4B125B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2" name="ZoneTexte 7">
              <a:extLst>
                <a:ext uri="{FF2B5EF4-FFF2-40B4-BE49-F238E27FC236}">
                  <a16:creationId xmlns:a16="http://schemas.microsoft.com/office/drawing/2014/main" id="{0803379A-DF2D-DE01-0EE5-CA6D4D4A4A06}"/>
                </a:ext>
              </a:extLst>
            </p:cNvPr>
            <p:cNvSpPr txBox="1"/>
            <p:nvPr/>
          </p:nvSpPr>
          <p:spPr>
            <a:xfrm>
              <a:off x="6696410" y="1541301"/>
              <a:ext cx="800817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1">
              <a:extLst>
                <a:ext uri="{FF2B5EF4-FFF2-40B4-BE49-F238E27FC236}">
                  <a16:creationId xmlns:a16="http://schemas.microsoft.com/office/drawing/2014/main" id="{C33997A6-CDD8-D8FB-6168-03FEC04C7A54}"/>
                </a:ext>
              </a:extLst>
            </p:cNvPr>
            <p:cNvSpPr txBox="1"/>
            <p:nvPr/>
          </p:nvSpPr>
          <p:spPr>
            <a:xfrm>
              <a:off x="2909519" y="1616949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660DC05-D2F2-3DB0-5028-1F213CA28481}"/>
              </a:ext>
            </a:extLst>
          </p:cNvPr>
          <p:cNvGrpSpPr/>
          <p:nvPr/>
        </p:nvGrpSpPr>
        <p:grpSpPr>
          <a:xfrm>
            <a:off x="568107" y="2538983"/>
            <a:ext cx="7443780" cy="3290189"/>
            <a:chOff x="559397" y="3053739"/>
            <a:chExt cx="8025205" cy="3290189"/>
          </a:xfrm>
        </p:grpSpPr>
        <p:pic>
          <p:nvPicPr>
            <p:cNvPr id="23" name="Picture 6">
              <a:extLst>
                <a:ext uri="{FF2B5EF4-FFF2-40B4-BE49-F238E27FC236}">
                  <a16:creationId xmlns:a16="http://schemas.microsoft.com/office/drawing/2014/main" id="{B844C9C8-00AB-5B21-B0EE-3555B1D5C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397" y="3053739"/>
              <a:ext cx="8025205" cy="3290189"/>
            </a:xfrm>
            <a:prstGeom prst="rect">
              <a:avLst/>
            </a:prstGeom>
          </p:spPr>
        </p:pic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8D4F0FA3-7124-2905-BA2D-4A298FADA4A0}"/>
                </a:ext>
              </a:extLst>
            </p:cNvPr>
            <p:cNvSpPr/>
            <p:nvPr/>
          </p:nvSpPr>
          <p:spPr>
            <a:xfrm>
              <a:off x="879565" y="4502331"/>
              <a:ext cx="7184571" cy="73872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33" name="Image 18">
            <a:extLst>
              <a:ext uri="{FF2B5EF4-FFF2-40B4-BE49-F238E27FC236}">
                <a16:creationId xmlns:a16="http://schemas.microsoft.com/office/drawing/2014/main" id="{B6A32E76-0111-6802-D894-10FBABA8E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8490" y="4184077"/>
            <a:ext cx="834170" cy="142870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5BD2-C788-8BD4-1A78-1FF7A9C03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6EAA2C-5306-C267-FAEF-422CB64B8A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CF2C9778-0870-8191-D88D-A831BC6AE666}"/>
              </a:ext>
            </a:extLst>
          </p:cNvPr>
          <p:cNvSpPr txBox="1"/>
          <p:nvPr/>
        </p:nvSpPr>
        <p:spPr>
          <a:xfrm>
            <a:off x="1213762" y="862570"/>
            <a:ext cx="63609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ألواحكم ، اضربوا  أو اقسموا  لتحويل 5 كيلومترات إلى  المتر.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09748E23-B405-0129-6B6A-E8DA618D0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97" y="3053739"/>
            <a:ext cx="8025205" cy="3290189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954B14F5-CEB2-FE8E-5BE8-E26AD5F06CEF}"/>
              </a:ext>
            </a:extLst>
          </p:cNvPr>
          <p:cNvSpPr/>
          <p:nvPr/>
        </p:nvSpPr>
        <p:spPr>
          <a:xfrm>
            <a:off x="862149" y="4502331"/>
            <a:ext cx="7175862" cy="7387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5CCC0E2-C21D-507D-E53B-00FA4EF40C28}"/>
              </a:ext>
            </a:extLst>
          </p:cNvPr>
          <p:cNvSpPr txBox="1"/>
          <p:nvPr/>
        </p:nvSpPr>
        <p:spPr>
          <a:xfrm>
            <a:off x="2744509" y="4640858"/>
            <a:ext cx="322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gh-Tfng-MA" sz="24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35" name="Group 9">
            <a:extLst>
              <a:ext uri="{FF2B5EF4-FFF2-40B4-BE49-F238E27FC236}">
                <a16:creationId xmlns:a16="http://schemas.microsoft.com/office/drawing/2014/main" id="{5273D347-6290-6A2C-7FAA-7DA4BC51D978}"/>
              </a:ext>
            </a:extLst>
          </p:cNvPr>
          <p:cNvGrpSpPr/>
          <p:nvPr/>
        </p:nvGrpSpPr>
        <p:grpSpPr>
          <a:xfrm>
            <a:off x="835023" y="1626691"/>
            <a:ext cx="7118382" cy="578425"/>
            <a:chOff x="2567482" y="1465653"/>
            <a:chExt cx="5335546" cy="578425"/>
          </a:xfrm>
        </p:grpSpPr>
        <p:grpSp>
          <p:nvGrpSpPr>
            <p:cNvPr id="36" name="Group 12">
              <a:extLst>
                <a:ext uri="{FF2B5EF4-FFF2-40B4-BE49-F238E27FC236}">
                  <a16:creationId xmlns:a16="http://schemas.microsoft.com/office/drawing/2014/main" id="{A6B643B3-DE41-11F0-A5B7-8E38EB55817A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45" name="Rectangle : coins arrondis 16">
                <a:extLst>
                  <a:ext uri="{FF2B5EF4-FFF2-40B4-BE49-F238E27FC236}">
                    <a16:creationId xmlns:a16="http://schemas.microsoft.com/office/drawing/2014/main" id="{0BDB152E-C4EE-19D1-4788-89932228AEE0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84F6A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E06375E8-DED7-B6A6-5D0D-CF1DE2CDC3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oup 12">
              <a:extLst>
                <a:ext uri="{FF2B5EF4-FFF2-40B4-BE49-F238E27FC236}">
                  <a16:creationId xmlns:a16="http://schemas.microsoft.com/office/drawing/2014/main" id="{A08E1DA0-7C97-3C9F-7525-23C15114BBEA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43" name="Rectangle : coins arrondis 19">
                <a:extLst>
                  <a:ext uri="{FF2B5EF4-FFF2-40B4-BE49-F238E27FC236}">
                    <a16:creationId xmlns:a16="http://schemas.microsoft.com/office/drawing/2014/main" id="{67964DAC-357E-318B-D8C7-4C5476E50CB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2DC06E23-A56E-94E1-07B6-F999AA168F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8" name="Group 12">
              <a:extLst>
                <a:ext uri="{FF2B5EF4-FFF2-40B4-BE49-F238E27FC236}">
                  <a16:creationId xmlns:a16="http://schemas.microsoft.com/office/drawing/2014/main" id="{817678D7-05BA-E515-CC89-AFDA680E9DB6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41" name="Rectangle : coins arrondis 2">
                <a:extLst>
                  <a:ext uri="{FF2B5EF4-FFF2-40B4-BE49-F238E27FC236}">
                    <a16:creationId xmlns:a16="http://schemas.microsoft.com/office/drawing/2014/main" id="{D10CE8BA-CB7A-2FC4-F9F0-EF3EEF6E58F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46DE78F8-0B4D-192C-2556-580E65209B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9" name="ZoneTexte 7">
              <a:extLst>
                <a:ext uri="{FF2B5EF4-FFF2-40B4-BE49-F238E27FC236}">
                  <a16:creationId xmlns:a16="http://schemas.microsoft.com/office/drawing/2014/main" id="{CE2BF29B-E40B-9EE4-BF7C-97433D2E4492}"/>
                </a:ext>
              </a:extLst>
            </p:cNvPr>
            <p:cNvSpPr txBox="1"/>
            <p:nvPr/>
          </p:nvSpPr>
          <p:spPr>
            <a:xfrm>
              <a:off x="6696410" y="1541301"/>
              <a:ext cx="800817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ZoneTexte 11">
              <a:extLst>
                <a:ext uri="{FF2B5EF4-FFF2-40B4-BE49-F238E27FC236}">
                  <a16:creationId xmlns:a16="http://schemas.microsoft.com/office/drawing/2014/main" id="{8E83245C-CF86-FB37-F550-33EBBF19FA13}"/>
                </a:ext>
              </a:extLst>
            </p:cNvPr>
            <p:cNvSpPr txBox="1"/>
            <p:nvPr/>
          </p:nvSpPr>
          <p:spPr>
            <a:xfrm>
              <a:off x="2909519" y="1616949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096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9AC3F-B96F-9232-3DE1-84E75B159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B652EB-3C8B-96F0-53E8-5EFEAF36D9B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6C347486-CC16-5967-60F4-E2F65EE95123}"/>
              </a:ext>
            </a:extLst>
          </p:cNvPr>
          <p:cNvSpPr txBox="1"/>
          <p:nvPr/>
        </p:nvSpPr>
        <p:spPr>
          <a:xfrm>
            <a:off x="60960" y="862570"/>
            <a:ext cx="7513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en-GB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gh-Tfng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لتحويل 5 كيلومترات إلى المتر أضرب في 1000 ،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zgh-Tfng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km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تصبح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5000 .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9F67B754-E305-E8D6-F10B-8FC0EFB8F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97" y="3053739"/>
            <a:ext cx="8025205" cy="3290189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EAC481D-05F1-4F2A-63B8-56CB56881616}"/>
              </a:ext>
            </a:extLst>
          </p:cNvPr>
          <p:cNvSpPr/>
          <p:nvPr/>
        </p:nvSpPr>
        <p:spPr>
          <a:xfrm>
            <a:off x="862149" y="4502331"/>
            <a:ext cx="7175862" cy="7387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DB24DD-29A4-3A5C-B0F2-CB494A9C79A2}"/>
              </a:ext>
            </a:extLst>
          </p:cNvPr>
          <p:cNvSpPr txBox="1"/>
          <p:nvPr/>
        </p:nvSpPr>
        <p:spPr>
          <a:xfrm>
            <a:off x="2445683" y="4640858"/>
            <a:ext cx="907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5 000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765C09DA-BFBE-1D73-424C-16842CF09677}"/>
              </a:ext>
            </a:extLst>
          </p:cNvPr>
          <p:cNvGrpSpPr/>
          <p:nvPr/>
        </p:nvGrpSpPr>
        <p:grpSpPr>
          <a:xfrm>
            <a:off x="835023" y="1626691"/>
            <a:ext cx="7118382" cy="578425"/>
            <a:chOff x="2567482" y="1465653"/>
            <a:chExt cx="5335546" cy="578425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D00AE685-D694-8F62-4F5A-26A10FE86201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18" name="Rectangle : coins arrondis 16">
                <a:extLst>
                  <a:ext uri="{FF2B5EF4-FFF2-40B4-BE49-F238E27FC236}">
                    <a16:creationId xmlns:a16="http://schemas.microsoft.com/office/drawing/2014/main" id="{845F7546-8A64-6439-5B98-5A35FE514DC7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84F6A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1923D9B5-C92F-021A-0096-A1DD27BC5A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924C1EC6-5D33-00F9-89FB-4734F9497DC0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16" name="Rectangle : coins arrondis 19">
                <a:extLst>
                  <a:ext uri="{FF2B5EF4-FFF2-40B4-BE49-F238E27FC236}">
                    <a16:creationId xmlns:a16="http://schemas.microsoft.com/office/drawing/2014/main" id="{D0B1A643-BF58-79DB-AAC9-3902D6E8970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46433085-E542-76AD-A5F6-5B646276EC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0C1C3F89-FC1D-9BAF-79F6-EBF587C256B5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14" name="Rectangle : coins arrondis 2">
                <a:extLst>
                  <a:ext uri="{FF2B5EF4-FFF2-40B4-BE49-F238E27FC236}">
                    <a16:creationId xmlns:a16="http://schemas.microsoft.com/office/drawing/2014/main" id="{203C34AC-0203-6C37-FF28-55C96C1591E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227DCA32-D832-6352-4F40-5086708271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6F26E18D-95C7-77E8-935E-129F7C2EB567}"/>
                </a:ext>
              </a:extLst>
            </p:cNvPr>
            <p:cNvSpPr txBox="1"/>
            <p:nvPr/>
          </p:nvSpPr>
          <p:spPr>
            <a:xfrm>
              <a:off x="6696410" y="1541301"/>
              <a:ext cx="800817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359FE4-DDE3-EE77-AEF9-3B77444C50E6}"/>
                </a:ext>
              </a:extLst>
            </p:cNvPr>
            <p:cNvSpPr txBox="1"/>
            <p:nvPr/>
          </p:nvSpPr>
          <p:spPr>
            <a:xfrm>
              <a:off x="2909519" y="1616949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E869E55-55AC-2913-3615-D48F448379E7}"/>
              </a:ext>
            </a:extLst>
          </p:cNvPr>
          <p:cNvSpPr txBox="1"/>
          <p:nvPr/>
        </p:nvSpPr>
        <p:spPr>
          <a:xfrm>
            <a:off x="6573876" y="4698833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31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0D3B9-F8AC-449D-3F4B-B90A07AC9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AE8DD7-B300-21C9-001D-DEBC58162031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4863A2C0-B9B7-9FB8-622C-DEF79C3C12DE}"/>
              </a:ext>
            </a:extLst>
          </p:cNvPr>
          <p:cNvSpPr txBox="1"/>
          <p:nvPr/>
        </p:nvSpPr>
        <p:spPr>
          <a:xfrm>
            <a:off x="1213762" y="862570"/>
            <a:ext cx="63609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التحويل الثاني، اضربوا  أو اقسموا  لايجاد كم من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.7 500 ml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2D73B5F7-21CD-2B83-25F7-719C9874C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97" y="3053739"/>
            <a:ext cx="8025205" cy="3290189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965AFFC-0779-191D-8341-9D30CCBE9E8D}"/>
              </a:ext>
            </a:extLst>
          </p:cNvPr>
          <p:cNvSpPr/>
          <p:nvPr/>
        </p:nvSpPr>
        <p:spPr>
          <a:xfrm>
            <a:off x="862149" y="4502331"/>
            <a:ext cx="7175862" cy="7387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92181E4-731E-4F97-EBBF-E68901435095}"/>
              </a:ext>
            </a:extLst>
          </p:cNvPr>
          <p:cNvSpPr txBox="1"/>
          <p:nvPr/>
        </p:nvSpPr>
        <p:spPr>
          <a:xfrm>
            <a:off x="2445683" y="4640858"/>
            <a:ext cx="907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5 000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E7890629-8315-1361-FDA0-261870C8886F}"/>
              </a:ext>
            </a:extLst>
          </p:cNvPr>
          <p:cNvGrpSpPr/>
          <p:nvPr/>
        </p:nvGrpSpPr>
        <p:grpSpPr>
          <a:xfrm>
            <a:off x="835023" y="1626691"/>
            <a:ext cx="7118382" cy="578425"/>
            <a:chOff x="2567482" y="1465653"/>
            <a:chExt cx="5335546" cy="578425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BD7FD063-CBF4-30DA-5ACE-85C79431C550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18" name="Rectangle : coins arrondis 16">
                <a:extLst>
                  <a:ext uri="{FF2B5EF4-FFF2-40B4-BE49-F238E27FC236}">
                    <a16:creationId xmlns:a16="http://schemas.microsoft.com/office/drawing/2014/main" id="{5D201D54-229D-3054-65BA-7DFA9E590CCF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84F6A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B6DC2BDE-503D-7DC0-13D9-342BE3F91C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9C23B689-7AFD-8A20-C9A5-2A23317E493B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16" name="Rectangle : coins arrondis 19">
                <a:extLst>
                  <a:ext uri="{FF2B5EF4-FFF2-40B4-BE49-F238E27FC236}">
                    <a16:creationId xmlns:a16="http://schemas.microsoft.com/office/drawing/2014/main" id="{DD77D5C7-79AA-0631-D9DF-6917AC87230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CC1271BF-4F10-4611-243C-BA727715F7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31FCCC6C-2D9A-1C92-F3D4-CAB97294F54D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14" name="Rectangle : coins arrondis 2">
                <a:extLst>
                  <a:ext uri="{FF2B5EF4-FFF2-40B4-BE49-F238E27FC236}">
                    <a16:creationId xmlns:a16="http://schemas.microsoft.com/office/drawing/2014/main" id="{781644FF-25CF-AFCC-547C-23D99147F62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A078CA5F-A503-CCDA-3E0C-4CC4C89E82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66FF21D8-2BA2-7A8B-074A-A54EB0EBAF35}"/>
                </a:ext>
              </a:extLst>
            </p:cNvPr>
            <p:cNvSpPr txBox="1"/>
            <p:nvPr/>
          </p:nvSpPr>
          <p:spPr>
            <a:xfrm>
              <a:off x="6696410" y="1541301"/>
              <a:ext cx="800817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ABEC8CD-6F0C-19E3-434E-8C6B84E858C2}"/>
                </a:ext>
              </a:extLst>
            </p:cNvPr>
            <p:cNvSpPr txBox="1"/>
            <p:nvPr/>
          </p:nvSpPr>
          <p:spPr>
            <a:xfrm>
              <a:off x="2909519" y="1616949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C0B99A8-D72F-E522-04CE-95764D0BAC96}"/>
              </a:ext>
            </a:extLst>
          </p:cNvPr>
          <p:cNvSpPr txBox="1"/>
          <p:nvPr/>
        </p:nvSpPr>
        <p:spPr>
          <a:xfrm>
            <a:off x="6573876" y="4698833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7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211CF-5084-4F2C-D156-D15812B49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54D673B-E06B-ADE9-BE18-2A8FFA2CFBE7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261FC8-1026-6F79-DE6E-920398F1EB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C030746-EE45-59EF-0FF3-8479AEF900D7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661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BD5FE-3C51-5A08-41A1-EE20046BA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417296-2C22-C158-8AC8-C8F513DDAC4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6A835443-B521-B741-46DE-7F32B5679674}"/>
              </a:ext>
            </a:extLst>
          </p:cNvPr>
          <p:cNvSpPr txBox="1"/>
          <p:nvPr/>
        </p:nvSpPr>
        <p:spPr>
          <a:xfrm>
            <a:off x="1213762" y="862570"/>
            <a:ext cx="63609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7 500 ml = 7,5 l 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8BC8AAEE-9D4C-9CC5-FF80-DE36C5B6D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97" y="3053739"/>
            <a:ext cx="8025205" cy="3290189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08689F9-3EE3-874A-1E12-D1944FBE5832}"/>
              </a:ext>
            </a:extLst>
          </p:cNvPr>
          <p:cNvSpPr/>
          <p:nvPr/>
        </p:nvSpPr>
        <p:spPr>
          <a:xfrm>
            <a:off x="862149" y="4502331"/>
            <a:ext cx="7175862" cy="7387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69D63E9-15A0-FE03-5982-C591B01B8036}"/>
              </a:ext>
            </a:extLst>
          </p:cNvPr>
          <p:cNvSpPr txBox="1"/>
          <p:nvPr/>
        </p:nvSpPr>
        <p:spPr>
          <a:xfrm>
            <a:off x="2445683" y="4640858"/>
            <a:ext cx="907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5 000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B1BB69-48E5-7603-D0CB-AE19D514388C}"/>
              </a:ext>
            </a:extLst>
          </p:cNvPr>
          <p:cNvSpPr txBox="1"/>
          <p:nvPr/>
        </p:nvSpPr>
        <p:spPr>
          <a:xfrm>
            <a:off x="6423995" y="4698833"/>
            <a:ext cx="607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7,5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7" name="Groupe 49">
            <a:extLst>
              <a:ext uri="{FF2B5EF4-FFF2-40B4-BE49-F238E27FC236}">
                <a16:creationId xmlns:a16="http://schemas.microsoft.com/office/drawing/2014/main" id="{86EE6E95-FC86-084D-A0F3-177F40C61EFB}"/>
              </a:ext>
            </a:extLst>
          </p:cNvPr>
          <p:cNvGrpSpPr/>
          <p:nvPr/>
        </p:nvGrpSpPr>
        <p:grpSpPr>
          <a:xfrm>
            <a:off x="795734" y="1668123"/>
            <a:ext cx="7118382" cy="578425"/>
            <a:chOff x="784646" y="1465653"/>
            <a:chExt cx="7118382" cy="578425"/>
          </a:xfrm>
        </p:grpSpPr>
        <p:sp>
          <p:nvSpPr>
            <p:cNvPr id="8" name="ZoneTexte 50">
              <a:extLst>
                <a:ext uri="{FF2B5EF4-FFF2-40B4-BE49-F238E27FC236}">
                  <a16:creationId xmlns:a16="http://schemas.microsoft.com/office/drawing/2014/main" id="{DB75B63E-6435-F4C5-54B7-1B5169A3ED76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94A77C91-3587-F30E-7D79-4B67078035B0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20" name="Group 12">
                <a:extLst>
                  <a:ext uri="{FF2B5EF4-FFF2-40B4-BE49-F238E27FC236}">
                    <a16:creationId xmlns:a16="http://schemas.microsoft.com/office/drawing/2014/main" id="{7426115E-F366-22F7-F75F-4658DB34531E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29" name="Rectangle : coins arrondis 16">
                  <a:extLst>
                    <a:ext uri="{FF2B5EF4-FFF2-40B4-BE49-F238E27FC236}">
                      <a16:creationId xmlns:a16="http://schemas.microsoft.com/office/drawing/2014/main" id="{B2AB70DC-CA91-C641-875F-3E277F659B69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val 80">
                  <a:extLst>
                    <a:ext uri="{FF2B5EF4-FFF2-40B4-BE49-F238E27FC236}">
                      <a16:creationId xmlns:a16="http://schemas.microsoft.com/office/drawing/2014/main" id="{08679368-472E-833B-2E05-D45800AEAFF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" name="Group 12">
                <a:extLst>
                  <a:ext uri="{FF2B5EF4-FFF2-40B4-BE49-F238E27FC236}">
                    <a16:creationId xmlns:a16="http://schemas.microsoft.com/office/drawing/2014/main" id="{7AD589BE-5DDD-1B29-A040-F269B5319FD5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27" name="Rectangle : coins arrondis 64">
                  <a:extLst>
                    <a:ext uri="{FF2B5EF4-FFF2-40B4-BE49-F238E27FC236}">
                      <a16:creationId xmlns:a16="http://schemas.microsoft.com/office/drawing/2014/main" id="{487D8FCE-D4CA-2392-CAE7-BF888D7F4B9E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val 80">
                  <a:extLst>
                    <a:ext uri="{FF2B5EF4-FFF2-40B4-BE49-F238E27FC236}">
                      <a16:creationId xmlns:a16="http://schemas.microsoft.com/office/drawing/2014/main" id="{7DC88BC6-ED71-83C6-945C-E68D107ED2B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2" name="Group 12">
                <a:extLst>
                  <a:ext uri="{FF2B5EF4-FFF2-40B4-BE49-F238E27FC236}">
                    <a16:creationId xmlns:a16="http://schemas.microsoft.com/office/drawing/2014/main" id="{DE5CD9B2-3F74-A3C1-7853-B1D71373CEE0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25" name="Rectangle : coins arrondis 2">
                  <a:extLst>
                    <a:ext uri="{FF2B5EF4-FFF2-40B4-BE49-F238E27FC236}">
                      <a16:creationId xmlns:a16="http://schemas.microsoft.com/office/drawing/2014/main" id="{23B0621B-657C-4B44-232B-7AA6E7050DF7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val 80">
                  <a:extLst>
                    <a:ext uri="{FF2B5EF4-FFF2-40B4-BE49-F238E27FC236}">
                      <a16:creationId xmlns:a16="http://schemas.microsoft.com/office/drawing/2014/main" id="{62548547-9E67-D901-90A7-57F44DA9757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3" name="ZoneTexte 7">
                <a:extLst>
                  <a:ext uri="{FF2B5EF4-FFF2-40B4-BE49-F238E27FC236}">
                    <a16:creationId xmlns:a16="http://schemas.microsoft.com/office/drawing/2014/main" id="{9CF9215E-541C-0BA8-FB79-E9995F0BC52A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11">
                <a:extLst>
                  <a:ext uri="{FF2B5EF4-FFF2-40B4-BE49-F238E27FC236}">
                    <a16:creationId xmlns:a16="http://schemas.microsoft.com/office/drawing/2014/main" id="{91FC6C43-99C8-8F25-ED25-98A71C3DE224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284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C2EBA-3B53-5FDF-799A-91837BC6F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CA3CA6-66DB-60D6-CCAB-4A83BD88B1D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470A20-84C1-CAD8-D873-6175632740B3}"/>
              </a:ext>
            </a:extLst>
          </p:cNvPr>
          <p:cNvSpPr txBox="1"/>
          <p:nvPr/>
        </p:nvSpPr>
        <p:spPr>
          <a:xfrm>
            <a:off x="2755597" y="862538"/>
            <a:ext cx="45875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ما العمل في الخطوة الثالثة؟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F73E47A1-3EEB-841B-4C24-C524FE3706D0}"/>
              </a:ext>
            </a:extLst>
          </p:cNvPr>
          <p:cNvGrpSpPr/>
          <p:nvPr/>
        </p:nvGrpSpPr>
        <p:grpSpPr>
          <a:xfrm>
            <a:off x="795734" y="1668123"/>
            <a:ext cx="7118382" cy="578425"/>
            <a:chOff x="784646" y="1465653"/>
            <a:chExt cx="7118382" cy="578425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B7AD9C5F-4D03-EED8-858F-B70FD6BDC9DA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52" name="Group 9">
              <a:extLst>
                <a:ext uri="{FF2B5EF4-FFF2-40B4-BE49-F238E27FC236}">
                  <a16:creationId xmlns:a16="http://schemas.microsoft.com/office/drawing/2014/main" id="{469D7FBF-DCD4-E406-6F2C-A2C597495ACF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58" name="Group 12">
                <a:extLst>
                  <a:ext uri="{FF2B5EF4-FFF2-40B4-BE49-F238E27FC236}">
                    <a16:creationId xmlns:a16="http://schemas.microsoft.com/office/drawing/2014/main" id="{BCE318D3-7A81-0D03-B268-21D6BA42714B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67" name="Rectangle : coins arrondis 16">
                  <a:extLst>
                    <a:ext uri="{FF2B5EF4-FFF2-40B4-BE49-F238E27FC236}">
                      <a16:creationId xmlns:a16="http://schemas.microsoft.com/office/drawing/2014/main" id="{E4CBF9B6-17B4-491E-1995-7282135877BB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Oval 80">
                  <a:extLst>
                    <a:ext uri="{FF2B5EF4-FFF2-40B4-BE49-F238E27FC236}">
                      <a16:creationId xmlns:a16="http://schemas.microsoft.com/office/drawing/2014/main" id="{664CA4A1-0756-465D-7786-4A97F44EB98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" name="Group 12">
                <a:extLst>
                  <a:ext uri="{FF2B5EF4-FFF2-40B4-BE49-F238E27FC236}">
                    <a16:creationId xmlns:a16="http://schemas.microsoft.com/office/drawing/2014/main" id="{B658B4A5-C46A-A654-400F-A3D00675807D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65" name="Rectangle : coins arrondis 64">
                  <a:extLst>
                    <a:ext uri="{FF2B5EF4-FFF2-40B4-BE49-F238E27FC236}">
                      <a16:creationId xmlns:a16="http://schemas.microsoft.com/office/drawing/2014/main" id="{EA0D22F1-219F-D43F-13C3-2B27715726DC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Oval 80">
                  <a:extLst>
                    <a:ext uri="{FF2B5EF4-FFF2-40B4-BE49-F238E27FC236}">
                      <a16:creationId xmlns:a16="http://schemas.microsoft.com/office/drawing/2014/main" id="{01E80873-122E-A2CE-9D5F-B316CC1B0DF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0" name="Group 12">
                <a:extLst>
                  <a:ext uri="{FF2B5EF4-FFF2-40B4-BE49-F238E27FC236}">
                    <a16:creationId xmlns:a16="http://schemas.microsoft.com/office/drawing/2014/main" id="{B17CF781-253A-142F-8607-C31D6CBC26EF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63" name="Rectangle : coins arrondis 2">
                  <a:extLst>
                    <a:ext uri="{FF2B5EF4-FFF2-40B4-BE49-F238E27FC236}">
                      <a16:creationId xmlns:a16="http://schemas.microsoft.com/office/drawing/2014/main" id="{D33A4155-8440-A9C1-467F-02FA0F616607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val 80">
                  <a:extLst>
                    <a:ext uri="{FF2B5EF4-FFF2-40B4-BE49-F238E27FC236}">
                      <a16:creationId xmlns:a16="http://schemas.microsoft.com/office/drawing/2014/main" id="{43985678-7064-C302-2887-51A2DA42579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61" name="ZoneTexte 7">
                <a:extLst>
                  <a:ext uri="{FF2B5EF4-FFF2-40B4-BE49-F238E27FC236}">
                    <a16:creationId xmlns:a16="http://schemas.microsoft.com/office/drawing/2014/main" id="{C250D742-6D21-EF76-F422-9603209C12D1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ZoneTexte 11">
                <a:extLst>
                  <a:ext uri="{FF2B5EF4-FFF2-40B4-BE49-F238E27FC236}">
                    <a16:creationId xmlns:a16="http://schemas.microsoft.com/office/drawing/2014/main" id="{8516829B-E672-82B5-E403-DA8F7A4D7C69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475344-F341-3985-E451-E170CEDCB1DA}"/>
              </a:ext>
            </a:extLst>
          </p:cNvPr>
          <p:cNvGrpSpPr/>
          <p:nvPr/>
        </p:nvGrpSpPr>
        <p:grpSpPr>
          <a:xfrm>
            <a:off x="559398" y="3053739"/>
            <a:ext cx="7104145" cy="3290189"/>
            <a:chOff x="559398" y="3053739"/>
            <a:chExt cx="7992420" cy="3290189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714CFAF7-2E84-CE19-4FF5-6EB0553FC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398" y="3053739"/>
              <a:ext cx="7992420" cy="3290189"/>
            </a:xfrm>
            <a:prstGeom prst="rect">
              <a:avLst/>
            </a:prstGeom>
          </p:spPr>
        </p:pic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56013555-2F58-EA46-783B-45550C2ABE44}"/>
                </a:ext>
              </a:extLst>
            </p:cNvPr>
            <p:cNvSpPr/>
            <p:nvPr/>
          </p:nvSpPr>
          <p:spPr>
            <a:xfrm>
              <a:off x="862149" y="4502331"/>
              <a:ext cx="7175862" cy="73872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7D4452B-ED77-5B62-8187-5956C41E1202}"/>
                </a:ext>
              </a:extLst>
            </p:cNvPr>
            <p:cNvSpPr txBox="1"/>
            <p:nvPr/>
          </p:nvSpPr>
          <p:spPr>
            <a:xfrm>
              <a:off x="2445683" y="4640858"/>
              <a:ext cx="9076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5 000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EC06E89-3228-72BE-687A-B705F499F1B2}"/>
                </a:ext>
              </a:extLst>
            </p:cNvPr>
            <p:cNvSpPr txBox="1"/>
            <p:nvPr/>
          </p:nvSpPr>
          <p:spPr>
            <a:xfrm>
              <a:off x="6423995" y="4698833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7,5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15" name="Image 18">
            <a:extLst>
              <a:ext uri="{FF2B5EF4-FFF2-40B4-BE49-F238E27FC236}">
                <a16:creationId xmlns:a16="http://schemas.microsoft.com/office/drawing/2014/main" id="{7F804458-7F66-ADF1-833A-DB5B622ED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8490" y="4184077"/>
            <a:ext cx="834170" cy="142870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123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261D3-AC82-756C-9515-FDF6DFB1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06D9FD-B022-CBD2-708E-67B99DFDBA8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5E3108-680F-3BD5-8A50-F9ED9E510622}"/>
              </a:ext>
            </a:extLst>
          </p:cNvPr>
          <p:cNvSpPr txBox="1"/>
          <p:nvPr/>
        </p:nvSpPr>
        <p:spPr>
          <a:xfrm>
            <a:off x="2755597" y="862538"/>
            <a:ext cx="45875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من يتححق من التحويل الأول؟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11DE049-B32C-BFD7-19DB-253949ACA8B7}"/>
              </a:ext>
            </a:extLst>
          </p:cNvPr>
          <p:cNvGrpSpPr/>
          <p:nvPr/>
        </p:nvGrpSpPr>
        <p:grpSpPr>
          <a:xfrm>
            <a:off x="795734" y="1668123"/>
            <a:ext cx="7118382" cy="578425"/>
            <a:chOff x="784646" y="1465653"/>
            <a:chExt cx="7118382" cy="578425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F124EE9D-1FDE-8EC0-9293-C2783EFA4303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52" name="Group 9">
              <a:extLst>
                <a:ext uri="{FF2B5EF4-FFF2-40B4-BE49-F238E27FC236}">
                  <a16:creationId xmlns:a16="http://schemas.microsoft.com/office/drawing/2014/main" id="{2BE43873-5AF3-98E7-8F96-E96127432ADD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58" name="Group 12">
                <a:extLst>
                  <a:ext uri="{FF2B5EF4-FFF2-40B4-BE49-F238E27FC236}">
                    <a16:creationId xmlns:a16="http://schemas.microsoft.com/office/drawing/2014/main" id="{827FEB8A-D894-24C4-B068-E0F0FB021789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67" name="Rectangle : coins arrondis 16">
                  <a:extLst>
                    <a:ext uri="{FF2B5EF4-FFF2-40B4-BE49-F238E27FC236}">
                      <a16:creationId xmlns:a16="http://schemas.microsoft.com/office/drawing/2014/main" id="{838D66A7-8E01-AB0C-A9D7-9B88096305C8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Oval 80">
                  <a:extLst>
                    <a:ext uri="{FF2B5EF4-FFF2-40B4-BE49-F238E27FC236}">
                      <a16:creationId xmlns:a16="http://schemas.microsoft.com/office/drawing/2014/main" id="{05962102-F10F-1B0E-C865-0D30437CA4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" name="Group 12">
                <a:extLst>
                  <a:ext uri="{FF2B5EF4-FFF2-40B4-BE49-F238E27FC236}">
                    <a16:creationId xmlns:a16="http://schemas.microsoft.com/office/drawing/2014/main" id="{045CB20D-62E0-1236-FE29-D9E9E385F99E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65" name="Rectangle : coins arrondis 64">
                  <a:extLst>
                    <a:ext uri="{FF2B5EF4-FFF2-40B4-BE49-F238E27FC236}">
                      <a16:creationId xmlns:a16="http://schemas.microsoft.com/office/drawing/2014/main" id="{2489B937-74B0-EDEB-8889-98EC158BDBCE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Oval 80">
                  <a:extLst>
                    <a:ext uri="{FF2B5EF4-FFF2-40B4-BE49-F238E27FC236}">
                      <a16:creationId xmlns:a16="http://schemas.microsoft.com/office/drawing/2014/main" id="{980BCDF6-D78E-0D95-64A8-8738A1445C2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0" name="Group 12">
                <a:extLst>
                  <a:ext uri="{FF2B5EF4-FFF2-40B4-BE49-F238E27FC236}">
                    <a16:creationId xmlns:a16="http://schemas.microsoft.com/office/drawing/2014/main" id="{A9F73FD5-5837-CDE2-590F-13035663082F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63" name="Rectangle : coins arrondis 2">
                  <a:extLst>
                    <a:ext uri="{FF2B5EF4-FFF2-40B4-BE49-F238E27FC236}">
                      <a16:creationId xmlns:a16="http://schemas.microsoft.com/office/drawing/2014/main" id="{9DCEE4E4-1CB8-068C-1A75-5DD11D5CBDA5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val 80">
                  <a:extLst>
                    <a:ext uri="{FF2B5EF4-FFF2-40B4-BE49-F238E27FC236}">
                      <a16:creationId xmlns:a16="http://schemas.microsoft.com/office/drawing/2014/main" id="{E47FA313-89B8-BAA0-A674-2AA41D69BF9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61" name="ZoneTexte 7">
                <a:extLst>
                  <a:ext uri="{FF2B5EF4-FFF2-40B4-BE49-F238E27FC236}">
                    <a16:creationId xmlns:a16="http://schemas.microsoft.com/office/drawing/2014/main" id="{51A64AD7-3D58-4CBD-0D0D-BA2D467854BA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ZoneTexte 11">
                <a:extLst>
                  <a:ext uri="{FF2B5EF4-FFF2-40B4-BE49-F238E27FC236}">
                    <a16:creationId xmlns:a16="http://schemas.microsoft.com/office/drawing/2014/main" id="{E64138D6-D7CC-D3DD-F627-D46E3EBFD9CB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392C36F-ADDC-3716-642B-62DFB430B5CF}"/>
              </a:ext>
            </a:extLst>
          </p:cNvPr>
          <p:cNvGrpSpPr/>
          <p:nvPr/>
        </p:nvGrpSpPr>
        <p:grpSpPr>
          <a:xfrm>
            <a:off x="559398" y="3053739"/>
            <a:ext cx="8009836" cy="3290189"/>
            <a:chOff x="559398" y="3053739"/>
            <a:chExt cx="7992420" cy="3290189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1A2109D4-E91D-7F8B-CD1D-FA6F16B10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398" y="3053739"/>
              <a:ext cx="7992420" cy="3290189"/>
            </a:xfrm>
            <a:prstGeom prst="rect">
              <a:avLst/>
            </a:prstGeom>
          </p:spPr>
        </p:pic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66039108-94DE-15A9-5A1C-8107D0864313}"/>
                </a:ext>
              </a:extLst>
            </p:cNvPr>
            <p:cNvSpPr/>
            <p:nvPr/>
          </p:nvSpPr>
          <p:spPr>
            <a:xfrm>
              <a:off x="862149" y="4502331"/>
              <a:ext cx="7175862" cy="73872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05701D2-6524-9969-9C4E-2ECCDD40C309}"/>
                </a:ext>
              </a:extLst>
            </p:cNvPr>
            <p:cNvSpPr txBox="1"/>
            <p:nvPr/>
          </p:nvSpPr>
          <p:spPr>
            <a:xfrm>
              <a:off x="2445683" y="4640858"/>
              <a:ext cx="9076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5 000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CB3D7F3-BB5E-5F0D-E557-67114B344433}"/>
                </a:ext>
              </a:extLst>
            </p:cNvPr>
            <p:cNvSpPr txBox="1"/>
            <p:nvPr/>
          </p:nvSpPr>
          <p:spPr>
            <a:xfrm>
              <a:off x="6423995" y="4698833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7,5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852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CC9DF-B006-52BC-A36B-21D67C62E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5FABC6-197A-59B9-0F21-5A650F369D0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7FBE166-E2D5-4754-AD7D-5CD0B282117E}"/>
              </a:ext>
            </a:extLst>
          </p:cNvPr>
          <p:cNvSpPr txBox="1"/>
          <p:nvPr/>
        </p:nvSpPr>
        <p:spPr>
          <a:xfrm>
            <a:off x="2755597" y="862538"/>
            <a:ext cx="45875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من يتحقق من التحويل الأول؟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EA2305E7-4990-E718-DC07-B3682293158E}"/>
              </a:ext>
            </a:extLst>
          </p:cNvPr>
          <p:cNvGrpSpPr/>
          <p:nvPr/>
        </p:nvGrpSpPr>
        <p:grpSpPr>
          <a:xfrm>
            <a:off x="795734" y="1668123"/>
            <a:ext cx="7118382" cy="578425"/>
            <a:chOff x="784646" y="1465653"/>
            <a:chExt cx="7118382" cy="578425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94D90DDD-7AE5-2906-2639-55D7345E4BF1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52" name="Group 9">
              <a:extLst>
                <a:ext uri="{FF2B5EF4-FFF2-40B4-BE49-F238E27FC236}">
                  <a16:creationId xmlns:a16="http://schemas.microsoft.com/office/drawing/2014/main" id="{D37F2B99-3172-BF30-474F-3A39DEFE7494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58" name="Group 12">
                <a:extLst>
                  <a:ext uri="{FF2B5EF4-FFF2-40B4-BE49-F238E27FC236}">
                    <a16:creationId xmlns:a16="http://schemas.microsoft.com/office/drawing/2014/main" id="{E3D6DB63-7524-3A88-1FD4-77B3AB54F57A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67" name="Rectangle : coins arrondis 16">
                  <a:extLst>
                    <a:ext uri="{FF2B5EF4-FFF2-40B4-BE49-F238E27FC236}">
                      <a16:creationId xmlns:a16="http://schemas.microsoft.com/office/drawing/2014/main" id="{F43E858E-9642-56E5-1F33-5F4F8104232C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Oval 80">
                  <a:extLst>
                    <a:ext uri="{FF2B5EF4-FFF2-40B4-BE49-F238E27FC236}">
                      <a16:creationId xmlns:a16="http://schemas.microsoft.com/office/drawing/2014/main" id="{E3E15AB7-8674-3FCC-0BF8-4FB2CA2661E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" name="Group 12">
                <a:extLst>
                  <a:ext uri="{FF2B5EF4-FFF2-40B4-BE49-F238E27FC236}">
                    <a16:creationId xmlns:a16="http://schemas.microsoft.com/office/drawing/2014/main" id="{829CC1F3-E355-09CF-0F76-2B264994327B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65" name="Rectangle : coins arrondis 64">
                  <a:extLst>
                    <a:ext uri="{FF2B5EF4-FFF2-40B4-BE49-F238E27FC236}">
                      <a16:creationId xmlns:a16="http://schemas.microsoft.com/office/drawing/2014/main" id="{9E4046AB-006B-037E-4258-112AF6A74245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Oval 80">
                  <a:extLst>
                    <a:ext uri="{FF2B5EF4-FFF2-40B4-BE49-F238E27FC236}">
                      <a16:creationId xmlns:a16="http://schemas.microsoft.com/office/drawing/2014/main" id="{8F3F05B0-DBCE-492B-753C-AF0C1F95E8A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0" name="Group 12">
                <a:extLst>
                  <a:ext uri="{FF2B5EF4-FFF2-40B4-BE49-F238E27FC236}">
                    <a16:creationId xmlns:a16="http://schemas.microsoft.com/office/drawing/2014/main" id="{286573B4-3B6B-2A80-6BFF-1F5A090FC25A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63" name="Rectangle : coins arrondis 2">
                  <a:extLst>
                    <a:ext uri="{FF2B5EF4-FFF2-40B4-BE49-F238E27FC236}">
                      <a16:creationId xmlns:a16="http://schemas.microsoft.com/office/drawing/2014/main" id="{81921D64-53F2-DC38-9286-B65F82AA85E9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val 80">
                  <a:extLst>
                    <a:ext uri="{FF2B5EF4-FFF2-40B4-BE49-F238E27FC236}">
                      <a16:creationId xmlns:a16="http://schemas.microsoft.com/office/drawing/2014/main" id="{E18E087C-427E-3095-03E3-F8AD85BF2D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61" name="ZoneTexte 7">
                <a:extLst>
                  <a:ext uri="{FF2B5EF4-FFF2-40B4-BE49-F238E27FC236}">
                    <a16:creationId xmlns:a16="http://schemas.microsoft.com/office/drawing/2014/main" id="{8F4EA6B7-D555-62A1-2959-851C8BB96053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ZoneTexte 11">
                <a:extLst>
                  <a:ext uri="{FF2B5EF4-FFF2-40B4-BE49-F238E27FC236}">
                    <a16:creationId xmlns:a16="http://schemas.microsoft.com/office/drawing/2014/main" id="{4F4B05E3-47AD-D7C8-1BDF-AEC318215575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7FD89D-9218-18C7-76FB-9D7A6BEC916F}"/>
              </a:ext>
            </a:extLst>
          </p:cNvPr>
          <p:cNvGrpSpPr/>
          <p:nvPr/>
        </p:nvGrpSpPr>
        <p:grpSpPr>
          <a:xfrm>
            <a:off x="559398" y="3053739"/>
            <a:ext cx="8009836" cy="3290189"/>
            <a:chOff x="559398" y="3053739"/>
            <a:chExt cx="7992420" cy="3290189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9FAE3198-360E-4A8B-8FD0-840CDA52A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398" y="3053739"/>
              <a:ext cx="7992420" cy="3290189"/>
            </a:xfrm>
            <a:prstGeom prst="rect">
              <a:avLst/>
            </a:prstGeom>
          </p:spPr>
        </p:pic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66A2CB35-6515-9F12-AC85-E5444ECC49FA}"/>
                </a:ext>
              </a:extLst>
            </p:cNvPr>
            <p:cNvSpPr/>
            <p:nvPr/>
          </p:nvSpPr>
          <p:spPr>
            <a:xfrm>
              <a:off x="862150" y="4502331"/>
              <a:ext cx="3588161" cy="73872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EB19735-8B1E-0D1A-8E01-9A4B5AE0FC2B}"/>
                </a:ext>
              </a:extLst>
            </p:cNvPr>
            <p:cNvSpPr txBox="1"/>
            <p:nvPr/>
          </p:nvSpPr>
          <p:spPr>
            <a:xfrm>
              <a:off x="2445683" y="4640858"/>
              <a:ext cx="9076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5 000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7613E10-F391-5EB7-D904-456433166887}"/>
                </a:ext>
              </a:extLst>
            </p:cNvPr>
            <p:cNvSpPr txBox="1"/>
            <p:nvPr/>
          </p:nvSpPr>
          <p:spPr>
            <a:xfrm>
              <a:off x="6423995" y="4698833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7,5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09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657F4-DE82-1C84-5013-1796D00F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2ED652-69D6-0980-80AF-618AC8FE1DE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7F2FAA-B3F6-A3FA-ECA7-1B7B91885CEB}"/>
              </a:ext>
            </a:extLst>
          </p:cNvPr>
          <p:cNvSpPr txBox="1"/>
          <p:nvPr/>
        </p:nvSpPr>
        <p:spPr>
          <a:xfrm>
            <a:off x="1030782" y="851355"/>
            <a:ext cx="648168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أتساءل وأفكر بصوت مرتفع. هل حقا 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  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 يعادل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5000 m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أحد المتعلمين وتذكر القاعدة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0F55624-C8D5-6428-49E9-5F71A415F716}"/>
              </a:ext>
            </a:extLst>
          </p:cNvPr>
          <p:cNvGrpSpPr/>
          <p:nvPr/>
        </p:nvGrpSpPr>
        <p:grpSpPr>
          <a:xfrm>
            <a:off x="347510" y="1569321"/>
            <a:ext cx="8025205" cy="4135997"/>
            <a:chOff x="559397" y="2207931"/>
            <a:chExt cx="8025205" cy="4135997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E577251A-DE0B-8B49-F983-C28EC558AFA3}"/>
                </a:ext>
              </a:extLst>
            </p:cNvPr>
            <p:cNvGrpSpPr/>
            <p:nvPr/>
          </p:nvGrpSpPr>
          <p:grpSpPr>
            <a:xfrm>
              <a:off x="795734" y="2207931"/>
              <a:ext cx="7118382" cy="578425"/>
              <a:chOff x="784646" y="1465653"/>
              <a:chExt cx="7118382" cy="578425"/>
            </a:xfrm>
          </p:grpSpPr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931E9CA5-1F90-A7F7-C204-51849195F5BF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أَقْسِمُ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5" name="Group 9">
                <a:extLst>
                  <a:ext uri="{FF2B5EF4-FFF2-40B4-BE49-F238E27FC236}">
                    <a16:creationId xmlns:a16="http://schemas.microsoft.com/office/drawing/2014/main" id="{666EE988-F4C3-5360-05EA-67DE7C528C11}"/>
                  </a:ext>
                </a:extLst>
              </p:cNvPr>
              <p:cNvGrpSpPr/>
              <p:nvPr/>
            </p:nvGrpSpPr>
            <p:grpSpPr>
              <a:xfrm>
                <a:off x="784646" y="1465653"/>
                <a:ext cx="7118382" cy="578425"/>
                <a:chOff x="2567482" y="1465653"/>
                <a:chExt cx="5335546" cy="578425"/>
              </a:xfrm>
            </p:grpSpPr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8185CE91-1643-3BA6-67C0-8E094DBBD1DD}"/>
                    </a:ext>
                  </a:extLst>
                </p:cNvPr>
                <p:cNvGrpSpPr/>
                <p:nvPr/>
              </p:nvGrpSpPr>
              <p:grpSpPr>
                <a:xfrm>
                  <a:off x="6348843" y="1465653"/>
                  <a:ext cx="1554185" cy="551406"/>
                  <a:chOff x="6338601" y="1914188"/>
                  <a:chExt cx="2166611" cy="551406"/>
                </a:xfrm>
              </p:grpSpPr>
              <p:sp>
                <p:nvSpPr>
                  <p:cNvPr id="48" name="Rectangle : coins arrondis 16">
                    <a:extLst>
                      <a:ext uri="{FF2B5EF4-FFF2-40B4-BE49-F238E27FC236}">
                        <a16:creationId xmlns:a16="http://schemas.microsoft.com/office/drawing/2014/main" id="{F2E8FD0B-97A5-614B-59E2-67967A931471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" name="Oval 80">
                    <a:extLst>
                      <a:ext uri="{FF2B5EF4-FFF2-40B4-BE49-F238E27FC236}">
                        <a16:creationId xmlns:a16="http://schemas.microsoft.com/office/drawing/2014/main" id="{4D4717A9-5800-DA37-B35E-12BE013081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564883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11590FF9-B2CC-C328-3379-AE859CDEA571}"/>
                    </a:ext>
                  </a:extLst>
                </p:cNvPr>
                <p:cNvGrpSpPr/>
                <p:nvPr/>
              </p:nvGrpSpPr>
              <p:grpSpPr>
                <a:xfrm>
                  <a:off x="4571999" y="1477283"/>
                  <a:ext cx="1626788" cy="551406"/>
                  <a:chOff x="5952935" y="1914188"/>
                  <a:chExt cx="2335995" cy="551406"/>
                </a:xfrm>
              </p:grpSpPr>
              <p:sp>
                <p:nvSpPr>
                  <p:cNvPr id="46" name="Rectangle : coins arrondis 45">
                    <a:extLst>
                      <a:ext uri="{FF2B5EF4-FFF2-40B4-BE49-F238E27FC236}">
                        <a16:creationId xmlns:a16="http://schemas.microsoft.com/office/drawing/2014/main" id="{503D24F4-0CA7-AF49-83B1-67C9D9843757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أَضْرِبُ أَوْ أَقسِمُ 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" name="Oval 80">
                    <a:extLst>
                      <a:ext uri="{FF2B5EF4-FFF2-40B4-BE49-F238E27FC236}">
                        <a16:creationId xmlns:a16="http://schemas.microsoft.com/office/drawing/2014/main" id="{20B92B7F-3EB5-04BF-C12F-7A5E0F9664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54572" y="1951724"/>
                    <a:ext cx="63435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1836FB34-9B63-2206-5110-A592C2895414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687382" cy="551406"/>
                  <a:chOff x="5952935" y="1914188"/>
                  <a:chExt cx="2244382" cy="551406"/>
                </a:xfrm>
              </p:grpSpPr>
              <p:sp>
                <p:nvSpPr>
                  <p:cNvPr id="44" name="Rectangle : coins arrondis 2">
                    <a:extLst>
                      <a:ext uri="{FF2B5EF4-FFF2-40B4-BE49-F238E27FC236}">
                        <a16:creationId xmlns:a16="http://schemas.microsoft.com/office/drawing/2014/main" id="{9217085B-C801-E60C-124B-AA983E0C8D26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5" name="Oval 80">
                    <a:extLst>
                      <a:ext uri="{FF2B5EF4-FFF2-40B4-BE49-F238E27FC236}">
                        <a16:creationId xmlns:a16="http://schemas.microsoft.com/office/drawing/2014/main" id="{5A988F22-6C7B-3869-9A3C-0381518283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580925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42" name="ZoneTexte 7">
                  <a:extLst>
                    <a:ext uri="{FF2B5EF4-FFF2-40B4-BE49-F238E27FC236}">
                      <a16:creationId xmlns:a16="http://schemas.microsoft.com/office/drawing/2014/main" id="{AA7E5DD9-E6C0-E244-894B-3145342E9F8F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" name="ZoneTexte 11">
                  <a:extLst>
                    <a:ext uri="{FF2B5EF4-FFF2-40B4-BE49-F238E27FC236}">
                      <a16:creationId xmlns:a16="http://schemas.microsoft.com/office/drawing/2014/main" id="{03B5B269-D8F1-FD61-EBBA-EE89F663E34D}"/>
                    </a:ext>
                  </a:extLst>
                </p:cNvPr>
                <p:cNvSpPr txBox="1"/>
                <p:nvPr/>
              </p:nvSpPr>
              <p:spPr>
                <a:xfrm>
                  <a:off x="2757874" y="1525912"/>
                  <a:ext cx="100154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15ACB39F-F03F-195A-92E1-B5C2FB60D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397" y="3053739"/>
              <a:ext cx="8025205" cy="3290189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E81A698-A1BE-B812-D4F0-2BE46FAF1EF4}"/>
                </a:ext>
              </a:extLst>
            </p:cNvPr>
            <p:cNvSpPr txBox="1"/>
            <p:nvPr/>
          </p:nvSpPr>
          <p:spPr>
            <a:xfrm>
              <a:off x="1194241" y="4698833"/>
              <a:ext cx="2742451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sz="2400" b="1" dirty="0">
                  <a:solidFill>
                    <a:srgbClr val="FF0000"/>
                  </a:solidFill>
                </a:rPr>
                <a:t>   </a:t>
              </a:r>
              <a:r>
                <a:rPr lang="fr-FR" sz="2400" b="1" dirty="0">
                  <a:solidFill>
                    <a:srgbClr val="FF0000"/>
                  </a:solidFill>
                </a:rPr>
                <a:t>              </a:t>
              </a:r>
              <a:r>
                <a:rPr lang="ar-SA" sz="2400" b="1" dirty="0">
                  <a:solidFill>
                    <a:srgbClr val="FF0000"/>
                  </a:solidFill>
                </a:rPr>
                <a:t>  </a:t>
              </a:r>
              <a:r>
                <a:rPr lang="fr-FR" sz="2400" b="1" dirty="0">
                  <a:solidFill>
                    <a:srgbClr val="FF0000"/>
                  </a:solidFill>
                </a:rPr>
                <a:t>5 000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65276C66-73A2-5EDE-365F-BB96C50A870E}"/>
              </a:ext>
            </a:extLst>
          </p:cNvPr>
          <p:cNvSpPr txBox="1"/>
          <p:nvPr/>
        </p:nvSpPr>
        <p:spPr>
          <a:xfrm>
            <a:off x="982354" y="5637679"/>
            <a:ext cx="6999244" cy="8309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أَتَذَكَّرُ الْقَاعِدَةَ :</a:t>
            </a:r>
          </a:p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أَصْغَرُ أَلْفَ مَرَّةٍ مِنَ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km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فَأَقولُ فِعْلاً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5 000 m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تٌعادِلُ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 km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F12DE6E-468D-0B2F-7B35-B8333BECDD4C}"/>
              </a:ext>
            </a:extLst>
          </p:cNvPr>
          <p:cNvSpPr/>
          <p:nvPr/>
        </p:nvSpPr>
        <p:spPr>
          <a:xfrm>
            <a:off x="675642" y="3921695"/>
            <a:ext cx="3595980" cy="7387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32308F-D307-033E-9AA8-9E43F57D94A6}"/>
              </a:ext>
            </a:extLst>
          </p:cNvPr>
          <p:cNvSpPr txBox="1"/>
          <p:nvPr/>
        </p:nvSpPr>
        <p:spPr>
          <a:xfrm>
            <a:off x="6347401" y="4060223"/>
            <a:ext cx="609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7,5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06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BABFB-FD30-3370-2950-6CB1BF1BB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9B2CE7-80D8-2381-1C86-D44DBB3C6C71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EE4F53A-C08E-5B9E-DBCA-ED9DFC7BD1B6}"/>
              </a:ext>
            </a:extLst>
          </p:cNvPr>
          <p:cNvSpPr txBox="1"/>
          <p:nvPr/>
        </p:nvSpPr>
        <p:spPr>
          <a:xfrm>
            <a:off x="2755597" y="862538"/>
            <a:ext cx="45875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من يتحقق من التحويل الثاني؟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6BBC81C9-D976-696C-5C49-3FE099350A56}"/>
              </a:ext>
            </a:extLst>
          </p:cNvPr>
          <p:cNvGrpSpPr/>
          <p:nvPr/>
        </p:nvGrpSpPr>
        <p:grpSpPr>
          <a:xfrm>
            <a:off x="795734" y="1668123"/>
            <a:ext cx="7118382" cy="578425"/>
            <a:chOff x="784646" y="1465653"/>
            <a:chExt cx="7118382" cy="578425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DC2E3B55-1794-125E-D257-0A5E27EE5478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52" name="Group 9">
              <a:extLst>
                <a:ext uri="{FF2B5EF4-FFF2-40B4-BE49-F238E27FC236}">
                  <a16:creationId xmlns:a16="http://schemas.microsoft.com/office/drawing/2014/main" id="{D4DB8500-91F0-AF3C-13DE-B3577004F0CE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58" name="Group 12">
                <a:extLst>
                  <a:ext uri="{FF2B5EF4-FFF2-40B4-BE49-F238E27FC236}">
                    <a16:creationId xmlns:a16="http://schemas.microsoft.com/office/drawing/2014/main" id="{2A639AF2-D665-63DA-416B-F3DF099D8C93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67" name="Rectangle : coins arrondis 16">
                  <a:extLst>
                    <a:ext uri="{FF2B5EF4-FFF2-40B4-BE49-F238E27FC236}">
                      <a16:creationId xmlns:a16="http://schemas.microsoft.com/office/drawing/2014/main" id="{3746A9B4-E875-8D12-F3CE-4FD72F64A2DB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Oval 80">
                  <a:extLst>
                    <a:ext uri="{FF2B5EF4-FFF2-40B4-BE49-F238E27FC236}">
                      <a16:creationId xmlns:a16="http://schemas.microsoft.com/office/drawing/2014/main" id="{A113BBD1-0AAC-59BE-883D-DD2D9D62BD4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" name="Group 12">
                <a:extLst>
                  <a:ext uri="{FF2B5EF4-FFF2-40B4-BE49-F238E27FC236}">
                    <a16:creationId xmlns:a16="http://schemas.microsoft.com/office/drawing/2014/main" id="{1A686B05-22B5-BE75-AEF3-FC0762EB4118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65" name="Rectangle : coins arrondis 64">
                  <a:extLst>
                    <a:ext uri="{FF2B5EF4-FFF2-40B4-BE49-F238E27FC236}">
                      <a16:creationId xmlns:a16="http://schemas.microsoft.com/office/drawing/2014/main" id="{A4AD573A-9F7D-7DD1-DC47-144FDACE9755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Oval 80">
                  <a:extLst>
                    <a:ext uri="{FF2B5EF4-FFF2-40B4-BE49-F238E27FC236}">
                      <a16:creationId xmlns:a16="http://schemas.microsoft.com/office/drawing/2014/main" id="{AA7F6D0C-20F9-ADF2-67DE-0E983BD5636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0" name="Group 12">
                <a:extLst>
                  <a:ext uri="{FF2B5EF4-FFF2-40B4-BE49-F238E27FC236}">
                    <a16:creationId xmlns:a16="http://schemas.microsoft.com/office/drawing/2014/main" id="{4FA80197-E118-A328-ED20-32EA8AF7EB7C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63" name="Rectangle : coins arrondis 2">
                  <a:extLst>
                    <a:ext uri="{FF2B5EF4-FFF2-40B4-BE49-F238E27FC236}">
                      <a16:creationId xmlns:a16="http://schemas.microsoft.com/office/drawing/2014/main" id="{4B3C7EF6-45D0-A579-6096-099695E9FBFD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val 80">
                  <a:extLst>
                    <a:ext uri="{FF2B5EF4-FFF2-40B4-BE49-F238E27FC236}">
                      <a16:creationId xmlns:a16="http://schemas.microsoft.com/office/drawing/2014/main" id="{25021B11-0F9C-684B-183E-989310B30EC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61" name="ZoneTexte 7">
                <a:extLst>
                  <a:ext uri="{FF2B5EF4-FFF2-40B4-BE49-F238E27FC236}">
                    <a16:creationId xmlns:a16="http://schemas.microsoft.com/office/drawing/2014/main" id="{427311CF-7225-1FF1-6D69-B4411AAECE9B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ZoneTexte 11">
                <a:extLst>
                  <a:ext uri="{FF2B5EF4-FFF2-40B4-BE49-F238E27FC236}">
                    <a16:creationId xmlns:a16="http://schemas.microsoft.com/office/drawing/2014/main" id="{BF51EA70-3340-B829-59BA-39143588DAA2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A6753DB-1666-8B4C-8A72-422217BB7592}"/>
              </a:ext>
            </a:extLst>
          </p:cNvPr>
          <p:cNvGrpSpPr/>
          <p:nvPr/>
        </p:nvGrpSpPr>
        <p:grpSpPr>
          <a:xfrm>
            <a:off x="453872" y="2590569"/>
            <a:ext cx="8009836" cy="3290189"/>
            <a:chOff x="559398" y="3053739"/>
            <a:chExt cx="7992420" cy="3290189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064960EA-E236-1256-BDD0-609BD3B5E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398" y="3053739"/>
              <a:ext cx="7992420" cy="329018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E5B306-D5BA-4BAA-02B8-992C21FD4940}"/>
                </a:ext>
              </a:extLst>
            </p:cNvPr>
            <p:cNvSpPr txBox="1"/>
            <p:nvPr/>
          </p:nvSpPr>
          <p:spPr>
            <a:xfrm>
              <a:off x="2445683" y="4640858"/>
              <a:ext cx="9076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5 000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EAB281-C950-9245-510C-92079E351FDD}"/>
                </a:ext>
              </a:extLst>
            </p:cNvPr>
            <p:cNvSpPr txBox="1"/>
            <p:nvPr/>
          </p:nvSpPr>
          <p:spPr>
            <a:xfrm>
              <a:off x="6423995" y="4698833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7,5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1C1EA49-148B-C307-E2C5-ECB683B1CB0F}"/>
              </a:ext>
            </a:extLst>
          </p:cNvPr>
          <p:cNvSpPr/>
          <p:nvPr/>
        </p:nvSpPr>
        <p:spPr>
          <a:xfrm>
            <a:off x="4308592" y="4039160"/>
            <a:ext cx="3595980" cy="7387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548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AD12D-D43D-57D6-3C8C-74E9A3049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4B5D91-619F-CA9F-B6DA-1FC0A53ED5D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49F546-AC9F-DD4F-A3DE-0CDAF28FB8B1}"/>
              </a:ext>
            </a:extLst>
          </p:cNvPr>
          <p:cNvSpPr txBox="1"/>
          <p:nvPr/>
        </p:nvSpPr>
        <p:spPr>
          <a:xfrm>
            <a:off x="47427" y="851937"/>
            <a:ext cx="75124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أتساءل وأفكر بصوت مرتفع. هل حقا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7 500 ml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يعادل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7,5 l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نقسم على  1000.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أحد المتعلمين وتذكر القاعدة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8430DEE-E7AF-BE14-0BB0-89AE34C6D8A6}"/>
              </a:ext>
            </a:extLst>
          </p:cNvPr>
          <p:cNvGrpSpPr/>
          <p:nvPr/>
        </p:nvGrpSpPr>
        <p:grpSpPr>
          <a:xfrm>
            <a:off x="347510" y="1569321"/>
            <a:ext cx="8025205" cy="4135997"/>
            <a:chOff x="559397" y="2207931"/>
            <a:chExt cx="8025205" cy="4135997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90E5E7CD-563A-241D-98AF-EF44ADFD82F3}"/>
                </a:ext>
              </a:extLst>
            </p:cNvPr>
            <p:cNvGrpSpPr/>
            <p:nvPr/>
          </p:nvGrpSpPr>
          <p:grpSpPr>
            <a:xfrm>
              <a:off x="795734" y="2207931"/>
              <a:ext cx="7118382" cy="578425"/>
              <a:chOff x="784646" y="1465653"/>
              <a:chExt cx="7118382" cy="578425"/>
            </a:xfrm>
          </p:grpSpPr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B98080C-69FE-E132-9B7F-940155C2728C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أَقْسِمُ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5" name="Group 9">
                <a:extLst>
                  <a:ext uri="{FF2B5EF4-FFF2-40B4-BE49-F238E27FC236}">
                    <a16:creationId xmlns:a16="http://schemas.microsoft.com/office/drawing/2014/main" id="{084CF16F-ED50-D6EC-469C-55A908E5D513}"/>
                  </a:ext>
                </a:extLst>
              </p:cNvPr>
              <p:cNvGrpSpPr/>
              <p:nvPr/>
            </p:nvGrpSpPr>
            <p:grpSpPr>
              <a:xfrm>
                <a:off x="784646" y="1465653"/>
                <a:ext cx="7118382" cy="578425"/>
                <a:chOff x="2567482" y="1465653"/>
                <a:chExt cx="5335546" cy="578425"/>
              </a:xfrm>
            </p:grpSpPr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EAF43726-74A4-744C-D506-A1583D54B711}"/>
                    </a:ext>
                  </a:extLst>
                </p:cNvPr>
                <p:cNvGrpSpPr/>
                <p:nvPr/>
              </p:nvGrpSpPr>
              <p:grpSpPr>
                <a:xfrm>
                  <a:off x="6348843" y="1465653"/>
                  <a:ext cx="1554185" cy="551406"/>
                  <a:chOff x="6338601" y="1914188"/>
                  <a:chExt cx="2166611" cy="551406"/>
                </a:xfrm>
              </p:grpSpPr>
              <p:sp>
                <p:nvSpPr>
                  <p:cNvPr id="48" name="Rectangle : coins arrondis 16">
                    <a:extLst>
                      <a:ext uri="{FF2B5EF4-FFF2-40B4-BE49-F238E27FC236}">
                        <a16:creationId xmlns:a16="http://schemas.microsoft.com/office/drawing/2014/main" id="{B2F0B106-DBB5-C8E0-E44E-583992328353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" name="Oval 80">
                    <a:extLst>
                      <a:ext uri="{FF2B5EF4-FFF2-40B4-BE49-F238E27FC236}">
                        <a16:creationId xmlns:a16="http://schemas.microsoft.com/office/drawing/2014/main" id="{979DA09D-F481-60DF-4896-EC1BA1F220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564883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D06CC181-B78A-806D-24B2-B82C7D29A2D9}"/>
                    </a:ext>
                  </a:extLst>
                </p:cNvPr>
                <p:cNvGrpSpPr/>
                <p:nvPr/>
              </p:nvGrpSpPr>
              <p:grpSpPr>
                <a:xfrm>
                  <a:off x="4571999" y="1477283"/>
                  <a:ext cx="1626788" cy="551406"/>
                  <a:chOff x="5952935" y="1914188"/>
                  <a:chExt cx="2335995" cy="551406"/>
                </a:xfrm>
              </p:grpSpPr>
              <p:sp>
                <p:nvSpPr>
                  <p:cNvPr id="46" name="Rectangle : coins arrondis 45">
                    <a:extLst>
                      <a:ext uri="{FF2B5EF4-FFF2-40B4-BE49-F238E27FC236}">
                        <a16:creationId xmlns:a16="http://schemas.microsoft.com/office/drawing/2014/main" id="{E51D9890-6E27-D039-1079-BDE8505EA61E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أَضْرِبُ أَوْ أَقسِمُ 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" name="Oval 80">
                    <a:extLst>
                      <a:ext uri="{FF2B5EF4-FFF2-40B4-BE49-F238E27FC236}">
                        <a16:creationId xmlns:a16="http://schemas.microsoft.com/office/drawing/2014/main" id="{B91FF014-78B8-0E5A-862B-6F1C10DBE6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54572" y="1951724"/>
                    <a:ext cx="63435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34462F95-D300-2169-7770-E1EE2C559BD7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687382" cy="551406"/>
                  <a:chOff x="5952935" y="1914188"/>
                  <a:chExt cx="2244382" cy="551406"/>
                </a:xfrm>
              </p:grpSpPr>
              <p:sp>
                <p:nvSpPr>
                  <p:cNvPr id="44" name="Rectangle : coins arrondis 2">
                    <a:extLst>
                      <a:ext uri="{FF2B5EF4-FFF2-40B4-BE49-F238E27FC236}">
                        <a16:creationId xmlns:a16="http://schemas.microsoft.com/office/drawing/2014/main" id="{7A59B89B-3A50-C59C-E1BF-4EABCC873EAD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5" name="Oval 80">
                    <a:extLst>
                      <a:ext uri="{FF2B5EF4-FFF2-40B4-BE49-F238E27FC236}">
                        <a16:creationId xmlns:a16="http://schemas.microsoft.com/office/drawing/2014/main" id="{99C93D9C-B6D4-96FA-DA97-469A50B392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580925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42" name="ZoneTexte 7">
                  <a:extLst>
                    <a:ext uri="{FF2B5EF4-FFF2-40B4-BE49-F238E27FC236}">
                      <a16:creationId xmlns:a16="http://schemas.microsoft.com/office/drawing/2014/main" id="{4A8F36A8-B983-E376-0CA3-5D6C07EA34DE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" name="ZoneTexte 11">
                  <a:extLst>
                    <a:ext uri="{FF2B5EF4-FFF2-40B4-BE49-F238E27FC236}">
                      <a16:creationId xmlns:a16="http://schemas.microsoft.com/office/drawing/2014/main" id="{664263B7-FB9D-FB2C-EFB0-2C4DCE550D58}"/>
                    </a:ext>
                  </a:extLst>
                </p:cNvPr>
                <p:cNvSpPr txBox="1"/>
                <p:nvPr/>
              </p:nvSpPr>
              <p:spPr>
                <a:xfrm>
                  <a:off x="2757874" y="1525912"/>
                  <a:ext cx="100154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D93D2966-5021-240C-4BF8-1F954919F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397" y="3053739"/>
              <a:ext cx="8025205" cy="3290189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821DE7B-4647-C332-DD66-39DED999503E}"/>
                </a:ext>
              </a:extLst>
            </p:cNvPr>
            <p:cNvSpPr txBox="1"/>
            <p:nvPr/>
          </p:nvSpPr>
          <p:spPr>
            <a:xfrm>
              <a:off x="1194241" y="4698833"/>
              <a:ext cx="2742451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sz="2400" b="1" dirty="0">
                  <a:solidFill>
                    <a:srgbClr val="FF0000"/>
                  </a:solidFill>
                </a:rPr>
                <a:t>   </a:t>
              </a:r>
              <a:r>
                <a:rPr lang="fr-FR" sz="2400" b="1" dirty="0">
                  <a:solidFill>
                    <a:srgbClr val="FF0000"/>
                  </a:solidFill>
                </a:rPr>
                <a:t>              </a:t>
              </a:r>
              <a:r>
                <a:rPr lang="ar-SA" sz="2400" b="1" dirty="0">
                  <a:solidFill>
                    <a:srgbClr val="FF0000"/>
                  </a:solidFill>
                </a:rPr>
                <a:t>  </a:t>
              </a:r>
              <a:r>
                <a:rPr lang="fr-FR" sz="2400" b="1" dirty="0">
                  <a:solidFill>
                    <a:srgbClr val="FF0000"/>
                  </a:solidFill>
                </a:rPr>
                <a:t>5 000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68727C0-19BB-5089-A2BB-4103F81F0667}"/>
              </a:ext>
            </a:extLst>
          </p:cNvPr>
          <p:cNvSpPr txBox="1"/>
          <p:nvPr/>
        </p:nvSpPr>
        <p:spPr>
          <a:xfrm>
            <a:off x="583847" y="5616596"/>
            <a:ext cx="7473156" cy="8309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أَتَذَكَّرُ الْقَاعِدَةَ :</a:t>
            </a:r>
          </a:p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ml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أَصْغَرُ أَلْفَ مَرَّةٍ مِنَ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فَأَقولُ فِعْلاً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7 500  ml 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تعادِلُ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7,5 l 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4E7E885-CC19-F598-E268-4BAF838D3513}"/>
              </a:ext>
            </a:extLst>
          </p:cNvPr>
          <p:cNvSpPr/>
          <p:nvPr/>
        </p:nvSpPr>
        <p:spPr>
          <a:xfrm>
            <a:off x="4271622" y="3921695"/>
            <a:ext cx="3595980" cy="7387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3539CA-3B80-41F1-558C-03BD5753F446}"/>
              </a:ext>
            </a:extLst>
          </p:cNvPr>
          <p:cNvSpPr txBox="1"/>
          <p:nvPr/>
        </p:nvSpPr>
        <p:spPr>
          <a:xfrm>
            <a:off x="6246428" y="4060222"/>
            <a:ext cx="609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7,5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18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2BF67-BAF5-2E97-48CE-BDC33D6FF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E2B5E8-B209-3971-1C6E-4A0E357C57D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A1F953-194B-072A-9C82-F4A2E2D3BD17}"/>
              </a:ext>
            </a:extLst>
          </p:cNvPr>
          <p:cNvSpPr txBox="1"/>
          <p:nvPr/>
        </p:nvSpPr>
        <p:spPr>
          <a:xfrm>
            <a:off x="47427" y="851937"/>
            <a:ext cx="75124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 أنجزنا التحويلين بتباع نفس الخطوات الثلاث.</a:t>
            </a:r>
            <a:endParaRPr lang="ar-MA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A1337B6-5983-BD28-D35B-CF72649380A1}"/>
              </a:ext>
            </a:extLst>
          </p:cNvPr>
          <p:cNvGrpSpPr/>
          <p:nvPr/>
        </p:nvGrpSpPr>
        <p:grpSpPr>
          <a:xfrm>
            <a:off x="267285" y="1525778"/>
            <a:ext cx="8025205" cy="4135997"/>
            <a:chOff x="559397" y="2207931"/>
            <a:chExt cx="8025205" cy="4135997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70DC1FEB-B6C3-C3D6-2B73-012415F9C8A1}"/>
                </a:ext>
              </a:extLst>
            </p:cNvPr>
            <p:cNvGrpSpPr/>
            <p:nvPr/>
          </p:nvGrpSpPr>
          <p:grpSpPr>
            <a:xfrm>
              <a:off x="795734" y="2207931"/>
              <a:ext cx="7118382" cy="578425"/>
              <a:chOff x="784646" y="1465653"/>
              <a:chExt cx="7118382" cy="578425"/>
            </a:xfrm>
          </p:grpSpPr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802CC18-D7B2-52DA-5A9F-54BE7A1130E2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أَقْسِمُ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5" name="Group 9">
                <a:extLst>
                  <a:ext uri="{FF2B5EF4-FFF2-40B4-BE49-F238E27FC236}">
                    <a16:creationId xmlns:a16="http://schemas.microsoft.com/office/drawing/2014/main" id="{9CABC481-FA14-E8CB-01C8-C6EB78213899}"/>
                  </a:ext>
                </a:extLst>
              </p:cNvPr>
              <p:cNvGrpSpPr/>
              <p:nvPr/>
            </p:nvGrpSpPr>
            <p:grpSpPr>
              <a:xfrm>
                <a:off x="784646" y="1465653"/>
                <a:ext cx="7118382" cy="578425"/>
                <a:chOff x="2567482" y="1465653"/>
                <a:chExt cx="5335546" cy="578425"/>
              </a:xfrm>
            </p:grpSpPr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F1E5734F-0A8F-F017-1FCF-AD3906E0DCD2}"/>
                    </a:ext>
                  </a:extLst>
                </p:cNvPr>
                <p:cNvGrpSpPr/>
                <p:nvPr/>
              </p:nvGrpSpPr>
              <p:grpSpPr>
                <a:xfrm>
                  <a:off x="6348843" y="1465653"/>
                  <a:ext cx="1554185" cy="551406"/>
                  <a:chOff x="6338601" y="1914188"/>
                  <a:chExt cx="2166611" cy="551406"/>
                </a:xfrm>
              </p:grpSpPr>
              <p:sp>
                <p:nvSpPr>
                  <p:cNvPr id="48" name="Rectangle : coins arrondis 16">
                    <a:extLst>
                      <a:ext uri="{FF2B5EF4-FFF2-40B4-BE49-F238E27FC236}">
                        <a16:creationId xmlns:a16="http://schemas.microsoft.com/office/drawing/2014/main" id="{8DF46605-D5FC-707B-3A8F-9A5AB7E2FC34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" name="Oval 80">
                    <a:extLst>
                      <a:ext uri="{FF2B5EF4-FFF2-40B4-BE49-F238E27FC236}">
                        <a16:creationId xmlns:a16="http://schemas.microsoft.com/office/drawing/2014/main" id="{CFAC3D07-EA03-FB38-B7DC-49BAC5CAB2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564883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B452786E-5686-F436-10BC-280A4918B86B}"/>
                    </a:ext>
                  </a:extLst>
                </p:cNvPr>
                <p:cNvGrpSpPr/>
                <p:nvPr/>
              </p:nvGrpSpPr>
              <p:grpSpPr>
                <a:xfrm>
                  <a:off x="4571999" y="1477283"/>
                  <a:ext cx="1626788" cy="551406"/>
                  <a:chOff x="5952935" y="1914188"/>
                  <a:chExt cx="2335995" cy="551406"/>
                </a:xfrm>
              </p:grpSpPr>
              <p:sp>
                <p:nvSpPr>
                  <p:cNvPr id="46" name="Rectangle : coins arrondis 45">
                    <a:extLst>
                      <a:ext uri="{FF2B5EF4-FFF2-40B4-BE49-F238E27FC236}">
                        <a16:creationId xmlns:a16="http://schemas.microsoft.com/office/drawing/2014/main" id="{FB7E0957-F08A-F2AA-6D04-9CDDFC01F12D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أَضْرِبُ أَوْ أَقسِمُ 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" name="Oval 80">
                    <a:extLst>
                      <a:ext uri="{FF2B5EF4-FFF2-40B4-BE49-F238E27FC236}">
                        <a16:creationId xmlns:a16="http://schemas.microsoft.com/office/drawing/2014/main" id="{3A8552B0-C7B0-8E2B-CFB1-AD0BB70B48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54572" y="1951724"/>
                    <a:ext cx="63435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37B2068D-ED8A-2A46-75B0-AED937B49C7E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687382" cy="551406"/>
                  <a:chOff x="5952935" y="1914188"/>
                  <a:chExt cx="2244382" cy="551406"/>
                </a:xfrm>
              </p:grpSpPr>
              <p:sp>
                <p:nvSpPr>
                  <p:cNvPr id="44" name="Rectangle : coins arrondis 2">
                    <a:extLst>
                      <a:ext uri="{FF2B5EF4-FFF2-40B4-BE49-F238E27FC236}">
                        <a16:creationId xmlns:a16="http://schemas.microsoft.com/office/drawing/2014/main" id="{1C78220C-A9EB-95F7-E0F5-0D3F99B8B613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5" name="Oval 80">
                    <a:extLst>
                      <a:ext uri="{FF2B5EF4-FFF2-40B4-BE49-F238E27FC236}">
                        <a16:creationId xmlns:a16="http://schemas.microsoft.com/office/drawing/2014/main" id="{877C1E59-C8F6-F4C8-F20F-8CB7F3DB62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580925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42" name="ZoneTexte 7">
                  <a:extLst>
                    <a:ext uri="{FF2B5EF4-FFF2-40B4-BE49-F238E27FC236}">
                      <a16:creationId xmlns:a16="http://schemas.microsoft.com/office/drawing/2014/main" id="{2F7BAB13-B0BC-12F1-B5F8-917C4086AFAA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 </a:t>
                  </a: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أُحَدِّدُ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" name="ZoneTexte 11">
                  <a:extLst>
                    <a:ext uri="{FF2B5EF4-FFF2-40B4-BE49-F238E27FC236}">
                      <a16:creationId xmlns:a16="http://schemas.microsoft.com/office/drawing/2014/main" id="{700F0440-A013-3AD2-9569-433EFCE402A6}"/>
                    </a:ext>
                  </a:extLst>
                </p:cNvPr>
                <p:cNvSpPr txBox="1"/>
                <p:nvPr/>
              </p:nvSpPr>
              <p:spPr>
                <a:xfrm>
                  <a:off x="2757874" y="1525912"/>
                  <a:ext cx="100154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أَتَحَقَّقُ </a:t>
                  </a:r>
                  <a:endParaRPr lang="fr-MA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0557D8A5-7BBF-4BB1-3B6E-65FBB42FD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397" y="3053739"/>
              <a:ext cx="8025205" cy="3290189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E566F3A-09FE-9DBD-4404-8D1F0A0C73C8}"/>
                </a:ext>
              </a:extLst>
            </p:cNvPr>
            <p:cNvSpPr txBox="1"/>
            <p:nvPr/>
          </p:nvSpPr>
          <p:spPr>
            <a:xfrm>
              <a:off x="1194241" y="4698833"/>
              <a:ext cx="2742451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SA" sz="2400" b="1" dirty="0">
                  <a:solidFill>
                    <a:srgbClr val="C00000"/>
                  </a:solidFill>
                </a:rPr>
                <a:t>   </a:t>
              </a:r>
              <a:r>
                <a:rPr lang="fr-FR" sz="2400" b="1" dirty="0">
                  <a:solidFill>
                    <a:srgbClr val="C00000"/>
                  </a:solidFill>
                </a:rPr>
                <a:t>              </a:t>
              </a:r>
              <a:r>
                <a:rPr lang="ar-SA" sz="2400" b="1" dirty="0">
                  <a:solidFill>
                    <a:srgbClr val="C00000"/>
                  </a:solidFill>
                </a:rPr>
                <a:t>  </a:t>
              </a:r>
              <a:r>
                <a:rPr lang="fr-FR" sz="2400" b="1" dirty="0">
                  <a:solidFill>
                    <a:srgbClr val="C00000"/>
                  </a:solidFill>
                </a:rPr>
                <a:t>5 000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C00B86F-5646-2DCE-7A3A-010F364A5EC9}"/>
              </a:ext>
            </a:extLst>
          </p:cNvPr>
          <p:cNvSpPr txBox="1"/>
          <p:nvPr/>
        </p:nvSpPr>
        <p:spPr>
          <a:xfrm>
            <a:off x="6246428" y="4060222"/>
            <a:ext cx="609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7,5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4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31942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29108" y="3869910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962422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751021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5366028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أنجزوا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التحويلين على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لواحكم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3111F64-49E5-9D77-0829-B2DA050368B1}"/>
              </a:ext>
            </a:extLst>
          </p:cNvPr>
          <p:cNvGrpSpPr/>
          <p:nvPr/>
        </p:nvGrpSpPr>
        <p:grpSpPr>
          <a:xfrm>
            <a:off x="478139" y="1866489"/>
            <a:ext cx="8025205" cy="3290189"/>
            <a:chOff x="347510" y="2415129"/>
            <a:chExt cx="8025205" cy="3290189"/>
          </a:xfrm>
        </p:grpSpPr>
        <p:pic>
          <p:nvPicPr>
            <p:cNvPr id="2" name="Picture 6">
              <a:extLst>
                <a:ext uri="{FF2B5EF4-FFF2-40B4-BE49-F238E27FC236}">
                  <a16:creationId xmlns:a16="http://schemas.microsoft.com/office/drawing/2014/main" id="{DDA5D992-294A-12D9-F992-E3D23BE89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7510" y="2415129"/>
              <a:ext cx="8025205" cy="32901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2C1C129-B0F0-9908-A0DD-71A5B6250709}"/>
                </a:ext>
              </a:extLst>
            </p:cNvPr>
            <p:cNvGrpSpPr/>
            <p:nvPr/>
          </p:nvGrpSpPr>
          <p:grpSpPr>
            <a:xfrm>
              <a:off x="653143" y="4060222"/>
              <a:ext cx="7188875" cy="1306534"/>
              <a:chOff x="653143" y="4060222"/>
              <a:chExt cx="7188875" cy="1306534"/>
            </a:xfrm>
          </p:grpSpPr>
          <p:sp>
            <p:nvSpPr>
              <p:cNvPr id="5" name="ZoneTexte 11">
                <a:extLst>
                  <a:ext uri="{FF2B5EF4-FFF2-40B4-BE49-F238E27FC236}">
                    <a16:creationId xmlns:a16="http://schemas.microsoft.com/office/drawing/2014/main" id="{53F258AE-977E-A55D-483F-D686D24C4944}"/>
                  </a:ext>
                </a:extLst>
              </p:cNvPr>
              <p:cNvSpPr txBox="1"/>
              <p:nvPr/>
            </p:nvSpPr>
            <p:spPr>
              <a:xfrm>
                <a:off x="982354" y="4060223"/>
                <a:ext cx="2742451" cy="46166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   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              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 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5 000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149D0B8-898B-C2B8-6833-780705BF204D}"/>
                  </a:ext>
                </a:extLst>
              </p:cNvPr>
              <p:cNvSpPr txBox="1"/>
              <p:nvPr/>
            </p:nvSpPr>
            <p:spPr>
              <a:xfrm>
                <a:off x="6246428" y="4060222"/>
                <a:ext cx="6091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7,5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E9947618-036B-F87A-0CF9-81EFE3DA73DC}"/>
                  </a:ext>
                </a:extLst>
              </p:cNvPr>
              <p:cNvSpPr/>
              <p:nvPr/>
            </p:nvSpPr>
            <p:spPr>
              <a:xfrm>
                <a:off x="653143" y="4632959"/>
                <a:ext cx="7188875" cy="733797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E5EEC-5E27-3C33-159A-E2AC092FB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BDF1B85-B126-C9AC-AEBA-C3B99F3E7B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 إلى المتر.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6728B-EE6D-1AEB-A66F-A98E406CB4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27E7204-8F9D-782A-5B19-A462DAF5F258}"/>
              </a:ext>
            </a:extLst>
          </p:cNvPr>
          <p:cNvGrpSpPr/>
          <p:nvPr/>
        </p:nvGrpSpPr>
        <p:grpSpPr>
          <a:xfrm>
            <a:off x="478139" y="1866489"/>
            <a:ext cx="8025205" cy="3290189"/>
            <a:chOff x="347510" y="2415129"/>
            <a:chExt cx="8025205" cy="3290189"/>
          </a:xfrm>
        </p:grpSpPr>
        <p:pic>
          <p:nvPicPr>
            <p:cNvPr id="2" name="Picture 6">
              <a:extLst>
                <a:ext uri="{FF2B5EF4-FFF2-40B4-BE49-F238E27FC236}">
                  <a16:creationId xmlns:a16="http://schemas.microsoft.com/office/drawing/2014/main" id="{4DB08CD4-C302-F2C0-9614-4852931D0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7510" y="2415129"/>
              <a:ext cx="8025205" cy="32901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029A19-EDEF-598B-B6F1-6DD8DD71C2FE}"/>
                </a:ext>
              </a:extLst>
            </p:cNvPr>
            <p:cNvGrpSpPr/>
            <p:nvPr/>
          </p:nvGrpSpPr>
          <p:grpSpPr>
            <a:xfrm>
              <a:off x="653143" y="4060222"/>
              <a:ext cx="6202469" cy="1306534"/>
              <a:chOff x="653143" y="4060222"/>
              <a:chExt cx="6202469" cy="1306534"/>
            </a:xfrm>
          </p:grpSpPr>
          <p:sp>
            <p:nvSpPr>
              <p:cNvPr id="5" name="ZoneTexte 11">
                <a:extLst>
                  <a:ext uri="{FF2B5EF4-FFF2-40B4-BE49-F238E27FC236}">
                    <a16:creationId xmlns:a16="http://schemas.microsoft.com/office/drawing/2014/main" id="{E2053D73-0E05-C27A-07C8-3647491B8314}"/>
                  </a:ext>
                </a:extLst>
              </p:cNvPr>
              <p:cNvSpPr txBox="1"/>
              <p:nvPr/>
            </p:nvSpPr>
            <p:spPr>
              <a:xfrm>
                <a:off x="982354" y="4060223"/>
                <a:ext cx="2742451" cy="46166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   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              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 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5 000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6F14745-58DF-A926-E7A6-610692A8FDA5}"/>
                  </a:ext>
                </a:extLst>
              </p:cNvPr>
              <p:cNvSpPr txBox="1"/>
              <p:nvPr/>
            </p:nvSpPr>
            <p:spPr>
              <a:xfrm>
                <a:off x="6246428" y="4060222"/>
                <a:ext cx="6091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7,5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8456D4E1-2D4A-1AE9-C786-E1EBCD1EF011}"/>
                  </a:ext>
                </a:extLst>
              </p:cNvPr>
              <p:cNvSpPr/>
              <p:nvPr/>
            </p:nvSpPr>
            <p:spPr>
              <a:xfrm>
                <a:off x="653143" y="4632959"/>
                <a:ext cx="3596639" cy="733797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871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60DE9-E61A-7C90-B8FC-F158707DD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0A5C3B8-415C-8D33-27F6-DD2404663884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وجد الجواب الصحيح.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815B9C-ACFB-D81E-58FE-2AD7CEC38D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1F79DC3-F10F-81C5-050F-E5F370A45325}"/>
              </a:ext>
            </a:extLst>
          </p:cNvPr>
          <p:cNvGrpSpPr/>
          <p:nvPr/>
        </p:nvGrpSpPr>
        <p:grpSpPr>
          <a:xfrm>
            <a:off x="478139" y="1866489"/>
            <a:ext cx="8025205" cy="3290189"/>
            <a:chOff x="347510" y="2415129"/>
            <a:chExt cx="8025205" cy="3290189"/>
          </a:xfrm>
        </p:grpSpPr>
        <p:pic>
          <p:nvPicPr>
            <p:cNvPr id="2" name="Picture 6">
              <a:extLst>
                <a:ext uri="{FF2B5EF4-FFF2-40B4-BE49-F238E27FC236}">
                  <a16:creationId xmlns:a16="http://schemas.microsoft.com/office/drawing/2014/main" id="{F7F5255D-6D9E-9AE8-4D34-CACC4D68D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7510" y="2415129"/>
              <a:ext cx="8025205" cy="32901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7E855F2-DD80-7727-2318-86D598EE3349}"/>
                </a:ext>
              </a:extLst>
            </p:cNvPr>
            <p:cNvGrpSpPr/>
            <p:nvPr/>
          </p:nvGrpSpPr>
          <p:grpSpPr>
            <a:xfrm>
              <a:off x="653143" y="4060222"/>
              <a:ext cx="6202469" cy="1306534"/>
              <a:chOff x="653143" y="4060222"/>
              <a:chExt cx="6202469" cy="1306534"/>
            </a:xfrm>
          </p:grpSpPr>
          <p:sp>
            <p:nvSpPr>
              <p:cNvPr id="5" name="ZoneTexte 11">
                <a:extLst>
                  <a:ext uri="{FF2B5EF4-FFF2-40B4-BE49-F238E27FC236}">
                    <a16:creationId xmlns:a16="http://schemas.microsoft.com/office/drawing/2014/main" id="{16077B17-FE21-A2AA-D507-AC4A36E3E87F}"/>
                  </a:ext>
                </a:extLst>
              </p:cNvPr>
              <p:cNvSpPr txBox="1"/>
              <p:nvPr/>
            </p:nvSpPr>
            <p:spPr>
              <a:xfrm>
                <a:off x="982354" y="4060223"/>
                <a:ext cx="2742451" cy="46166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   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              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 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5 000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7DD1D23-F833-887F-BCEC-D24513216A02}"/>
                  </a:ext>
                </a:extLst>
              </p:cNvPr>
              <p:cNvSpPr txBox="1"/>
              <p:nvPr/>
            </p:nvSpPr>
            <p:spPr>
              <a:xfrm>
                <a:off x="6246428" y="4060222"/>
                <a:ext cx="6091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7,5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8467058-A558-395A-6193-8DCA52CBF065}"/>
                  </a:ext>
                </a:extLst>
              </p:cNvPr>
              <p:cNvSpPr/>
              <p:nvPr/>
            </p:nvSpPr>
            <p:spPr>
              <a:xfrm>
                <a:off x="653143" y="4632959"/>
                <a:ext cx="3596639" cy="733797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sp>
        <p:nvSpPr>
          <p:cNvPr id="3" name="ZoneTexte 11">
            <a:extLst>
              <a:ext uri="{FF2B5EF4-FFF2-40B4-BE49-F238E27FC236}">
                <a16:creationId xmlns:a16="http://schemas.microsoft.com/office/drawing/2014/main" id="{B7138B43-4AAE-8F70-04F5-53A18A67F170}"/>
              </a:ext>
            </a:extLst>
          </p:cNvPr>
          <p:cNvSpPr txBox="1"/>
          <p:nvPr/>
        </p:nvSpPr>
        <p:spPr>
          <a:xfrm>
            <a:off x="1378594" y="4220384"/>
            <a:ext cx="2742451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   </a:t>
            </a:r>
            <a:r>
              <a:rPr lang="fr-FR" sz="2400" b="1" dirty="0">
                <a:solidFill>
                  <a:srgbClr val="C00000"/>
                </a:solidFill>
              </a:rPr>
              <a:t>              </a:t>
            </a:r>
            <a:r>
              <a:rPr lang="ar-SA" sz="2400" b="1" dirty="0">
                <a:solidFill>
                  <a:srgbClr val="C00000"/>
                </a:solidFill>
              </a:rPr>
              <a:t>  </a:t>
            </a:r>
            <a:r>
              <a:rPr lang="fr-FR" sz="2400" b="1" dirty="0">
                <a:solidFill>
                  <a:srgbClr val="C00000"/>
                </a:solidFill>
              </a:rPr>
              <a:t>4,6</a:t>
            </a:r>
          </a:p>
        </p:txBody>
      </p:sp>
    </p:spTree>
    <p:extLst>
      <p:ext uri="{BB962C8B-B14F-4D97-AF65-F5344CB8AC3E}">
        <p14:creationId xmlns:p14="http://schemas.microsoft.com/office/powerpoint/2010/main" val="8560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1C2FA-8B12-009A-01DE-6687F54D2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FBC677C-7F0B-C74F-E07E-A4FDDD98A4D9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كم  من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 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9 000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CBA20B5-7D37-5203-91CD-4A57DE484D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1EF02D5-E077-C088-5E2A-5866970208AE}"/>
              </a:ext>
            </a:extLst>
          </p:cNvPr>
          <p:cNvGrpSpPr/>
          <p:nvPr/>
        </p:nvGrpSpPr>
        <p:grpSpPr>
          <a:xfrm>
            <a:off x="478139" y="1866489"/>
            <a:ext cx="8025205" cy="3290189"/>
            <a:chOff x="347510" y="2415129"/>
            <a:chExt cx="8025205" cy="3290189"/>
          </a:xfrm>
        </p:grpSpPr>
        <p:pic>
          <p:nvPicPr>
            <p:cNvPr id="2" name="Picture 6">
              <a:extLst>
                <a:ext uri="{FF2B5EF4-FFF2-40B4-BE49-F238E27FC236}">
                  <a16:creationId xmlns:a16="http://schemas.microsoft.com/office/drawing/2014/main" id="{4F5FD02D-5449-F085-1807-5F19D55C3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7510" y="2415129"/>
              <a:ext cx="8025205" cy="32901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3E61091-5417-6299-45B1-807AE3B0D9B5}"/>
                </a:ext>
              </a:extLst>
            </p:cNvPr>
            <p:cNvGrpSpPr/>
            <p:nvPr/>
          </p:nvGrpSpPr>
          <p:grpSpPr>
            <a:xfrm>
              <a:off x="982354" y="4060222"/>
              <a:ext cx="6855359" cy="1306532"/>
              <a:chOff x="982354" y="4060222"/>
              <a:chExt cx="6855359" cy="1306532"/>
            </a:xfrm>
          </p:grpSpPr>
          <p:sp>
            <p:nvSpPr>
              <p:cNvPr id="5" name="ZoneTexte 11">
                <a:extLst>
                  <a:ext uri="{FF2B5EF4-FFF2-40B4-BE49-F238E27FC236}">
                    <a16:creationId xmlns:a16="http://schemas.microsoft.com/office/drawing/2014/main" id="{7B781BC9-11DD-5533-0F2E-329A6F9F74C4}"/>
                  </a:ext>
                </a:extLst>
              </p:cNvPr>
              <p:cNvSpPr txBox="1"/>
              <p:nvPr/>
            </p:nvSpPr>
            <p:spPr>
              <a:xfrm>
                <a:off x="982354" y="4060223"/>
                <a:ext cx="2742451" cy="46166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   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              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 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5 000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D877C4-4438-F57C-2DE0-F73675CB68F3}"/>
                  </a:ext>
                </a:extLst>
              </p:cNvPr>
              <p:cNvSpPr txBox="1"/>
              <p:nvPr/>
            </p:nvSpPr>
            <p:spPr>
              <a:xfrm>
                <a:off x="6246428" y="4060222"/>
                <a:ext cx="6091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7,5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0EA77B4C-714C-323C-8AF9-670953313E77}"/>
                  </a:ext>
                </a:extLst>
              </p:cNvPr>
              <p:cNvSpPr/>
              <p:nvPr/>
            </p:nvSpPr>
            <p:spPr>
              <a:xfrm>
                <a:off x="4241074" y="4632957"/>
                <a:ext cx="3596639" cy="733797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sp>
        <p:nvSpPr>
          <p:cNvPr id="3" name="ZoneTexte 11">
            <a:extLst>
              <a:ext uri="{FF2B5EF4-FFF2-40B4-BE49-F238E27FC236}">
                <a16:creationId xmlns:a16="http://schemas.microsoft.com/office/drawing/2014/main" id="{7DFC50A3-D5B5-D672-89D6-548F55FA8EEC}"/>
              </a:ext>
            </a:extLst>
          </p:cNvPr>
          <p:cNvSpPr txBox="1"/>
          <p:nvPr/>
        </p:nvSpPr>
        <p:spPr>
          <a:xfrm>
            <a:off x="1378594" y="4220384"/>
            <a:ext cx="2742451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   </a:t>
            </a:r>
            <a:r>
              <a:rPr lang="fr-FR" sz="2400" b="1" dirty="0">
                <a:solidFill>
                  <a:srgbClr val="C00000"/>
                </a:solidFill>
              </a:rPr>
              <a:t>              </a:t>
            </a:r>
            <a:r>
              <a:rPr lang="ar-SA" sz="2400" b="1" dirty="0">
                <a:solidFill>
                  <a:srgbClr val="C00000"/>
                </a:solidFill>
              </a:rPr>
              <a:t>  </a:t>
            </a:r>
            <a:r>
              <a:rPr lang="fr-FR" sz="2400" b="1" dirty="0">
                <a:solidFill>
                  <a:srgbClr val="C00000"/>
                </a:solidFill>
              </a:rPr>
              <a:t>4,6</a:t>
            </a:r>
          </a:p>
        </p:txBody>
      </p:sp>
    </p:spTree>
    <p:extLst>
      <p:ext uri="{BB962C8B-B14F-4D97-AF65-F5344CB8AC3E}">
        <p14:creationId xmlns:p14="http://schemas.microsoft.com/office/powerpoint/2010/main" val="508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CC3F-3674-8A2E-CAA2-40CDFCAE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875C427-FFFC-E082-2F88-49DD4460C90C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43D172-F96D-2289-B8E1-1C7DFCB8D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112878-E937-557D-9AF1-52963FFBB4D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960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8041F-DA80-02CA-8E2E-8D6D0657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4B5282D-2633-0D1F-156B-4D056A93AF20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وجد الجواب الصحيح.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3BE6744-69F2-F0A3-6CEB-E28186ECA7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5FBC988-64F4-A203-ED03-274B23BCDE42}"/>
              </a:ext>
            </a:extLst>
          </p:cNvPr>
          <p:cNvGrpSpPr/>
          <p:nvPr/>
        </p:nvGrpSpPr>
        <p:grpSpPr>
          <a:xfrm>
            <a:off x="478139" y="1866489"/>
            <a:ext cx="8025205" cy="3290189"/>
            <a:chOff x="347510" y="2415129"/>
            <a:chExt cx="8025205" cy="3290189"/>
          </a:xfrm>
        </p:grpSpPr>
        <p:pic>
          <p:nvPicPr>
            <p:cNvPr id="2" name="Picture 6">
              <a:extLst>
                <a:ext uri="{FF2B5EF4-FFF2-40B4-BE49-F238E27FC236}">
                  <a16:creationId xmlns:a16="http://schemas.microsoft.com/office/drawing/2014/main" id="{DD6CF444-C219-0E96-0A10-1816A83BC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7510" y="2415129"/>
              <a:ext cx="8025205" cy="32901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6D78C36-298A-6071-24F5-BFE23036CE77}"/>
                </a:ext>
              </a:extLst>
            </p:cNvPr>
            <p:cNvGrpSpPr/>
            <p:nvPr/>
          </p:nvGrpSpPr>
          <p:grpSpPr>
            <a:xfrm>
              <a:off x="982354" y="4060222"/>
              <a:ext cx="6855359" cy="1306532"/>
              <a:chOff x="982354" y="4060222"/>
              <a:chExt cx="6855359" cy="1306532"/>
            </a:xfrm>
          </p:grpSpPr>
          <p:sp>
            <p:nvSpPr>
              <p:cNvPr id="5" name="ZoneTexte 11">
                <a:extLst>
                  <a:ext uri="{FF2B5EF4-FFF2-40B4-BE49-F238E27FC236}">
                    <a16:creationId xmlns:a16="http://schemas.microsoft.com/office/drawing/2014/main" id="{BE23457E-6386-6A50-9C7A-181AE12C0F98}"/>
                  </a:ext>
                </a:extLst>
              </p:cNvPr>
              <p:cNvSpPr txBox="1"/>
              <p:nvPr/>
            </p:nvSpPr>
            <p:spPr>
              <a:xfrm>
                <a:off x="982354" y="4060223"/>
                <a:ext cx="2742451" cy="46166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SA" sz="2400" b="1" dirty="0">
                    <a:solidFill>
                      <a:srgbClr val="C00000"/>
                    </a:solidFill>
                  </a:rPr>
                  <a:t>   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              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 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5 000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E9611E-010C-5743-C6C0-8C126C730CE1}"/>
                  </a:ext>
                </a:extLst>
              </p:cNvPr>
              <p:cNvSpPr txBox="1"/>
              <p:nvPr/>
            </p:nvSpPr>
            <p:spPr>
              <a:xfrm>
                <a:off x="6246428" y="4060222"/>
                <a:ext cx="6091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7,5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D79CB025-F690-81EA-FF6A-35A4C5C33360}"/>
                  </a:ext>
                </a:extLst>
              </p:cNvPr>
              <p:cNvSpPr/>
              <p:nvPr/>
            </p:nvSpPr>
            <p:spPr>
              <a:xfrm>
                <a:off x="4241074" y="4632957"/>
                <a:ext cx="3596639" cy="733797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sp>
        <p:nvSpPr>
          <p:cNvPr id="3" name="ZoneTexte 11">
            <a:extLst>
              <a:ext uri="{FF2B5EF4-FFF2-40B4-BE49-F238E27FC236}">
                <a16:creationId xmlns:a16="http://schemas.microsoft.com/office/drawing/2014/main" id="{E9142102-BF22-75A3-136E-139747046705}"/>
              </a:ext>
            </a:extLst>
          </p:cNvPr>
          <p:cNvSpPr txBox="1"/>
          <p:nvPr/>
        </p:nvSpPr>
        <p:spPr>
          <a:xfrm>
            <a:off x="1378594" y="4220384"/>
            <a:ext cx="2742451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   </a:t>
            </a:r>
            <a:r>
              <a:rPr lang="fr-FR" sz="2400" b="1" dirty="0">
                <a:solidFill>
                  <a:srgbClr val="C00000"/>
                </a:solidFill>
              </a:rPr>
              <a:t>              </a:t>
            </a:r>
            <a:r>
              <a:rPr lang="ar-SA" sz="2400" b="1" dirty="0">
                <a:solidFill>
                  <a:srgbClr val="C00000"/>
                </a:solidFill>
              </a:rPr>
              <a:t>  </a:t>
            </a:r>
            <a:r>
              <a:rPr lang="fr-FR" sz="2400" b="1" dirty="0">
                <a:solidFill>
                  <a:srgbClr val="C00000"/>
                </a:solidFill>
              </a:rPr>
              <a:t>4,6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B70BDE-5A69-E1A9-0496-B97D62424B49}"/>
              </a:ext>
            </a:extLst>
          </p:cNvPr>
          <p:cNvSpPr txBox="1"/>
          <p:nvPr/>
        </p:nvSpPr>
        <p:spPr>
          <a:xfrm>
            <a:off x="6451080" y="4260765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9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22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70283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432805" y="3142191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475146" y="3709131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MA" sz="2800" b="1" spc="-100" dirty="0">
              <a:solidFill>
                <a:schemeClr val="bg1">
                  <a:lumMod val="7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475145" y="4382638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، افتحوا كراساتكم على الصفحة 32  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CA58C21-EBD7-0013-7510-4503DFE31FC3}"/>
              </a:ext>
            </a:extLst>
          </p:cNvPr>
          <p:cNvGrpSpPr/>
          <p:nvPr/>
        </p:nvGrpSpPr>
        <p:grpSpPr>
          <a:xfrm>
            <a:off x="549358" y="1591349"/>
            <a:ext cx="7774932" cy="4508690"/>
            <a:chOff x="734367" y="1870594"/>
            <a:chExt cx="7774932" cy="4508690"/>
          </a:xfrm>
        </p:grpSpPr>
        <p:pic>
          <p:nvPicPr>
            <p:cNvPr id="6" name="Image 5" descr="Une image contenant texte, capture d’écran, logiciel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FC78C47D-1512-6951-9AC8-C019BD89C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49" r="1747"/>
            <a:stretch>
              <a:fillRect/>
            </a:stretch>
          </p:blipFill>
          <p:spPr>
            <a:xfrm>
              <a:off x="4653721" y="1870594"/>
              <a:ext cx="3855578" cy="450869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3B4F125-C189-FC87-1B98-155BCA81B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4" r="11123" b="1961"/>
            <a:stretch>
              <a:fillRect/>
            </a:stretch>
          </p:blipFill>
          <p:spPr>
            <a:xfrm>
              <a:off x="734367" y="1870594"/>
              <a:ext cx="3755913" cy="4508690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FEF211E-84F4-8ABC-2CD7-72E8905C7931}"/>
              </a:ext>
            </a:extLst>
          </p:cNvPr>
          <p:cNvSpPr/>
          <p:nvPr/>
        </p:nvSpPr>
        <p:spPr>
          <a:xfrm>
            <a:off x="4468712" y="5024846"/>
            <a:ext cx="3476650" cy="84473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نجزوا التمرين رقم 4 في الصفحة 32.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46AFE1-2992-1631-B8A9-6E3ECE59F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99" y="2377338"/>
            <a:ext cx="7458176" cy="251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0871" y="2806713"/>
            <a:ext cx="2348091" cy="23480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42EB143-56CD-08F0-2B4E-577918448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37" y="2174966"/>
            <a:ext cx="5526832" cy="322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4DA3C-5A2B-498D-55A3-508B8C93A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7BAC114-8268-FD78-79D9-8F33D5BD23F3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لنصحح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5214A-A8D3-A0DA-D439-78FB7A3AB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5DD623B-23BB-1436-C50D-EE05B2F958EC}"/>
              </a:ext>
            </a:extLst>
          </p:cNvPr>
          <p:cNvGrpSpPr/>
          <p:nvPr/>
        </p:nvGrpSpPr>
        <p:grpSpPr>
          <a:xfrm>
            <a:off x="745299" y="1950720"/>
            <a:ext cx="7458176" cy="2943497"/>
            <a:chOff x="745299" y="1950720"/>
            <a:chExt cx="7458176" cy="294349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677420F-1B2F-E73E-E20F-2B81E5B16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5299" y="1950720"/>
              <a:ext cx="7458176" cy="2943497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F64E830-5A8D-E4DF-0EF7-D406651BE6A3}"/>
                </a:ext>
              </a:extLst>
            </p:cNvPr>
            <p:cNvSpPr txBox="1"/>
            <p:nvPr/>
          </p:nvSpPr>
          <p:spPr>
            <a:xfrm>
              <a:off x="3143794" y="3518263"/>
              <a:ext cx="724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7 000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16361B7-4134-547F-50A5-DD9DDB9D81C2}"/>
                </a:ext>
              </a:extLst>
            </p:cNvPr>
            <p:cNvSpPr txBox="1"/>
            <p:nvPr/>
          </p:nvSpPr>
          <p:spPr>
            <a:xfrm>
              <a:off x="3143794" y="4083390"/>
              <a:ext cx="5004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0,5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531DBC2-2078-D819-6D4F-F8ECBA018EF3}"/>
                </a:ext>
              </a:extLst>
            </p:cNvPr>
            <p:cNvSpPr txBox="1"/>
            <p:nvPr/>
          </p:nvSpPr>
          <p:spPr>
            <a:xfrm>
              <a:off x="6267167" y="351826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F6CD7C6-8F7A-D107-0167-BACA578874B3}"/>
                </a:ext>
              </a:extLst>
            </p:cNvPr>
            <p:cNvSpPr txBox="1"/>
            <p:nvPr/>
          </p:nvSpPr>
          <p:spPr>
            <a:xfrm>
              <a:off x="6083285" y="4094741"/>
              <a:ext cx="74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b="1" dirty="0">
                  <a:solidFill>
                    <a:srgbClr val="C00000"/>
                  </a:solidFill>
                </a:rPr>
                <a:t>0,750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888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74885-642E-2D23-F9C7-32D66BA5A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8AA40-1CC1-BE5F-4E0B-8522D178E4A1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33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4AD61DC-227E-B7BA-EE93-739F4B27C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1CEFC7D-9BC9-431E-5CDB-E1D436EE781C}"/>
              </a:ext>
            </a:extLst>
          </p:cNvPr>
          <p:cNvGrpSpPr/>
          <p:nvPr/>
        </p:nvGrpSpPr>
        <p:grpSpPr>
          <a:xfrm>
            <a:off x="828033" y="1702527"/>
            <a:ext cx="7288356" cy="4724400"/>
            <a:chOff x="734367" y="1870594"/>
            <a:chExt cx="7774932" cy="4508690"/>
          </a:xfrm>
        </p:grpSpPr>
        <p:pic>
          <p:nvPicPr>
            <p:cNvPr id="7" name="Image 6" descr="Une image contenant texte, capture d’écran, logiciel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30F31B02-5710-F7AC-E07A-39F401C40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49" r="1747"/>
            <a:stretch>
              <a:fillRect/>
            </a:stretch>
          </p:blipFill>
          <p:spPr>
            <a:xfrm>
              <a:off x="4653721" y="1870594"/>
              <a:ext cx="3855578" cy="450869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F56C5FF-FDFF-284C-11B5-1A90E6FBC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4" r="11123" b="1961"/>
            <a:stretch>
              <a:fillRect/>
            </a:stretch>
          </p:blipFill>
          <p:spPr>
            <a:xfrm>
              <a:off x="734367" y="1870594"/>
              <a:ext cx="3755913" cy="4508690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15E0C44-5547-AB42-F005-F285B8F20C75}"/>
              </a:ext>
            </a:extLst>
          </p:cNvPr>
          <p:cNvSpPr/>
          <p:nvPr/>
        </p:nvSpPr>
        <p:spPr>
          <a:xfrm>
            <a:off x="1219200" y="3309257"/>
            <a:ext cx="3129692" cy="9840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9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التمرين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لديكم  4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2965D1-B4A0-2EAD-6E4A-9C585412C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3" y="2648391"/>
            <a:ext cx="7672253" cy="236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00A36D-6CB1-C16B-2A5B-D201CD777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03" y="2247797"/>
            <a:ext cx="7956746" cy="302088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7B0881A-7ADE-47A5-DC58-C688858986BB}"/>
              </a:ext>
            </a:extLst>
          </p:cNvPr>
          <p:cNvGrpSpPr/>
          <p:nvPr/>
        </p:nvGrpSpPr>
        <p:grpSpPr>
          <a:xfrm>
            <a:off x="1538343" y="3208698"/>
            <a:ext cx="6217605" cy="1532579"/>
            <a:chOff x="1721223" y="4288561"/>
            <a:chExt cx="6217605" cy="1532579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7FFDFAF-9511-C050-2690-30F3B79B35E4}"/>
                </a:ext>
              </a:extLst>
            </p:cNvPr>
            <p:cNvSpPr txBox="1"/>
            <p:nvPr/>
          </p:nvSpPr>
          <p:spPr>
            <a:xfrm>
              <a:off x="1721223" y="4369145"/>
              <a:ext cx="8068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5000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568FFE7-594D-D5F5-627F-582EB79C20CF}"/>
                </a:ext>
              </a:extLst>
            </p:cNvPr>
            <p:cNvSpPr txBox="1"/>
            <p:nvPr/>
          </p:nvSpPr>
          <p:spPr>
            <a:xfrm>
              <a:off x="4426614" y="4288561"/>
              <a:ext cx="8068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FF0000"/>
                  </a:solidFill>
                </a:rPr>
                <a:t>3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A152A02-CFDC-3E06-ABBB-9209166059B6}"/>
                </a:ext>
              </a:extLst>
            </p:cNvPr>
            <p:cNvSpPr txBox="1"/>
            <p:nvPr/>
          </p:nvSpPr>
          <p:spPr>
            <a:xfrm>
              <a:off x="7132005" y="4319338"/>
              <a:ext cx="8068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</a:rPr>
                <a:t>8</a:t>
              </a:r>
              <a:endParaRPr lang="fr-MA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D8BDC0E-1DFB-A995-D504-88B629652750}"/>
                </a:ext>
              </a:extLst>
            </p:cNvPr>
            <p:cNvSpPr txBox="1"/>
            <p:nvPr/>
          </p:nvSpPr>
          <p:spPr>
            <a:xfrm>
              <a:off x="1827605" y="5376649"/>
              <a:ext cx="11743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8000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287C946-ACB4-8052-B387-8ED2C879B9B8}"/>
                </a:ext>
              </a:extLst>
            </p:cNvPr>
            <p:cNvSpPr txBox="1"/>
            <p:nvPr/>
          </p:nvSpPr>
          <p:spPr>
            <a:xfrm>
              <a:off x="4426613" y="5345872"/>
              <a:ext cx="8068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2400" b="1">
                  <a:solidFill>
                    <a:srgbClr val="FF0000"/>
                  </a:solidFill>
                </a:defRPr>
              </a:lvl1pPr>
            </a:lstStyle>
            <a:p>
              <a:r>
                <a:rPr lang="fr-FR" dirty="0"/>
                <a:t>1,5</a:t>
              </a:r>
              <a:endParaRPr lang="fr-MA" sz="2800" dirty="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22E0F94-5209-C91B-FDD2-6213367C3C27}"/>
                </a:ext>
              </a:extLst>
            </p:cNvPr>
            <p:cNvSpPr txBox="1"/>
            <p:nvPr/>
          </p:nvSpPr>
          <p:spPr>
            <a:xfrm>
              <a:off x="6782246" y="5359475"/>
              <a:ext cx="8068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2400" b="1">
                  <a:solidFill>
                    <a:srgbClr val="FF0000"/>
                  </a:solidFill>
                </a:defRPr>
              </a:lvl1pPr>
            </a:lstStyle>
            <a:p>
              <a:r>
                <a:rPr lang="fr-FR" dirty="0"/>
                <a:t>0,5</a:t>
              </a:r>
              <a:endParaRPr lang="fr-MA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32و 33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6C8F25C-2012-F19B-9B02-D79605E34412}"/>
              </a:ext>
            </a:extLst>
          </p:cNvPr>
          <p:cNvGrpSpPr/>
          <p:nvPr/>
        </p:nvGrpSpPr>
        <p:grpSpPr>
          <a:xfrm>
            <a:off x="549358" y="1836304"/>
            <a:ext cx="7774932" cy="4508690"/>
            <a:chOff x="734367" y="1870594"/>
            <a:chExt cx="7774932" cy="4508690"/>
          </a:xfrm>
        </p:grpSpPr>
        <p:pic>
          <p:nvPicPr>
            <p:cNvPr id="4" name="Image 3" descr="Une image contenant texte, capture d’écran, logiciel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9CEFC9DF-4E92-5632-8BF4-0CF8844D1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49" r="1747"/>
            <a:stretch>
              <a:fillRect/>
            </a:stretch>
          </p:blipFill>
          <p:spPr>
            <a:xfrm>
              <a:off x="4653721" y="1870594"/>
              <a:ext cx="3855578" cy="450869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8D0E5E-D738-8260-6A9F-0F323CD33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4" r="11123" b="1961"/>
            <a:stretch>
              <a:fillRect/>
            </a:stretch>
          </p:blipFill>
          <p:spPr>
            <a:xfrm>
              <a:off x="734367" y="1870594"/>
              <a:ext cx="3755913" cy="45086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739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17285</TotalTime>
  <Words>1283</Words>
  <Application>Microsoft Office PowerPoint</Application>
  <PresentationFormat>Affichage à l'écran (4:3)</PresentationFormat>
  <Paragraphs>427</Paragraphs>
  <Slides>83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83</vt:i4>
      </vt:variant>
    </vt:vector>
  </HeadingPairs>
  <TitlesOfParts>
    <vt:vector size="97" baseType="lpstr">
      <vt:lpstr>Aptos Display</vt:lpstr>
      <vt:lpstr>Dosis</vt:lpstr>
      <vt:lpstr>Effra CC Arbc</vt:lpstr>
      <vt:lpstr>Aptos</vt:lpstr>
      <vt:lpstr>Arial</vt:lpstr>
      <vt:lpstr>Calibri</vt:lpstr>
      <vt:lpstr>Chalkboard</vt:lpstr>
      <vt:lpstr>DengXian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156</cp:revision>
  <cp:lastPrinted>2025-08-13T10:11:39Z</cp:lastPrinted>
  <dcterms:created xsi:type="dcterms:W3CDTF">2025-08-01T12:31:49Z</dcterms:created>
  <dcterms:modified xsi:type="dcterms:W3CDTF">2026-02-22T11:22:59Z</dcterms:modified>
</cp:coreProperties>
</file>