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90"/>
  </p:notesMasterIdLst>
  <p:handoutMasterIdLst>
    <p:handoutMasterId r:id="rId91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2134807129" r:id="rId13"/>
    <p:sldId id="2134807097" r:id="rId14"/>
    <p:sldId id="914" r:id="rId15"/>
    <p:sldId id="769" r:id="rId16"/>
    <p:sldId id="768" r:id="rId17"/>
    <p:sldId id="870" r:id="rId18"/>
    <p:sldId id="2134807098" r:id="rId19"/>
    <p:sldId id="774" r:id="rId20"/>
    <p:sldId id="1054" r:id="rId21"/>
    <p:sldId id="1055" r:id="rId22"/>
    <p:sldId id="1056" r:id="rId23"/>
    <p:sldId id="2134807137" r:id="rId24"/>
    <p:sldId id="2134807138" r:id="rId25"/>
    <p:sldId id="2134807139" r:id="rId26"/>
    <p:sldId id="2134807134" r:id="rId27"/>
    <p:sldId id="2134807135" r:id="rId28"/>
    <p:sldId id="2134807136" r:id="rId29"/>
    <p:sldId id="2134807108" r:id="rId30"/>
    <p:sldId id="968" r:id="rId31"/>
    <p:sldId id="1021" r:id="rId32"/>
    <p:sldId id="1046" r:id="rId33"/>
    <p:sldId id="2134807109" r:id="rId34"/>
    <p:sldId id="2134807084" r:id="rId35"/>
    <p:sldId id="2134807085" r:id="rId36"/>
    <p:sldId id="2134807086" r:id="rId37"/>
    <p:sldId id="2134807111" r:id="rId38"/>
    <p:sldId id="2134807112" r:id="rId39"/>
    <p:sldId id="2134807113" r:id="rId40"/>
    <p:sldId id="2134807114" r:id="rId41"/>
    <p:sldId id="2134807115" r:id="rId42"/>
    <p:sldId id="2134807116" r:id="rId43"/>
    <p:sldId id="2134807117" r:id="rId44"/>
    <p:sldId id="2134807118" r:id="rId45"/>
    <p:sldId id="2134807130" r:id="rId46"/>
    <p:sldId id="2134807131" r:id="rId47"/>
    <p:sldId id="2134807132" r:id="rId48"/>
    <p:sldId id="2134807133" r:id="rId49"/>
    <p:sldId id="2134806710" r:id="rId50"/>
    <p:sldId id="2134807119" r:id="rId51"/>
    <p:sldId id="871" r:id="rId52"/>
    <p:sldId id="2134806711" r:id="rId53"/>
    <p:sldId id="2134806681" r:id="rId54"/>
    <p:sldId id="2134807140" r:id="rId55"/>
    <p:sldId id="2134806722" r:id="rId56"/>
    <p:sldId id="2134806700" r:id="rId57"/>
    <p:sldId id="2134807033" r:id="rId58"/>
    <p:sldId id="2134807034" r:id="rId59"/>
    <p:sldId id="2134807055" r:id="rId60"/>
    <p:sldId id="2134807087" r:id="rId61"/>
    <p:sldId id="2134807088" r:id="rId62"/>
    <p:sldId id="2134806715" r:id="rId63"/>
    <p:sldId id="2134807120" r:id="rId64"/>
    <p:sldId id="2134807089" r:id="rId65"/>
    <p:sldId id="2134807121" r:id="rId66"/>
    <p:sldId id="2134807092" r:id="rId67"/>
    <p:sldId id="2134807122" r:id="rId68"/>
    <p:sldId id="2134807123" r:id="rId69"/>
    <p:sldId id="2134806689" r:id="rId70"/>
    <p:sldId id="2134806665" r:id="rId71"/>
    <p:sldId id="2134806663" r:id="rId72"/>
    <p:sldId id="2134807069" r:id="rId73"/>
    <p:sldId id="2134807124" r:id="rId74"/>
    <p:sldId id="2134806696" r:id="rId75"/>
    <p:sldId id="848" r:id="rId76"/>
    <p:sldId id="2134807106" r:id="rId77"/>
    <p:sldId id="924" r:id="rId78"/>
    <p:sldId id="925" r:id="rId79"/>
    <p:sldId id="2134807125" r:id="rId80"/>
    <p:sldId id="2134807127" r:id="rId81"/>
    <p:sldId id="2134806697" r:id="rId82"/>
    <p:sldId id="2134807107" r:id="rId83"/>
    <p:sldId id="2134807090" r:id="rId84"/>
    <p:sldId id="858" r:id="rId85"/>
    <p:sldId id="868" r:id="rId86"/>
    <p:sldId id="869" r:id="rId87"/>
    <p:sldId id="2134807128" r:id="rId88"/>
    <p:sldId id="949" r:id="rId8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92"/>
      <p:bold r:id="rId93"/>
    </p:embeddedFont>
    <p:embeddedFont>
      <p:font typeface="Dosis" pitchFamily="2" charset="0"/>
      <p:regular r:id="rId94"/>
      <p:bold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8128"/>
    <a:srgbClr val="084F6A"/>
    <a:srgbClr val="FCC302"/>
    <a:srgbClr val="FEA500"/>
    <a:srgbClr val="A6A6A6"/>
    <a:srgbClr val="FFDA6D"/>
    <a:srgbClr val="F2F2F2"/>
    <a:srgbClr val="F6CD98"/>
    <a:srgbClr val="FFFFFF"/>
    <a:srgbClr val="609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86405" autoAdjust="0"/>
  </p:normalViewPr>
  <p:slideViewPr>
    <p:cSldViewPr snapToGrid="0">
      <p:cViewPr varScale="1">
        <p:scale>
          <a:sx n="65" d="100"/>
          <a:sy n="65" d="100"/>
        </p:scale>
        <p:origin x="1478" y="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4.fntdata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handoutMaster" Target="handoutMasters/handoutMaster1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font" Target="fonts/font3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font" Target="fonts/font2.fntdata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6AEF4-0458-C75E-0721-72DFCC142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1B7333E-3A66-FFBE-5F64-939B2CE4A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4A0D57-4883-16DE-44A2-F846971EE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9886D4-07D7-1133-A64A-7A833B974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749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8F00D-7AD0-2A70-04A7-AADA2FE84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C34383-6E48-5129-0956-529B1ECEA9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A02FF-EF90-3777-879A-EB2218FF8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AF34B-D956-9421-E8C2-BC2D10C3AB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1529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4C47-01F0-CC67-7940-7C97C10D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CE2A52-7785-11DB-A95A-506D1E30D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5A1A98-5F9A-DCF1-C53C-FF390FA65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A958E4-990A-CBDC-D839-B8B8D9F90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0579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32ED9-A5F2-76C0-3E97-77012FFD5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F61228-347B-C6BD-493B-FD1CBD72E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FE3125-4ADD-53B3-ED89-B0B6AA74B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C9ECFA-DB4E-F3A6-EEC7-3704D8E61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3771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B9CFE-5735-F726-E1BE-998DB055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338D5E-86F2-EBF9-7C48-F544317E4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93EE22-9CB5-E54E-AA5D-D09A9FC29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9A2152-1BB7-8679-198A-D317CA617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1102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F5D4C-B5D9-45B8-EA15-DBD7BFA90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25B86B-0BB1-B811-8314-32D7AF644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BFDB11-0540-0C2D-57CC-9C927513B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969FD1-E565-2E99-4F21-F9DFB5235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31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9047A-C8AF-06D4-F9A7-1B96B85E0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5036FB-034D-B881-F43A-B1D6609034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EF8152-1F13-5BE1-CFF4-5E0DCD792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BD6711-5470-456A-CE49-D88D3C058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5424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89EB3-F403-66D7-A7E2-75DA3B066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C76C15-326F-2A2A-2010-337599D81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4A400E-52D8-3045-404B-0169B71A7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E3B1DC-5403-AAF3-D8CD-396B5C416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28766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6D1AD-6FA3-8539-929D-1AC340002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3A827F-1C81-8060-E3E5-F51D4CCEF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342C64-8306-D068-0FCA-DA3184128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B69B7C-6C05-AA98-02A8-41F7CB57A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912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5A463-EBB5-1060-0E39-8F1F8841B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437CF2-D5CA-607D-AF2C-F2F1B98A5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CDDC52-82D7-15DB-9706-C38078DAE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F13F33-C0F3-9442-A208-14E612C07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5352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CE45E-8AAC-29B8-0C4D-F4AE9C3A0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B2F655-35FF-49C1-B4E9-D30AE4C3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B3364D-E0BE-9E29-CC03-14951896D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EB3763-5727-34DB-B7B3-2E458A8C8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5901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A37A-F70F-F290-9CA4-F0EE96BD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AE4054-F75D-284C-29D6-95BFCB6EB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DAD934-296F-FAE3-8DFD-95A6A2C19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AC0BBD-B58A-DCDC-E68A-5B432EB36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496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ECCB-B48D-DF3F-311E-847EE103A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05E43B-27F6-4172-C72F-CC96C5132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F274-71B6-5E04-A237-7DAC6AAF5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7D2D78-2B7E-94C6-8571-636B2D503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604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E3203-739A-771E-1B6A-6C5FA4DC8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61E743-CB8B-A490-5827-90971821E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DE402F-4F03-372E-C746-73FF54579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38FD68-0D84-CCE0-E0BA-6A9466AAB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1751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554FA-C4DD-AE0D-E5FD-98E3983D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7D2D9F-FBEF-1802-9BD6-D09179E97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9526E8-C69D-C85D-A72B-FA4528F06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06B6E5-DE58-D33C-C116-419BC820F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42054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0967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42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emf"/><Relationship Id="rId5" Type="http://schemas.openxmlformats.org/officeDocument/2006/relationships/image" Target="../media/image39.gif"/><Relationship Id="rId4" Type="http://schemas.openxmlformats.org/officeDocument/2006/relationships/notesSlide" Target="../notesSlides/notesSlide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5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99692" y="6021421"/>
            <a:ext cx="1231331" cy="288630"/>
            <a:chOff x="5265237" y="5877672"/>
            <a:chExt cx="1231331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265237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0630" y="6027603"/>
            <a:ext cx="1278523" cy="298207"/>
            <a:chOff x="5197844" y="5877672"/>
            <a:chExt cx="1278523" cy="29820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197844" y="588724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68052" y="6037180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0472" y="6037180"/>
            <a:ext cx="1130187" cy="295174"/>
            <a:chOff x="5366381" y="5893431"/>
            <a:chExt cx="1130187" cy="295174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66381" y="5899975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</a:t>
            </a:r>
            <a:b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تحوبلات على وحدات القياس (1).</a:t>
            </a:r>
            <a:endParaRPr lang="fr-MA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69896" y="4267608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800" dirty="0"/>
              <a:t>حل المسائل (عدد الأجزاء</a:t>
            </a:r>
            <a:r>
              <a:rPr lang="ar-MA" dirty="0"/>
              <a:t>).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800" dirty="0"/>
              <a:t>تحوبلات على وحدات القياس (2).</a:t>
            </a:r>
            <a:endParaRPr lang="fr-MA" sz="1800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3.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>
                <a:solidFill>
                  <a:schemeClr val="tx1"/>
                </a:solidFill>
              </a:rPr>
              <a:t>قياس السعة.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279902" y="1394891"/>
            <a:ext cx="3985318" cy="61555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قِيّاسُ السِّعَة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C64E546-469F-0F57-4C67-DCC6DD72BCE6}"/>
              </a:ext>
            </a:extLst>
          </p:cNvPr>
          <p:cNvGrpSpPr/>
          <p:nvPr/>
        </p:nvGrpSpPr>
        <p:grpSpPr>
          <a:xfrm>
            <a:off x="506784" y="2010444"/>
            <a:ext cx="8130432" cy="4390356"/>
            <a:chOff x="506784" y="2010444"/>
            <a:chExt cx="8130432" cy="439035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5CAD15F-24E3-43F7-D4C8-37F2C4833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173" y="2010444"/>
              <a:ext cx="3927043" cy="4390356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8E2F47DC-54C5-D63F-6A7A-46CF8AE34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1"/>
            <a:stretch>
              <a:fillRect/>
            </a:stretch>
          </p:blipFill>
          <p:spPr>
            <a:xfrm>
              <a:off x="506784" y="2010444"/>
              <a:ext cx="4203389" cy="43903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40879" y="3813242"/>
            <a:ext cx="5277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3200" b="1" kern="0" dirty="0">
                <a:solidFill>
                  <a:srgbClr val="084F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وتَحْويلِ وَحَداتِ قِياسِ السِّعَة.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7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7"/>
            <a:ext cx="5884432" cy="25639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2472" y="314253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984272" y="435882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984272" y="3307698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E14B7AB-9599-DAD4-1AA1-88D58FA99C64}"/>
              </a:ext>
            </a:extLst>
          </p:cNvPr>
          <p:cNvGrpSpPr/>
          <p:nvPr/>
        </p:nvGrpSpPr>
        <p:grpSpPr>
          <a:xfrm>
            <a:off x="327278" y="1626690"/>
            <a:ext cx="8230705" cy="4780406"/>
            <a:chOff x="327278" y="1626690"/>
            <a:chExt cx="8230705" cy="478040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0329CD1-8CEA-8417-174E-31A035BD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8" y="1626690"/>
              <a:ext cx="4244722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714605" y="1626692"/>
              <a:ext cx="7843378" cy="4780404"/>
              <a:chOff x="714605" y="1626691"/>
              <a:chExt cx="7843378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714605" y="2618509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457753" y="2567141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004652" y="2649237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10  </a:t>
              </a:r>
              <a:r>
                <a:rPr lang="fr-FR" sz="2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b="1" dirty="0">
                  <a:solidFill>
                    <a:srgbClr val="E881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FA24A65-4912-D703-E427-D1688D349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4" t="4159"/>
          <a:stretch>
            <a:fillRect/>
          </a:stretch>
        </p:blipFill>
        <p:spPr>
          <a:xfrm>
            <a:off x="656216" y="2893806"/>
            <a:ext cx="7756263" cy="11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BA3BB91-E029-A5D5-D928-B26F1FF2C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4" t="4159"/>
          <a:stretch>
            <a:fillRect/>
          </a:stretch>
        </p:blipFill>
        <p:spPr>
          <a:xfrm>
            <a:off x="784183" y="3216137"/>
            <a:ext cx="7756263" cy="111894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1133865" y="2746442"/>
            <a:ext cx="6893029" cy="2067907"/>
            <a:chOff x="1291208" y="2924056"/>
            <a:chExt cx="6829297" cy="67239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19A639-7DD9-8AB7-E84A-E7C09AB1D601}"/>
                </a:ext>
              </a:extLst>
            </p:cNvPr>
            <p:cNvSpPr txBox="1"/>
            <p:nvPr/>
          </p:nvSpPr>
          <p:spPr>
            <a:xfrm>
              <a:off x="3070214" y="2941803"/>
              <a:ext cx="280537" cy="257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7C54E5-A397-A062-7156-C035F28EEC6F}"/>
                </a:ext>
              </a:extLst>
            </p:cNvPr>
            <p:cNvSpPr txBox="1"/>
            <p:nvPr/>
          </p:nvSpPr>
          <p:spPr>
            <a:xfrm>
              <a:off x="4411225" y="3446339"/>
              <a:ext cx="824923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12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FCFFF2-6BFF-40A2-B568-86DECD926A34}"/>
                </a:ext>
              </a:extLst>
            </p:cNvPr>
            <p:cNvSpPr txBox="1"/>
            <p:nvPr/>
          </p:nvSpPr>
          <p:spPr>
            <a:xfrm>
              <a:off x="6029277" y="3445814"/>
              <a:ext cx="591235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50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6044358" y="2948034"/>
              <a:ext cx="280537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6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1346549" y="3425479"/>
              <a:ext cx="745956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25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1291208" y="2948034"/>
              <a:ext cx="581908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5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F9CD9F2-0408-2B1A-2716-FE25C7BE0D20}"/>
                </a:ext>
              </a:extLst>
            </p:cNvPr>
            <p:cNvSpPr txBox="1"/>
            <p:nvPr/>
          </p:nvSpPr>
          <p:spPr>
            <a:xfrm>
              <a:off x="7703961" y="2924056"/>
              <a:ext cx="280537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9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7567951" y="3433051"/>
              <a:ext cx="552554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10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B4456F-F27E-4FB0-FD0B-4DFA43EAAD73}"/>
                </a:ext>
              </a:extLst>
            </p:cNvPr>
            <p:cNvSpPr txBox="1"/>
            <p:nvPr/>
          </p:nvSpPr>
          <p:spPr>
            <a:xfrm>
              <a:off x="2925929" y="3433050"/>
              <a:ext cx="690544" cy="15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18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BF0E818-59A9-E66B-FD51-B00AE6F83D26}"/>
              </a:ext>
            </a:extLst>
          </p:cNvPr>
          <p:cNvSpPr txBox="1"/>
          <p:nvPr/>
        </p:nvSpPr>
        <p:spPr>
          <a:xfrm>
            <a:off x="4447772" y="2797760"/>
            <a:ext cx="280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337933" y="930040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937258" y="907247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اكتبوا حرف الجواب الصحيح.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A378B1-E469-3D67-A1AE-8AD6BA4FD48B}"/>
              </a:ext>
            </a:extLst>
          </p:cNvPr>
          <p:cNvSpPr txBox="1"/>
          <p:nvPr/>
        </p:nvSpPr>
        <p:spPr>
          <a:xfrm>
            <a:off x="2921000" y="2049179"/>
            <a:ext cx="48674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نَقيسُ الْكُتْلَةَ بِ:</a:t>
            </a:r>
            <a:endParaRPr lang="fr-MA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72E7AA-BBE6-5610-C556-DEA0C6D0B041}"/>
              </a:ext>
            </a:extLst>
          </p:cNvPr>
          <p:cNvSpPr txBox="1"/>
          <p:nvPr/>
        </p:nvSpPr>
        <p:spPr>
          <a:xfrm>
            <a:off x="1995255" y="3310635"/>
            <a:ext cx="4030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ٱلْغْرامِ؛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ٱلْمِتْرِ؛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ٱلْكيلومِتْرِ؛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ٱللّتْرِ.</a:t>
            </a:r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305309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073192" y="824187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 نقيس الكتلة بالغرام.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F016C2-32AF-DE7E-8EA4-91740F8F1C99}"/>
              </a:ext>
            </a:extLst>
          </p:cNvPr>
          <p:cNvSpPr txBox="1"/>
          <p:nvPr/>
        </p:nvSpPr>
        <p:spPr>
          <a:xfrm>
            <a:off x="2921000" y="2049179"/>
            <a:ext cx="48674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نَقيسُ الْكُتْلَةَ بِ:</a:t>
            </a:r>
            <a:endParaRPr lang="fr-MA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DD023C-1E3B-2B38-F765-A3E16501B5D8}"/>
              </a:ext>
            </a:extLst>
          </p:cNvPr>
          <p:cNvSpPr txBox="1"/>
          <p:nvPr/>
        </p:nvSpPr>
        <p:spPr>
          <a:xfrm>
            <a:off x="1995255" y="3310635"/>
            <a:ext cx="4030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ٱلْغْرامِ؛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ٱلْمِتْرِ؛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ٱلْكيلومِتْرِ؛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ٱللّتْرِ.</a:t>
            </a:r>
          </a:p>
        </p:txBody>
      </p: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7C9BC-5D30-1790-1DD1-9FF16F7D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2F4D2C-B337-A0A2-0FF0-E7A26C57A7B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9818DE-447E-4E9D-FED7-E55280871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719B912-F31F-D931-4CA2-67CC81EC71B9}"/>
              </a:ext>
            </a:extLst>
          </p:cNvPr>
          <p:cNvSpPr txBox="1"/>
          <p:nvPr/>
        </p:nvSpPr>
        <p:spPr>
          <a:xfrm>
            <a:off x="2937258" y="907247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الجواب الصحيح.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04EEF3-8CB4-5DDF-03A3-9E0A3FE60A96}"/>
              </a:ext>
            </a:extLst>
          </p:cNvPr>
          <p:cNvSpPr txBox="1"/>
          <p:nvPr/>
        </p:nvSpPr>
        <p:spPr>
          <a:xfrm>
            <a:off x="1634066" y="1721519"/>
            <a:ext cx="622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اَلْوَحَدَةُ الأَساسِيّةُ لِقِيّاسِ الْأَطْوالِ هي:</a:t>
            </a:r>
            <a:endParaRPr lang="fr-MA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AA7104-D890-A976-059B-2E52FCAF8A44}"/>
              </a:ext>
            </a:extLst>
          </p:cNvPr>
          <p:cNvSpPr txBox="1"/>
          <p:nvPr/>
        </p:nvSpPr>
        <p:spPr>
          <a:xfrm>
            <a:off x="1995255" y="3310635"/>
            <a:ext cx="51534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اَللّتْرُ؛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اَلْغْرامُ؛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اَلْمِتْرُ؛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اَلْمِساحَةُ.</a:t>
            </a:r>
            <a:endParaRPr lang="fr-MA" sz="3600" b="1" dirty="0">
              <a:solidFill>
                <a:srgbClr val="E8812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3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C7842-76B0-C5E2-4605-4CB71E025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53D0186-000D-5BA9-04C7-9E678480943C}"/>
              </a:ext>
            </a:extLst>
          </p:cNvPr>
          <p:cNvSpPr txBox="1"/>
          <p:nvPr/>
        </p:nvSpPr>
        <p:spPr>
          <a:xfrm>
            <a:off x="1305309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56B9A9-0A45-AD35-8E56-03E9E2644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FA5DE2-248F-E5C0-75AC-B261FDDA6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1198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99C17-0316-7DB2-F0DB-CDE3A4D69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A10F55A-8C3A-8329-6CC9-C4151740D09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B5FB8-044A-1AA6-9680-AA9B7655BD2F}"/>
              </a:ext>
            </a:extLst>
          </p:cNvPr>
          <p:cNvSpPr txBox="1"/>
          <p:nvPr/>
        </p:nvSpPr>
        <p:spPr>
          <a:xfrm>
            <a:off x="2073192" y="824187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 نقيس الأطوال بالمتر.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513B39-38F2-030E-DE04-AE851B397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9043E7-4A54-06D4-8613-61D652FF469E}"/>
              </a:ext>
            </a:extLst>
          </p:cNvPr>
          <p:cNvSpPr txBox="1"/>
          <p:nvPr/>
        </p:nvSpPr>
        <p:spPr>
          <a:xfrm>
            <a:off x="1634066" y="1721519"/>
            <a:ext cx="622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اَلْوَحَدَةُ الأَساسِيّةُ لِقِيّاسِ الْأَطْوالِ هي:</a:t>
            </a:r>
            <a:endParaRPr lang="fr-MA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6B803-23D9-41A0-EFFE-CE2F401E5404}"/>
              </a:ext>
            </a:extLst>
          </p:cNvPr>
          <p:cNvSpPr txBox="1"/>
          <p:nvPr/>
        </p:nvSpPr>
        <p:spPr>
          <a:xfrm>
            <a:off x="1995255" y="3310635"/>
            <a:ext cx="51534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اَللّتْرُ؛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اَلْغْرامُ؛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اَلْمِتْرُ؛</a:t>
            </a:r>
          </a:p>
          <a:p>
            <a:pPr marL="1143000" indent="-1143000" algn="r" rtl="1">
              <a:buFont typeface="+mj-lt"/>
              <a:buAutoNum type="alphaUcPeriod"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اَلْمِساحَةُ.</a:t>
            </a:r>
            <a:endParaRPr lang="fr-MA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64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FB68C-A645-A7D3-258F-BD00FBC74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C68B087-CBB9-FE05-8DDF-0245CD3ECD6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967733-DD37-FCE4-6927-BF6296F2B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32105F0-354B-31F3-DC72-D96E0A8EEC22}"/>
              </a:ext>
            </a:extLst>
          </p:cNvPr>
          <p:cNvSpPr txBox="1"/>
          <p:nvPr/>
        </p:nvSpPr>
        <p:spPr>
          <a:xfrm>
            <a:off x="2937258" y="907247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 الجداء فقط.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366088-A5CE-ABC1-109B-867FE1AD7A5D}"/>
              </a:ext>
            </a:extLst>
          </p:cNvPr>
          <p:cNvGrpSpPr/>
          <p:nvPr/>
        </p:nvGrpSpPr>
        <p:grpSpPr>
          <a:xfrm>
            <a:off x="2156951" y="2924379"/>
            <a:ext cx="5323270" cy="1192872"/>
            <a:chOff x="1581697" y="3027853"/>
            <a:chExt cx="3645483" cy="176799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C383B94-D446-BB3D-BA14-D9805D80BE98}"/>
                </a:ext>
              </a:extLst>
            </p:cNvPr>
            <p:cNvSpPr txBox="1"/>
            <p:nvPr/>
          </p:nvSpPr>
          <p:spPr>
            <a:xfrm>
              <a:off x="3529559" y="3027853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EA500"/>
                  </a:solidFill>
                </a:rPr>
                <a:t>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3ABD1A9-008C-6402-80DA-90D5E86D2C39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× 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69C6A6-FFF3-08EF-42FD-FC9CDE97294C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263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B4B5C-9868-A1E6-1AFE-66210F71E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4FE5EDD-BA39-5AFC-7BD9-275E0240D73D}"/>
              </a:ext>
            </a:extLst>
          </p:cNvPr>
          <p:cNvSpPr txBox="1"/>
          <p:nvPr/>
        </p:nvSpPr>
        <p:spPr>
          <a:xfrm>
            <a:off x="1305309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D2EEBB-9297-171B-7BF3-05B3C8DED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D11885-71D3-CA4B-83EA-E90B074FE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4703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D8D40-3F71-F20A-CDAA-4A45E1C7D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25FD4FE-3A86-F314-2224-49DEAB85277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55D3E-2B19-C9F8-8A60-62F4754FC830}"/>
              </a:ext>
            </a:extLst>
          </p:cNvPr>
          <p:cNvSpPr txBox="1"/>
          <p:nvPr/>
        </p:nvSpPr>
        <p:spPr>
          <a:xfrm>
            <a:off x="2073192" y="824187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DAA68A-2186-AA69-73D9-D73291617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1">
            <a:extLst>
              <a:ext uri="{FF2B5EF4-FFF2-40B4-BE49-F238E27FC236}">
                <a16:creationId xmlns:a16="http://schemas.microsoft.com/office/drawing/2014/main" id="{3B9B0DE0-8AAB-9E65-4D6F-9127605E800A}"/>
              </a:ext>
            </a:extLst>
          </p:cNvPr>
          <p:cNvGrpSpPr/>
          <p:nvPr/>
        </p:nvGrpSpPr>
        <p:grpSpPr>
          <a:xfrm>
            <a:off x="2272931" y="3138883"/>
            <a:ext cx="5223809" cy="1109911"/>
            <a:chOff x="1649810" y="3150811"/>
            <a:chExt cx="3577370" cy="16450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E11D63-E1B5-FB6F-84F6-7DB6E3ED93C8}"/>
                </a:ext>
              </a:extLst>
            </p:cNvPr>
            <p:cNvSpPr txBox="1"/>
            <p:nvPr/>
          </p:nvSpPr>
          <p:spPr>
            <a:xfrm>
              <a:off x="3529559" y="3150811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90</a:t>
              </a:r>
              <a:endParaRPr lang="fr-MA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4701607-C0F1-8E4A-4206-3F4F51E38EAC}"/>
                </a:ext>
              </a:extLst>
            </p:cNvPr>
            <p:cNvSpPr txBox="1"/>
            <p:nvPr/>
          </p:nvSpPr>
          <p:spPr>
            <a:xfrm>
              <a:off x="1649810" y="3255630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× 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57AA52-F10F-5A9B-123E-33F145E692A5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016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FA42D-9388-4A1D-D420-ACEF500BF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476519-0FD7-23CF-42C7-33220A0B8F6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F45388-C510-8242-3F52-DC0B453CF086}"/>
              </a:ext>
            </a:extLst>
          </p:cNvPr>
          <p:cNvSpPr txBox="1"/>
          <p:nvPr/>
        </p:nvSpPr>
        <p:spPr>
          <a:xfrm>
            <a:off x="2073192" y="824187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حصل على الجواب الصحيح.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FA6F42-27B4-B787-3854-2F5A62D04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1">
            <a:extLst>
              <a:ext uri="{FF2B5EF4-FFF2-40B4-BE49-F238E27FC236}">
                <a16:creationId xmlns:a16="http://schemas.microsoft.com/office/drawing/2014/main" id="{2A625D50-D3B0-108A-E374-2A42FF74D3DA}"/>
              </a:ext>
            </a:extLst>
          </p:cNvPr>
          <p:cNvGrpSpPr/>
          <p:nvPr/>
        </p:nvGrpSpPr>
        <p:grpSpPr>
          <a:xfrm>
            <a:off x="2272931" y="3138883"/>
            <a:ext cx="5223809" cy="1109911"/>
            <a:chOff x="1649810" y="3150811"/>
            <a:chExt cx="3577370" cy="16450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9F4D37A-DBD2-10F0-35DC-5C7BFD0D96D6}"/>
                </a:ext>
              </a:extLst>
            </p:cNvPr>
            <p:cNvSpPr txBox="1"/>
            <p:nvPr/>
          </p:nvSpPr>
          <p:spPr>
            <a:xfrm>
              <a:off x="3529559" y="3150811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90</a:t>
              </a:r>
              <a:endParaRPr lang="fr-MA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5A70E6-DD5F-098E-864C-32053987C381}"/>
                </a:ext>
              </a:extLst>
            </p:cNvPr>
            <p:cNvSpPr txBox="1"/>
            <p:nvPr/>
          </p:nvSpPr>
          <p:spPr>
            <a:xfrm>
              <a:off x="1649810" y="3255630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× 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1B52FB-41B9-31F9-CB63-12B967FD14F8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4F29D0-5664-7AD0-35DB-0D22B4AF4D1B}"/>
              </a:ext>
            </a:extLst>
          </p:cNvPr>
          <p:cNvGrpSpPr/>
          <p:nvPr/>
        </p:nvGrpSpPr>
        <p:grpSpPr>
          <a:xfrm>
            <a:off x="4531264" y="3945596"/>
            <a:ext cx="2023882" cy="606393"/>
            <a:chOff x="4571999" y="3969774"/>
            <a:chExt cx="2023882" cy="606393"/>
          </a:xfrm>
        </p:grpSpPr>
        <p:sp>
          <p:nvSpPr>
            <p:cNvPr id="20" name="Right Bracket 19">
              <a:extLst>
                <a:ext uri="{FF2B5EF4-FFF2-40B4-BE49-F238E27FC236}">
                  <a16:creationId xmlns:a16="http://schemas.microsoft.com/office/drawing/2014/main" id="{50AB7A70-CD8D-1E4F-6FF8-9DC68751F2B1}"/>
                </a:ext>
              </a:extLst>
            </p:cNvPr>
            <p:cNvSpPr/>
            <p:nvPr/>
          </p:nvSpPr>
          <p:spPr>
            <a:xfrm rot="5400000">
              <a:off x="5275851" y="3406064"/>
              <a:ext cx="466251" cy="1873956"/>
            </a:xfrm>
            <a:prstGeom prst="rightBracket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5FD0DC7A-7BA2-3E11-FCFF-F6B3BDB4E560}"/>
                </a:ext>
              </a:extLst>
            </p:cNvPr>
            <p:cNvSpPr/>
            <p:nvPr/>
          </p:nvSpPr>
          <p:spPr>
            <a:xfrm>
              <a:off x="6291539" y="3969774"/>
              <a:ext cx="304342" cy="279020"/>
            </a:xfrm>
            <a:prstGeom prst="triangle">
              <a:avLst/>
            </a:prstGeom>
            <a:solidFill>
              <a:srgbClr val="FF00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0AAEAA8-6B16-4815-C117-CB3BC2D0C14E}"/>
              </a:ext>
            </a:extLst>
          </p:cNvPr>
          <p:cNvSpPr txBox="1"/>
          <p:nvPr/>
        </p:nvSpPr>
        <p:spPr>
          <a:xfrm>
            <a:off x="3569413" y="5007152"/>
            <a:ext cx="309571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0 إِلى يَمينِ الْعَدَد .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79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 الجداء بسرعة.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2206308" y="3047964"/>
            <a:ext cx="5394588" cy="1196287"/>
            <a:chOff x="1581697" y="3022791"/>
            <a:chExt cx="3694323" cy="177306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578399" y="3022791"/>
              <a:ext cx="1697621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6</a:t>
              </a:r>
              <a:r>
                <a:rPr lang="en-GB" sz="6000" b="1" dirty="0">
                  <a:solidFill>
                    <a:srgbClr val="002060"/>
                  </a:solidFill>
                </a:rPr>
                <a:t> ×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2DBEBCDA-43FC-2673-1DB6-B8736F9583BF}"/>
              </a:ext>
            </a:extLst>
          </p:cNvPr>
          <p:cNvGrpSpPr/>
          <p:nvPr/>
        </p:nvGrpSpPr>
        <p:grpSpPr>
          <a:xfrm>
            <a:off x="2319145" y="3120865"/>
            <a:ext cx="5205782" cy="1123384"/>
            <a:chOff x="1658970" y="3130842"/>
            <a:chExt cx="3565025" cy="1665008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5BAC81B1-9DE6-F459-B663-2DA08334C546}"/>
                </a:ext>
              </a:extLst>
            </p:cNvPr>
            <p:cNvSpPr txBox="1"/>
            <p:nvPr/>
          </p:nvSpPr>
          <p:spPr>
            <a:xfrm>
              <a:off x="3526374" y="3130842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F0000"/>
                  </a:solidFill>
                </a:rPr>
                <a:t>600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8B299E22-3095-C1C4-9D88-18E2EB085275}"/>
                </a:ext>
              </a:extLst>
            </p:cNvPr>
            <p:cNvSpPr txBox="1"/>
            <p:nvPr/>
          </p:nvSpPr>
          <p:spPr>
            <a:xfrm>
              <a:off x="1658970" y="321067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6</a:t>
              </a:r>
              <a:r>
                <a:rPr lang="en-GB" sz="6000" b="1" dirty="0">
                  <a:solidFill>
                    <a:srgbClr val="002060"/>
                  </a:solidFill>
                </a:rPr>
                <a:t> ×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A40891A4-8781-055A-5469-C0E2BE51A557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C749F-02D8-D8B9-33C0-65DC6B894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284E4D7-AF2F-57EC-79FD-20758E6D794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67CD23-BBBA-3C31-70E6-61E0F9060134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A5F6B3-6182-38C2-3420-A01014007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2A2D17FB-FFBB-4037-C67D-9DA7D43C1FE1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8D5E1F2B-710A-3BA1-6C7A-A9D13390E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DFEC78B0-3851-3200-2020-6645F3757DB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B323C8F5-B522-60BD-C7D5-7BBFD0B4690E}"/>
              </a:ext>
            </a:extLst>
          </p:cNvPr>
          <p:cNvGrpSpPr/>
          <p:nvPr/>
        </p:nvGrpSpPr>
        <p:grpSpPr>
          <a:xfrm>
            <a:off x="2319145" y="3120865"/>
            <a:ext cx="5205782" cy="1123384"/>
            <a:chOff x="1658970" y="3130842"/>
            <a:chExt cx="3565025" cy="1665008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6FED4ED0-CA59-EB12-E776-3C1882CB8CBF}"/>
                </a:ext>
              </a:extLst>
            </p:cNvPr>
            <p:cNvSpPr txBox="1"/>
            <p:nvPr/>
          </p:nvSpPr>
          <p:spPr>
            <a:xfrm>
              <a:off x="3526374" y="3130842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F0000"/>
                  </a:solidFill>
                </a:rPr>
                <a:t>600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EAE792C9-EDE9-6AF7-7655-184FE8DD5DF5}"/>
                </a:ext>
              </a:extLst>
            </p:cNvPr>
            <p:cNvSpPr txBox="1"/>
            <p:nvPr/>
          </p:nvSpPr>
          <p:spPr>
            <a:xfrm>
              <a:off x="1658970" y="321067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6</a:t>
              </a:r>
              <a:r>
                <a:rPr lang="en-GB" sz="6000" b="1" dirty="0">
                  <a:solidFill>
                    <a:srgbClr val="002060"/>
                  </a:solidFill>
                </a:rPr>
                <a:t> ×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51175DC1-5D47-25E3-B3A7-2D67719D15CF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71A8C2-304C-AB8B-8155-82B81623D42C}"/>
              </a:ext>
            </a:extLst>
          </p:cNvPr>
          <p:cNvGrpSpPr/>
          <p:nvPr/>
        </p:nvGrpSpPr>
        <p:grpSpPr>
          <a:xfrm>
            <a:off x="3852754" y="4190388"/>
            <a:ext cx="3748142" cy="1646604"/>
            <a:chOff x="3639307" y="4116517"/>
            <a:chExt cx="3748142" cy="164660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C6E11C-B1CB-48F7-CE85-CEEA5E13AAA9}"/>
                </a:ext>
              </a:extLst>
            </p:cNvPr>
            <p:cNvGrpSpPr/>
            <p:nvPr/>
          </p:nvGrpSpPr>
          <p:grpSpPr>
            <a:xfrm>
              <a:off x="4454910" y="4116517"/>
              <a:ext cx="2023882" cy="606393"/>
              <a:chOff x="4571999" y="3969774"/>
              <a:chExt cx="2023882" cy="606393"/>
            </a:xfrm>
          </p:grpSpPr>
          <p:sp>
            <p:nvSpPr>
              <p:cNvPr id="8" name="Right Bracket 7">
                <a:extLst>
                  <a:ext uri="{FF2B5EF4-FFF2-40B4-BE49-F238E27FC236}">
                    <a16:creationId xmlns:a16="http://schemas.microsoft.com/office/drawing/2014/main" id="{AF12E2EA-78C8-8367-BD4C-9118710976F8}"/>
                  </a:ext>
                </a:extLst>
              </p:cNvPr>
              <p:cNvSpPr/>
              <p:nvPr/>
            </p:nvSpPr>
            <p:spPr>
              <a:xfrm rot="5400000">
                <a:off x="5275851" y="3406064"/>
                <a:ext cx="466251" cy="1873956"/>
              </a:xfrm>
              <a:prstGeom prst="rightBracket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9" name="Isosceles Triangle 8">
                <a:extLst>
                  <a:ext uri="{FF2B5EF4-FFF2-40B4-BE49-F238E27FC236}">
                    <a16:creationId xmlns:a16="http://schemas.microsoft.com/office/drawing/2014/main" id="{F6C873F1-1AA2-A484-0A8B-8B7B4CC421A9}"/>
                  </a:ext>
                </a:extLst>
              </p:cNvPr>
              <p:cNvSpPr/>
              <p:nvPr/>
            </p:nvSpPr>
            <p:spPr>
              <a:xfrm>
                <a:off x="6291539" y="3969774"/>
                <a:ext cx="304342" cy="279020"/>
              </a:xfrm>
              <a:prstGeom prst="triangle">
                <a:avLst/>
              </a:prstGeom>
              <a:solidFill>
                <a:srgbClr val="FF0000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F2E17B-7F6E-68DA-0059-C3ABAC6F5FB9}"/>
                </a:ext>
              </a:extLst>
            </p:cNvPr>
            <p:cNvSpPr txBox="1"/>
            <p:nvPr/>
          </p:nvSpPr>
          <p:spPr>
            <a:xfrm>
              <a:off x="3639307" y="5239901"/>
              <a:ext cx="3748142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صِفْرَيْنِ إِلى يَمينِ الْعَدَد .</a:t>
              </a:r>
              <a:endParaRPr lang="f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ight Bracket 15">
              <a:extLst>
                <a:ext uri="{FF2B5EF4-FFF2-40B4-BE49-F238E27FC236}">
                  <a16:creationId xmlns:a16="http://schemas.microsoft.com/office/drawing/2014/main" id="{A2DB766E-0820-64F5-982A-10B545851275}"/>
                </a:ext>
              </a:extLst>
            </p:cNvPr>
            <p:cNvSpPr/>
            <p:nvPr/>
          </p:nvSpPr>
          <p:spPr>
            <a:xfrm rot="5400000">
              <a:off x="4452474" y="3772892"/>
              <a:ext cx="130926" cy="818180"/>
            </a:xfrm>
            <a:prstGeom prst="rightBracket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46117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B45B81-ED56-1688-0E56-8E9C6F22C0D6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82A410-C9AD-B69E-3C36-F1B72596856C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67436E-FC56-EF19-D567-A7AC0C38FFF5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13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DCC7C9-683F-3E8D-0F87-E264F070B4C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74264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3624E60F-A9BE-5317-1985-76CBDD1A41F9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DBEEB816-780D-6772-AC5F-69A167BE35A6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C00000"/>
                  </a:solidFill>
                </a:rPr>
                <a:t>1300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52D3C081-37AF-E2FA-8C2A-EA80B1FC2DB0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13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F083BE0E-7962-D1A4-A19C-CE23D0FE05E6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E60A6-2976-84BD-B8F3-ADBF1041D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307A5C3-10A5-080A-8183-AD410EA4E4C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8B9F33-A566-4187-3878-E0C9B9F14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AF234C1-72FB-10BA-5770-BD6A026D51E7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الخارج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ADBD71-C6FB-DF3D-02E5-6D2FC523182F}"/>
              </a:ext>
            </a:extLst>
          </p:cNvPr>
          <p:cNvGrpSpPr/>
          <p:nvPr/>
        </p:nvGrpSpPr>
        <p:grpSpPr>
          <a:xfrm>
            <a:off x="1610567" y="3218774"/>
            <a:ext cx="5990327" cy="1025477"/>
            <a:chOff x="1173722" y="3275955"/>
            <a:chExt cx="4102297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A85D93-F80C-A590-A64E-F7B55DE61086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E21276B-C811-9F27-F3F9-01F47F2EA6AF}"/>
                </a:ext>
              </a:extLst>
            </p:cNvPr>
            <p:cNvSpPr txBox="1"/>
            <p:nvPr/>
          </p:nvSpPr>
          <p:spPr>
            <a:xfrm>
              <a:off x="1173722" y="3290501"/>
              <a:ext cx="23558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50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E58727-A2B7-0854-DBE4-646BA390B79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87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A152D-9F44-BCF5-6BB6-DEEE85710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1017377-5800-3042-1D80-02D313B9690F}"/>
              </a:ext>
            </a:extLst>
          </p:cNvPr>
          <p:cNvSpPr txBox="1"/>
          <p:nvPr/>
        </p:nvSpPr>
        <p:spPr>
          <a:xfrm>
            <a:off x="1274264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6D155F-4C49-BD34-9099-1383DDF4A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97C01A-CCC2-9BB9-4DD9-E9E73762F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9124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4CC2F-2E26-0A1B-EBA5-C1F53AD9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5A63503-37CA-8858-8AD6-B6608CA2514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41D1A8-44F0-C633-037C-CBC46C5E2C88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FED43-459C-EB78-1E9E-B71AE77EF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E26CE9FD-4FFE-FFB9-CDC4-CF5E26D9C37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9057FDEA-8CD9-07D1-1B2A-72790528D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18B28ACA-2094-EB90-CB27-35567365ECE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190EF042-F6A2-DF35-5328-1E12A3012F1F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F216CDD4-1DC4-708F-A949-FBAF9EFF1964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5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BCE60CC0-31B1-37A6-B336-F79B96D872CF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50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26A5FCD5-88DD-EA6E-5C90-3D3909E192CC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94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2FB9F-02D8-0565-99CC-A593600AD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74BFDF3-4136-17DA-608C-7B6437E203E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BD842F-7B49-2864-F87A-D50F9FD73A17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8EF690-2CCB-1A01-6E44-24980085F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8C4D5CF-22D3-8BD6-F1DD-DFEBCEF4407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7390A5CC-10A6-2FE7-5C45-3D7BB30D0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CF699B08-A271-B8AA-6020-74E64A8339F0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440B3EF3-D828-392F-7521-C4B99FC3441C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87DA43FE-3D52-5213-EF16-3771C7A8D6C1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5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28FEDA96-9C1C-C40E-BE78-E71B5139C18B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50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78A711E3-0F14-AEBE-ED8A-26827584F88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4DD5528-4775-2DAE-D70F-AF5D25FFFF91}"/>
              </a:ext>
            </a:extLst>
          </p:cNvPr>
          <p:cNvSpPr txBox="1"/>
          <p:nvPr/>
        </p:nvSpPr>
        <p:spPr>
          <a:xfrm>
            <a:off x="1888067" y="799525"/>
            <a:ext cx="56183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.  من يشرح كيف نحسب الجداء بسرعة. </a:t>
            </a:r>
          </a:p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 مقسوم على 10 هي 5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3D926B-E15B-74CE-C41F-60443A65264E}"/>
              </a:ext>
            </a:extLst>
          </p:cNvPr>
          <p:cNvGrpSpPr/>
          <p:nvPr/>
        </p:nvGrpSpPr>
        <p:grpSpPr>
          <a:xfrm>
            <a:off x="3748637" y="3960324"/>
            <a:ext cx="3212739" cy="1486822"/>
            <a:chOff x="3748637" y="3960324"/>
            <a:chExt cx="3212739" cy="148682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476B4EE-AB36-0EAD-DDC1-7B9E4FE9204D}"/>
                </a:ext>
              </a:extLst>
            </p:cNvPr>
            <p:cNvGrpSpPr/>
            <p:nvPr/>
          </p:nvGrpSpPr>
          <p:grpSpPr>
            <a:xfrm>
              <a:off x="4454910" y="3960324"/>
              <a:ext cx="2425439" cy="605761"/>
              <a:chOff x="4571999" y="3813581"/>
              <a:chExt cx="2425439" cy="605761"/>
            </a:xfrm>
          </p:grpSpPr>
          <p:sp>
            <p:nvSpPr>
              <p:cNvPr id="16" name="Right Bracket 15">
                <a:extLst>
                  <a:ext uri="{FF2B5EF4-FFF2-40B4-BE49-F238E27FC236}">
                    <a16:creationId xmlns:a16="http://schemas.microsoft.com/office/drawing/2014/main" id="{3F78D3FC-335B-9807-8B5E-B0910C2572B9}"/>
                  </a:ext>
                </a:extLst>
              </p:cNvPr>
              <p:cNvSpPr/>
              <p:nvPr/>
            </p:nvSpPr>
            <p:spPr>
              <a:xfrm rot="5400000">
                <a:off x="5475507" y="3049583"/>
                <a:ext cx="466251" cy="2273268"/>
              </a:xfrm>
              <a:prstGeom prst="rightBracket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AB59D9F1-88DD-4FE1-C9F9-C1F10631AE22}"/>
                  </a:ext>
                </a:extLst>
              </p:cNvPr>
              <p:cNvSpPr/>
              <p:nvPr/>
            </p:nvSpPr>
            <p:spPr>
              <a:xfrm>
                <a:off x="6693096" y="3813581"/>
                <a:ext cx="304342" cy="279020"/>
              </a:xfrm>
              <a:prstGeom prst="triangle">
                <a:avLst/>
              </a:prstGeom>
              <a:solidFill>
                <a:srgbClr val="FF0000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347AB1-00A8-BA41-031A-6371C8806E39}"/>
                </a:ext>
              </a:extLst>
            </p:cNvPr>
            <p:cNvSpPr txBox="1"/>
            <p:nvPr/>
          </p:nvSpPr>
          <p:spPr>
            <a:xfrm>
              <a:off x="3748637" y="4923926"/>
              <a:ext cx="3212739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أَحْدِفُ 0  مِنْ يَمينِ الْعَدَد .</a:t>
              </a:r>
              <a:endParaRPr lang="f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124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B6710-83B2-B1E1-174E-20A680F7E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9092591-E306-44FB-8788-39A380CC97D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36DEA9-2A41-3F67-9489-0781C9E34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0F7C8CD-F91B-04A8-385C-45C59412E958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الخارج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D209F3-2B73-308D-1755-29D8460F5340}"/>
              </a:ext>
            </a:extLst>
          </p:cNvPr>
          <p:cNvGrpSpPr/>
          <p:nvPr/>
        </p:nvGrpSpPr>
        <p:grpSpPr>
          <a:xfrm>
            <a:off x="1605996" y="3167974"/>
            <a:ext cx="6686494" cy="1025477"/>
            <a:chOff x="1173722" y="3275955"/>
            <a:chExt cx="4102297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7FD117-45C3-66A7-5739-21E01BF99AB1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C325E0-2F56-660D-C2CB-7F9DD70BBEB0}"/>
                </a:ext>
              </a:extLst>
            </p:cNvPr>
            <p:cNvSpPr txBox="1"/>
            <p:nvPr/>
          </p:nvSpPr>
          <p:spPr>
            <a:xfrm>
              <a:off x="1173722" y="3290501"/>
              <a:ext cx="23558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7000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FB806E-94AE-415E-6B1B-033123CEAC8F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4F2AE-1AE6-CB44-73B6-2CAF27498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03CA5EE-2B61-C784-1A8F-8D5AF61ECFD1}"/>
              </a:ext>
            </a:extLst>
          </p:cNvPr>
          <p:cNvSpPr txBox="1"/>
          <p:nvPr/>
        </p:nvSpPr>
        <p:spPr>
          <a:xfrm>
            <a:off x="1274264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FA42BE-A13E-1FF8-7203-9AFCD2ECA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2DCBBB-496D-8BAC-FA57-B0E36CAC4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002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D14F2-3DF5-9F12-D14A-5DAB4BAAD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D28DB20-8D58-5876-9884-E0D6252E1DF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9F41B30-3136-2A8E-7FFB-65EC79B98334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7B2DF6-169C-13DD-AA92-A5EE04A06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8CC4C037-0DD0-5F86-164A-F33068F0AD9A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8966F1F6-5C21-BDAD-C250-CEB64F937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9CF8864-F7F4-DDB3-4AE1-3E2890790340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57E5AB63-50E8-714C-8747-BFF9789BD67A}"/>
              </a:ext>
            </a:extLst>
          </p:cNvPr>
          <p:cNvGrpSpPr/>
          <p:nvPr/>
        </p:nvGrpSpPr>
        <p:grpSpPr>
          <a:xfrm>
            <a:off x="1085346" y="3263930"/>
            <a:ext cx="7017436" cy="1025477"/>
            <a:chOff x="470337" y="3275955"/>
            <a:chExt cx="4805682" cy="1519896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A8ACBD0D-D9F2-F367-623D-2EF915571665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70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5FFE9EE-26E4-3AD9-034E-9058D343BA8D}"/>
                </a:ext>
              </a:extLst>
            </p:cNvPr>
            <p:cNvSpPr txBox="1"/>
            <p:nvPr/>
          </p:nvSpPr>
          <p:spPr>
            <a:xfrm>
              <a:off x="470337" y="3290501"/>
              <a:ext cx="305922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7000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E6755819-638D-3AB4-377E-B28DE90CE3F5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33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450C4-CDB7-89DE-2187-58AD0F987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3454FFE-9B22-3D96-8CB4-90456E3786E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269BEC-4988-98AE-02F5-6BE9583A14AD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CC38EB-AAE8-A499-0D86-DB6B710B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5E20F954-EBF1-B902-9FC6-1178F37DC898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58C4DEFE-A000-0766-5B7D-8D169A68E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4A3F0D25-CBA4-B7FC-9A18-2F7B3B404E4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6CAA7664-C1D2-AC36-E15F-374A083F72F7}"/>
              </a:ext>
            </a:extLst>
          </p:cNvPr>
          <p:cNvGrpSpPr/>
          <p:nvPr/>
        </p:nvGrpSpPr>
        <p:grpSpPr>
          <a:xfrm>
            <a:off x="1029105" y="2861633"/>
            <a:ext cx="6931922" cy="2017333"/>
            <a:chOff x="1581697" y="3174389"/>
            <a:chExt cx="3472318" cy="2989961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1F90DAFD-A30E-5C1B-1868-3683786EB66C}"/>
                </a:ext>
              </a:extLst>
            </p:cNvPr>
            <p:cNvSpPr txBox="1"/>
            <p:nvPr/>
          </p:nvSpPr>
          <p:spPr>
            <a:xfrm>
              <a:off x="3356394" y="317438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70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59E20A95-EA2C-BC67-033C-2514FB58C732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2873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7000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B8947D54-5A8D-9C85-11E6-8743793A8FA0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24C9F47-240E-43F3-9A45-E8A766D9B702}"/>
              </a:ext>
            </a:extLst>
          </p:cNvPr>
          <p:cNvSpPr txBox="1"/>
          <p:nvPr/>
        </p:nvSpPr>
        <p:spPr>
          <a:xfrm>
            <a:off x="2128387" y="799525"/>
            <a:ext cx="53780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 </a:t>
            </a:r>
          </a:p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 مقسوم على 10 هي 5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AC83D1D-AD74-B084-F5B9-8A73FCE22A57}"/>
              </a:ext>
            </a:extLst>
          </p:cNvPr>
          <p:cNvGrpSpPr/>
          <p:nvPr/>
        </p:nvGrpSpPr>
        <p:grpSpPr>
          <a:xfrm>
            <a:off x="3641292" y="3793838"/>
            <a:ext cx="3865161" cy="1680409"/>
            <a:chOff x="3570212" y="3960324"/>
            <a:chExt cx="3865161" cy="16804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A4C50D-99F4-604F-8FD3-C1F92BD4483C}"/>
                </a:ext>
              </a:extLst>
            </p:cNvPr>
            <p:cNvGrpSpPr/>
            <p:nvPr/>
          </p:nvGrpSpPr>
          <p:grpSpPr>
            <a:xfrm>
              <a:off x="4269377" y="3960324"/>
              <a:ext cx="2610972" cy="621770"/>
              <a:chOff x="4386466" y="3813581"/>
              <a:chExt cx="2610972" cy="621770"/>
            </a:xfrm>
          </p:grpSpPr>
          <p:sp>
            <p:nvSpPr>
              <p:cNvPr id="16" name="Right Bracket 15">
                <a:extLst>
                  <a:ext uri="{FF2B5EF4-FFF2-40B4-BE49-F238E27FC236}">
                    <a16:creationId xmlns:a16="http://schemas.microsoft.com/office/drawing/2014/main" id="{9723AF86-145A-184D-0C1A-030575A08AFF}"/>
                  </a:ext>
                </a:extLst>
              </p:cNvPr>
              <p:cNvSpPr/>
              <p:nvPr/>
            </p:nvSpPr>
            <p:spPr>
              <a:xfrm rot="5400000">
                <a:off x="5406407" y="2949159"/>
                <a:ext cx="466251" cy="2506133"/>
              </a:xfrm>
              <a:prstGeom prst="rightBracket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28F99D7A-070E-C4A6-2D1D-F465D3B0C7A0}"/>
                  </a:ext>
                </a:extLst>
              </p:cNvPr>
              <p:cNvSpPr/>
              <p:nvPr/>
            </p:nvSpPr>
            <p:spPr>
              <a:xfrm>
                <a:off x="6693096" y="3813581"/>
                <a:ext cx="304342" cy="279020"/>
              </a:xfrm>
              <a:prstGeom prst="triangle">
                <a:avLst/>
              </a:prstGeom>
              <a:solidFill>
                <a:srgbClr val="FF0000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A9B360-0102-05A1-3434-5FB69F8069CB}"/>
                </a:ext>
              </a:extLst>
            </p:cNvPr>
            <p:cNvSpPr txBox="1"/>
            <p:nvPr/>
          </p:nvSpPr>
          <p:spPr>
            <a:xfrm>
              <a:off x="3570212" y="5117513"/>
              <a:ext cx="3865161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أَحْدِفُ صِفْرَيْنِ  مِنْ يَمينِ الْعَدَد .</a:t>
              </a:r>
              <a:endParaRPr lang="f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9FFFAF72-830C-5B1A-7195-A4422506A7FE}"/>
              </a:ext>
            </a:extLst>
          </p:cNvPr>
          <p:cNvSpPr/>
          <p:nvPr/>
        </p:nvSpPr>
        <p:spPr>
          <a:xfrm rot="5400000">
            <a:off x="4237904" y="3432045"/>
            <a:ext cx="152925" cy="876510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186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53C92-AB68-E033-8117-684B94A2C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14448E3-4FF4-7848-DBE3-874F85A1CD7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F12396-265F-8465-66B2-C8B4E5560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0E8B18D-537B-1656-11D9-8784031A6F7C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الخارج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189D0F-C717-22F8-AF8A-984B7C87BA88}"/>
              </a:ext>
            </a:extLst>
          </p:cNvPr>
          <p:cNvGrpSpPr/>
          <p:nvPr/>
        </p:nvGrpSpPr>
        <p:grpSpPr>
          <a:xfrm>
            <a:off x="1605996" y="3167974"/>
            <a:ext cx="6686494" cy="1025477"/>
            <a:chOff x="1173722" y="3275955"/>
            <a:chExt cx="4102297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944D07-C892-55BE-F744-AC0D8F741BC2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329A29-ECBB-039E-CDF0-352E6514C357}"/>
                </a:ext>
              </a:extLst>
            </p:cNvPr>
            <p:cNvSpPr txBox="1"/>
            <p:nvPr/>
          </p:nvSpPr>
          <p:spPr>
            <a:xfrm>
              <a:off x="1173722" y="3290501"/>
              <a:ext cx="23558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900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328CBB-DA50-1123-6735-4D740CEA6C8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019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76945-83DE-9BB5-4BAA-D5EA1498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DDE13C-1E0B-3684-0103-030299EB1FDA}"/>
              </a:ext>
            </a:extLst>
          </p:cNvPr>
          <p:cNvSpPr txBox="1"/>
          <p:nvPr/>
        </p:nvSpPr>
        <p:spPr>
          <a:xfrm>
            <a:off x="1274264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DB2851-4BCD-CA2B-9847-4C6CC57D6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D89375-2C35-7119-2D21-EAA091C11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258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87B91-40B2-BEDE-AED3-2743622F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BDB238-706F-0D34-6E91-2196B2CC2BE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6EF724-9EB3-634C-C236-EA7CB3BBA27B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B24F84-A2F1-5C34-E07D-3F7B646CB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4F09B491-E844-836E-D4A4-60E99FE5D7F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3BECC401-B6D7-4D09-A66F-A6FA05628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D7CB0C34-1A42-7FC2-20E8-C199C91961C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8400B12-4135-293B-CD2E-2371D1D350A4}"/>
              </a:ext>
            </a:extLst>
          </p:cNvPr>
          <p:cNvGrpSpPr/>
          <p:nvPr/>
        </p:nvGrpSpPr>
        <p:grpSpPr>
          <a:xfrm>
            <a:off x="1605996" y="3089450"/>
            <a:ext cx="6606889" cy="1104001"/>
            <a:chOff x="1173722" y="3159572"/>
            <a:chExt cx="4053458" cy="16362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390F961-718E-E83A-CBCE-A5945FBA39CD}"/>
                </a:ext>
              </a:extLst>
            </p:cNvPr>
            <p:cNvSpPr txBox="1"/>
            <p:nvPr/>
          </p:nvSpPr>
          <p:spPr>
            <a:xfrm>
              <a:off x="3529559" y="3159572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C00000"/>
                  </a:solidFill>
                </a:rPr>
                <a:t>0,9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CD290E-D9A5-2ADF-3131-A9E042C0B704}"/>
                </a:ext>
              </a:extLst>
            </p:cNvPr>
            <p:cNvSpPr txBox="1"/>
            <p:nvPr/>
          </p:nvSpPr>
          <p:spPr>
            <a:xfrm>
              <a:off x="1173722" y="3290501"/>
              <a:ext cx="23558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900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40A56F-F28D-95F7-84EA-A5364458C00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925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79E9F-B4EB-5B94-031C-6C3421F4F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D2A022C-680E-6A7D-B552-763E40EBC2D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2BA091-5C91-D959-E9A4-BB368E931850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D5403-5752-2D17-353C-401290926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EE7ED780-03D6-8804-011E-429D3FD46EDD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7D02F7AF-6901-D126-27AE-7B306EB8F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1BF883F4-811F-1E38-F6AE-14EDDE912A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94F00AD-F06C-1891-557F-AEE70B2B558B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AC4C7B7-5167-C55B-ED58-F1EB63E31E39}"/>
              </a:ext>
            </a:extLst>
          </p:cNvPr>
          <p:cNvGrpSpPr/>
          <p:nvPr/>
        </p:nvGrpSpPr>
        <p:grpSpPr>
          <a:xfrm>
            <a:off x="4340457" y="3793838"/>
            <a:ext cx="2610972" cy="621770"/>
            <a:chOff x="4386466" y="3813581"/>
            <a:chExt cx="2610972" cy="621770"/>
          </a:xfrm>
        </p:grpSpPr>
        <p:sp>
          <p:nvSpPr>
            <p:cNvPr id="16" name="Right Bracket 15">
              <a:extLst>
                <a:ext uri="{FF2B5EF4-FFF2-40B4-BE49-F238E27FC236}">
                  <a16:creationId xmlns:a16="http://schemas.microsoft.com/office/drawing/2014/main" id="{7F812323-36C7-F09E-E718-5F8762102E52}"/>
                </a:ext>
              </a:extLst>
            </p:cNvPr>
            <p:cNvSpPr/>
            <p:nvPr/>
          </p:nvSpPr>
          <p:spPr>
            <a:xfrm rot="5400000">
              <a:off x="5406407" y="2949159"/>
              <a:ext cx="466251" cy="2506133"/>
            </a:xfrm>
            <a:prstGeom prst="rightBracket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147A435-FA70-2F2C-CC38-52316FCCEAF3}"/>
                </a:ext>
              </a:extLst>
            </p:cNvPr>
            <p:cNvSpPr/>
            <p:nvPr/>
          </p:nvSpPr>
          <p:spPr>
            <a:xfrm>
              <a:off x="6693096" y="3813581"/>
              <a:ext cx="304342" cy="279020"/>
            </a:xfrm>
            <a:prstGeom prst="triangle">
              <a:avLst/>
            </a:prstGeom>
            <a:solidFill>
              <a:srgbClr val="FF00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688CDF34-D7D6-4035-8271-7A33CD7E7E0B}"/>
              </a:ext>
            </a:extLst>
          </p:cNvPr>
          <p:cNvSpPr/>
          <p:nvPr/>
        </p:nvSpPr>
        <p:spPr>
          <a:xfrm rot="5400000">
            <a:off x="4312694" y="3357258"/>
            <a:ext cx="152923" cy="1026088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36A5BF-FA62-1D08-A029-0F9A117EF8A5}"/>
              </a:ext>
            </a:extLst>
          </p:cNvPr>
          <p:cNvGrpSpPr/>
          <p:nvPr/>
        </p:nvGrpSpPr>
        <p:grpSpPr>
          <a:xfrm>
            <a:off x="1387869" y="2793090"/>
            <a:ext cx="6606889" cy="1104001"/>
            <a:chOff x="1173722" y="3159572"/>
            <a:chExt cx="4053458" cy="163627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BC0217-83BA-C534-338A-CA5A88ED758F}"/>
                </a:ext>
              </a:extLst>
            </p:cNvPr>
            <p:cNvSpPr txBox="1"/>
            <p:nvPr/>
          </p:nvSpPr>
          <p:spPr>
            <a:xfrm>
              <a:off x="3529559" y="3159572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C00000"/>
                  </a:solidFill>
                </a:rPr>
                <a:t>0,9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95FAFE-3FF1-C8C0-23BA-1813C2D263A4}"/>
                </a:ext>
              </a:extLst>
            </p:cNvPr>
            <p:cNvSpPr txBox="1"/>
            <p:nvPr/>
          </p:nvSpPr>
          <p:spPr>
            <a:xfrm>
              <a:off x="1173722" y="3290501"/>
              <a:ext cx="23558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900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1000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25C78E0-25A1-CE65-34F2-8D8E0531E1CE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8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3328389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327080" y="3407093"/>
              <a:ext cx="730819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193989" y="3570394"/>
              <a:ext cx="4054752" cy="501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تَعَرَّفُ وَتَحْويلُ وَحَداتِ قِياسِ السِعَة.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_N4_P3_SEM3_S1_V1">
            <a:hlinkClick r:id="" action="ppaction://media"/>
            <a:extLst>
              <a:ext uri="{FF2B5EF4-FFF2-40B4-BE49-F238E27FC236}">
                <a16:creationId xmlns:a16="http://schemas.microsoft.com/office/drawing/2014/main" id="{5BF33209-E894-1207-015F-6953DFF5A0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4314" y="1573967"/>
            <a:ext cx="7359865" cy="495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366B2C-CA55-4D6F-2855-077563B75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220" y="1626691"/>
            <a:ext cx="6797629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831274" y="2991464"/>
            <a:ext cx="6850768" cy="1759974"/>
            <a:chOff x="1282896" y="3709219"/>
            <a:chExt cx="633710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282896" y="4173707"/>
              <a:ext cx="62584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82030" y="947191"/>
            <a:ext cx="7374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لإكمال متساويات التحويلات الآتية على وحدات قياس السعة.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24E66D-E7E6-5242-4145-BFB1DAB4F953}"/>
              </a:ext>
            </a:extLst>
          </p:cNvPr>
          <p:cNvSpPr/>
          <p:nvPr/>
        </p:nvSpPr>
        <p:spPr>
          <a:xfrm>
            <a:off x="5668065" y="3056600"/>
            <a:ext cx="228188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50033B-B4E0-CA13-F475-55B0AB370F26}"/>
              </a:ext>
            </a:extLst>
          </p:cNvPr>
          <p:cNvGrpSpPr/>
          <p:nvPr/>
        </p:nvGrpSpPr>
        <p:grpSpPr>
          <a:xfrm>
            <a:off x="871369" y="2383670"/>
            <a:ext cx="7272170" cy="2675611"/>
            <a:chOff x="871369" y="2383670"/>
            <a:chExt cx="7272170" cy="2675611"/>
          </a:xfrm>
        </p:grpSpPr>
        <p:pic>
          <p:nvPicPr>
            <p:cNvPr id="3" name="Image 2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CB3D5053-AA81-A808-E467-8F8C091C4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383670"/>
              <a:ext cx="7272170" cy="267561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2973EB0-24A5-9ED0-4042-F586A43009B8}"/>
                </a:ext>
              </a:extLst>
            </p:cNvPr>
            <p:cNvSpPr txBox="1"/>
            <p:nvPr/>
          </p:nvSpPr>
          <p:spPr>
            <a:xfrm>
              <a:off x="7191022" y="4252563"/>
              <a:ext cx="2760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0070C0"/>
                  </a:solidFill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9">
            <a:extLst>
              <a:ext uri="{FF2B5EF4-FFF2-40B4-BE49-F238E27FC236}">
                <a16:creationId xmlns:a16="http://schemas.microsoft.com/office/drawing/2014/main" id="{EF02AF97-533E-FC26-FD1C-3CE9F6CECF88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B3C35F3-2773-67D1-3076-C1BE6C2D2236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B32F667A-5BD2-9CF2-D9C9-AEADF8FBDA96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E08810D-AB66-C3AA-D89C-D95E76477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BF7A46C-3A2C-49EB-86E0-0AFFC0258F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8" name="Rectangle : coins arrondis 19">
                <a:extLst>
                  <a:ext uri="{FF2B5EF4-FFF2-40B4-BE49-F238E27FC236}">
                    <a16:creationId xmlns:a16="http://schemas.microsoft.com/office/drawing/2014/main" id="{963BDB63-C6D6-1529-8A42-FED43B353B9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03B05876-FC6D-55D5-5A00-C5BFC6FD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B34AEB0-6E09-A563-D4E7-DA3AD7B95994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6" name="Rectangle : coins arrondis 2">
                <a:extLst>
                  <a:ext uri="{FF2B5EF4-FFF2-40B4-BE49-F238E27FC236}">
                    <a16:creationId xmlns:a16="http://schemas.microsoft.com/office/drawing/2014/main" id="{F14EBE91-0A27-DE23-445C-99BAB8A02B0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F983970-1F81-73C2-A393-BC59750647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1973CF2C-3BE1-FD6B-C70A-A9A8BAF55030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5" name="Image 3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694CE74-0D2B-9F07-513F-0D9D5BFF4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6315" r="3800" b="6824"/>
          <a:stretch>
            <a:fillRect/>
          </a:stretch>
        </p:blipFill>
        <p:spPr>
          <a:xfrm>
            <a:off x="837896" y="2689717"/>
            <a:ext cx="6694194" cy="267561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ACDD1-794E-A352-C223-51898A7E8F2A}"/>
              </a:ext>
            </a:extLst>
          </p:cNvPr>
          <p:cNvSpPr/>
          <p:nvPr/>
        </p:nvSpPr>
        <p:spPr>
          <a:xfrm>
            <a:off x="5213293" y="3376724"/>
            <a:ext cx="2147549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18">
            <a:extLst>
              <a:ext uri="{FF2B5EF4-FFF2-40B4-BE49-F238E27FC236}">
                <a16:creationId xmlns:a16="http://schemas.microsoft.com/office/drawing/2014/main" id="{488280B4-87FD-366C-E788-E9D973848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B94C91-E8A8-1A8E-64C7-1BC6A0739233}"/>
              </a:ext>
            </a:extLst>
          </p:cNvPr>
          <p:cNvSpPr txBox="1"/>
          <p:nvPr/>
        </p:nvSpPr>
        <p:spPr>
          <a:xfrm>
            <a:off x="6642053" y="4567830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المطلوب؟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4B3AD8F-6D7B-C8F9-05F4-F188314D5D08}"/>
              </a:ext>
            </a:extLst>
          </p:cNvPr>
          <p:cNvGrpSpPr/>
          <p:nvPr/>
        </p:nvGrpSpPr>
        <p:grpSpPr>
          <a:xfrm>
            <a:off x="871369" y="1525912"/>
            <a:ext cx="7272170" cy="3838685"/>
            <a:chOff x="871369" y="1525912"/>
            <a:chExt cx="7272170" cy="383868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2C1843C-2616-E33F-588B-BA0AF3F0EF32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9E987514-9B88-6B3D-2E1F-07B8358842A8}"/>
                </a:ext>
              </a:extLst>
            </p:cNvPr>
            <p:cNvSpPr txBox="1"/>
            <p:nvPr/>
          </p:nvSpPr>
          <p:spPr>
            <a:xfrm>
              <a:off x="6095494" y="1525912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Image 5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38469C86-98BA-017D-D2A6-E88CC0D50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ECD09AAB-2A40-AF7A-C171-49CFFD4DC706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9F353449-285F-58ED-F5C3-5EE96DC2C4C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3E85B5AE-835F-14AD-DCD5-245062C88144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AE790ABA-74F6-0999-FA5B-C90CA7F857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7635D1DA-7540-930E-03E2-8D8BD42169DA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E98A9771-54D6-3996-BAE6-C151FEF066A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EF9F8C3-C71E-8F3A-C684-91B170F04B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5C71D0B9-33B6-2BD5-8512-19EE9FE6E2E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2" name="Rectangle : coins arrondis 2">
                <a:extLst>
                  <a:ext uri="{FF2B5EF4-FFF2-40B4-BE49-F238E27FC236}">
                    <a16:creationId xmlns:a16="http://schemas.microsoft.com/office/drawing/2014/main" id="{9001C483-5BCE-0B66-22B3-BDF84B47501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F76E9933-66C1-8732-A00A-AB817DBBAC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ZoneTexte 7">
              <a:extLst>
                <a:ext uri="{FF2B5EF4-FFF2-40B4-BE49-F238E27FC236}">
                  <a16:creationId xmlns:a16="http://schemas.microsoft.com/office/drawing/2014/main" id="{45EEE88F-67CA-F164-29DF-AAFFE1F4AB4E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11">
              <a:extLst>
                <a:ext uri="{FF2B5EF4-FFF2-40B4-BE49-F238E27FC236}">
                  <a16:creationId xmlns:a16="http://schemas.microsoft.com/office/drawing/2014/main" id="{CEB6AB0B-E7E0-E437-D278-4E1E6B115C08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72257EE-39D6-3E79-03B1-CA4FBF59DD74}"/>
              </a:ext>
            </a:extLst>
          </p:cNvPr>
          <p:cNvSpPr/>
          <p:nvPr/>
        </p:nvSpPr>
        <p:spPr>
          <a:xfrm>
            <a:off x="5629327" y="3367596"/>
            <a:ext cx="2250169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00C478-52CF-9ED4-D632-3E19FF92DCFE}"/>
              </a:ext>
            </a:extLst>
          </p:cNvPr>
          <p:cNvSpPr txBox="1"/>
          <p:nvPr/>
        </p:nvSpPr>
        <p:spPr>
          <a:xfrm>
            <a:off x="7142345" y="4557971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47511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المطلوب ايجاد الوحدة المناسبة،  واحد لتر يعادل عشرة ماذا؟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378F47D-7E0D-3FC9-97AD-6B3879C48916}"/>
              </a:ext>
            </a:extLst>
          </p:cNvPr>
          <p:cNvGrpSpPr/>
          <p:nvPr/>
        </p:nvGrpSpPr>
        <p:grpSpPr>
          <a:xfrm>
            <a:off x="630858" y="1450995"/>
            <a:ext cx="7272170" cy="3838685"/>
            <a:chOff x="871369" y="1525912"/>
            <a:chExt cx="7272170" cy="383868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E92A004-423E-DA5D-1E55-5DFFFD36C11C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19" name="ZoneTexte 7">
              <a:extLst>
                <a:ext uri="{FF2B5EF4-FFF2-40B4-BE49-F238E27FC236}">
                  <a16:creationId xmlns:a16="http://schemas.microsoft.com/office/drawing/2014/main" id="{88492E79-03B1-33EC-BB5C-E720290D2209}"/>
                </a:ext>
              </a:extLst>
            </p:cNvPr>
            <p:cNvSpPr txBox="1"/>
            <p:nvPr/>
          </p:nvSpPr>
          <p:spPr>
            <a:xfrm>
              <a:off x="6095494" y="1525912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Image 10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002781C9-856A-1EB5-D5D7-7825AF427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grpSp>
        <p:nvGrpSpPr>
          <p:cNvPr id="5" name="Group 9">
            <a:extLst>
              <a:ext uri="{FF2B5EF4-FFF2-40B4-BE49-F238E27FC236}">
                <a16:creationId xmlns:a16="http://schemas.microsoft.com/office/drawing/2014/main" id="{9441B5D1-F497-B937-699F-02116FDE1AD3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CB10D215-6EA7-90F0-F549-9CE43C3E8AA9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8" name="Rectangle : coins arrondis 16">
                <a:extLst>
                  <a:ext uri="{FF2B5EF4-FFF2-40B4-BE49-F238E27FC236}">
                    <a16:creationId xmlns:a16="http://schemas.microsoft.com/office/drawing/2014/main" id="{6F3D1EDA-824B-773A-0E26-091F7B9357AC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F185261C-7063-9AA4-EB31-EAD934973D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6C11CF3F-08B3-9E8E-199D-8DB1433FACA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6" name="Rectangle : coins arrondis 19">
                <a:extLst>
                  <a:ext uri="{FF2B5EF4-FFF2-40B4-BE49-F238E27FC236}">
                    <a16:creationId xmlns:a16="http://schemas.microsoft.com/office/drawing/2014/main" id="{634917D3-FD90-3651-177B-D18CD13834C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A183C48A-41BC-C96E-7168-5F7419FF3C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6F3AD8-AD3A-C335-6B23-CD2D5E8C0636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4" name="Rectangle : coins arrondis 2">
                <a:extLst>
                  <a:ext uri="{FF2B5EF4-FFF2-40B4-BE49-F238E27FC236}">
                    <a16:creationId xmlns:a16="http://schemas.microsoft.com/office/drawing/2014/main" id="{B25B6D12-3FEE-E517-E4D2-E0B83EE7461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ED26456D-DE06-15B8-3827-1048DF6D91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350D6F8A-8003-545A-ECEB-CA4AC3A78808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11">
              <a:extLst>
                <a:ext uri="{FF2B5EF4-FFF2-40B4-BE49-F238E27FC236}">
                  <a16:creationId xmlns:a16="http://schemas.microsoft.com/office/drawing/2014/main" id="{871F086F-1A57-47D3-1D09-A0E5E1F3B5EF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8175D6D-185E-4878-6C38-F9D5655B1E53}"/>
              </a:ext>
            </a:extLst>
          </p:cNvPr>
          <p:cNvSpPr/>
          <p:nvPr/>
        </p:nvSpPr>
        <p:spPr>
          <a:xfrm>
            <a:off x="5378326" y="3289275"/>
            <a:ext cx="2282562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1DCED6-920C-D27A-F027-4D35ED706138}"/>
              </a:ext>
            </a:extLst>
          </p:cNvPr>
          <p:cNvSpPr txBox="1"/>
          <p:nvPr/>
        </p:nvSpPr>
        <p:spPr>
          <a:xfrm>
            <a:off x="6696094" y="3466621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79249E-2039-04E5-D163-D7408BEB50A2}"/>
              </a:ext>
            </a:extLst>
          </p:cNvPr>
          <p:cNvSpPr txBox="1"/>
          <p:nvPr/>
        </p:nvSpPr>
        <p:spPr>
          <a:xfrm>
            <a:off x="7015541" y="4487195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6">
            <a:extLst>
              <a:ext uri="{FF2B5EF4-FFF2-40B4-BE49-F238E27FC236}">
                <a16:creationId xmlns:a16="http://schemas.microsoft.com/office/drawing/2014/main" id="{965E4A27-D037-EDF5-E3E8-1EA384858EAC}"/>
              </a:ext>
            </a:extLst>
          </p:cNvPr>
          <p:cNvGrpSpPr/>
          <p:nvPr/>
        </p:nvGrpSpPr>
        <p:grpSpPr>
          <a:xfrm>
            <a:off x="516320" y="1774381"/>
            <a:ext cx="7019946" cy="3838685"/>
            <a:chOff x="871369" y="1525912"/>
            <a:chExt cx="7272170" cy="3838685"/>
          </a:xfrm>
        </p:grpSpPr>
        <p:sp>
          <p:nvSpPr>
            <p:cNvPr id="13" name="ZoneTexte 7">
              <a:extLst>
                <a:ext uri="{FF2B5EF4-FFF2-40B4-BE49-F238E27FC236}">
                  <a16:creationId xmlns:a16="http://schemas.microsoft.com/office/drawing/2014/main" id="{B61CF248-FA0E-FEE6-1AC4-F6BEC08996A3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89B78D08-9EDD-DDEC-BA97-4B7D0DE06530}"/>
                </a:ext>
              </a:extLst>
            </p:cNvPr>
            <p:cNvSpPr txBox="1"/>
            <p:nvPr/>
          </p:nvSpPr>
          <p:spPr>
            <a:xfrm>
              <a:off x="6095494" y="1525912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Image 10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3D5A6FD0-6C98-E9DE-971F-71E3F9B98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grpSp>
        <p:nvGrpSpPr>
          <p:cNvPr id="24" name="Group 9">
            <a:extLst>
              <a:ext uri="{FF2B5EF4-FFF2-40B4-BE49-F238E27FC236}">
                <a16:creationId xmlns:a16="http://schemas.microsoft.com/office/drawing/2014/main" id="{ACA3DC5E-C3EA-D32A-AF07-2A2049891BF0}"/>
              </a:ext>
            </a:extLst>
          </p:cNvPr>
          <p:cNvGrpSpPr/>
          <p:nvPr/>
        </p:nvGrpSpPr>
        <p:grpSpPr>
          <a:xfrm>
            <a:off x="670108" y="1789039"/>
            <a:ext cx="7118382" cy="578425"/>
            <a:chOff x="2567482" y="1465653"/>
            <a:chExt cx="5335546" cy="578425"/>
          </a:xfrm>
        </p:grpSpPr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116C3246-5D85-9E83-6CBD-1203ACCD4B7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4" name="Rectangle : coins arrondis 16">
                <a:extLst>
                  <a:ext uri="{FF2B5EF4-FFF2-40B4-BE49-F238E27FC236}">
                    <a16:creationId xmlns:a16="http://schemas.microsoft.com/office/drawing/2014/main" id="{37B3A02B-2D84-A0A7-A9C4-77AA79627D1E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89F96DB3-7F81-BA01-C248-D3C87B5125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26BD3C17-17EE-2C93-E4FE-8614F2BA7656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2" name="Rectangle : coins arrondis 19">
                <a:extLst>
                  <a:ext uri="{FF2B5EF4-FFF2-40B4-BE49-F238E27FC236}">
                    <a16:creationId xmlns:a16="http://schemas.microsoft.com/office/drawing/2014/main" id="{CF284D40-F8D6-5CF4-6F32-03BCF0520CA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F8CA6A37-1D95-08D0-4A77-BF335D920E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B7D7BB9-5130-AC9D-F27E-9DF8353096F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0" name="Rectangle : coins arrondis 2">
                <a:extLst>
                  <a:ext uri="{FF2B5EF4-FFF2-40B4-BE49-F238E27FC236}">
                    <a16:creationId xmlns:a16="http://schemas.microsoft.com/office/drawing/2014/main" id="{B69F5D86-EEE9-D917-438B-EAE9B58C224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409E0552-9F7A-59C9-E6EB-6DD11ECE3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8" name="ZoneTexte 7">
              <a:extLst>
                <a:ext uri="{FF2B5EF4-FFF2-40B4-BE49-F238E27FC236}">
                  <a16:creationId xmlns:a16="http://schemas.microsoft.com/office/drawing/2014/main" id="{A1AC0F0A-5974-B4EE-457C-48B69FBE1CA7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11">
              <a:extLst>
                <a:ext uri="{FF2B5EF4-FFF2-40B4-BE49-F238E27FC236}">
                  <a16:creationId xmlns:a16="http://schemas.microsoft.com/office/drawing/2014/main" id="{5A0DD8CD-EDAD-3D34-6BF9-16F266FACD2F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22D71B5-8A06-6857-5655-0182129D2850}"/>
              </a:ext>
            </a:extLst>
          </p:cNvPr>
          <p:cNvSpPr txBox="1"/>
          <p:nvPr/>
        </p:nvSpPr>
        <p:spPr>
          <a:xfrm>
            <a:off x="6581556" y="3790007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37" name="Image 18">
            <a:extLst>
              <a:ext uri="{FF2B5EF4-FFF2-40B4-BE49-F238E27FC236}">
                <a16:creationId xmlns:a16="http://schemas.microsoft.com/office/drawing/2014/main" id="{9D408A30-4242-B86C-8630-734A2E920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05FC93E-CE58-C1FC-2E50-5141B769BCAC}"/>
              </a:ext>
            </a:extLst>
          </p:cNvPr>
          <p:cNvSpPr/>
          <p:nvPr/>
        </p:nvSpPr>
        <p:spPr>
          <a:xfrm>
            <a:off x="5062653" y="3608525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C03B32-CBCA-8D2C-89D5-0B8CB96C46F8}"/>
              </a:ext>
            </a:extLst>
          </p:cNvPr>
          <p:cNvSpPr txBox="1"/>
          <p:nvPr/>
        </p:nvSpPr>
        <p:spPr>
          <a:xfrm>
            <a:off x="6688358" y="4810581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CF2C9778-0870-8191-D88D-A831BC6AE666}"/>
              </a:ext>
            </a:extLst>
          </p:cNvPr>
          <p:cNvSpPr txBox="1"/>
          <p:nvPr/>
        </p:nvSpPr>
        <p:spPr>
          <a:xfrm>
            <a:off x="1157282" y="841169"/>
            <a:ext cx="6360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الوحدة المناسبة.  واحد لتر يساوي 10 ماذا ؟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6">
            <a:extLst>
              <a:ext uri="{FF2B5EF4-FFF2-40B4-BE49-F238E27FC236}">
                <a16:creationId xmlns:a16="http://schemas.microsoft.com/office/drawing/2014/main" id="{855DC106-82A6-F16D-79BD-6CCD371D713A}"/>
              </a:ext>
            </a:extLst>
          </p:cNvPr>
          <p:cNvGrpSpPr/>
          <p:nvPr/>
        </p:nvGrpSpPr>
        <p:grpSpPr>
          <a:xfrm>
            <a:off x="928213" y="2163051"/>
            <a:ext cx="7019946" cy="3838685"/>
            <a:chOff x="871369" y="1525912"/>
            <a:chExt cx="7272170" cy="3838685"/>
          </a:xfrm>
        </p:grpSpPr>
        <p:sp>
          <p:nvSpPr>
            <p:cNvPr id="13" name="ZoneTexte 7">
              <a:extLst>
                <a:ext uri="{FF2B5EF4-FFF2-40B4-BE49-F238E27FC236}">
                  <a16:creationId xmlns:a16="http://schemas.microsoft.com/office/drawing/2014/main" id="{CBF66B3D-F500-1A1D-2520-F399FAE3BDB1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8FB53DFC-6D88-3D22-D0EA-C5F7C84E2627}"/>
                </a:ext>
              </a:extLst>
            </p:cNvPr>
            <p:cNvSpPr txBox="1"/>
            <p:nvPr/>
          </p:nvSpPr>
          <p:spPr>
            <a:xfrm>
              <a:off x="6095494" y="1525912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Image 10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EFF6D13E-D73B-88A6-8011-36B57B845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8A57632-9F0E-4911-D58A-A1C2C6B2DD9E}"/>
              </a:ext>
            </a:extLst>
          </p:cNvPr>
          <p:cNvSpPr txBox="1"/>
          <p:nvPr/>
        </p:nvSpPr>
        <p:spPr>
          <a:xfrm>
            <a:off x="6840404" y="4189795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FAD7152-B478-A53A-5096-8634601E884E}"/>
              </a:ext>
            </a:extLst>
          </p:cNvPr>
          <p:cNvSpPr/>
          <p:nvPr/>
        </p:nvSpPr>
        <p:spPr>
          <a:xfrm>
            <a:off x="5484112" y="3974672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BBBE4259-1589-25B7-FF05-703420067430}"/>
              </a:ext>
            </a:extLst>
          </p:cNvPr>
          <p:cNvGrpSpPr/>
          <p:nvPr/>
        </p:nvGrpSpPr>
        <p:grpSpPr>
          <a:xfrm>
            <a:off x="670108" y="1789039"/>
            <a:ext cx="7118382" cy="578425"/>
            <a:chOff x="2567482" y="1465653"/>
            <a:chExt cx="5335546" cy="578425"/>
          </a:xfrm>
        </p:grpSpPr>
        <p:grpSp>
          <p:nvGrpSpPr>
            <p:cNvPr id="31" name="Group 12">
              <a:extLst>
                <a:ext uri="{FF2B5EF4-FFF2-40B4-BE49-F238E27FC236}">
                  <a16:creationId xmlns:a16="http://schemas.microsoft.com/office/drawing/2014/main" id="{62709F09-E494-BB04-3574-7E7A627F895F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1" name="Rectangle : coins arrondis 16">
                <a:extLst>
                  <a:ext uri="{FF2B5EF4-FFF2-40B4-BE49-F238E27FC236}">
                    <a16:creationId xmlns:a16="http://schemas.microsoft.com/office/drawing/2014/main" id="{DA124418-253C-DBB5-C4C2-110D4997C93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29D6913E-A7ED-5304-1B93-D38F83C59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 12">
              <a:extLst>
                <a:ext uri="{FF2B5EF4-FFF2-40B4-BE49-F238E27FC236}">
                  <a16:creationId xmlns:a16="http://schemas.microsoft.com/office/drawing/2014/main" id="{A38765CD-7A61-BE4D-FD45-62E97AA998CF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9" name="Rectangle : coins arrondis 19">
                <a:extLst>
                  <a:ext uri="{FF2B5EF4-FFF2-40B4-BE49-F238E27FC236}">
                    <a16:creationId xmlns:a16="http://schemas.microsoft.com/office/drawing/2014/main" id="{5D091FC1-13EE-7390-36EA-1DFCEE58E27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id="{109BEBE9-DA29-4405-9398-4F9BA8D063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11F8F42-7F44-71B6-281B-2FD09A820D17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7" name="Rectangle : coins arrondis 2">
                <a:extLst>
                  <a:ext uri="{FF2B5EF4-FFF2-40B4-BE49-F238E27FC236}">
                    <a16:creationId xmlns:a16="http://schemas.microsoft.com/office/drawing/2014/main" id="{CAF7B90D-15C8-75D4-D4D1-8E3B7C34B2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384233AE-894C-8273-06E8-43856EA717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5" name="ZoneTexte 7">
              <a:extLst>
                <a:ext uri="{FF2B5EF4-FFF2-40B4-BE49-F238E27FC236}">
                  <a16:creationId xmlns:a16="http://schemas.microsoft.com/office/drawing/2014/main" id="{247DE649-BE09-C6A8-A9E5-D832901A0491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ZoneTexte 11">
              <a:extLst>
                <a:ext uri="{FF2B5EF4-FFF2-40B4-BE49-F238E27FC236}">
                  <a16:creationId xmlns:a16="http://schemas.microsoft.com/office/drawing/2014/main" id="{1E5349A6-0FB3-8753-F213-706E7671FADA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AC963D3-3489-5562-3960-374EC5444A2F}"/>
              </a:ext>
            </a:extLst>
          </p:cNvPr>
          <p:cNvSpPr txBox="1"/>
          <p:nvPr/>
        </p:nvSpPr>
        <p:spPr>
          <a:xfrm>
            <a:off x="7027807" y="5223709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85622-1D03-DA73-4353-CA5B337FE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D6A3A-7EFE-9160-FF8A-6017A9E2470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AAD52DBC-63C5-25F3-B8A8-9ABB6B8ED6D8}"/>
              </a:ext>
            </a:extLst>
          </p:cNvPr>
          <p:cNvSpPr txBox="1"/>
          <p:nvPr/>
        </p:nvSpPr>
        <p:spPr>
          <a:xfrm>
            <a:off x="1098419" y="807388"/>
            <a:ext cx="6360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توصل إلى الجواب الصحيح.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0938B6-7BEB-D3C1-DF3D-29185748103E}"/>
              </a:ext>
            </a:extLst>
          </p:cNvPr>
          <p:cNvSpPr txBox="1"/>
          <p:nvPr/>
        </p:nvSpPr>
        <p:spPr>
          <a:xfrm>
            <a:off x="6840404" y="4189795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FF0000"/>
                </a:solidFill>
              </a:rPr>
              <a:t>dl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53D6B7B-FC62-349E-993D-CF9A956AE443}"/>
              </a:ext>
            </a:extLst>
          </p:cNvPr>
          <p:cNvSpPr/>
          <p:nvPr/>
        </p:nvSpPr>
        <p:spPr>
          <a:xfrm>
            <a:off x="5484112" y="3974672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6">
            <a:extLst>
              <a:ext uri="{FF2B5EF4-FFF2-40B4-BE49-F238E27FC236}">
                <a16:creationId xmlns:a16="http://schemas.microsoft.com/office/drawing/2014/main" id="{1DC6AB29-8328-8792-1D33-5F6627199242}"/>
              </a:ext>
            </a:extLst>
          </p:cNvPr>
          <p:cNvGrpSpPr/>
          <p:nvPr/>
        </p:nvGrpSpPr>
        <p:grpSpPr>
          <a:xfrm>
            <a:off x="1098419" y="2182438"/>
            <a:ext cx="7019946" cy="3838685"/>
            <a:chOff x="871369" y="1525912"/>
            <a:chExt cx="7272170" cy="3838685"/>
          </a:xfrm>
        </p:grpSpPr>
        <p:sp>
          <p:nvSpPr>
            <p:cNvPr id="13" name="ZoneTexte 7">
              <a:extLst>
                <a:ext uri="{FF2B5EF4-FFF2-40B4-BE49-F238E27FC236}">
                  <a16:creationId xmlns:a16="http://schemas.microsoft.com/office/drawing/2014/main" id="{32F8334E-C789-6694-CBE8-7B69970752ED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B9211D78-8CD3-615C-4EC0-25F8D5F6740B}"/>
                </a:ext>
              </a:extLst>
            </p:cNvPr>
            <p:cNvSpPr txBox="1"/>
            <p:nvPr/>
          </p:nvSpPr>
          <p:spPr>
            <a:xfrm>
              <a:off x="6095494" y="1525912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Image 10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D2DEC2B5-8933-E4F3-83E7-A410840F0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07870831-F67A-02DC-FD04-6EF866FC1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04" y="1931208"/>
            <a:ext cx="2716388" cy="1446863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20D73A82-B16A-7A52-4CA2-66ECEF3F0197}"/>
              </a:ext>
            </a:extLst>
          </p:cNvPr>
          <p:cNvGrpSpPr/>
          <p:nvPr/>
        </p:nvGrpSpPr>
        <p:grpSpPr>
          <a:xfrm>
            <a:off x="705355" y="1436786"/>
            <a:ext cx="7019947" cy="578425"/>
            <a:chOff x="2567482" y="1465653"/>
            <a:chExt cx="5335546" cy="578425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255D1DF0-81B4-1B40-0C9E-0A54F9CC7CDE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6" name="Rectangle : coins arrondis 16">
                <a:extLst>
                  <a:ext uri="{FF2B5EF4-FFF2-40B4-BE49-F238E27FC236}">
                    <a16:creationId xmlns:a16="http://schemas.microsoft.com/office/drawing/2014/main" id="{C17B09D7-B493-8178-5333-31A939F5582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8C7046BC-CD7F-0F89-E71D-4A218E9CAB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DDAB187-3542-6B8E-3D8D-94CAA13DB7B6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11" name="Rectangle : coins arrondis 19">
                <a:extLst>
                  <a:ext uri="{FF2B5EF4-FFF2-40B4-BE49-F238E27FC236}">
                    <a16:creationId xmlns:a16="http://schemas.microsoft.com/office/drawing/2014/main" id="{2120064F-6266-F037-ADC5-3AC457DA93E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3B4AFA27-EA25-B4B5-6648-1FC4A8931B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648570-984C-71E2-C953-5E696C9FBA20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9" name="Rectangle : coins arrondis 2">
                <a:extLst>
                  <a:ext uri="{FF2B5EF4-FFF2-40B4-BE49-F238E27FC236}">
                    <a16:creationId xmlns:a16="http://schemas.microsoft.com/office/drawing/2014/main" id="{92C1013B-A83F-BDEE-F75C-E33358A2378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34F1A48F-5C84-DE6B-5834-448FF709E9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" name="ZoneTexte 7">
              <a:extLst>
                <a:ext uri="{FF2B5EF4-FFF2-40B4-BE49-F238E27FC236}">
                  <a16:creationId xmlns:a16="http://schemas.microsoft.com/office/drawing/2014/main" id="{8CEBA8AD-C3EC-27A7-A6AE-89259ADD44F1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11">
              <a:extLst>
                <a:ext uri="{FF2B5EF4-FFF2-40B4-BE49-F238E27FC236}">
                  <a16:creationId xmlns:a16="http://schemas.microsoft.com/office/drawing/2014/main" id="{B9C47C5D-1FB0-6838-8C70-0F5064750A48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F101652-DFBF-0A83-C51E-55A48636548E}"/>
              </a:ext>
            </a:extLst>
          </p:cNvPr>
          <p:cNvSpPr txBox="1"/>
          <p:nvPr/>
        </p:nvSpPr>
        <p:spPr>
          <a:xfrm>
            <a:off x="7036935" y="4225034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dl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157F7D8-6F20-6CEC-838B-8E67D971ADF4}"/>
              </a:ext>
            </a:extLst>
          </p:cNvPr>
          <p:cNvSpPr/>
          <p:nvPr/>
        </p:nvSpPr>
        <p:spPr>
          <a:xfrm>
            <a:off x="5680643" y="4050159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C1D09-BDBA-8DBC-5D5E-1F6295EBD8A5}"/>
              </a:ext>
            </a:extLst>
          </p:cNvPr>
          <p:cNvSpPr txBox="1"/>
          <p:nvPr/>
        </p:nvSpPr>
        <p:spPr>
          <a:xfrm>
            <a:off x="7270457" y="5203190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58195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B6D7A-5BE3-4A6D-7F2B-E4F2C7393FE5}"/>
              </a:ext>
            </a:extLst>
          </p:cNvPr>
          <p:cNvSpPr txBox="1"/>
          <p:nvPr/>
        </p:nvSpPr>
        <p:spPr>
          <a:xfrm>
            <a:off x="364814" y="706508"/>
            <a:ext cx="7178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أقول تحول قياس السعة من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أَي ضربنا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10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أتذكر أن الوحدة هي الأصغر 10 مرات من اللتر هي: الديسلتر ، أكتب إذن </a:t>
            </a:r>
            <a:r>
              <a:rPr lang="zgh-Tfng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A45FCBE7-6C6C-4AAF-7502-2DBC728662AB}"/>
              </a:ext>
            </a:extLst>
          </p:cNvPr>
          <p:cNvGrpSpPr/>
          <p:nvPr/>
        </p:nvGrpSpPr>
        <p:grpSpPr>
          <a:xfrm>
            <a:off x="547452" y="1546755"/>
            <a:ext cx="7118382" cy="578425"/>
            <a:chOff x="2567482" y="1465653"/>
            <a:chExt cx="5335546" cy="57842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B8E9EBE-4EA2-31E7-BF9A-0286B5488ADC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37529858-AAE6-E60E-C792-0838A54D44C1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488C25D-E692-2F3D-B625-64D9735E8F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2E3F65FF-0F09-384B-795D-49E33A049D36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140A9FCC-6F15-FE95-60B6-10C7EB71746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BF268FE5-E7BF-B13B-2AAF-40D9F89870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8EB8A9F-B1C1-B0DB-9ABF-959B5A3DF54A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5B296517-3424-F621-CCBE-C7E2D468D5D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5391E855-61FF-9240-4C67-E3DE316789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ZoneTexte 7">
              <a:extLst>
                <a:ext uri="{FF2B5EF4-FFF2-40B4-BE49-F238E27FC236}">
                  <a16:creationId xmlns:a16="http://schemas.microsoft.com/office/drawing/2014/main" id="{6AB9086D-E047-4BAA-24FB-4A731EB8AB6A}"/>
                </a:ext>
              </a:extLst>
            </p:cNvPr>
            <p:cNvSpPr txBox="1"/>
            <p:nvPr/>
          </p:nvSpPr>
          <p:spPr>
            <a:xfrm>
              <a:off x="6755208" y="1568320"/>
              <a:ext cx="7845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1">
              <a:extLst>
                <a:ext uri="{FF2B5EF4-FFF2-40B4-BE49-F238E27FC236}">
                  <a16:creationId xmlns:a16="http://schemas.microsoft.com/office/drawing/2014/main" id="{9270790D-30B7-A56A-01A9-7A5574433233}"/>
                </a:ext>
              </a:extLst>
            </p:cNvPr>
            <p:cNvSpPr txBox="1"/>
            <p:nvPr/>
          </p:nvSpPr>
          <p:spPr>
            <a:xfrm>
              <a:off x="3010312" y="1541301"/>
              <a:ext cx="6577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9" name="Image 1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D0DAEC7-5302-55CE-6D72-A85178556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6315" r="3800" b="6824"/>
          <a:stretch>
            <a:fillRect/>
          </a:stretch>
        </p:blipFill>
        <p:spPr>
          <a:xfrm>
            <a:off x="917062" y="3563698"/>
            <a:ext cx="7019946" cy="267561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ABB6785-9A66-4680-14EE-7E86350F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77" y="2156499"/>
            <a:ext cx="2716388" cy="1446863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E39CA6B-7E66-9F9D-40D0-7EA868647649}"/>
              </a:ext>
            </a:extLst>
          </p:cNvPr>
          <p:cNvSpPr/>
          <p:nvPr/>
        </p:nvSpPr>
        <p:spPr>
          <a:xfrm>
            <a:off x="1471961" y="3044283"/>
            <a:ext cx="543812" cy="5348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F91A01-EEAB-37B0-0715-EB65C26755E3}"/>
              </a:ext>
            </a:extLst>
          </p:cNvPr>
          <p:cNvSpPr txBox="1"/>
          <p:nvPr/>
        </p:nvSpPr>
        <p:spPr>
          <a:xfrm>
            <a:off x="6780935" y="4422340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dl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8162924-B044-F573-F2F2-359C692B4D6B}"/>
              </a:ext>
            </a:extLst>
          </p:cNvPr>
          <p:cNvSpPr/>
          <p:nvPr/>
        </p:nvSpPr>
        <p:spPr>
          <a:xfrm>
            <a:off x="5424643" y="4247465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26311-5B7F-ABED-DC5F-60A13B7D10F8}"/>
              </a:ext>
            </a:extLst>
          </p:cNvPr>
          <p:cNvSpPr txBox="1"/>
          <p:nvPr/>
        </p:nvSpPr>
        <p:spPr>
          <a:xfrm>
            <a:off x="7030655" y="5417305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3D53-4857-0BBA-BDF7-8613043A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2CD830-F4E0-F50B-BAD5-391095B4B85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57A298-9833-881B-7D06-D25BF898DE5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1FE25F1-BFCB-8331-6C48-406DE58CF3C9}"/>
              </a:ext>
            </a:extLst>
          </p:cNvPr>
          <p:cNvGrpSpPr/>
          <p:nvPr/>
        </p:nvGrpSpPr>
        <p:grpSpPr>
          <a:xfrm>
            <a:off x="610332" y="1890687"/>
            <a:ext cx="7463150" cy="3649832"/>
            <a:chOff x="431913" y="2102561"/>
            <a:chExt cx="7463150" cy="364983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6CC392D-9D26-A1F7-7EEC-011FFFB52F39}"/>
                </a:ext>
              </a:extLst>
            </p:cNvPr>
            <p:cNvGrpSpPr/>
            <p:nvPr/>
          </p:nvGrpSpPr>
          <p:grpSpPr>
            <a:xfrm>
              <a:off x="431913" y="2102561"/>
              <a:ext cx="7463150" cy="3649832"/>
              <a:chOff x="513125" y="1465653"/>
              <a:chExt cx="7389903" cy="364983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8113B6C-C365-3862-B74A-E961CE582A55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أَقْسِمُ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E3221170-47E7-7F5B-050C-061A5DE7948B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C7B43A37-E18A-D039-B5F7-11A2A274F80A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9" name="Rectangle : coins arrondis 16">
                    <a:extLst>
                      <a:ext uri="{FF2B5EF4-FFF2-40B4-BE49-F238E27FC236}">
                        <a16:creationId xmlns:a16="http://schemas.microsoft.com/office/drawing/2014/main" id="{274C6974-C6FA-A919-5DDB-9734FD6C11C3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Oval 80">
                    <a:extLst>
                      <a:ext uri="{FF2B5EF4-FFF2-40B4-BE49-F238E27FC236}">
                        <a16:creationId xmlns:a16="http://schemas.microsoft.com/office/drawing/2014/main" id="{1018A8B1-4C58-163A-E9BA-3748DA605A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7519F60E-0A60-1EC4-4CDF-17DDEF20992C}"/>
                    </a:ext>
                  </a:extLst>
                </p:cNvPr>
                <p:cNvGrpSpPr/>
                <p:nvPr/>
              </p:nvGrpSpPr>
              <p:grpSpPr>
                <a:xfrm>
                  <a:off x="4571999" y="1477283"/>
                  <a:ext cx="1626788" cy="551406"/>
                  <a:chOff x="5952935" y="1914188"/>
                  <a:chExt cx="2335995" cy="551406"/>
                </a:xfrm>
              </p:grpSpPr>
              <p:sp>
                <p:nvSpPr>
                  <p:cNvPr id="47" name="Rectangle : coins arrondis 46">
                    <a:extLst>
                      <a:ext uri="{FF2B5EF4-FFF2-40B4-BE49-F238E27FC236}">
                        <a16:creationId xmlns:a16="http://schemas.microsoft.com/office/drawing/2014/main" id="{D0D6463E-6BE7-6432-0AFF-DA6523B6A5B1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أَضْرِبُ أَوْ أَقسِمُ 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8A214FCD-4AFC-9C48-2AB8-7C963020F3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54572" y="1951724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5E70F1C3-E5E3-B27F-2DBF-992C569468F6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45" name="Rectangle : coins arrondis 2">
                    <a:extLst>
                      <a:ext uri="{FF2B5EF4-FFF2-40B4-BE49-F238E27FC236}">
                        <a16:creationId xmlns:a16="http://schemas.microsoft.com/office/drawing/2014/main" id="{F60C1B64-D810-C51C-67B3-56087A8A13A3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Oval 80">
                    <a:extLst>
                      <a:ext uri="{FF2B5EF4-FFF2-40B4-BE49-F238E27FC236}">
                        <a16:creationId xmlns:a16="http://schemas.microsoft.com/office/drawing/2014/main" id="{DFF52D64-1A26-D1FE-9026-3E1F097E5C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3" name="ZoneTexte 7">
                  <a:extLst>
                    <a:ext uri="{FF2B5EF4-FFF2-40B4-BE49-F238E27FC236}">
                      <a16:creationId xmlns:a16="http://schemas.microsoft.com/office/drawing/2014/main" id="{653EDD55-4575-E655-B570-8CA8E11185CC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ZoneTexte 11">
                  <a:extLst>
                    <a:ext uri="{FF2B5EF4-FFF2-40B4-BE49-F238E27FC236}">
                      <a16:creationId xmlns:a16="http://schemas.microsoft.com/office/drawing/2014/main" id="{AF4CC498-78C1-305F-9ED1-FE849FDA756C}"/>
                    </a:ext>
                  </a:extLst>
                </p:cNvPr>
                <p:cNvSpPr txBox="1"/>
                <p:nvPr/>
              </p:nvSpPr>
              <p:spPr>
                <a:xfrm>
                  <a:off x="2889794" y="1563194"/>
                  <a:ext cx="902987" cy="400110"/>
                </a:xfrm>
                <a:prstGeom prst="rect">
                  <a:avLst/>
                </a:prstGeom>
                <a:solidFill>
                  <a:srgbClr val="084F6A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1" name="Image 20" descr="Une image contenant texte, capture d’écran, Police, ligne&#10;&#10;Le contenu généré par l’IA peut être incorrect.">
                <a:extLst>
                  <a:ext uri="{FF2B5EF4-FFF2-40B4-BE49-F238E27FC236}">
                    <a16:creationId xmlns:a16="http://schemas.microsoft.com/office/drawing/2014/main" id="{62472A6A-C1E4-CD8C-4C23-9887AC4CB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82" t="16315" r="3800" b="6824"/>
              <a:stretch>
                <a:fillRect/>
              </a:stretch>
            </p:blipFill>
            <p:spPr>
              <a:xfrm>
                <a:off x="513125" y="2439874"/>
                <a:ext cx="7018965" cy="2675611"/>
              </a:xfrm>
              <a:prstGeom prst="rect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1F2EC07-A9B5-59A8-7FC7-D819D35F4CFD}"/>
                </a:ext>
              </a:extLst>
            </p:cNvPr>
            <p:cNvSpPr txBox="1"/>
            <p:nvPr/>
          </p:nvSpPr>
          <p:spPr>
            <a:xfrm>
              <a:off x="6458970" y="4000802"/>
              <a:ext cx="5469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</a:rPr>
                <a:t>dl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05F8EC9-6722-7306-8AF5-ECDB8F258EEF}"/>
                </a:ext>
              </a:extLst>
            </p:cNvPr>
            <p:cNvSpPr/>
            <p:nvPr/>
          </p:nvSpPr>
          <p:spPr>
            <a:xfrm>
              <a:off x="5003603" y="3741820"/>
              <a:ext cx="2241191" cy="94773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10" name="Image 18">
            <a:extLst>
              <a:ext uri="{FF2B5EF4-FFF2-40B4-BE49-F238E27FC236}">
                <a16:creationId xmlns:a16="http://schemas.microsoft.com/office/drawing/2014/main" id="{9B4B8687-A170-7B20-652E-BEA194E3E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7411" y="460696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40762A-F1FE-E1FA-C567-22ADB226739C}"/>
              </a:ext>
            </a:extLst>
          </p:cNvPr>
          <p:cNvSpPr txBox="1"/>
          <p:nvPr/>
        </p:nvSpPr>
        <p:spPr>
          <a:xfrm>
            <a:off x="6833874" y="4760703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56534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2955254" y="829618"/>
            <a:ext cx="4587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تحققوا من التحويل.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73E47A1-3EEB-841B-4C24-C524FE3706D0}"/>
              </a:ext>
            </a:extLst>
          </p:cNvPr>
          <p:cNvGrpSpPr/>
          <p:nvPr/>
        </p:nvGrpSpPr>
        <p:grpSpPr>
          <a:xfrm>
            <a:off x="795734" y="2207931"/>
            <a:ext cx="7358893" cy="3898944"/>
            <a:chOff x="784646" y="1465653"/>
            <a:chExt cx="7358893" cy="3898944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7AD9C5F-4D03-EED8-858F-B70FD6BDC9DA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469D7FBF-DCD4-E406-6F2C-A2C597495ACF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BCE318D3-7A81-0D03-B268-21D6BA42714B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E4CBF9B6-17B4-491E-1995-7282135877BB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664CA4A1-0756-465D-7786-4A97F44EB98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B658B4A5-C46A-A654-400F-A3D00675807D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EA0D22F1-219F-D43F-13C3-2B27715726DC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01E80873-122E-A2CE-9D5F-B316CC1B0D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B17CF781-253A-142F-8607-C31D6CBC26EF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D33A4155-8440-A9C1-467F-02FA0F616607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43985678-7064-C302-2887-51A2DA42579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C250D742-6D21-EF76-F422-9603209C12D1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8516829B-E672-82B5-E403-DA8F7A4D7C69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55" name="Image 54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80204EC1-0A76-9D17-997A-3711B6063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4FF815D-FA48-BB70-E114-D26E713E5C54}"/>
              </a:ext>
            </a:extLst>
          </p:cNvPr>
          <p:cNvSpPr txBox="1"/>
          <p:nvPr/>
        </p:nvSpPr>
        <p:spPr>
          <a:xfrm>
            <a:off x="7128292" y="4393903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dl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039FA7-42B3-AE76-9172-B18B1CDA182A}"/>
              </a:ext>
            </a:extLst>
          </p:cNvPr>
          <p:cNvSpPr/>
          <p:nvPr/>
        </p:nvSpPr>
        <p:spPr>
          <a:xfrm>
            <a:off x="5640415" y="4134921"/>
            <a:ext cx="227370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E309A3-3E40-F16E-B52B-A72C9CA9CA10}"/>
              </a:ext>
            </a:extLst>
          </p:cNvPr>
          <p:cNvSpPr txBox="1"/>
          <p:nvPr/>
        </p:nvSpPr>
        <p:spPr>
          <a:xfrm>
            <a:off x="7233911" y="5324651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A7A60-FEA0-6ECE-CA63-2728BD423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B415E7-1FC4-0781-BF01-F5710D34D21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F4F5B4-7068-EDEC-52BE-3B8C1A41EE84}"/>
              </a:ext>
            </a:extLst>
          </p:cNvPr>
          <p:cNvSpPr txBox="1"/>
          <p:nvPr/>
        </p:nvSpPr>
        <p:spPr>
          <a:xfrm>
            <a:off x="347510" y="829618"/>
            <a:ext cx="71953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1 لتر يعادل 10 ديسيلتر. أضرب في 10 لأن الديسليتر أصغر من اللتر 10 مرات.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AC043BB-0858-42A2-90EE-651C0085AFE8}"/>
              </a:ext>
            </a:extLst>
          </p:cNvPr>
          <p:cNvSpPr txBox="1"/>
          <p:nvPr/>
        </p:nvSpPr>
        <p:spPr>
          <a:xfrm>
            <a:off x="6559289" y="2028093"/>
            <a:ext cx="98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grpSp>
        <p:nvGrpSpPr>
          <p:cNvPr id="52" name="Group 9">
            <a:extLst>
              <a:ext uri="{FF2B5EF4-FFF2-40B4-BE49-F238E27FC236}">
                <a16:creationId xmlns:a16="http://schemas.microsoft.com/office/drawing/2014/main" id="{B6FCE5F0-AD32-EB4F-35E4-6A711264588A}"/>
              </a:ext>
            </a:extLst>
          </p:cNvPr>
          <p:cNvGrpSpPr/>
          <p:nvPr/>
        </p:nvGrpSpPr>
        <p:grpSpPr>
          <a:xfrm>
            <a:off x="795735" y="1755767"/>
            <a:ext cx="7118381" cy="593814"/>
            <a:chOff x="2567482" y="1450264"/>
            <a:chExt cx="5335545" cy="593814"/>
          </a:xfrm>
        </p:grpSpPr>
        <p:grpSp>
          <p:nvGrpSpPr>
            <p:cNvPr id="58" name="Group 12">
              <a:extLst>
                <a:ext uri="{FF2B5EF4-FFF2-40B4-BE49-F238E27FC236}">
                  <a16:creationId xmlns:a16="http://schemas.microsoft.com/office/drawing/2014/main" id="{FCEC3368-08AD-2D65-E2D7-EA961082F2C0}"/>
                </a:ext>
              </a:extLst>
            </p:cNvPr>
            <p:cNvGrpSpPr/>
            <p:nvPr/>
          </p:nvGrpSpPr>
          <p:grpSpPr>
            <a:xfrm>
              <a:off x="6368795" y="1450264"/>
              <a:ext cx="1534232" cy="551406"/>
              <a:chOff x="6366416" y="1898799"/>
              <a:chExt cx="2138796" cy="551406"/>
            </a:xfrm>
          </p:grpSpPr>
          <p:sp>
            <p:nvSpPr>
              <p:cNvPr id="67" name="Rectangle : coins arrondis 16">
                <a:extLst>
                  <a:ext uri="{FF2B5EF4-FFF2-40B4-BE49-F238E27FC236}">
                    <a16:creationId xmlns:a16="http://schemas.microsoft.com/office/drawing/2014/main" id="{CD500562-7FBC-4710-43C0-799DD44B3240}"/>
                  </a:ext>
                </a:extLst>
              </p:cNvPr>
              <p:cNvSpPr/>
              <p:nvPr/>
            </p:nvSpPr>
            <p:spPr>
              <a:xfrm>
                <a:off x="6366416" y="1898799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CCD416E6-3F13-4FD7-90AD-7EF7F777E5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E518E92B-B041-7FE4-E640-F0CC849CB176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E1EA398B-B621-427A-6422-3BB9AAFD8E4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E1F8B5B0-CA0E-F867-3236-93C7223F65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0" name="Group 12">
              <a:extLst>
                <a:ext uri="{FF2B5EF4-FFF2-40B4-BE49-F238E27FC236}">
                  <a16:creationId xmlns:a16="http://schemas.microsoft.com/office/drawing/2014/main" id="{3E77AC6C-EB67-DB7D-6E3A-709681D32946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3" name="Rectangle : coins arrondis 2">
                <a:extLst>
                  <a:ext uri="{FF2B5EF4-FFF2-40B4-BE49-F238E27FC236}">
                    <a16:creationId xmlns:a16="http://schemas.microsoft.com/office/drawing/2014/main" id="{E9E6FF8E-7DFB-0C68-F0DC-D3D89412405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Oval 80">
                <a:extLst>
                  <a:ext uri="{FF2B5EF4-FFF2-40B4-BE49-F238E27FC236}">
                    <a16:creationId xmlns:a16="http://schemas.microsoft.com/office/drawing/2014/main" id="{3592540A-C020-249A-0576-88DEE506E7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1" name="ZoneTexte 7">
              <a:extLst>
                <a:ext uri="{FF2B5EF4-FFF2-40B4-BE49-F238E27FC236}">
                  <a16:creationId xmlns:a16="http://schemas.microsoft.com/office/drawing/2014/main" id="{4CB5BBBD-00A2-8B6D-4A4C-4FE42EBC5718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ZoneTexte 11">
              <a:extLst>
                <a:ext uri="{FF2B5EF4-FFF2-40B4-BE49-F238E27FC236}">
                  <a16:creationId xmlns:a16="http://schemas.microsoft.com/office/drawing/2014/main" id="{D3E12DDF-D357-1CDC-373D-0A8D2A249539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5" name="Image 5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24B69DA-7D84-320A-7D7D-2AC61936D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6315" r="3800" b="6824"/>
          <a:stretch>
            <a:fillRect/>
          </a:stretch>
        </p:blipFill>
        <p:spPr>
          <a:xfrm>
            <a:off x="795735" y="3471746"/>
            <a:ext cx="7272170" cy="26756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B21C47-06F6-BC91-8D02-4BC0732EDA57}"/>
              </a:ext>
            </a:extLst>
          </p:cNvPr>
          <p:cNvSpPr txBox="1"/>
          <p:nvPr/>
        </p:nvSpPr>
        <p:spPr>
          <a:xfrm>
            <a:off x="7128292" y="4393903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dl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977D5B-0850-9430-EFA0-56BE5175991A}"/>
              </a:ext>
            </a:extLst>
          </p:cNvPr>
          <p:cNvSpPr/>
          <p:nvPr/>
        </p:nvSpPr>
        <p:spPr>
          <a:xfrm>
            <a:off x="5672925" y="4134921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C93E3-9DB7-9C33-E318-DEB31D8D3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62" y="2349581"/>
            <a:ext cx="2716388" cy="129154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97A8BA-84A9-2770-5C49-C201085F1678}"/>
              </a:ext>
            </a:extLst>
          </p:cNvPr>
          <p:cNvSpPr/>
          <p:nvPr/>
        </p:nvSpPr>
        <p:spPr>
          <a:xfrm>
            <a:off x="1331843" y="3120134"/>
            <a:ext cx="506896" cy="4671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00053-75E6-CC35-A4B5-EB0A11B1E357}"/>
              </a:ext>
            </a:extLst>
          </p:cNvPr>
          <p:cNvSpPr txBox="1"/>
          <p:nvPr/>
        </p:nvSpPr>
        <p:spPr>
          <a:xfrm>
            <a:off x="7128292" y="5341641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45434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6C363-58F2-3762-F058-0ED81BB04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AF4A6C-D4B8-50C7-F457-355303D866C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5FCD0D6-E9D1-6DC9-34A6-CAD6AEF7201A}"/>
              </a:ext>
            </a:extLst>
          </p:cNvPr>
          <p:cNvSpPr txBox="1"/>
          <p:nvPr/>
        </p:nvSpPr>
        <p:spPr>
          <a:xfrm>
            <a:off x="347510" y="829618"/>
            <a:ext cx="7195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هكذا، أكملت متساوية التحويل .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EFC605A3-7663-CC62-25CF-CB99E8889BAF}"/>
              </a:ext>
            </a:extLst>
          </p:cNvPr>
          <p:cNvGrpSpPr/>
          <p:nvPr/>
        </p:nvGrpSpPr>
        <p:grpSpPr>
          <a:xfrm>
            <a:off x="795734" y="2207931"/>
            <a:ext cx="7358893" cy="3898944"/>
            <a:chOff x="784646" y="1465653"/>
            <a:chExt cx="7358893" cy="3898944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B407FD8-21A6-14D7-FBEB-87BE1A8CBDE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981591A4-C38B-09F6-3F57-BA928F2D0AD8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8967CCBB-F43F-320F-DF46-BA072D22B81D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5769E414-92D8-4D0D-0BA9-573E575755CA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E3DFC948-A7A5-4917-D465-8960CC054B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549D5864-2FC9-4116-08B9-99D81D763F2E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A96DD4F8-38B2-066C-63E5-FB8DEE3FA165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DF7BFBBD-D307-E9A5-0957-9924B2E602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D010DDB6-537D-68D8-C174-6E332A3620B9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98D05994-71E1-5EE8-A5AA-94516CEA5642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9E644DF4-4276-C967-7B19-867A0B86E3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DD59C4C0-F105-A214-33AB-6117D7799123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E20DC463-1B78-5015-D089-86B10869600F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55" name="Image 54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893F9F6A-BAFA-4CCE-699B-6B477EEC3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09D0C70-0379-144D-6FB4-D6D96899C537}"/>
              </a:ext>
            </a:extLst>
          </p:cNvPr>
          <p:cNvSpPr txBox="1"/>
          <p:nvPr/>
        </p:nvSpPr>
        <p:spPr>
          <a:xfrm>
            <a:off x="7128292" y="4393903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dl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784E0D3-D924-3AD7-4D9E-69D8DF309FBC}"/>
              </a:ext>
            </a:extLst>
          </p:cNvPr>
          <p:cNvSpPr/>
          <p:nvPr/>
        </p:nvSpPr>
        <p:spPr>
          <a:xfrm>
            <a:off x="5672925" y="4134921"/>
            <a:ext cx="2241191" cy="94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D79666-25EA-B072-D6D2-E3B9D1F45DF5}"/>
              </a:ext>
            </a:extLst>
          </p:cNvPr>
          <p:cNvSpPr txBox="1"/>
          <p:nvPr/>
        </p:nvSpPr>
        <p:spPr>
          <a:xfrm>
            <a:off x="7233911" y="5265902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61727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أنجزوا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التحويل التالي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B0D5C4C-37CB-1D39-E067-A1F2BD843C60}"/>
              </a:ext>
            </a:extLst>
          </p:cNvPr>
          <p:cNvGrpSpPr/>
          <p:nvPr/>
        </p:nvGrpSpPr>
        <p:grpSpPr>
          <a:xfrm>
            <a:off x="831361" y="2248349"/>
            <a:ext cx="7272170" cy="4019891"/>
            <a:chOff x="871369" y="2688986"/>
            <a:chExt cx="7272170" cy="2675611"/>
          </a:xfrm>
        </p:grpSpPr>
        <p:pic>
          <p:nvPicPr>
            <p:cNvPr id="10" name="Image 9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8E585722-E1AF-C3DA-6A7F-FE6794416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1C8FB07-ED7B-FD27-9295-52788C8ED1E2}"/>
                </a:ext>
              </a:extLst>
            </p:cNvPr>
            <p:cNvSpPr txBox="1"/>
            <p:nvPr/>
          </p:nvSpPr>
          <p:spPr>
            <a:xfrm>
              <a:off x="5818435" y="3533321"/>
              <a:ext cx="1958967" cy="80021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r>
                <a:rPr lang="fr-MA" dirty="0"/>
                <a:t>                       </a:t>
              </a:r>
              <a:r>
                <a:rPr lang="fr-MA" sz="2800" b="1" dirty="0">
                  <a:solidFill>
                    <a:srgbClr val="C00000"/>
                  </a:solidFill>
                </a:rPr>
                <a:t>dl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5FC225-FEC3-3084-476B-32E15B24DA2E}"/>
              </a:ext>
            </a:extLst>
          </p:cNvPr>
          <p:cNvSpPr/>
          <p:nvPr/>
        </p:nvSpPr>
        <p:spPr>
          <a:xfrm>
            <a:off x="3289852" y="3289852"/>
            <a:ext cx="2298189" cy="14293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9B22FB-7DE7-D1C7-9DA5-03A4604E7816}"/>
              </a:ext>
            </a:extLst>
          </p:cNvPr>
          <p:cNvSpPr txBox="1"/>
          <p:nvPr/>
        </p:nvSpPr>
        <p:spPr>
          <a:xfrm>
            <a:off x="7249837" y="5166417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76E2178-2D4C-FCA4-F6D8-D64AECE9ED39}"/>
              </a:ext>
            </a:extLst>
          </p:cNvPr>
          <p:cNvGrpSpPr/>
          <p:nvPr/>
        </p:nvGrpSpPr>
        <p:grpSpPr>
          <a:xfrm>
            <a:off x="831361" y="2248349"/>
            <a:ext cx="7272170" cy="4019891"/>
            <a:chOff x="871369" y="2688986"/>
            <a:chExt cx="7272170" cy="2675611"/>
          </a:xfrm>
        </p:grpSpPr>
        <p:pic>
          <p:nvPicPr>
            <p:cNvPr id="10" name="Image 9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616C27A5-3FCF-CAC5-7B3A-7C528A74F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1553400-FFBD-4B6F-7B32-4F6899EDAAC3}"/>
                </a:ext>
              </a:extLst>
            </p:cNvPr>
            <p:cNvSpPr txBox="1"/>
            <p:nvPr/>
          </p:nvSpPr>
          <p:spPr>
            <a:xfrm>
              <a:off x="5818435" y="3533321"/>
              <a:ext cx="1958967" cy="80021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r>
                <a:rPr lang="fr-MA" dirty="0"/>
                <a:t>                       </a:t>
              </a:r>
              <a:r>
                <a:rPr lang="fr-MA" sz="2800" b="1" dirty="0">
                  <a:solidFill>
                    <a:srgbClr val="C00000"/>
                  </a:solidFill>
                </a:rPr>
                <a:t>dl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DC0C756-BC59-DCA0-B8F1-17516B549113}"/>
              </a:ext>
            </a:extLst>
          </p:cNvPr>
          <p:cNvSpPr/>
          <p:nvPr/>
        </p:nvSpPr>
        <p:spPr>
          <a:xfrm>
            <a:off x="3279914" y="3310556"/>
            <a:ext cx="2308128" cy="14086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10">
            <a:extLst>
              <a:ext uri="{FF2B5EF4-FFF2-40B4-BE49-F238E27FC236}">
                <a16:creationId xmlns:a16="http://schemas.microsoft.com/office/drawing/2014/main" id="{D7D38CE8-205D-D8AF-0772-8C10BBED4A9A}"/>
              </a:ext>
            </a:extLst>
          </p:cNvPr>
          <p:cNvSpPr txBox="1"/>
          <p:nvPr/>
        </p:nvSpPr>
        <p:spPr>
          <a:xfrm>
            <a:off x="3487961" y="3516894"/>
            <a:ext cx="1958967" cy="80021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fr-MA" dirty="0"/>
          </a:p>
          <a:p>
            <a:r>
              <a:rPr lang="fr-MA" dirty="0"/>
              <a:t>                       </a:t>
            </a:r>
            <a:r>
              <a:rPr lang="en-GB" sz="2800" b="1" dirty="0">
                <a:solidFill>
                  <a:srgbClr val="C00000"/>
                </a:solidFill>
              </a:rPr>
              <a:t>cl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ACDA6F-F6BE-94F2-5500-C1313904553E}"/>
              </a:ext>
            </a:extLst>
          </p:cNvPr>
          <p:cNvSpPr txBox="1"/>
          <p:nvPr/>
        </p:nvSpPr>
        <p:spPr>
          <a:xfrm>
            <a:off x="7166177" y="5166417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06F46-8358-76EB-88CB-517023690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6FAF663-8971-C115-44A8-0C24686C1A14}"/>
              </a:ext>
            </a:extLst>
          </p:cNvPr>
          <p:cNvSpPr txBox="1"/>
          <p:nvPr/>
        </p:nvSpPr>
        <p:spPr>
          <a:xfrm>
            <a:off x="340205" y="699269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gh-Tfng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يشرح كيف توصل إلى الجواب الصحيح.</a:t>
            </a:r>
          </a:p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الخطوة الأولى، الثانية، الثالية؟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419062-7B0E-32E5-7791-94852A574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FC27FD-E293-9A45-0875-ADBA6BFC5259}"/>
              </a:ext>
            </a:extLst>
          </p:cNvPr>
          <p:cNvGrpSpPr/>
          <p:nvPr/>
        </p:nvGrpSpPr>
        <p:grpSpPr>
          <a:xfrm>
            <a:off x="831361" y="2248349"/>
            <a:ext cx="7272170" cy="4019891"/>
            <a:chOff x="871369" y="2688986"/>
            <a:chExt cx="7272170" cy="2675611"/>
          </a:xfrm>
        </p:grpSpPr>
        <p:pic>
          <p:nvPicPr>
            <p:cNvPr id="10" name="Image 9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3BA55500-6C16-4E2F-C61E-6F218C98D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7887E76-AD39-D456-A767-F5105B678526}"/>
                </a:ext>
              </a:extLst>
            </p:cNvPr>
            <p:cNvSpPr txBox="1"/>
            <p:nvPr/>
          </p:nvSpPr>
          <p:spPr>
            <a:xfrm>
              <a:off x="5818435" y="3533321"/>
              <a:ext cx="1958967" cy="80021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r>
                <a:rPr lang="fr-MA" dirty="0"/>
                <a:t>                       </a:t>
              </a:r>
              <a:r>
                <a:rPr lang="fr-MA" sz="2800" b="1" dirty="0">
                  <a:solidFill>
                    <a:srgbClr val="C00000"/>
                  </a:solidFill>
                </a:rPr>
                <a:t>dl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A615BC-1C47-B157-CF25-DF8862B41947}"/>
              </a:ext>
            </a:extLst>
          </p:cNvPr>
          <p:cNvSpPr/>
          <p:nvPr/>
        </p:nvSpPr>
        <p:spPr>
          <a:xfrm>
            <a:off x="3250096" y="3310556"/>
            <a:ext cx="2337945" cy="14086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10">
            <a:extLst>
              <a:ext uri="{FF2B5EF4-FFF2-40B4-BE49-F238E27FC236}">
                <a16:creationId xmlns:a16="http://schemas.microsoft.com/office/drawing/2014/main" id="{72900025-7102-400C-4B06-13D590FE8B45}"/>
              </a:ext>
            </a:extLst>
          </p:cNvPr>
          <p:cNvSpPr txBox="1"/>
          <p:nvPr/>
        </p:nvSpPr>
        <p:spPr>
          <a:xfrm>
            <a:off x="3487961" y="3516894"/>
            <a:ext cx="1958967" cy="80021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fr-MA" dirty="0"/>
          </a:p>
          <a:p>
            <a:r>
              <a:rPr lang="fr-MA" dirty="0"/>
              <a:t>                       </a:t>
            </a:r>
            <a:r>
              <a:rPr lang="en-GB" sz="2800" b="1" dirty="0">
                <a:solidFill>
                  <a:srgbClr val="C00000"/>
                </a:solidFill>
              </a:rPr>
              <a:t>cl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538AA-5F3F-1F00-E980-644CA1C477A4}"/>
              </a:ext>
            </a:extLst>
          </p:cNvPr>
          <p:cNvSpPr txBox="1"/>
          <p:nvPr/>
        </p:nvSpPr>
        <p:spPr>
          <a:xfrm>
            <a:off x="7200045" y="5262867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0397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5"/>
            <a:ext cx="4932000" cy="26869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62111" y="4778279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، خذوا  كراساتكم .  الصفحة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11706D-4D72-2093-9388-B458F142FF62}"/>
              </a:ext>
            </a:extLst>
          </p:cNvPr>
          <p:cNvGrpSpPr/>
          <p:nvPr/>
        </p:nvGrpSpPr>
        <p:grpSpPr>
          <a:xfrm>
            <a:off x="506784" y="2010444"/>
            <a:ext cx="7655909" cy="4178483"/>
            <a:chOff x="506784" y="2010444"/>
            <a:chExt cx="8130432" cy="439035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554F01A-1B44-B860-6873-FDA6213B8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173" y="2010444"/>
              <a:ext cx="3927043" cy="4390356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CE4C3B71-3D29-0C89-2A8E-5956F4F66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1"/>
            <a:stretch>
              <a:fillRect/>
            </a:stretch>
          </p:blipFill>
          <p:spPr>
            <a:xfrm>
              <a:off x="506784" y="2010444"/>
              <a:ext cx="4203389" cy="4390356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B73F98-E395-CBD0-3BC5-2470DE6D7624}"/>
              </a:ext>
            </a:extLst>
          </p:cNvPr>
          <p:cNvSpPr/>
          <p:nvPr/>
        </p:nvSpPr>
        <p:spPr>
          <a:xfrm>
            <a:off x="914400" y="2464420"/>
            <a:ext cx="3133493" cy="9645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أتمموا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نجاز التمرين 4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8EA450-20C4-B512-02E0-D6CC57E9E8FE}"/>
              </a:ext>
            </a:extLst>
          </p:cNvPr>
          <p:cNvGrpSpPr/>
          <p:nvPr/>
        </p:nvGrpSpPr>
        <p:grpSpPr>
          <a:xfrm>
            <a:off x="831361" y="2248349"/>
            <a:ext cx="7272170" cy="4019891"/>
            <a:chOff x="871369" y="2688986"/>
            <a:chExt cx="7272170" cy="2675611"/>
          </a:xfrm>
        </p:grpSpPr>
        <p:pic>
          <p:nvPicPr>
            <p:cNvPr id="10" name="Image 9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AEF38C8F-0778-3E8C-3DE4-ED52744F5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" t="16315" r="3800" b="6824"/>
            <a:stretch>
              <a:fillRect/>
            </a:stretch>
          </p:blipFill>
          <p:spPr>
            <a:xfrm>
              <a:off x="871369" y="2688986"/>
              <a:ext cx="7272170" cy="2675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8E802B8-D37D-F8A6-0631-59513EBDFA4D}"/>
                </a:ext>
              </a:extLst>
            </p:cNvPr>
            <p:cNvSpPr txBox="1"/>
            <p:nvPr/>
          </p:nvSpPr>
          <p:spPr>
            <a:xfrm>
              <a:off x="5818435" y="3533321"/>
              <a:ext cx="1958967" cy="80021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r>
                <a:rPr lang="fr-MA" dirty="0"/>
                <a:t>                       </a:t>
              </a:r>
              <a:r>
                <a:rPr lang="fr-MA" sz="2800" b="1" dirty="0">
                  <a:solidFill>
                    <a:srgbClr val="C00000"/>
                  </a:solidFill>
                </a:rPr>
                <a:t>dl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737A92F-1C59-EA0D-A42A-96AE07FC1DB1}"/>
              </a:ext>
            </a:extLst>
          </p:cNvPr>
          <p:cNvSpPr txBox="1"/>
          <p:nvPr/>
        </p:nvSpPr>
        <p:spPr>
          <a:xfrm>
            <a:off x="3365574" y="3516895"/>
            <a:ext cx="1958967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fr-MA" dirty="0"/>
          </a:p>
          <a:p>
            <a:r>
              <a:rPr lang="fr-MA" dirty="0"/>
              <a:t>                       </a:t>
            </a:r>
            <a:r>
              <a:rPr lang="ar-SA" dirty="0"/>
              <a:t>   </a:t>
            </a:r>
            <a:r>
              <a:rPr lang="fr-MA" dirty="0"/>
              <a:t> </a:t>
            </a:r>
            <a:r>
              <a:rPr lang="fr-MA" sz="2800" b="1" dirty="0">
                <a:solidFill>
                  <a:srgbClr val="FF0000"/>
                </a:solidFill>
              </a:rPr>
              <a:t>cl</a:t>
            </a:r>
            <a:r>
              <a:rPr lang="fr-MA" dirty="0"/>
              <a:t> </a:t>
            </a:r>
            <a:endParaRPr lang="ar-SA" dirty="0"/>
          </a:p>
          <a:p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655DFA-7B94-97F5-1AA6-B52BFBD6E4EF}"/>
              </a:ext>
            </a:extLst>
          </p:cNvPr>
          <p:cNvSpPr/>
          <p:nvPr/>
        </p:nvSpPr>
        <p:spPr>
          <a:xfrm>
            <a:off x="936702" y="4719160"/>
            <a:ext cx="4640010" cy="12685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1B1038-EB34-A096-C2AC-C8BE23967005}"/>
              </a:ext>
            </a:extLst>
          </p:cNvPr>
          <p:cNvSpPr txBox="1"/>
          <p:nvPr/>
        </p:nvSpPr>
        <p:spPr>
          <a:xfrm>
            <a:off x="7143600" y="5238593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3DCEC9-48F8-024B-73A9-EF7DABAD6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2" y="2148790"/>
            <a:ext cx="5703336" cy="329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C0115-164D-6D03-FC73-6979897FA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064D8AA-8D90-9FC6-5353-FE5ABDBAE648}"/>
              </a:ext>
            </a:extLst>
          </p:cNvPr>
          <p:cNvSpPr txBox="1"/>
          <p:nvPr/>
        </p:nvSpPr>
        <p:spPr>
          <a:xfrm>
            <a:off x="304801" y="858759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 التحويل الأول: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5 000 ml = 5 l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4647AF-28FD-D9DB-64F5-9FDFCB6AB9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ED9C50-A5CF-188C-6572-2A3FD94B5F32}"/>
              </a:ext>
            </a:extLst>
          </p:cNvPr>
          <p:cNvGrpSpPr/>
          <p:nvPr/>
        </p:nvGrpSpPr>
        <p:grpSpPr>
          <a:xfrm>
            <a:off x="831360" y="2260481"/>
            <a:ext cx="7272170" cy="4019891"/>
            <a:chOff x="831361" y="2248349"/>
            <a:chExt cx="7272170" cy="4019891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E93EFAC-A2FA-9FE7-B07F-8F8EA5E1D452}"/>
                </a:ext>
              </a:extLst>
            </p:cNvPr>
            <p:cNvGrpSpPr/>
            <p:nvPr/>
          </p:nvGrpSpPr>
          <p:grpSpPr>
            <a:xfrm>
              <a:off x="831361" y="2248349"/>
              <a:ext cx="7272170" cy="4019891"/>
              <a:chOff x="871369" y="2688986"/>
              <a:chExt cx="7272170" cy="2675611"/>
            </a:xfrm>
          </p:grpSpPr>
          <p:pic>
            <p:nvPicPr>
              <p:cNvPr id="10" name="Image 9" descr="Une image contenant texte, capture d’écran, Police, ligne&#10;&#10;Le contenu généré par l’IA peut être incorrect.">
                <a:extLst>
                  <a:ext uri="{FF2B5EF4-FFF2-40B4-BE49-F238E27FC236}">
                    <a16:creationId xmlns:a16="http://schemas.microsoft.com/office/drawing/2014/main" id="{D767E7E7-D78C-9524-96B9-3AA76C7E3C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82" t="16315" r="3800" b="6824"/>
              <a:stretch>
                <a:fillRect/>
              </a:stretch>
            </p:blipFill>
            <p:spPr>
              <a:xfrm>
                <a:off x="871369" y="2688986"/>
                <a:ext cx="7272170" cy="267561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AB4E8F4-CDC0-3AFC-1643-6D99F7C9CAF0}"/>
                  </a:ext>
                </a:extLst>
              </p:cNvPr>
              <p:cNvSpPr txBox="1"/>
              <p:nvPr/>
            </p:nvSpPr>
            <p:spPr>
              <a:xfrm>
                <a:off x="5818435" y="3533321"/>
                <a:ext cx="1958967" cy="800219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  <a:p>
                <a:r>
                  <a:rPr lang="fr-MA" dirty="0"/>
                  <a:t>                    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dl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DD785F4-A5CF-757B-9545-A647F180E62A}"/>
                </a:ext>
              </a:extLst>
            </p:cNvPr>
            <p:cNvSpPr txBox="1"/>
            <p:nvPr/>
          </p:nvSpPr>
          <p:spPr>
            <a:xfrm>
              <a:off x="3365574" y="3516895"/>
              <a:ext cx="1958967" cy="107721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r>
                <a:rPr lang="fr-MA" dirty="0"/>
                <a:t>                       </a:t>
              </a:r>
              <a:r>
                <a:rPr lang="ar-SA" dirty="0"/>
                <a:t>   </a:t>
              </a:r>
              <a:r>
                <a:rPr lang="fr-MA" dirty="0"/>
                <a:t> </a:t>
              </a:r>
              <a:r>
                <a:rPr lang="fr-MA" sz="2800" b="1" dirty="0">
                  <a:solidFill>
                    <a:srgbClr val="FF0000"/>
                  </a:solidFill>
                </a:rPr>
                <a:t>cl</a:t>
              </a:r>
              <a:r>
                <a:rPr lang="fr-MA" dirty="0"/>
                <a:t> </a:t>
              </a:r>
              <a:endParaRPr lang="ar-SA" dirty="0"/>
            </a:p>
            <a:p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5C164C0-CD8C-0E67-D275-A67273E163A3}"/>
              </a:ext>
            </a:extLst>
          </p:cNvPr>
          <p:cNvSpPr/>
          <p:nvPr/>
        </p:nvSpPr>
        <p:spPr>
          <a:xfrm>
            <a:off x="3368340" y="4743741"/>
            <a:ext cx="2253201" cy="12555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F080DE-CD88-472D-A00B-774B550C82E9}"/>
              </a:ext>
            </a:extLst>
          </p:cNvPr>
          <p:cNvSpPr txBox="1"/>
          <p:nvPr/>
        </p:nvSpPr>
        <p:spPr>
          <a:xfrm>
            <a:off x="7143600" y="5190681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18BB71-2FE3-5091-D391-2F4DCED57D75}"/>
              </a:ext>
            </a:extLst>
          </p:cNvPr>
          <p:cNvSpPr txBox="1"/>
          <p:nvPr/>
        </p:nvSpPr>
        <p:spPr>
          <a:xfrm>
            <a:off x="7143600" y="5238593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8B055E-4D88-2082-A291-8F58773F23B6}"/>
              </a:ext>
            </a:extLst>
          </p:cNvPr>
          <p:cNvSpPr txBox="1"/>
          <p:nvPr/>
        </p:nvSpPr>
        <p:spPr>
          <a:xfrm>
            <a:off x="4902756" y="5238592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50469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3095B-FAA4-4C1C-B4F7-54957016E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974723D-0A52-CA75-1C92-A4A8C77EC8D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التحويل الثاني: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2 000 l = 2 l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32084D-2DD2-C035-E9CB-DDB8B8C2E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923BB5-1EAD-91B0-FC58-23CE0CFFDE25}"/>
              </a:ext>
            </a:extLst>
          </p:cNvPr>
          <p:cNvGrpSpPr/>
          <p:nvPr/>
        </p:nvGrpSpPr>
        <p:grpSpPr>
          <a:xfrm>
            <a:off x="786755" y="2271632"/>
            <a:ext cx="7272170" cy="4019891"/>
            <a:chOff x="831361" y="2248349"/>
            <a:chExt cx="7272170" cy="4019891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8D31851-6DDE-160A-3FE0-A37ADE2A25FC}"/>
                </a:ext>
              </a:extLst>
            </p:cNvPr>
            <p:cNvGrpSpPr/>
            <p:nvPr/>
          </p:nvGrpSpPr>
          <p:grpSpPr>
            <a:xfrm>
              <a:off x="831361" y="2248349"/>
              <a:ext cx="7272170" cy="4019891"/>
              <a:chOff x="871369" y="2688986"/>
              <a:chExt cx="7272170" cy="2675611"/>
            </a:xfrm>
          </p:grpSpPr>
          <p:pic>
            <p:nvPicPr>
              <p:cNvPr id="10" name="Image 9" descr="Une image contenant texte, capture d’écran, Police, ligne&#10;&#10;Le contenu généré par l’IA peut être incorrect.">
                <a:extLst>
                  <a:ext uri="{FF2B5EF4-FFF2-40B4-BE49-F238E27FC236}">
                    <a16:creationId xmlns:a16="http://schemas.microsoft.com/office/drawing/2014/main" id="{F22FCBDA-335E-95CF-C2A3-F96B83AE7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82" t="16315" r="3800" b="6824"/>
              <a:stretch>
                <a:fillRect/>
              </a:stretch>
            </p:blipFill>
            <p:spPr>
              <a:xfrm>
                <a:off x="871369" y="2688986"/>
                <a:ext cx="7272170" cy="267561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665E38E-C0FD-BCC1-051D-7928D968C303}"/>
                  </a:ext>
                </a:extLst>
              </p:cNvPr>
              <p:cNvSpPr txBox="1"/>
              <p:nvPr/>
            </p:nvSpPr>
            <p:spPr>
              <a:xfrm>
                <a:off x="5818435" y="3533321"/>
                <a:ext cx="1958967" cy="800219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  <a:p>
                <a:r>
                  <a:rPr lang="fr-MA" dirty="0"/>
                  <a:t>                    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dl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8BBFEA6-8D54-5393-08AE-8A72D22E6A98}"/>
                </a:ext>
              </a:extLst>
            </p:cNvPr>
            <p:cNvSpPr txBox="1"/>
            <p:nvPr/>
          </p:nvSpPr>
          <p:spPr>
            <a:xfrm>
              <a:off x="3365574" y="3516895"/>
              <a:ext cx="1958967" cy="107721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r>
                <a:rPr lang="fr-MA" dirty="0"/>
                <a:t>                       </a:t>
              </a:r>
              <a:r>
                <a:rPr lang="ar-SA" dirty="0"/>
                <a:t>   </a:t>
              </a:r>
              <a:r>
                <a:rPr lang="fr-MA" dirty="0"/>
                <a:t> </a:t>
              </a:r>
              <a:r>
                <a:rPr lang="fr-MA" sz="2800" b="1" dirty="0">
                  <a:solidFill>
                    <a:srgbClr val="FF0000"/>
                  </a:solidFill>
                </a:rPr>
                <a:t>cl</a:t>
              </a:r>
              <a:r>
                <a:rPr lang="fr-MA" dirty="0"/>
                <a:t> </a:t>
              </a:r>
              <a:endParaRPr lang="ar-SA" dirty="0"/>
            </a:p>
            <a:p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D326D08-0B2A-6B57-2441-A817D1234AD7}"/>
              </a:ext>
            </a:extLst>
          </p:cNvPr>
          <p:cNvSpPr/>
          <p:nvPr/>
        </p:nvSpPr>
        <p:spPr>
          <a:xfrm>
            <a:off x="947854" y="4728597"/>
            <a:ext cx="2303593" cy="13082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6">
            <a:extLst>
              <a:ext uri="{FF2B5EF4-FFF2-40B4-BE49-F238E27FC236}">
                <a16:creationId xmlns:a16="http://schemas.microsoft.com/office/drawing/2014/main" id="{D8C55E36-F3EE-D8C3-AE2A-987F9E040528}"/>
              </a:ext>
            </a:extLst>
          </p:cNvPr>
          <p:cNvSpPr txBox="1"/>
          <p:nvPr/>
        </p:nvSpPr>
        <p:spPr>
          <a:xfrm>
            <a:off x="3478390" y="4890108"/>
            <a:ext cx="1958967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fr-MA" dirty="0"/>
          </a:p>
          <a:p>
            <a:r>
              <a:rPr lang="fr-MA" dirty="0"/>
              <a:t>                       </a:t>
            </a:r>
            <a:r>
              <a:rPr lang="ar-SA" dirty="0"/>
              <a:t>   </a:t>
            </a:r>
            <a:r>
              <a:rPr lang="fr-MA" dirty="0"/>
              <a:t> </a:t>
            </a:r>
            <a:r>
              <a:rPr lang="en-GB" sz="2800" b="1" dirty="0">
                <a:solidFill>
                  <a:srgbClr val="FF0000"/>
                </a:solidFill>
              </a:rPr>
              <a:t>l</a:t>
            </a:r>
            <a:r>
              <a:rPr lang="fr-MA" dirty="0"/>
              <a:t> </a:t>
            </a:r>
            <a:endParaRPr lang="ar-SA" dirty="0"/>
          </a:p>
          <a:p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DE172B71-29CE-C37F-E01E-8A15F98CF22E}"/>
              </a:ext>
            </a:extLst>
          </p:cNvPr>
          <p:cNvSpPr txBox="1"/>
          <p:nvPr/>
        </p:nvSpPr>
        <p:spPr>
          <a:xfrm>
            <a:off x="1278725" y="4922023"/>
            <a:ext cx="1958967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fr-MA" dirty="0"/>
          </a:p>
          <a:p>
            <a:r>
              <a:rPr lang="fr-MA" dirty="0"/>
              <a:t>                       </a:t>
            </a:r>
            <a:r>
              <a:rPr lang="ar-SA" dirty="0"/>
              <a:t>   </a:t>
            </a:r>
            <a:r>
              <a:rPr lang="fr-MA" dirty="0"/>
              <a:t> </a:t>
            </a:r>
            <a:r>
              <a:rPr lang="en-GB" sz="2800" b="1" dirty="0">
                <a:solidFill>
                  <a:srgbClr val="FF0000"/>
                </a:solidFill>
              </a:rPr>
              <a:t>l</a:t>
            </a:r>
            <a:r>
              <a:rPr lang="fr-MA" dirty="0"/>
              <a:t> </a:t>
            </a:r>
            <a:endParaRPr lang="ar-SA" dirty="0"/>
          </a:p>
          <a:p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1D1730-EF59-0C09-A7BD-E46504B99734}"/>
              </a:ext>
            </a:extLst>
          </p:cNvPr>
          <p:cNvSpPr txBox="1"/>
          <p:nvPr/>
        </p:nvSpPr>
        <p:spPr>
          <a:xfrm>
            <a:off x="7143600" y="5238593"/>
            <a:ext cx="27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0070C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91331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 افتحوا كراساتكم على الصفحة 31.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AE80AC-75E9-DF2C-F72C-B8E014B4F1FC}"/>
              </a:ext>
            </a:extLst>
          </p:cNvPr>
          <p:cNvGrpSpPr/>
          <p:nvPr/>
        </p:nvGrpSpPr>
        <p:grpSpPr>
          <a:xfrm>
            <a:off x="506784" y="2010444"/>
            <a:ext cx="8130432" cy="4390356"/>
            <a:chOff x="506784" y="2010444"/>
            <a:chExt cx="8130432" cy="439035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4B8403E-8992-1F00-160B-1606A966D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173" y="2010444"/>
              <a:ext cx="3927043" cy="4390356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DAF4F122-1B02-50BB-EC26-4CD874F39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1"/>
            <a:stretch>
              <a:fillRect/>
            </a:stretch>
          </p:blipFill>
          <p:spPr>
            <a:xfrm>
              <a:off x="506784" y="2010444"/>
              <a:ext cx="4203389" cy="4390356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A3E3FA-34BA-D41F-0643-6A7A344CAC1A}"/>
              </a:ext>
            </a:extLst>
          </p:cNvPr>
          <p:cNvSpPr/>
          <p:nvPr/>
        </p:nvSpPr>
        <p:spPr>
          <a:xfrm>
            <a:off x="1041732" y="3429000"/>
            <a:ext cx="3133493" cy="1310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العمليات 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881C570-3740-48D4-3807-3127B3DE0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9" y="2119501"/>
            <a:ext cx="7906871" cy="40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B604B94-F0D6-D275-0547-40FE7822CB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9" y="2119501"/>
            <a:ext cx="7906871" cy="40078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8C9A82-761D-6A83-D93B-B36257D9C350}"/>
              </a:ext>
            </a:extLst>
          </p:cNvPr>
          <p:cNvSpPr txBox="1"/>
          <p:nvPr/>
        </p:nvSpPr>
        <p:spPr>
          <a:xfrm>
            <a:off x="2183802" y="4171925"/>
            <a:ext cx="6766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ml                             cl                             ml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200F15-215A-BA4E-CF64-32FF5A593C46}"/>
              </a:ext>
            </a:extLst>
          </p:cNvPr>
          <p:cNvSpPr txBox="1"/>
          <p:nvPr/>
        </p:nvSpPr>
        <p:spPr>
          <a:xfrm>
            <a:off x="2377440" y="5149630"/>
            <a:ext cx="6766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ml                               l                             </a:t>
            </a:r>
            <a:r>
              <a:rPr lang="en-GB" sz="2800" b="1" dirty="0">
                <a:solidFill>
                  <a:srgbClr val="FF0000"/>
                </a:solidFill>
              </a:rPr>
              <a:t>l</a:t>
            </a:r>
            <a:r>
              <a:rPr lang="fr-MA" sz="28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3B0691-11AE-47DA-0DBC-6CE1F7C4A160}"/>
              </a:ext>
            </a:extLst>
          </p:cNvPr>
          <p:cNvGrpSpPr/>
          <p:nvPr/>
        </p:nvGrpSpPr>
        <p:grpSpPr>
          <a:xfrm>
            <a:off x="420723" y="1848953"/>
            <a:ext cx="8130432" cy="4390356"/>
            <a:chOff x="506784" y="2010444"/>
            <a:chExt cx="8130432" cy="439035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2EB4DC9-4DD6-8266-1302-494B1A05D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173" y="2010444"/>
              <a:ext cx="3927043" cy="4390356"/>
            </a:xfrm>
            <a:prstGeom prst="rect">
              <a:avLst/>
            </a:prstGeom>
          </p:spPr>
        </p:pic>
        <p:pic>
          <p:nvPicPr>
            <p:cNvPr id="14" name="Image 13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F4E58775-DD93-917E-C445-AF8F20D30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1"/>
            <a:stretch>
              <a:fillRect/>
            </a:stretch>
          </p:blipFill>
          <p:spPr>
            <a:xfrm>
              <a:off x="506784" y="2010444"/>
              <a:ext cx="4203389" cy="43903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976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17763</TotalTime>
  <Words>1237</Words>
  <Application>Microsoft Office PowerPoint</Application>
  <PresentationFormat>Affichage à l'écran (4:3)</PresentationFormat>
  <Paragraphs>443</Paragraphs>
  <Slides>83</Slides>
  <Notes>29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83</vt:i4>
      </vt:variant>
    </vt:vector>
  </HeadingPairs>
  <TitlesOfParts>
    <vt:vector size="97" baseType="lpstr">
      <vt:lpstr>Aptos Display</vt:lpstr>
      <vt:lpstr>Dosis</vt:lpstr>
      <vt:lpstr>Effra CC Arbc</vt:lpstr>
      <vt:lpstr>Aptos</vt:lpstr>
      <vt:lpstr>Arial</vt:lpstr>
      <vt:lpstr>Calibri</vt:lpstr>
      <vt:lpstr>Chalkboard</vt:lpstr>
      <vt:lpstr>DengXian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153</cp:revision>
  <cp:lastPrinted>2025-08-13T10:11:39Z</cp:lastPrinted>
  <dcterms:created xsi:type="dcterms:W3CDTF">2025-08-01T12:31:49Z</dcterms:created>
  <dcterms:modified xsi:type="dcterms:W3CDTF">2026-02-22T11:19:59Z</dcterms:modified>
</cp:coreProperties>
</file>