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theme/theme5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7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8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2" r:id="rId4"/>
    <p:sldMasterId id="2147483909" r:id="rId5"/>
    <p:sldMasterId id="2147483912" r:id="rId6"/>
    <p:sldMasterId id="2147483916" r:id="rId7"/>
    <p:sldMasterId id="2147483923" r:id="rId8"/>
    <p:sldMasterId id="2147483929" r:id="rId9"/>
  </p:sldMasterIdLst>
  <p:notesMasterIdLst>
    <p:notesMasterId r:id="rId62"/>
  </p:notesMasterIdLst>
  <p:handoutMasterIdLst>
    <p:handoutMasterId r:id="rId63"/>
  </p:handoutMasterIdLst>
  <p:sldIdLst>
    <p:sldId id="2134807082" r:id="rId10"/>
    <p:sldId id="948" r:id="rId11"/>
    <p:sldId id="2134807104" r:id="rId12"/>
    <p:sldId id="2134807047" r:id="rId13"/>
    <p:sldId id="2134807048" r:id="rId14"/>
    <p:sldId id="2134807049" r:id="rId15"/>
    <p:sldId id="950" r:id="rId16"/>
    <p:sldId id="784" r:id="rId17"/>
    <p:sldId id="2134806705" r:id="rId18"/>
    <p:sldId id="766" r:id="rId19"/>
    <p:sldId id="2134807051" r:id="rId20"/>
    <p:sldId id="975" r:id="rId21"/>
    <p:sldId id="2134806834" r:id="rId22"/>
    <p:sldId id="2134806841" r:id="rId23"/>
    <p:sldId id="2134806804" r:id="rId24"/>
    <p:sldId id="2134807014" r:id="rId25"/>
    <p:sldId id="2134807015" r:id="rId26"/>
    <p:sldId id="2134807016" r:id="rId27"/>
    <p:sldId id="2134806756" r:id="rId28"/>
    <p:sldId id="2134806709" r:id="rId29"/>
    <p:sldId id="2134806710" r:id="rId30"/>
    <p:sldId id="2134806711" r:id="rId31"/>
    <p:sldId id="2134807054" r:id="rId32"/>
    <p:sldId id="2134806847" r:id="rId33"/>
    <p:sldId id="2134806665" r:id="rId34"/>
    <p:sldId id="2134806663" r:id="rId35"/>
    <p:sldId id="2134806664" r:id="rId36"/>
    <p:sldId id="2134806828" r:id="rId37"/>
    <p:sldId id="2134807083" r:id="rId38"/>
    <p:sldId id="2134806720" r:id="rId39"/>
    <p:sldId id="2134806721" r:id="rId40"/>
    <p:sldId id="2134807055" r:id="rId41"/>
    <p:sldId id="2134807045" r:id="rId42"/>
    <p:sldId id="2134807042" r:id="rId43"/>
    <p:sldId id="2134807043" r:id="rId44"/>
    <p:sldId id="2134807044" r:id="rId45"/>
    <p:sldId id="2134807029" r:id="rId46"/>
    <p:sldId id="2134807084" r:id="rId47"/>
    <p:sldId id="2134807033" r:id="rId48"/>
    <p:sldId id="2134807086" r:id="rId49"/>
    <p:sldId id="2134807059" r:id="rId50"/>
    <p:sldId id="2134806791" r:id="rId51"/>
    <p:sldId id="2134806793" r:id="rId52"/>
    <p:sldId id="2134806745" r:id="rId53"/>
    <p:sldId id="2134806838" r:id="rId54"/>
    <p:sldId id="2134807085" r:id="rId55"/>
    <p:sldId id="2134806747" r:id="rId56"/>
    <p:sldId id="2134806748" r:id="rId57"/>
    <p:sldId id="985" r:id="rId58"/>
    <p:sldId id="2134806797" r:id="rId59"/>
    <p:sldId id="764" r:id="rId60"/>
    <p:sldId id="980" r:id="rId61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4"/>
      <p:bold r:id="rId65"/>
    </p:embeddedFont>
    <p:embeddedFont>
      <p:font typeface="Dosis" pitchFamily="2" charset="0"/>
      <p:regular r:id="rId66"/>
      <p:bold r:id="rId6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2E2F1"/>
    <a:srgbClr val="A6A6A6"/>
    <a:srgbClr val="BFBFBF"/>
    <a:srgbClr val="F2F2F2"/>
    <a:srgbClr val="F1A947"/>
    <a:srgbClr val="FFEFB9"/>
    <a:srgbClr val="FFA400"/>
    <a:srgbClr val="7FC5C2"/>
    <a:srgbClr val="FCC302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25" autoAdjust="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handoutMaster" Target="handoutMasters/handoutMaster1.xml"/><Relationship Id="rId68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2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font" Target="fonts/font1.fntdata"/><Relationship Id="rId69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font" Target="fonts/font4.fntdata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notesMaster" Target="notesMasters/notesMaster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15/02/2026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15/02/2026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92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10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59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5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1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6578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666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985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576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809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378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147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2411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2870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289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670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0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3793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937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816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778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8242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1212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440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954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9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8111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6" r:id="rId3"/>
    <p:sldLayoutId id="214748390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721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1352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046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2" r:id="rId4"/>
    <p:sldLayoutId id="2147483934" r:id="rId5"/>
    <p:sldLayoutId id="214748393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2452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7032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32.png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0.png"/><Relationship Id="rId5" Type="http://schemas.openxmlformats.org/officeDocument/2006/relationships/image" Target="../media/image27.emf"/><Relationship Id="rId4" Type="http://schemas.openxmlformats.org/officeDocument/2006/relationships/image" Target="../media/image29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6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6.png"/><Relationship Id="rId4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2.png"/><Relationship Id="rId5" Type="http://schemas.openxmlformats.org/officeDocument/2006/relationships/image" Target="../media/image46.png"/><Relationship Id="rId4" Type="http://schemas.openxmlformats.org/officeDocument/2006/relationships/image" Target="../media/image5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microsoft.com/office/2007/relationships/media" Target="../media/media5.mp4"/><Relationship Id="rId7" Type="http://schemas.openxmlformats.org/officeDocument/2006/relationships/image" Target="../media/image5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3.png"/><Relationship Id="rId5" Type="http://schemas.openxmlformats.org/officeDocument/2006/relationships/slideLayout" Target="../slideLayouts/slideLayout18.xml"/><Relationship Id="rId4" Type="http://schemas.openxmlformats.org/officeDocument/2006/relationships/video" Target="../media/media5.mp4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C86039-DE8B-7325-47F4-EC557AEA5248}"/>
              </a:ext>
            </a:extLst>
          </p:cNvPr>
          <p:cNvGrpSpPr/>
          <p:nvPr/>
        </p:nvGrpSpPr>
        <p:grpSpPr>
          <a:xfrm>
            <a:off x="5506465" y="6011615"/>
            <a:ext cx="1185640" cy="298436"/>
            <a:chOff x="5272010" y="5867866"/>
            <a:chExt cx="1185640" cy="298436"/>
          </a:xfrm>
          <a:solidFill>
            <a:srgbClr val="7FC5C2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8576B8F-8347-45D9-9BB4-563CADA6DF1D}"/>
                </a:ext>
              </a:extLst>
            </p:cNvPr>
            <p:cNvSpPr/>
            <p:nvPr/>
          </p:nvSpPr>
          <p:spPr>
            <a:xfrm>
              <a:off x="5333182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0F61F8-EA1D-BAF5-E32D-3FC094CA50D2}"/>
                </a:ext>
              </a:extLst>
            </p:cNvPr>
            <p:cNvSpPr/>
            <p:nvPr/>
          </p:nvSpPr>
          <p:spPr>
            <a:xfrm>
              <a:off x="5272010" y="5867866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1793DDD-665E-DC83-488B-02C1353644FC}"/>
              </a:ext>
            </a:extLst>
          </p:cNvPr>
          <p:cNvGrpSpPr/>
          <p:nvPr/>
        </p:nvGrpSpPr>
        <p:grpSpPr>
          <a:xfrm>
            <a:off x="3831514" y="6011614"/>
            <a:ext cx="1202921" cy="288631"/>
            <a:chOff x="5198728" y="5861683"/>
            <a:chExt cx="1202921" cy="288631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1BD227B-4F36-B25A-729B-DE42D6107C41}"/>
                </a:ext>
              </a:extLst>
            </p:cNvPr>
            <p:cNvSpPr/>
            <p:nvPr/>
          </p:nvSpPr>
          <p:spPr>
            <a:xfrm>
              <a:off x="5277181" y="5861684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85ABDF-6DE5-0FA4-066E-81FD26354094}"/>
                </a:ext>
              </a:extLst>
            </p:cNvPr>
            <p:cNvSpPr/>
            <p:nvPr/>
          </p:nvSpPr>
          <p:spPr>
            <a:xfrm>
              <a:off x="5198728" y="5861683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95784C7-ACD3-F237-F038-9FF3968E4865}"/>
              </a:ext>
            </a:extLst>
          </p:cNvPr>
          <p:cNvGrpSpPr/>
          <p:nvPr/>
        </p:nvGrpSpPr>
        <p:grpSpPr>
          <a:xfrm>
            <a:off x="2368037" y="6042681"/>
            <a:ext cx="1225429" cy="288630"/>
            <a:chOff x="5171629" y="5870899"/>
            <a:chExt cx="1225429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34BAA-EE0C-BA1F-C607-E85DC785106A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57F93E0-1DBF-B4A3-DC5E-4860FFC30F2E}"/>
                </a:ext>
              </a:extLst>
            </p:cNvPr>
            <p:cNvSpPr/>
            <p:nvPr/>
          </p:nvSpPr>
          <p:spPr>
            <a:xfrm>
              <a:off x="5171629" y="5871808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7C7E7B7-A3B1-88C7-BCFE-62F6D838E824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7FC5C2"/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C246DBA-E4FC-5C89-9564-175EEC629ED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85392B9-2153-8608-44A3-CB6BEA36E9B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C287BE-37D3-1E88-1411-9590B874B36A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D6E57-9490-7310-C943-5B47781AF44E}"/>
              </a:ext>
            </a:extLst>
          </p:cNvPr>
          <p:cNvSpPr/>
          <p:nvPr/>
        </p:nvSpPr>
        <p:spPr>
          <a:xfrm>
            <a:off x="7164135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endParaRPr lang="ar-SA" dirty="0"/>
          </a:p>
          <a:p>
            <a:pPr algn="ctr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القسمة</a:t>
            </a: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 (2)</a:t>
            </a:r>
          </a:p>
          <a:p>
            <a:endParaRPr lang="ar-MA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A6A6A6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SA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القسمة (1)</a:t>
            </a:r>
            <a:endParaRPr lang="fr-MA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rgbClr val="A6A6A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ct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حل المسائل –قيمة الجزء-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71999" y="4233546"/>
            <a:ext cx="3420000" cy="63114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القسمة</a:t>
            </a: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. (3) </a:t>
            </a:r>
            <a:endParaRPr lang="ar-MA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621675" y="515718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rgbClr val="F2F2F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rgbClr val="F2F2F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r>
                <a:rPr lang="ar-MA" sz="1800" b="1" kern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 2</a:t>
              </a:r>
              <a:r>
                <a:rPr lang="ar-MA" sz="1600" dirty="0">
                  <a:solidFill>
                    <a:schemeClr val="tx1"/>
                  </a:solidFill>
                </a:rPr>
                <a:t> </a:t>
              </a:r>
              <a:endParaRPr lang="ar-MA" sz="16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55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354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80690" y="634210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89850" y="880431"/>
            <a:ext cx="8178799" cy="966931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609630" rtl="1">
              <a:spcBef>
                <a:spcPts val="300"/>
              </a:spcBef>
              <a:defRPr/>
            </a:pPr>
            <a:r>
              <a:rPr lang="ar-M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مُراجَعَةُ وَتَثْبيتُ دُروسِ الْأُسْبوعِ</a:t>
            </a: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ar-MA" sz="32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CCC2794-1ADC-13AC-6BA8-7EA9B9FF9E56}"/>
              </a:ext>
            </a:extLst>
          </p:cNvPr>
          <p:cNvGrpSpPr/>
          <p:nvPr/>
        </p:nvGrpSpPr>
        <p:grpSpPr>
          <a:xfrm>
            <a:off x="675351" y="1988412"/>
            <a:ext cx="7793298" cy="4338602"/>
            <a:chOff x="675351" y="1988412"/>
            <a:chExt cx="7793298" cy="4338602"/>
          </a:xfrm>
        </p:grpSpPr>
        <p:pic>
          <p:nvPicPr>
            <p:cNvPr id="3" name="Image 2" descr="Une image contenant texte, capture d’écran, diagramme, Rectangle&#10;&#10;Le contenu généré par l’IA peut être incorrect.">
              <a:extLst>
                <a:ext uri="{FF2B5EF4-FFF2-40B4-BE49-F238E27FC236}">
                  <a16:creationId xmlns:a16="http://schemas.microsoft.com/office/drawing/2014/main" id="{C93B3A6E-6CF7-8C8F-D29F-E55412DE33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0748" y="1988412"/>
              <a:ext cx="3787901" cy="4338601"/>
            </a:xfrm>
            <a:prstGeom prst="rect">
              <a:avLst/>
            </a:prstGeom>
          </p:spPr>
        </p:pic>
        <p:pic>
          <p:nvPicPr>
            <p:cNvPr id="8" name="Image 7" descr="Une image contenant texte, capture d’écran, diagramme, affichage&#10;&#10;Le contenu généré par l’IA peut être incorrect.">
              <a:extLst>
                <a:ext uri="{FF2B5EF4-FFF2-40B4-BE49-F238E27FC236}">
                  <a16:creationId xmlns:a16="http://schemas.microsoft.com/office/drawing/2014/main" id="{E0292DCA-F45B-E7E7-703B-A9BA88585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351" y="1988412"/>
              <a:ext cx="3896649" cy="43386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08283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412815" y="2557789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469392" y="4071315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412815" y="3278830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المراجعة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45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5223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13268" y="2746850"/>
            <a:ext cx="6564862" cy="235699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285551" y="2911319"/>
            <a:ext cx="6797479" cy="2122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lnSpc>
                <a:spcPct val="150000"/>
              </a:lnSpc>
              <a:spcAft>
                <a:spcPts val="600"/>
              </a:spcAft>
              <a:buSzPct val="120000"/>
              <a:buFont typeface="Wingdings" panose="05000000000000000000" pitchFamily="2" charset="2"/>
              <a:buChar char="ü"/>
              <a:defRPr/>
            </a:pP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حِ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 خارِجِ قِسْمَةِ عَدَدٍ مِنْ رَقْمَينِ عَلى عَدَدٍ مِنْ رَقْمٍ وَاحِدٍ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0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50000"/>
              </a:lnSpc>
              <a:spcAft>
                <a:spcPts val="600"/>
              </a:spcAft>
              <a:buSzPct val="120000"/>
              <a:buFont typeface="Wingdings" panose="05000000000000000000" pitchFamily="2" charset="2"/>
              <a:buChar char="ü"/>
              <a:defRPr/>
            </a:pP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حِ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بٍ خارِجِ قِسْمَةِ عَدَدٍ مِنْ ثَلاثِ أَرْقَامٍ عَلى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عَدَدٍ مِنْ رَقْمِ وَاحِدٍ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 algn="r" rtl="1">
              <a:lnSpc>
                <a:spcPct val="150000"/>
              </a:lnSpc>
              <a:spcAft>
                <a:spcPts val="600"/>
              </a:spcAft>
              <a:buSzPct val="120000"/>
              <a:buFont typeface="Wingdings" panose="05000000000000000000" pitchFamily="2" charset="2"/>
              <a:buChar char="ü"/>
              <a:defRPr/>
            </a:pP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 خارِجِ قِسْمَةِ عَدَدٍ مِنْ ثَلاثِ أَرْقَامٍ عَلى عَدَدٍ مِنْ رَقْمِينِ 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 algn="r" rtl="1">
              <a:lnSpc>
                <a:spcPct val="150000"/>
              </a:lnSpc>
              <a:spcAft>
                <a:spcPts val="600"/>
              </a:spcAft>
              <a:buSzPct val="120000"/>
              <a:buFont typeface="Wingdings" panose="05000000000000000000" pitchFamily="2" charset="2"/>
              <a:buChar char="ü"/>
              <a:defRPr/>
            </a:pP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مَسائِل وَضْعِيَات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الْقِسَمَة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476282" y="1110596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</a:t>
              </a:r>
              <a:r>
                <a:rPr kumimoji="0" lang="ar-S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الحصة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97933" y="2703285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139F645-6AF6-D76C-3950-23A6E10DEEBF}"/>
              </a:ext>
            </a:extLst>
          </p:cNvPr>
          <p:cNvSpPr/>
          <p:nvPr/>
        </p:nvSpPr>
        <p:spPr>
          <a:xfrm>
            <a:off x="1720931" y="2610517"/>
            <a:ext cx="5884432" cy="293424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221A3EE0-E9C1-E8E0-053A-19385537EBD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CEF7E973-88DF-E9E7-9F6A-E07B235E3B0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D8D94C9-33EC-97D2-E452-C86B0AAB1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672472" y="3534210"/>
            <a:ext cx="841742" cy="841742"/>
          </a:xfrm>
          <a:prstGeom prst="rect">
            <a:avLst/>
          </a:prstGeom>
        </p:spPr>
      </p:pic>
      <p:sp>
        <p:nvSpPr>
          <p:cNvPr id="10" name="ZoneTexte 8">
            <a:extLst>
              <a:ext uri="{FF2B5EF4-FFF2-40B4-BE49-F238E27FC236}">
                <a16:creationId xmlns:a16="http://schemas.microsoft.com/office/drawing/2014/main" id="{B4A315C2-04F7-86C6-7C98-2E04E0B90149}"/>
              </a:ext>
            </a:extLst>
          </p:cNvPr>
          <p:cNvSpPr txBox="1"/>
          <p:nvPr/>
        </p:nvSpPr>
        <p:spPr>
          <a:xfrm>
            <a:off x="3460259" y="3693471"/>
            <a:ext cx="29139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dirty="0">
                <a:solidFill>
                  <a:srgbClr val="FFA4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7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48348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الصفحة 14 </a:t>
            </a:r>
            <a:endParaRPr lang="fr-FR" sz="2000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E15CD76-FFBA-6F92-3BDE-81A355CA93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8397" y="2079767"/>
            <a:ext cx="3456732" cy="4142712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texte, capture d’écran, calendrier&#10;&#10;Le contenu généré par l’IA peut être incorrect.">
            <a:extLst>
              <a:ext uri="{FF2B5EF4-FFF2-40B4-BE49-F238E27FC236}">
                <a16:creationId xmlns:a16="http://schemas.microsoft.com/office/drawing/2014/main" id="{F699CDFA-660B-8D89-8EB7-4A407ABCB1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71" y="2079767"/>
            <a:ext cx="3890252" cy="4142712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AA11E94-9D70-72EA-C3C8-D1624AA4F383}"/>
              </a:ext>
            </a:extLst>
          </p:cNvPr>
          <p:cNvSpPr/>
          <p:nvPr/>
        </p:nvSpPr>
        <p:spPr>
          <a:xfrm>
            <a:off x="1082350" y="4431247"/>
            <a:ext cx="3489649" cy="4961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47510" y="938025"/>
            <a:ext cx="7169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لديكم دقيقة واحدة لإنجاز هذه العمليات. دوّنوا النتيجة على كراساتكم.</a:t>
            </a:r>
            <a:endParaRPr lang="fr-MA" sz="2000" b="1" dirty="0">
              <a:solidFill>
                <a:schemeClr val="bg1">
                  <a:lumMod val="6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2" name="Groupe 4">
            <a:extLst>
              <a:ext uri="{FF2B5EF4-FFF2-40B4-BE49-F238E27FC236}">
                <a16:creationId xmlns:a16="http://schemas.microsoft.com/office/drawing/2014/main" id="{C7E415D5-A150-8AC8-C39D-5CB6041BD2BC}"/>
              </a:ext>
            </a:extLst>
          </p:cNvPr>
          <p:cNvGrpSpPr/>
          <p:nvPr/>
        </p:nvGrpSpPr>
        <p:grpSpPr>
          <a:xfrm>
            <a:off x="1386806" y="2724885"/>
            <a:ext cx="5330310" cy="613155"/>
            <a:chOff x="1848632" y="2616985"/>
            <a:chExt cx="5330310" cy="613155"/>
          </a:xfrm>
        </p:grpSpPr>
        <p:sp>
          <p:nvSpPr>
            <p:cNvPr id="3" name="Rectangle : coins arrondis 1">
              <a:extLst>
                <a:ext uri="{FF2B5EF4-FFF2-40B4-BE49-F238E27FC236}">
                  <a16:creationId xmlns:a16="http://schemas.microsoft.com/office/drawing/2014/main" id="{5F8D4185-EDC6-0A29-A5E1-790E4D94E8E9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4" name="ZoneTexte 2">
              <a:extLst>
                <a:ext uri="{FF2B5EF4-FFF2-40B4-BE49-F238E27FC236}">
                  <a16:creationId xmlns:a16="http://schemas.microsoft.com/office/drawing/2014/main" id="{8E0DF794-139B-5797-49AB-F97BFD7207C0}"/>
                </a:ext>
              </a:extLst>
            </p:cNvPr>
            <p:cNvSpPr txBox="1"/>
            <p:nvPr/>
          </p:nvSpPr>
          <p:spPr>
            <a:xfrm>
              <a:off x="1948366" y="2658044"/>
              <a:ext cx="20152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81</a:t>
              </a:r>
              <a:r>
                <a:rPr lang="ar-S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fr-FR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= </a:t>
              </a:r>
              <a:r>
                <a:rPr lang="f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9</a:t>
              </a:r>
              <a:r>
                <a:rPr lang="a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x</a:t>
              </a:r>
              <a:r>
                <a:rPr lang="fr-MA" sz="2800" b="1" dirty="0">
                  <a:solidFill>
                    <a:srgbClr val="FC8D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…..</a:t>
              </a:r>
              <a:endParaRPr lang="fr-FR" sz="2800" b="1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ZoneTexte 21">
              <a:extLst>
                <a:ext uri="{FF2B5EF4-FFF2-40B4-BE49-F238E27FC236}">
                  <a16:creationId xmlns:a16="http://schemas.microsoft.com/office/drawing/2014/main" id="{45C11A43-3421-DD33-B276-C45D1B6F27EA}"/>
                </a:ext>
              </a:extLst>
            </p:cNvPr>
            <p:cNvSpPr txBox="1"/>
            <p:nvPr/>
          </p:nvSpPr>
          <p:spPr>
            <a:xfrm>
              <a:off x="5870405" y="2768475"/>
              <a:ext cx="130853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5">
            <a:extLst>
              <a:ext uri="{FF2B5EF4-FFF2-40B4-BE49-F238E27FC236}">
                <a16:creationId xmlns:a16="http://schemas.microsoft.com/office/drawing/2014/main" id="{B665D45D-96A1-C9A0-2CB0-B65E08E6F934}"/>
              </a:ext>
            </a:extLst>
          </p:cNvPr>
          <p:cNvGrpSpPr/>
          <p:nvPr/>
        </p:nvGrpSpPr>
        <p:grpSpPr>
          <a:xfrm>
            <a:off x="2930416" y="3519961"/>
            <a:ext cx="5090686" cy="931210"/>
            <a:chOff x="2208522" y="3613351"/>
            <a:chExt cx="5090686" cy="931210"/>
          </a:xfrm>
        </p:grpSpPr>
        <p:pic>
          <p:nvPicPr>
            <p:cNvPr id="11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0D767D7E-BC78-0149-EE94-A3A1DB4A1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12" name="Rectangle : coins arrondis 24">
              <a:extLst>
                <a:ext uri="{FF2B5EF4-FFF2-40B4-BE49-F238E27FC236}">
                  <a16:creationId xmlns:a16="http://schemas.microsoft.com/office/drawing/2014/main" id="{9FECFA70-68A5-E4C3-5818-5BE387E1755F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13" name="ZoneTexte 25">
              <a:extLst>
                <a:ext uri="{FF2B5EF4-FFF2-40B4-BE49-F238E27FC236}">
                  <a16:creationId xmlns:a16="http://schemas.microsoft.com/office/drawing/2014/main" id="{E5ED6526-9686-FABA-10E1-DB501AF236F0}"/>
                </a:ext>
              </a:extLst>
            </p:cNvPr>
            <p:cNvSpPr txBox="1"/>
            <p:nvPr/>
          </p:nvSpPr>
          <p:spPr>
            <a:xfrm>
              <a:off x="3918611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b="1" dirty="0">
                  <a:solidFill>
                    <a:srgbClr val="C00000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 </a:t>
              </a:r>
              <a:r>
                <a:rPr lang="fr-MA" sz="3200" b="1" dirty="0">
                  <a:solidFill>
                    <a:srgbClr val="C00000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9</a:t>
              </a:r>
              <a:endPara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JF Flat Bold" panose="02000500000000000000" pitchFamily="2" charset="-78"/>
              </a:endParaRPr>
            </a:p>
          </p:txBody>
        </p:sp>
        <p:sp>
          <p:nvSpPr>
            <p:cNvPr id="14" name="ZoneTexte 26">
              <a:extLst>
                <a:ext uri="{FF2B5EF4-FFF2-40B4-BE49-F238E27FC236}">
                  <a16:creationId xmlns:a16="http://schemas.microsoft.com/office/drawing/2014/main" id="{87C56F91-06F5-8799-EA4D-1242D512B140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على كُرّاساتِكُمْ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17" name="ZoneTexte 28">
              <a:extLst>
                <a:ext uri="{FF2B5EF4-FFF2-40B4-BE49-F238E27FC236}">
                  <a16:creationId xmlns:a16="http://schemas.microsoft.com/office/drawing/2014/main" id="{94346FFA-C56A-4516-E627-0C10948283D0}"/>
                </a:ext>
              </a:extLst>
            </p:cNvPr>
            <p:cNvSpPr txBox="1"/>
            <p:nvPr/>
          </p:nvSpPr>
          <p:spPr>
            <a:xfrm>
              <a:off x="3250484" y="3955216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sz="2400" dirty="0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45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238338" y="88239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عرض فيديو الحساب الذهني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535241-6473-4B3A-95F9-64192E229F5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" name="Groupe 5">
            <a:extLst>
              <a:ext uri="{FF2B5EF4-FFF2-40B4-BE49-F238E27FC236}">
                <a16:creationId xmlns:a16="http://schemas.microsoft.com/office/drawing/2014/main" id="{D0D88F93-D631-A796-CFB4-2B5F12EEBEAD}"/>
              </a:ext>
            </a:extLst>
          </p:cNvPr>
          <p:cNvGrpSpPr/>
          <p:nvPr/>
        </p:nvGrpSpPr>
        <p:grpSpPr>
          <a:xfrm>
            <a:off x="347510" y="1282507"/>
            <a:ext cx="614494" cy="688367"/>
            <a:chOff x="924143" y="3511073"/>
            <a:chExt cx="614494" cy="688367"/>
          </a:xfrm>
        </p:grpSpPr>
        <p:pic>
          <p:nvPicPr>
            <p:cNvPr id="21" name="Image 6">
              <a:extLst>
                <a:ext uri="{FF2B5EF4-FFF2-40B4-BE49-F238E27FC236}">
                  <a16:creationId xmlns:a16="http://schemas.microsoft.com/office/drawing/2014/main" id="{631D04AE-1544-F674-FBE7-8FC72B2E22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2" name="ZoneTexte 12">
              <a:extLst>
                <a:ext uri="{FF2B5EF4-FFF2-40B4-BE49-F238E27FC236}">
                  <a16:creationId xmlns:a16="http://schemas.microsoft.com/office/drawing/2014/main" id="{40086DE9-B55B-35CA-0EF0-EA18CBD69394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B6114E-146C-CC8D-9843-8D18AAB99C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9" name="muniteur.mp4">
            <a:hlinkClick r:id="" action="ppaction://media"/>
            <a:extLst>
              <a:ext uri="{FF2B5EF4-FFF2-40B4-BE49-F238E27FC236}">
                <a16:creationId xmlns:a16="http://schemas.microsoft.com/office/drawing/2014/main" id="{91EA76E8-795D-6971-4CF2-B46D7730119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21110" y="2318456"/>
            <a:ext cx="7993624" cy="3257037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4E40929-D005-9AF5-7C7D-3F6D61EEBE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0" t="11316"/>
          <a:stretch>
            <a:fillRect/>
          </a:stretch>
        </p:blipFill>
        <p:spPr>
          <a:xfrm>
            <a:off x="629266" y="3144416"/>
            <a:ext cx="7885467" cy="107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18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82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100000">
                <p:cTn id="18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698DB-0212-6116-AEDD-AD7D2686D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5">
            <a:extLst>
              <a:ext uri="{FF2B5EF4-FFF2-40B4-BE49-F238E27FC236}">
                <a16:creationId xmlns:a16="http://schemas.microsoft.com/office/drawing/2014/main" id="{7BA26909-E45B-72DD-D334-837C537EC571}"/>
              </a:ext>
            </a:extLst>
          </p:cNvPr>
          <p:cNvGrpSpPr/>
          <p:nvPr/>
        </p:nvGrpSpPr>
        <p:grpSpPr>
          <a:xfrm>
            <a:off x="347510" y="1282507"/>
            <a:ext cx="614494" cy="688367"/>
            <a:chOff x="924143" y="3511073"/>
            <a:chExt cx="614494" cy="688367"/>
          </a:xfrm>
        </p:grpSpPr>
        <p:pic>
          <p:nvPicPr>
            <p:cNvPr id="21" name="Image 6">
              <a:extLst>
                <a:ext uri="{FF2B5EF4-FFF2-40B4-BE49-F238E27FC236}">
                  <a16:creationId xmlns:a16="http://schemas.microsoft.com/office/drawing/2014/main" id="{BC39FDF8-C74C-4DE7-E75D-ECB016DF7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2" name="ZoneTexte 12">
              <a:extLst>
                <a:ext uri="{FF2B5EF4-FFF2-40B4-BE49-F238E27FC236}">
                  <a16:creationId xmlns:a16="http://schemas.microsoft.com/office/drawing/2014/main" id="{29A66369-9C1E-1600-4DF1-72EF30794AF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BF34E8-99BD-431B-5ED7-F5678D5982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4B52601-8DC9-11F4-F42E-CB8DA506DBBA}"/>
              </a:ext>
            </a:extLst>
          </p:cNvPr>
          <p:cNvSpPr txBox="1"/>
          <p:nvPr/>
        </p:nvSpPr>
        <p:spPr>
          <a:xfrm>
            <a:off x="2657154" y="854500"/>
            <a:ext cx="45927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صححوا في دقيقة.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0CD1CCD6-BF21-B15E-7107-495252E6F8BF}"/>
              </a:ext>
            </a:extLst>
          </p:cNvPr>
          <p:cNvGrpSpPr/>
          <p:nvPr/>
        </p:nvGrpSpPr>
        <p:grpSpPr>
          <a:xfrm>
            <a:off x="407023" y="3107094"/>
            <a:ext cx="8018521" cy="1078364"/>
            <a:chOff x="407023" y="3107094"/>
            <a:chExt cx="8018521" cy="107836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9CC97CC-D52B-9C66-4978-2DB2D7917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00" t="11316"/>
            <a:stretch>
              <a:fillRect/>
            </a:stretch>
          </p:blipFill>
          <p:spPr>
            <a:xfrm>
              <a:off x="407023" y="3107094"/>
              <a:ext cx="7885467" cy="1078364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BBC59099-D432-E319-2A4E-7E357982D184}"/>
                </a:ext>
              </a:extLst>
            </p:cNvPr>
            <p:cNvSpPr txBox="1"/>
            <p:nvPr/>
          </p:nvSpPr>
          <p:spPr>
            <a:xfrm>
              <a:off x="1483568" y="3160927"/>
              <a:ext cx="68179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400" b="1" dirty="0">
                  <a:solidFill>
                    <a:srgbClr val="FF0000"/>
                  </a:solidFill>
                </a:rPr>
                <a:t> 9                        9                      4                     11                     7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CB0743C-CBE5-87DC-0F16-FA6556F276E9}"/>
                </a:ext>
              </a:extLst>
            </p:cNvPr>
            <p:cNvSpPr txBox="1"/>
            <p:nvPr/>
          </p:nvSpPr>
          <p:spPr>
            <a:xfrm>
              <a:off x="1607592" y="3676424"/>
              <a:ext cx="681795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MA" sz="2400" b="1" dirty="0">
                  <a:solidFill>
                    <a:srgbClr val="FF0000"/>
                  </a:solidFill>
                </a:rPr>
                <a:t>3                      6                      5                        3                      8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561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C813B-8FAB-9568-86B9-D233B138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A50FDF1-4DE4-14CC-6D49-1192A0704BB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CFA4A77-CE39-BBB9-5C53-F4583EBB740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18444B7-50D5-E886-7E94-08522AB06C31}"/>
              </a:ext>
            </a:extLst>
          </p:cNvPr>
          <p:cNvGrpSpPr/>
          <p:nvPr/>
        </p:nvGrpSpPr>
        <p:grpSpPr>
          <a:xfrm>
            <a:off x="1607234" y="2545951"/>
            <a:ext cx="5793970" cy="2141378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0A42B2B-62FF-7547-8BF8-E88769C9A669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93F1D47-CBC1-1821-7ABD-3D34661EB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724838" y="3616303"/>
              <a:ext cx="801853" cy="753389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654AA971-A4FC-62B1-C3FA-C252E2C94306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B837FC5-26B1-43B0-BF9A-DD74F176137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6A170EA-DF91-F077-BDC5-C6A7A747D580}"/>
              </a:ext>
            </a:extLst>
          </p:cNvPr>
          <p:cNvSpPr txBox="1"/>
          <p:nvPr/>
        </p:nvSpPr>
        <p:spPr>
          <a:xfrm>
            <a:off x="1889336" y="3218341"/>
            <a:ext cx="4767017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609630" rtl="1">
              <a:defRPr/>
            </a:pPr>
            <a:r>
              <a:rPr lang="ar-SA" sz="2800" b="1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حِ</a:t>
            </a:r>
            <a:r>
              <a:rPr lang="ar-MA" sz="2800" b="1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</a:t>
            </a:r>
            <a:r>
              <a:rPr lang="ar-SA" sz="2800" b="1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800" b="1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بُ خارِجَ قِسْمَةٍ عَدَدِ مِنْ رَقْمَينِ عَلى عَدَدِ مِنْ رَقْمِ وَاحِدِ</a:t>
            </a:r>
            <a:r>
              <a:rPr lang="ar-SA" sz="2800" b="1" dirty="0">
                <a:solidFill>
                  <a:srgbClr val="FC8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800" b="1" dirty="0">
              <a:solidFill>
                <a:srgbClr val="FC8E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609630" rtl="1">
              <a:defRPr/>
            </a:pPr>
            <a:endParaRPr lang="en-US" sz="2800" b="1" dirty="0">
              <a:solidFill>
                <a:srgbClr val="FC8E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1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3CB67-161C-C895-D5A3-D2E489BCD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26AE4AD-740B-4F31-7B24-51242B2894B2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3D22240-96A0-6A62-D8E6-99784A270E3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D421EC-919A-C118-B650-AC7AE82FD18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533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8D05E-280F-E981-1F28-C8EDFFDB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1230B9-DF7C-8702-5ADC-D8A600A3D7EF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71E4D9E-734D-8BB9-8C06-EE637A77D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2DC6E05-6AD3-E52B-24A6-71A72263C2D9}"/>
              </a:ext>
            </a:extLst>
          </p:cNvPr>
          <p:cNvSpPr txBox="1"/>
          <p:nvPr/>
        </p:nvSpPr>
        <p:spPr>
          <a:xfrm>
            <a:off x="304801" y="893151"/>
            <a:ext cx="722107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وأنجزوا العملية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357A31A-98CF-8C96-1F8F-E661E29535D5}"/>
              </a:ext>
            </a:extLst>
          </p:cNvPr>
          <p:cNvSpPr txBox="1"/>
          <p:nvPr/>
        </p:nvSpPr>
        <p:spPr>
          <a:xfrm>
            <a:off x="1778921" y="3107429"/>
            <a:ext cx="574695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75 ÷ 5 </a:t>
            </a:r>
          </a:p>
        </p:txBody>
      </p:sp>
    </p:spTree>
    <p:extLst>
      <p:ext uri="{BB962C8B-B14F-4D97-AF65-F5344CB8AC3E}">
        <p14:creationId xmlns:p14="http://schemas.microsoft.com/office/powerpoint/2010/main" val="290233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46A3D-D017-FB13-BC5C-6AFB99ADF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19B22E9-CEB4-D264-9C5B-A88D00738CE6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6F2935-0E94-2280-04E3-C5EB6CD92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9A5362-E37D-0884-91DA-639735B1A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259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1CB56-5BE0-07B5-B73A-0ADAA12BD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B5DC4AE-BAAF-1831-3DCE-5B644AD5E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DF40EE9-DE63-016C-2134-EE093016BF7A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8753942D-FBB6-4BDB-7671-124452D19074}"/>
              </a:ext>
            </a:extLst>
          </p:cNvPr>
          <p:cNvGrpSpPr/>
          <p:nvPr/>
        </p:nvGrpSpPr>
        <p:grpSpPr>
          <a:xfrm>
            <a:off x="2914229" y="2263714"/>
            <a:ext cx="3778898" cy="3434705"/>
            <a:chOff x="2038739" y="2341536"/>
            <a:chExt cx="3778898" cy="3434705"/>
          </a:xfrm>
        </p:grpSpPr>
        <p:pic>
          <p:nvPicPr>
            <p:cNvPr id="4" name="Image 3" descr="Une image contenant texte, capture d’écran, diagramme, Rectangle&#10;&#10;Le contenu généré par l’IA peut être incorrect.">
              <a:extLst>
                <a:ext uri="{FF2B5EF4-FFF2-40B4-BE49-F238E27FC236}">
                  <a16:creationId xmlns:a16="http://schemas.microsoft.com/office/drawing/2014/main" id="{AFA34BFE-8365-E9FB-7AAB-FC0B60B805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73" t="31755" r="51501" b="7428"/>
            <a:stretch>
              <a:fillRect/>
            </a:stretch>
          </p:blipFill>
          <p:spPr>
            <a:xfrm>
              <a:off x="2038739" y="2491274"/>
              <a:ext cx="3778898" cy="2659224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74FE8144-6FB9-F911-531B-4C88BDCD97B1}"/>
                </a:ext>
              </a:extLst>
            </p:cNvPr>
            <p:cNvGrpSpPr/>
            <p:nvPr/>
          </p:nvGrpSpPr>
          <p:grpSpPr>
            <a:xfrm>
              <a:off x="2136710" y="2341536"/>
              <a:ext cx="2557171" cy="3434705"/>
              <a:chOff x="2024743" y="2486689"/>
              <a:chExt cx="2557171" cy="2902572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072FF86F-1CB6-5C1B-B565-AD8DE8706D2C}"/>
                  </a:ext>
                </a:extLst>
              </p:cNvPr>
              <p:cNvSpPr txBox="1"/>
              <p:nvPr/>
            </p:nvSpPr>
            <p:spPr>
              <a:xfrm>
                <a:off x="2456283" y="2486689"/>
                <a:ext cx="139026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/>
                  <a:t>7  5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6254B95E-2BAE-67A2-0BEE-43E209068138}"/>
                  </a:ext>
                </a:extLst>
              </p:cNvPr>
              <p:cNvSpPr txBox="1"/>
              <p:nvPr/>
            </p:nvSpPr>
            <p:spPr>
              <a:xfrm>
                <a:off x="3819719" y="2486689"/>
                <a:ext cx="60649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/>
                  <a:t>5</a:t>
                </a: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6ABE406-9427-C3E2-4E8E-415207B50CB2}"/>
                  </a:ext>
                </a:extLst>
              </p:cNvPr>
              <p:cNvSpPr txBox="1"/>
              <p:nvPr/>
            </p:nvSpPr>
            <p:spPr>
              <a:xfrm>
                <a:off x="3690840" y="3092377"/>
                <a:ext cx="891074" cy="546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>
                    <a:solidFill>
                      <a:srgbClr val="FF0000"/>
                    </a:solidFill>
                  </a:rPr>
                  <a:t>1 5</a:t>
                </a: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2C7B7FB-26D3-F7C9-81C9-64ABCC7F7963}"/>
                  </a:ext>
                </a:extLst>
              </p:cNvPr>
              <p:cNvSpPr txBox="1"/>
              <p:nvPr/>
            </p:nvSpPr>
            <p:spPr>
              <a:xfrm>
                <a:off x="2024743" y="3022412"/>
                <a:ext cx="2006081" cy="23668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200" dirty="0"/>
                  <a:t>  - </a:t>
                </a:r>
                <a:r>
                  <a:rPr lang="fr-MA" sz="3600" b="1" dirty="0"/>
                  <a:t>5 </a:t>
                </a:r>
              </a:p>
              <a:p>
                <a:r>
                  <a:rPr lang="fr-MA" sz="3600" b="1" dirty="0"/>
                  <a:t>    2   5</a:t>
                </a:r>
              </a:p>
              <a:p>
                <a:r>
                  <a:rPr lang="fr-MA" sz="3600" b="1" dirty="0"/>
                  <a:t> - 2   5</a:t>
                </a:r>
              </a:p>
              <a:p>
                <a:r>
                  <a:rPr lang="fr-MA" sz="3600" b="1" dirty="0">
                    <a:solidFill>
                      <a:srgbClr val="FF0000"/>
                    </a:solidFill>
                  </a:rPr>
                  <a:t>    0   0</a:t>
                </a:r>
              </a:p>
              <a:p>
                <a:r>
                  <a:rPr lang="fr-MA" sz="3200" dirty="0"/>
                  <a:t>     </a:t>
                </a:r>
              </a:p>
            </p:txBody>
          </p:sp>
          <p:cxnSp>
            <p:nvCxnSpPr>
              <p:cNvPr id="10" name="Connecteur droit 9">
                <a:extLst>
                  <a:ext uri="{FF2B5EF4-FFF2-40B4-BE49-F238E27FC236}">
                    <a16:creationId xmlns:a16="http://schemas.microsoft.com/office/drawing/2014/main" id="{DEF6D59D-750C-601C-BB8F-2C3EF9B286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56283" y="3447527"/>
                <a:ext cx="972717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eur droit avec flèche 19">
                <a:extLst>
                  <a:ext uri="{FF2B5EF4-FFF2-40B4-BE49-F238E27FC236}">
                    <a16:creationId xmlns:a16="http://schemas.microsoft.com/office/drawing/2014/main" id="{AB3092C0-35E8-84F6-B7C0-53B90518F348}"/>
                  </a:ext>
                </a:extLst>
              </p:cNvPr>
              <p:cNvCxnSpPr/>
              <p:nvPr/>
            </p:nvCxnSpPr>
            <p:spPr>
              <a:xfrm>
                <a:off x="3160745" y="3008955"/>
                <a:ext cx="0" cy="406588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necteur droit 20">
                <a:extLst>
                  <a:ext uri="{FF2B5EF4-FFF2-40B4-BE49-F238E27FC236}">
                    <a16:creationId xmlns:a16="http://schemas.microsoft.com/office/drawing/2014/main" id="{3C496802-F043-F725-B3C4-82FED6602F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41984" y="4393029"/>
                <a:ext cx="1166326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4386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858D7-A0D1-21B3-FF26-26BC17783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86BF612-CA0C-F562-A038-93C80A95E8BA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C9B3F97-E196-CF88-BEAE-650F2A712DF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6878" y="1925499"/>
            <a:ext cx="6919419" cy="4110648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62DE577-0902-C6FD-D47D-B176D0F77E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98128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7AD24-272F-DBE3-A374-125442047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42A86E2-64E6-9B87-A50C-16ADE76AC83B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حة 28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15C953FC-AB6D-7FB7-79EB-CAFCE69BC2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4179873-D2C3-45EE-6AE4-632474EA32BF}"/>
              </a:ext>
            </a:extLst>
          </p:cNvPr>
          <p:cNvGrpSpPr/>
          <p:nvPr/>
        </p:nvGrpSpPr>
        <p:grpSpPr>
          <a:xfrm>
            <a:off x="433715" y="1761437"/>
            <a:ext cx="7793298" cy="4338602"/>
            <a:chOff x="675351" y="1988412"/>
            <a:chExt cx="7793298" cy="4338602"/>
          </a:xfrm>
        </p:grpSpPr>
        <p:pic>
          <p:nvPicPr>
            <p:cNvPr id="8" name="Image 7" descr="Une image contenant texte, capture d’écran, diagramme, Rectangle&#10;&#10;Le contenu généré par l’IA peut être incorrect.">
              <a:extLst>
                <a:ext uri="{FF2B5EF4-FFF2-40B4-BE49-F238E27FC236}">
                  <a16:creationId xmlns:a16="http://schemas.microsoft.com/office/drawing/2014/main" id="{45D2D5B2-1893-BFE2-3AAF-A43C79DB2B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0748" y="1988412"/>
              <a:ext cx="3787901" cy="4338601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diagramme, affichage&#10;&#10;Le contenu généré par l’IA peut être incorrect.">
              <a:extLst>
                <a:ext uri="{FF2B5EF4-FFF2-40B4-BE49-F238E27FC236}">
                  <a16:creationId xmlns:a16="http://schemas.microsoft.com/office/drawing/2014/main" id="{EBF22CCF-0E3C-1F16-CBB4-85EFA8B5D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351" y="1988412"/>
              <a:ext cx="3896649" cy="4338602"/>
            </a:xfrm>
            <a:prstGeom prst="rect">
              <a:avLst/>
            </a:prstGeom>
          </p:spPr>
        </p:pic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1C05568-68D3-43FE-9A43-E421BFBF46AA}"/>
              </a:ext>
            </a:extLst>
          </p:cNvPr>
          <p:cNvSpPr/>
          <p:nvPr/>
        </p:nvSpPr>
        <p:spPr>
          <a:xfrm>
            <a:off x="4786008" y="2247089"/>
            <a:ext cx="2955073" cy="126459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389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9EC55-5B6B-F6E7-5739-1CD9DF278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831C76-20B8-57FE-7892-0FE53C9F9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B964D27-4F89-A657-A20A-02A3959BE35F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33667CEF-9958-6676-47D9-B3D24FE72B8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36671B59-F157-AD57-4F2E-60509B047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EF433F4-FF71-C627-287A-E034F8FF09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0" name="Image 9" descr="Une image contenant texte, capture d’écran, diagramme, nombre&#10;&#10;Le contenu généré par l’IA peut être incorrect.">
            <a:extLst>
              <a:ext uri="{FF2B5EF4-FFF2-40B4-BE49-F238E27FC236}">
                <a16:creationId xmlns:a16="http://schemas.microsoft.com/office/drawing/2014/main" id="{0BD65203-30BE-0554-71E2-9E01F64ADD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5" r="2041" b="2943"/>
          <a:stretch>
            <a:fillRect/>
          </a:stretch>
        </p:blipFill>
        <p:spPr>
          <a:xfrm>
            <a:off x="1128713" y="1753631"/>
            <a:ext cx="6434946" cy="356461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D74A17D-AFAC-79D3-D4C0-60AC1CA93E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10470" y="5318244"/>
            <a:ext cx="1363087" cy="104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0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EFC21-D506-139F-6015-3C14A9840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438BBB-01F5-1916-0EA3-99C39A1AE9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8D793C-A3B4-32C4-1CAE-32B2A4DEF066}"/>
              </a:ext>
            </a:extLst>
          </p:cNvPr>
          <p:cNvSpPr txBox="1"/>
          <p:nvPr/>
        </p:nvSpPr>
        <p:spPr>
          <a:xfrm>
            <a:off x="0" y="93876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2314013D-DEEA-537A-1FF7-3172FED361F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C56299BF-2DE9-EB1F-8E72-7C4154C73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126E257A-8A88-D049-5053-816D82688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5A382228-3FAE-C2C8-8132-6A8179DC7B71}"/>
              </a:ext>
            </a:extLst>
          </p:cNvPr>
          <p:cNvGrpSpPr/>
          <p:nvPr/>
        </p:nvGrpSpPr>
        <p:grpSpPr>
          <a:xfrm>
            <a:off x="514726" y="1868085"/>
            <a:ext cx="7948139" cy="4585221"/>
            <a:chOff x="514726" y="1868085"/>
            <a:chExt cx="7948139" cy="4585221"/>
          </a:xfrm>
        </p:grpSpPr>
        <p:pic>
          <p:nvPicPr>
            <p:cNvPr id="3" name="Image 2" descr="Une image contenant texte, capture d’écran, diagramme, nombre&#10;&#10;Le contenu généré par l’IA peut être incorrect.">
              <a:extLst>
                <a:ext uri="{FF2B5EF4-FFF2-40B4-BE49-F238E27FC236}">
                  <a16:creationId xmlns:a16="http://schemas.microsoft.com/office/drawing/2014/main" id="{A43DCB18-5466-4051-CCB6-7C71A2F25C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25" r="2041" b="2943"/>
            <a:stretch>
              <a:fillRect/>
            </a:stretch>
          </p:blipFill>
          <p:spPr>
            <a:xfrm>
              <a:off x="802433" y="1868085"/>
              <a:ext cx="7660432" cy="4243466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0E43761-5D9A-BE7E-73CE-AE082BE5D79C}"/>
                </a:ext>
              </a:extLst>
            </p:cNvPr>
            <p:cNvGrpSpPr/>
            <p:nvPr/>
          </p:nvGrpSpPr>
          <p:grpSpPr>
            <a:xfrm>
              <a:off x="514726" y="3264823"/>
              <a:ext cx="2024826" cy="3188483"/>
              <a:chOff x="2024743" y="2486689"/>
              <a:chExt cx="2284833" cy="2694497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D212EC6-E7CD-A2CC-6050-A9A00B4E82D0}"/>
                  </a:ext>
                </a:extLst>
              </p:cNvPr>
              <p:cNvSpPr txBox="1"/>
              <p:nvPr/>
            </p:nvSpPr>
            <p:spPr>
              <a:xfrm>
                <a:off x="2456283" y="2486689"/>
                <a:ext cx="1390262" cy="494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200" b="1" dirty="0"/>
                  <a:t>6 8</a:t>
                </a: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2CA9A0F-75C1-57ED-949F-1740D0E943CA}"/>
                  </a:ext>
                </a:extLst>
              </p:cNvPr>
              <p:cNvSpPr txBox="1"/>
              <p:nvPr/>
            </p:nvSpPr>
            <p:spPr>
              <a:xfrm>
                <a:off x="3482440" y="2500146"/>
                <a:ext cx="606490" cy="494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200" b="1" dirty="0"/>
                  <a:t>3</a:t>
                </a: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E4F5BDA-16D7-C8EA-B3C8-72380CA08FE3}"/>
                  </a:ext>
                </a:extLst>
              </p:cNvPr>
              <p:cNvSpPr txBox="1"/>
              <p:nvPr/>
            </p:nvSpPr>
            <p:spPr>
              <a:xfrm>
                <a:off x="3418502" y="2994323"/>
                <a:ext cx="891074" cy="494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200" b="1" dirty="0">
                    <a:solidFill>
                      <a:srgbClr val="FF0000"/>
                    </a:solidFill>
                  </a:rPr>
                  <a:t>22</a:t>
                </a: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5CBECEE-587F-B318-121D-E3EEB48A8DCF}"/>
                  </a:ext>
                </a:extLst>
              </p:cNvPr>
              <p:cNvSpPr txBox="1"/>
              <p:nvPr/>
            </p:nvSpPr>
            <p:spPr>
              <a:xfrm>
                <a:off x="2024743" y="3022412"/>
                <a:ext cx="2006082" cy="2158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dirty="0"/>
                  <a:t>  </a:t>
                </a:r>
                <a:r>
                  <a:rPr lang="fr-MA" sz="3600" dirty="0"/>
                  <a:t>-</a:t>
                </a:r>
                <a:r>
                  <a:rPr lang="fr-MA" sz="2800" dirty="0"/>
                  <a:t> </a:t>
                </a:r>
                <a:r>
                  <a:rPr lang="fr-MA" sz="3200" b="1" dirty="0"/>
                  <a:t>6 </a:t>
                </a:r>
              </a:p>
              <a:p>
                <a:r>
                  <a:rPr lang="fr-MA" sz="3200" b="1" dirty="0"/>
                  <a:t>    0  8</a:t>
                </a:r>
              </a:p>
              <a:p>
                <a:r>
                  <a:rPr lang="fr-MA" sz="3200" b="1" dirty="0">
                    <a:solidFill>
                      <a:srgbClr val="FF0000"/>
                    </a:solidFill>
                  </a:rPr>
                  <a:t>      - 6 </a:t>
                </a:r>
              </a:p>
              <a:p>
                <a:r>
                  <a:rPr lang="fr-MA" sz="3200" b="1" dirty="0">
                    <a:solidFill>
                      <a:srgbClr val="FF0000"/>
                    </a:solidFill>
                  </a:rPr>
                  <a:t>        </a:t>
                </a:r>
                <a:r>
                  <a:rPr lang="ar-SA" sz="3200" b="1" dirty="0">
                    <a:solidFill>
                      <a:srgbClr val="FF0000"/>
                    </a:solidFill>
                  </a:rPr>
                  <a:t>2</a:t>
                </a:r>
                <a:endParaRPr lang="fr-MA" sz="3200" b="1" dirty="0">
                  <a:solidFill>
                    <a:srgbClr val="FF0000"/>
                  </a:solidFill>
                </a:endParaRPr>
              </a:p>
              <a:p>
                <a:r>
                  <a:rPr lang="fr-MA" sz="2800" dirty="0"/>
                  <a:t>     </a:t>
                </a:r>
              </a:p>
            </p:txBody>
          </p:sp>
          <p:cxnSp>
            <p:nvCxnSpPr>
              <p:cNvPr id="15" name="Connecteur droit 14">
                <a:extLst>
                  <a:ext uri="{FF2B5EF4-FFF2-40B4-BE49-F238E27FC236}">
                    <a16:creationId xmlns:a16="http://schemas.microsoft.com/office/drawing/2014/main" id="{3354F896-EEBD-0BD2-0FF0-70DF0E4305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56283" y="3447527"/>
                <a:ext cx="704462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avec flèche 15">
                <a:extLst>
                  <a:ext uri="{FF2B5EF4-FFF2-40B4-BE49-F238E27FC236}">
                    <a16:creationId xmlns:a16="http://schemas.microsoft.com/office/drawing/2014/main" id="{D5DC344E-6FA0-51CD-B894-1F24127DD25E}"/>
                  </a:ext>
                </a:extLst>
              </p:cNvPr>
              <p:cNvCxnSpPr/>
              <p:nvPr/>
            </p:nvCxnSpPr>
            <p:spPr>
              <a:xfrm>
                <a:off x="3070747" y="2896068"/>
                <a:ext cx="0" cy="406588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16">
                <a:extLst>
                  <a:ext uri="{FF2B5EF4-FFF2-40B4-BE49-F238E27FC236}">
                    <a16:creationId xmlns:a16="http://schemas.microsoft.com/office/drawing/2014/main" id="{1035BE44-17BC-E5EA-53BA-218691A798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22752" y="4322064"/>
                <a:ext cx="629847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17497FC-C66B-E79E-ED78-8320D1AE7B97}"/>
                </a:ext>
              </a:extLst>
            </p:cNvPr>
            <p:cNvGrpSpPr/>
            <p:nvPr/>
          </p:nvGrpSpPr>
          <p:grpSpPr>
            <a:xfrm>
              <a:off x="2333475" y="3214541"/>
              <a:ext cx="2122190" cy="3087402"/>
              <a:chOff x="1914877" y="2486689"/>
              <a:chExt cx="2394699" cy="2609076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EB7D6A80-3492-6CBB-2934-F4B7F031AD95}"/>
                  </a:ext>
                </a:extLst>
              </p:cNvPr>
              <p:cNvSpPr txBox="1"/>
              <p:nvPr/>
            </p:nvSpPr>
            <p:spPr>
              <a:xfrm>
                <a:off x="2456283" y="2486689"/>
                <a:ext cx="1390262" cy="494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200" b="1" dirty="0"/>
                  <a:t>9 5</a:t>
                </a: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44020CA-031A-B782-D215-07DD7D12A08E}"/>
                  </a:ext>
                </a:extLst>
              </p:cNvPr>
              <p:cNvSpPr txBox="1"/>
              <p:nvPr/>
            </p:nvSpPr>
            <p:spPr>
              <a:xfrm>
                <a:off x="3482440" y="2500146"/>
                <a:ext cx="606490" cy="494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200" b="1" dirty="0"/>
                  <a:t>5</a:t>
                </a: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C6401BD9-0264-91ED-ECFE-8856B6A06B40}"/>
                  </a:ext>
                </a:extLst>
              </p:cNvPr>
              <p:cNvSpPr txBox="1"/>
              <p:nvPr/>
            </p:nvSpPr>
            <p:spPr>
              <a:xfrm>
                <a:off x="3418502" y="2994323"/>
                <a:ext cx="891074" cy="494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200" b="1" dirty="0">
                    <a:solidFill>
                      <a:srgbClr val="FF0000"/>
                    </a:solidFill>
                  </a:rPr>
                  <a:t>19</a:t>
                </a: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878EF335-4999-338E-22BE-4544B8B007D9}"/>
                  </a:ext>
                </a:extLst>
              </p:cNvPr>
              <p:cNvSpPr txBox="1"/>
              <p:nvPr/>
            </p:nvSpPr>
            <p:spPr>
              <a:xfrm>
                <a:off x="1914877" y="2936991"/>
                <a:ext cx="2006082" cy="2158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dirty="0"/>
                  <a:t>  </a:t>
                </a:r>
                <a:r>
                  <a:rPr lang="fr-MA" sz="3600" dirty="0"/>
                  <a:t>-</a:t>
                </a:r>
                <a:r>
                  <a:rPr lang="fr-MA" sz="2800" dirty="0"/>
                  <a:t> </a:t>
                </a:r>
                <a:r>
                  <a:rPr lang="fr-MA" sz="3200" b="1" dirty="0"/>
                  <a:t>5 </a:t>
                </a:r>
              </a:p>
              <a:p>
                <a:r>
                  <a:rPr lang="fr-MA" sz="3200" b="1" dirty="0"/>
                  <a:t>    4  5</a:t>
                </a:r>
              </a:p>
              <a:p>
                <a:r>
                  <a:rPr lang="fr-MA" sz="3200" b="1" dirty="0">
                    <a:solidFill>
                      <a:srgbClr val="FF0000"/>
                    </a:solidFill>
                  </a:rPr>
                  <a:t>   -4 5 </a:t>
                </a:r>
              </a:p>
              <a:p>
                <a:r>
                  <a:rPr lang="fr-MA" sz="3200" b="1" dirty="0">
                    <a:solidFill>
                      <a:srgbClr val="FF0000"/>
                    </a:solidFill>
                  </a:rPr>
                  <a:t>    0  0 </a:t>
                </a:r>
              </a:p>
              <a:p>
                <a:r>
                  <a:rPr lang="fr-MA" sz="2800" dirty="0"/>
                  <a:t>     </a:t>
                </a:r>
              </a:p>
            </p:txBody>
          </p:sp>
          <p:cxnSp>
            <p:nvCxnSpPr>
              <p:cNvPr id="29" name="Connecteur droit 28">
                <a:extLst>
                  <a:ext uri="{FF2B5EF4-FFF2-40B4-BE49-F238E27FC236}">
                    <a16:creationId xmlns:a16="http://schemas.microsoft.com/office/drawing/2014/main" id="{E38E63FD-C418-F7AA-1B08-2DA01F72E0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56283" y="3447527"/>
                <a:ext cx="704462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avec flèche 29">
                <a:extLst>
                  <a:ext uri="{FF2B5EF4-FFF2-40B4-BE49-F238E27FC236}">
                    <a16:creationId xmlns:a16="http://schemas.microsoft.com/office/drawing/2014/main" id="{77E56CE1-BF23-2BDA-993E-1EB3684144D5}"/>
                  </a:ext>
                </a:extLst>
              </p:cNvPr>
              <p:cNvCxnSpPr/>
              <p:nvPr/>
            </p:nvCxnSpPr>
            <p:spPr>
              <a:xfrm>
                <a:off x="3070747" y="2896068"/>
                <a:ext cx="0" cy="406588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30">
                <a:extLst>
                  <a:ext uri="{FF2B5EF4-FFF2-40B4-BE49-F238E27FC236}">
                    <a16:creationId xmlns:a16="http://schemas.microsoft.com/office/drawing/2014/main" id="{9C7874C8-D6F6-6EC2-23B8-CCF29BBD2E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22752" y="4322064"/>
                <a:ext cx="629847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80F69D89-D03B-3898-31F3-99E05E427DD3}"/>
                </a:ext>
              </a:extLst>
            </p:cNvPr>
            <p:cNvGrpSpPr/>
            <p:nvPr/>
          </p:nvGrpSpPr>
          <p:grpSpPr>
            <a:xfrm>
              <a:off x="4187408" y="3093945"/>
              <a:ext cx="2024826" cy="3188483"/>
              <a:chOff x="2024743" y="2486689"/>
              <a:chExt cx="2284833" cy="2694497"/>
            </a:xfrm>
          </p:grpSpPr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E5B75F84-DF0C-BB7F-8AC9-FBF0E7EFA083}"/>
                  </a:ext>
                </a:extLst>
              </p:cNvPr>
              <p:cNvSpPr txBox="1"/>
              <p:nvPr/>
            </p:nvSpPr>
            <p:spPr>
              <a:xfrm>
                <a:off x="2456283" y="2486689"/>
                <a:ext cx="1390262" cy="494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200" b="1" dirty="0"/>
                  <a:t>9 6</a:t>
                </a: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6724FC4-A33F-C0D8-43A1-C6CC834144D1}"/>
                  </a:ext>
                </a:extLst>
              </p:cNvPr>
              <p:cNvSpPr txBox="1"/>
              <p:nvPr/>
            </p:nvSpPr>
            <p:spPr>
              <a:xfrm>
                <a:off x="3482440" y="2500146"/>
                <a:ext cx="606490" cy="494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200" b="1" dirty="0"/>
                  <a:t>4</a:t>
                </a:r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B2180914-AC0C-67B9-5715-C91545412033}"/>
                  </a:ext>
                </a:extLst>
              </p:cNvPr>
              <p:cNvSpPr txBox="1"/>
              <p:nvPr/>
            </p:nvSpPr>
            <p:spPr>
              <a:xfrm>
                <a:off x="3418502" y="2994323"/>
                <a:ext cx="891074" cy="494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200" b="1" dirty="0">
                    <a:solidFill>
                      <a:srgbClr val="FF0000"/>
                    </a:solidFill>
                  </a:rPr>
                  <a:t>24</a:t>
                </a:r>
              </a:p>
            </p:txBody>
          </p: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C6E069E8-41D2-1655-A897-76A1711F38BC}"/>
                  </a:ext>
                </a:extLst>
              </p:cNvPr>
              <p:cNvSpPr txBox="1"/>
              <p:nvPr/>
            </p:nvSpPr>
            <p:spPr>
              <a:xfrm>
                <a:off x="2024743" y="3022412"/>
                <a:ext cx="2006082" cy="2158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dirty="0"/>
                  <a:t>  </a:t>
                </a:r>
                <a:r>
                  <a:rPr lang="fr-MA" sz="3600" dirty="0"/>
                  <a:t>-</a:t>
                </a:r>
                <a:r>
                  <a:rPr lang="fr-MA" sz="2800" dirty="0"/>
                  <a:t> </a:t>
                </a:r>
                <a:r>
                  <a:rPr lang="fr-MA" sz="3200" b="1" dirty="0"/>
                  <a:t>8 </a:t>
                </a:r>
              </a:p>
              <a:p>
                <a:r>
                  <a:rPr lang="fr-MA" sz="3200" b="1" dirty="0"/>
                  <a:t>    1  6</a:t>
                </a:r>
              </a:p>
              <a:p>
                <a:r>
                  <a:rPr lang="fr-MA" sz="3200" b="1" dirty="0">
                    <a:solidFill>
                      <a:srgbClr val="FF0000"/>
                    </a:solidFill>
                  </a:rPr>
                  <a:t>   -1  6</a:t>
                </a:r>
              </a:p>
              <a:p>
                <a:r>
                  <a:rPr lang="fr-MA" sz="3200" b="1" dirty="0">
                    <a:solidFill>
                      <a:srgbClr val="FF0000"/>
                    </a:solidFill>
                  </a:rPr>
                  <a:t>    0  0 </a:t>
                </a:r>
              </a:p>
              <a:p>
                <a:r>
                  <a:rPr lang="fr-MA" sz="2800" dirty="0"/>
                  <a:t>     </a:t>
                </a:r>
              </a:p>
            </p:txBody>
          </p:sp>
          <p:cxnSp>
            <p:nvCxnSpPr>
              <p:cNvPr id="37" name="Connecteur droit 36">
                <a:extLst>
                  <a:ext uri="{FF2B5EF4-FFF2-40B4-BE49-F238E27FC236}">
                    <a16:creationId xmlns:a16="http://schemas.microsoft.com/office/drawing/2014/main" id="{304044BC-FA5B-3A1D-3999-0B3627443A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56283" y="3447527"/>
                <a:ext cx="704462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avec flèche 37">
                <a:extLst>
                  <a:ext uri="{FF2B5EF4-FFF2-40B4-BE49-F238E27FC236}">
                    <a16:creationId xmlns:a16="http://schemas.microsoft.com/office/drawing/2014/main" id="{4CA27765-C1D0-65B3-78AA-63A5787D7E8B}"/>
                  </a:ext>
                </a:extLst>
              </p:cNvPr>
              <p:cNvCxnSpPr/>
              <p:nvPr/>
            </p:nvCxnSpPr>
            <p:spPr>
              <a:xfrm>
                <a:off x="3070747" y="2896068"/>
                <a:ext cx="0" cy="406588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necteur droit 38">
                <a:extLst>
                  <a:ext uri="{FF2B5EF4-FFF2-40B4-BE49-F238E27FC236}">
                    <a16:creationId xmlns:a16="http://schemas.microsoft.com/office/drawing/2014/main" id="{8F3D782B-9828-BC0F-6FFA-3B0BA74E95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22752" y="4322064"/>
                <a:ext cx="629847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84F6FB0F-CB65-4BA4-7CB8-9098492C66BD}"/>
                </a:ext>
              </a:extLst>
            </p:cNvPr>
            <p:cNvGrpSpPr/>
            <p:nvPr/>
          </p:nvGrpSpPr>
          <p:grpSpPr>
            <a:xfrm>
              <a:off x="5995756" y="3162465"/>
              <a:ext cx="2024826" cy="3188483"/>
              <a:chOff x="2024743" y="2486689"/>
              <a:chExt cx="2284833" cy="2694497"/>
            </a:xfrm>
          </p:grpSpPr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EE21DE86-583A-D06B-C6C3-C4EED0E2E606}"/>
                  </a:ext>
                </a:extLst>
              </p:cNvPr>
              <p:cNvSpPr txBox="1"/>
              <p:nvPr/>
            </p:nvSpPr>
            <p:spPr>
              <a:xfrm>
                <a:off x="2456283" y="2486689"/>
                <a:ext cx="1390262" cy="494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200" b="1" dirty="0"/>
                  <a:t>9 8</a:t>
                </a:r>
              </a:p>
            </p:txBody>
          </p:sp>
          <p:sp>
            <p:nvSpPr>
              <p:cNvPr id="50" name="ZoneTexte 49">
                <a:extLst>
                  <a:ext uri="{FF2B5EF4-FFF2-40B4-BE49-F238E27FC236}">
                    <a16:creationId xmlns:a16="http://schemas.microsoft.com/office/drawing/2014/main" id="{52870737-5276-1E06-2A08-F838A12B9147}"/>
                  </a:ext>
                </a:extLst>
              </p:cNvPr>
              <p:cNvSpPr txBox="1"/>
              <p:nvPr/>
            </p:nvSpPr>
            <p:spPr>
              <a:xfrm>
                <a:off x="3482440" y="2500146"/>
                <a:ext cx="606490" cy="494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200" b="1" dirty="0"/>
                  <a:t>5</a:t>
                </a:r>
              </a:p>
            </p:txBody>
          </p:sp>
          <p:sp>
            <p:nvSpPr>
              <p:cNvPr id="51" name="ZoneTexte 50">
                <a:extLst>
                  <a:ext uri="{FF2B5EF4-FFF2-40B4-BE49-F238E27FC236}">
                    <a16:creationId xmlns:a16="http://schemas.microsoft.com/office/drawing/2014/main" id="{C333CE5E-1EF4-5166-48F4-C07DACAD931B}"/>
                  </a:ext>
                </a:extLst>
              </p:cNvPr>
              <p:cNvSpPr txBox="1"/>
              <p:nvPr/>
            </p:nvSpPr>
            <p:spPr>
              <a:xfrm>
                <a:off x="3418502" y="2994323"/>
                <a:ext cx="891074" cy="494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200" b="1" dirty="0">
                    <a:solidFill>
                      <a:srgbClr val="FF0000"/>
                    </a:solidFill>
                  </a:rPr>
                  <a:t>19</a:t>
                </a:r>
              </a:p>
            </p:txBody>
          </p:sp>
          <p:sp>
            <p:nvSpPr>
              <p:cNvPr id="52" name="ZoneTexte 51">
                <a:extLst>
                  <a:ext uri="{FF2B5EF4-FFF2-40B4-BE49-F238E27FC236}">
                    <a16:creationId xmlns:a16="http://schemas.microsoft.com/office/drawing/2014/main" id="{6E8E0145-4767-A981-582F-DF27BDD04AF5}"/>
                  </a:ext>
                </a:extLst>
              </p:cNvPr>
              <p:cNvSpPr txBox="1"/>
              <p:nvPr/>
            </p:nvSpPr>
            <p:spPr>
              <a:xfrm>
                <a:off x="2024743" y="3022412"/>
                <a:ext cx="2006082" cy="2158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dirty="0"/>
                  <a:t>  </a:t>
                </a:r>
                <a:r>
                  <a:rPr lang="fr-MA" sz="3600" dirty="0"/>
                  <a:t>-</a:t>
                </a:r>
                <a:r>
                  <a:rPr lang="fr-MA" sz="2800" dirty="0"/>
                  <a:t> </a:t>
                </a:r>
                <a:r>
                  <a:rPr lang="fr-MA" sz="3200" b="1" dirty="0"/>
                  <a:t>5 </a:t>
                </a:r>
              </a:p>
              <a:p>
                <a:r>
                  <a:rPr lang="fr-MA" sz="3200" b="1" dirty="0"/>
                  <a:t>    4  8</a:t>
                </a:r>
              </a:p>
              <a:p>
                <a:r>
                  <a:rPr lang="fr-MA" sz="3200" b="1" dirty="0">
                    <a:solidFill>
                      <a:srgbClr val="FF0000"/>
                    </a:solidFill>
                  </a:rPr>
                  <a:t>   -4 5 </a:t>
                </a:r>
              </a:p>
              <a:p>
                <a:r>
                  <a:rPr lang="fr-MA" sz="3200" b="1" dirty="0">
                    <a:solidFill>
                      <a:srgbClr val="FF0000"/>
                    </a:solidFill>
                  </a:rPr>
                  <a:t>    0  3 </a:t>
                </a:r>
              </a:p>
              <a:p>
                <a:r>
                  <a:rPr lang="fr-MA" sz="2800" dirty="0"/>
                  <a:t>     </a:t>
                </a:r>
              </a:p>
            </p:txBody>
          </p:sp>
          <p:cxnSp>
            <p:nvCxnSpPr>
              <p:cNvPr id="53" name="Connecteur droit 52">
                <a:extLst>
                  <a:ext uri="{FF2B5EF4-FFF2-40B4-BE49-F238E27FC236}">
                    <a16:creationId xmlns:a16="http://schemas.microsoft.com/office/drawing/2014/main" id="{1AFCA013-CB71-AF9A-8747-3B8553B6F9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56283" y="3447527"/>
                <a:ext cx="704462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Connecteur droit avec flèche 53">
                <a:extLst>
                  <a:ext uri="{FF2B5EF4-FFF2-40B4-BE49-F238E27FC236}">
                    <a16:creationId xmlns:a16="http://schemas.microsoft.com/office/drawing/2014/main" id="{291AF5D2-4471-4891-FB22-36B52949A229}"/>
                  </a:ext>
                </a:extLst>
              </p:cNvPr>
              <p:cNvCxnSpPr/>
              <p:nvPr/>
            </p:nvCxnSpPr>
            <p:spPr>
              <a:xfrm>
                <a:off x="3070747" y="2896068"/>
                <a:ext cx="0" cy="406588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Connecteur droit 54">
                <a:extLst>
                  <a:ext uri="{FF2B5EF4-FFF2-40B4-BE49-F238E27FC236}">
                    <a16:creationId xmlns:a16="http://schemas.microsoft.com/office/drawing/2014/main" id="{A079B88F-E1D1-15E6-6F1A-7B204C7546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22752" y="4322064"/>
                <a:ext cx="629847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43397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4859D-06A9-B69A-95E1-30F547639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2D8E1C-79D0-2EDC-B2E4-07FE5F06FF2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A1C9090-667F-4A7F-448A-DB8BD626336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9E6D347-999C-A8B9-146F-0D9BE0A22A54}"/>
              </a:ext>
            </a:extLst>
          </p:cNvPr>
          <p:cNvGrpSpPr/>
          <p:nvPr/>
        </p:nvGrpSpPr>
        <p:grpSpPr>
          <a:xfrm>
            <a:off x="1607233" y="2507041"/>
            <a:ext cx="6252715" cy="2551342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4E55B1D-3F14-5C91-6A86-B94396AEDB36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40FE023-1C40-79B0-07FC-9D6FC4E726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724838" y="3616303"/>
              <a:ext cx="801853" cy="753389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533845FE-D9C3-2AC6-F623-D4957EBD5084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5B6165F-3785-23A7-122D-1EE8E3ABB33A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E9285C0-8D5F-F993-A0A8-1C81724A6CA1}"/>
              </a:ext>
            </a:extLst>
          </p:cNvPr>
          <p:cNvSpPr txBox="1"/>
          <p:nvPr/>
        </p:nvSpPr>
        <p:spPr>
          <a:xfrm>
            <a:off x="1607234" y="3300665"/>
            <a:ext cx="5288575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defTabSz="609630" rtl="1">
              <a:defRPr/>
            </a:pPr>
            <a:r>
              <a:rPr lang="ar-SA" sz="2800" b="1" kern="0" dirty="0">
                <a:solidFill>
                  <a:srgbClr val="F1A9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SA" sz="28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MA" sz="28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</a:t>
            </a:r>
            <a:r>
              <a:rPr lang="ar-SA" sz="28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8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بُ خارِجِ قِسْمَةِ عَدَدٍ مِنْ ثَلاثِ أَرْقَامٍ عَلى</a:t>
            </a:r>
            <a:r>
              <a:rPr lang="ar-SA" sz="28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0" dirty="0">
                <a:solidFill>
                  <a:srgbClr val="FF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عَدَدٍ مِنْ رَقْمِ وَاحِدِ.</a:t>
            </a:r>
            <a:endParaRPr lang="en-US" sz="2800" b="1" dirty="0">
              <a:solidFill>
                <a:srgbClr val="FFA4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62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A7827-EACF-D08F-2A7F-1D5D90E36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17B4AB84-A48C-1ED1-F0DA-44B00F5A5CE2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C5C54A6-3C78-6873-52B3-4B236579459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E2DBBD3-CF45-DF45-B9C3-924BA030FD5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6043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F490-6443-77AD-6D07-08339E52DC4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</a:t>
            </a:r>
            <a:r>
              <a:rPr lang="ar-S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ضعوا وأنجزوا العملية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40BAE5-6359-3A14-7465-143F839AC934}"/>
              </a:ext>
            </a:extLst>
          </p:cNvPr>
          <p:cNvSpPr txBox="1"/>
          <p:nvPr/>
        </p:nvSpPr>
        <p:spPr>
          <a:xfrm>
            <a:off x="1778921" y="3107429"/>
            <a:ext cx="574695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126 ÷ 4 </a:t>
            </a:r>
          </a:p>
        </p:txBody>
      </p: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B2A720-B5E3-1BFC-F4B7-875CF28CF0C8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C2D30FB-1C04-60C9-1310-6078EB4FAD02}"/>
              </a:ext>
            </a:extLst>
          </p:cNvPr>
          <p:cNvSpPr txBox="1"/>
          <p:nvPr/>
        </p:nvSpPr>
        <p:spPr>
          <a:xfrm>
            <a:off x="2527876" y="1379679"/>
            <a:ext cx="3496884" cy="1015663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126 ÷ 4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EAD0653-82FE-3694-9EBA-8E0B16D94C96}"/>
              </a:ext>
            </a:extLst>
          </p:cNvPr>
          <p:cNvGrpSpPr/>
          <p:nvPr/>
        </p:nvGrpSpPr>
        <p:grpSpPr>
          <a:xfrm>
            <a:off x="2571034" y="2717616"/>
            <a:ext cx="4511351" cy="3402273"/>
            <a:chOff x="2038739" y="2341535"/>
            <a:chExt cx="3778898" cy="2808963"/>
          </a:xfrm>
        </p:grpSpPr>
        <p:pic>
          <p:nvPicPr>
            <p:cNvPr id="5" name="Image 4" descr="Une image contenant texte, capture d’écran, diagramme, Rectangle&#10;&#10;Le contenu généré par l’IA peut être incorrect.">
              <a:extLst>
                <a:ext uri="{FF2B5EF4-FFF2-40B4-BE49-F238E27FC236}">
                  <a16:creationId xmlns:a16="http://schemas.microsoft.com/office/drawing/2014/main" id="{71598EB0-FEF9-4F6A-81E3-E80C6DF48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73" t="31755" r="51501" b="7428"/>
            <a:stretch>
              <a:fillRect/>
            </a:stretch>
          </p:blipFill>
          <p:spPr>
            <a:xfrm>
              <a:off x="2038739" y="2491274"/>
              <a:ext cx="3778898" cy="2659224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FA3BB60-8E7C-6C8D-8C0D-1C566D511267}"/>
                </a:ext>
              </a:extLst>
            </p:cNvPr>
            <p:cNvGrpSpPr/>
            <p:nvPr/>
          </p:nvGrpSpPr>
          <p:grpSpPr>
            <a:xfrm>
              <a:off x="2136710" y="2341535"/>
              <a:ext cx="2557171" cy="2539722"/>
              <a:chOff x="2024743" y="2486689"/>
              <a:chExt cx="2557171" cy="2146247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CB6DE23-B609-78A0-405D-93AE9D8A65DD}"/>
                  </a:ext>
                </a:extLst>
              </p:cNvPr>
              <p:cNvSpPr txBox="1"/>
              <p:nvPr/>
            </p:nvSpPr>
            <p:spPr>
              <a:xfrm>
                <a:off x="2456283" y="2486689"/>
                <a:ext cx="1390262" cy="546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/>
                  <a:t>1 2 6</a:t>
                </a: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28F061F-7DEF-582F-26C6-319A9DFF713B}"/>
                  </a:ext>
                </a:extLst>
              </p:cNvPr>
              <p:cNvSpPr txBox="1"/>
              <p:nvPr/>
            </p:nvSpPr>
            <p:spPr>
              <a:xfrm>
                <a:off x="3819719" y="2486689"/>
                <a:ext cx="606490" cy="546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/>
                  <a:t>4</a:t>
                </a: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6C61343-1F1F-EE9A-2F85-E10677A5B48B}"/>
                  </a:ext>
                </a:extLst>
              </p:cNvPr>
              <p:cNvSpPr txBox="1"/>
              <p:nvPr/>
            </p:nvSpPr>
            <p:spPr>
              <a:xfrm>
                <a:off x="3690840" y="3092377"/>
                <a:ext cx="891074" cy="546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>
                    <a:solidFill>
                      <a:srgbClr val="FF0000"/>
                    </a:solidFill>
                  </a:rPr>
                  <a:t>3 1</a:t>
                </a: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7DEB244-6BA1-9580-1E2A-3594845AC09A}"/>
                  </a:ext>
                </a:extLst>
              </p:cNvPr>
              <p:cNvSpPr txBox="1"/>
              <p:nvPr/>
            </p:nvSpPr>
            <p:spPr>
              <a:xfrm>
                <a:off x="2024743" y="3022412"/>
                <a:ext cx="2006081" cy="16105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200" dirty="0"/>
                  <a:t>  -  </a:t>
                </a:r>
                <a:r>
                  <a:rPr lang="fr-MA" sz="3600" b="1" dirty="0"/>
                  <a:t>1 2</a:t>
                </a:r>
                <a:r>
                  <a:rPr lang="fr-MA" sz="3200" dirty="0"/>
                  <a:t> </a:t>
                </a:r>
                <a:endParaRPr lang="fr-MA" sz="3600" b="1" dirty="0"/>
              </a:p>
              <a:p>
                <a:r>
                  <a:rPr lang="fr-MA" sz="3600" b="1" dirty="0"/>
                  <a:t>     0 0 6</a:t>
                </a:r>
              </a:p>
              <a:p>
                <a:r>
                  <a:rPr lang="fr-MA" sz="3600" b="1" dirty="0"/>
                  <a:t>     -     4</a:t>
                </a:r>
              </a:p>
              <a:p>
                <a:r>
                  <a:rPr lang="fr-MA" sz="3600" b="1" dirty="0"/>
                  <a:t>            </a:t>
                </a:r>
                <a:r>
                  <a:rPr lang="fr-MA" sz="3600" b="1" dirty="0">
                    <a:solidFill>
                      <a:srgbClr val="FF0000"/>
                    </a:solidFill>
                  </a:rPr>
                  <a:t>2</a:t>
                </a:r>
                <a:r>
                  <a:rPr lang="fr-MA" sz="3200" dirty="0"/>
                  <a:t>     </a:t>
                </a:r>
              </a:p>
            </p:txBody>
          </p:sp>
          <p:cxnSp>
            <p:nvCxnSpPr>
              <p:cNvPr id="14" name="Connecteur droit 13">
                <a:extLst>
                  <a:ext uri="{FF2B5EF4-FFF2-40B4-BE49-F238E27FC236}">
                    <a16:creationId xmlns:a16="http://schemas.microsoft.com/office/drawing/2014/main" id="{06D8C018-F30F-36E7-7489-1FD0125941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56283" y="3445507"/>
                <a:ext cx="972717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cteur droit avec flèche 14">
                <a:extLst>
                  <a:ext uri="{FF2B5EF4-FFF2-40B4-BE49-F238E27FC236}">
                    <a16:creationId xmlns:a16="http://schemas.microsoft.com/office/drawing/2014/main" id="{9F1DC0EB-A051-4749-004A-42BF985C6CD6}"/>
                  </a:ext>
                </a:extLst>
              </p:cNvPr>
              <p:cNvCxnSpPr/>
              <p:nvPr/>
            </p:nvCxnSpPr>
            <p:spPr>
              <a:xfrm>
                <a:off x="3208190" y="2958887"/>
                <a:ext cx="0" cy="406588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14346703-D31C-4AE1-3FF8-48FEFE5CC4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59478" y="4191219"/>
                <a:ext cx="1166326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C488D-55A2-0939-884D-16E823107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8F976DA-33A4-B743-7008-E489A9B219FA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5A062D-5F6F-E30F-7FDF-F5B023935A1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944B63D-4A5C-C746-971E-C7D64537EB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8981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A08CB-526A-E75C-8772-4135E140A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59CD8CB-6AF1-2638-E7CA-1EF5FDF36B11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28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916F7DEC-0EA5-176A-35B4-A310B4525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2A4ECBE-3246-7DED-DAF2-A9825AFF4AC8}"/>
              </a:ext>
            </a:extLst>
          </p:cNvPr>
          <p:cNvGrpSpPr/>
          <p:nvPr/>
        </p:nvGrpSpPr>
        <p:grpSpPr>
          <a:xfrm>
            <a:off x="530992" y="1857783"/>
            <a:ext cx="7793298" cy="4338602"/>
            <a:chOff x="675351" y="1988412"/>
            <a:chExt cx="7793298" cy="4338602"/>
          </a:xfrm>
        </p:grpSpPr>
        <p:pic>
          <p:nvPicPr>
            <p:cNvPr id="8" name="Image 7" descr="Une image contenant texte, capture d’écran, diagramme, Rectangle&#10;&#10;Le contenu généré par l’IA peut être incorrect.">
              <a:extLst>
                <a:ext uri="{FF2B5EF4-FFF2-40B4-BE49-F238E27FC236}">
                  <a16:creationId xmlns:a16="http://schemas.microsoft.com/office/drawing/2014/main" id="{5B7AE3B1-D34F-E790-5EF4-6BB7B3C56B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0748" y="1988412"/>
              <a:ext cx="3787901" cy="4338601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diagramme, affichage&#10;&#10;Le contenu généré par l’IA peut être incorrect.">
              <a:extLst>
                <a:ext uri="{FF2B5EF4-FFF2-40B4-BE49-F238E27FC236}">
                  <a16:creationId xmlns:a16="http://schemas.microsoft.com/office/drawing/2014/main" id="{947153A4-8DE4-8377-9A65-8948B713F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351" y="1988412"/>
              <a:ext cx="3896649" cy="4338602"/>
            </a:xfrm>
            <a:prstGeom prst="rect">
              <a:avLst/>
            </a:prstGeom>
          </p:spPr>
        </p:pic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83A7D2B-D77C-D090-3734-514610AA8E18}"/>
              </a:ext>
            </a:extLst>
          </p:cNvPr>
          <p:cNvSpPr/>
          <p:nvPr/>
        </p:nvSpPr>
        <p:spPr>
          <a:xfrm>
            <a:off x="4893014" y="3429001"/>
            <a:ext cx="3052348" cy="238814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1526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BAF88-AC51-ED6E-3AD4-78C6E46CD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82A28D-43E0-A042-C15F-3549A4212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DEB49BD-C98E-6BC5-EFE5-941DE4B57223}"/>
              </a:ext>
            </a:extLst>
          </p:cNvPr>
          <p:cNvSpPr txBox="1"/>
          <p:nvPr/>
        </p:nvSpPr>
        <p:spPr>
          <a:xfrm>
            <a:off x="425194" y="926560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للإنجاز</a:t>
            </a: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EB798CD5-DE7D-DF20-3558-10A6CC1BABB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68DE50B9-4ACE-4C75-E831-AD2A8D9A2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956CCDF0-164B-E8F8-2DAF-A82EB54F2B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D244DD5-41DD-EAA3-A095-2BADB9D2720B}"/>
              </a:ext>
            </a:extLst>
          </p:cNvPr>
          <p:cNvGrpSpPr/>
          <p:nvPr/>
        </p:nvGrpSpPr>
        <p:grpSpPr>
          <a:xfrm>
            <a:off x="682089" y="2145469"/>
            <a:ext cx="7928563" cy="3981623"/>
            <a:chOff x="799271" y="2389426"/>
            <a:chExt cx="9510348" cy="4912025"/>
          </a:xfrm>
        </p:grpSpPr>
        <p:pic>
          <p:nvPicPr>
            <p:cNvPr id="10" name="Image 9" descr="Une image contenant texte, capture d’écran, diagramme, Rectangle&#10;&#10;Le contenu généré par l’IA peut être incorrect.">
              <a:extLst>
                <a:ext uri="{FF2B5EF4-FFF2-40B4-BE49-F238E27FC236}">
                  <a16:creationId xmlns:a16="http://schemas.microsoft.com/office/drawing/2014/main" id="{CC0379C4-A7D9-515D-90B4-239001D8A9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271" y="2389426"/>
              <a:ext cx="7116324" cy="2306789"/>
            </a:xfrm>
            <a:prstGeom prst="rect">
              <a:avLst/>
            </a:prstGeom>
          </p:spPr>
        </p:pic>
        <p:pic>
          <p:nvPicPr>
            <p:cNvPr id="9" name="Image 8" descr="Une image contenant texte, diagramme, Rectangle, Parallèle&#10;&#10;Le contenu généré par l’IA peut être incorrect.">
              <a:extLst>
                <a:ext uri="{FF2B5EF4-FFF2-40B4-BE49-F238E27FC236}">
                  <a16:creationId xmlns:a16="http://schemas.microsoft.com/office/drawing/2014/main" id="{F47955E3-3A9B-D5C7-2FAF-A236BB457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6980" y="4834609"/>
              <a:ext cx="7020904" cy="2466842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75753D4-5E30-68A4-2D75-57E173BB0E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flipH="1">
              <a:off x="8241638" y="3362997"/>
              <a:ext cx="2067981" cy="20679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0933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B1087-CFA9-1F4E-6DC1-0B1260B3C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6F4C30-1FA1-8468-6637-EF3653634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F1BED2-4F96-D101-D8DE-432C9EC278DC}"/>
              </a:ext>
            </a:extLst>
          </p:cNvPr>
          <p:cNvSpPr txBox="1"/>
          <p:nvPr/>
        </p:nvSpPr>
        <p:spPr>
          <a:xfrm>
            <a:off x="0" y="91331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CB713430-8E4D-09E3-AF16-5EB5318209D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25494506-4951-6F8A-BD7B-8AC9A93F3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67B6F9CC-3EB0-B034-7533-0D86379381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 descr="Une image contenant texte, capture d’écran, diagramme, Rectangle&#10;&#10;Le contenu généré par l’IA peut être incorrect.">
            <a:extLst>
              <a:ext uri="{FF2B5EF4-FFF2-40B4-BE49-F238E27FC236}">
                <a16:creationId xmlns:a16="http://schemas.microsoft.com/office/drawing/2014/main" id="{6A7D374F-D435-0AFB-EDCD-B6D96A2F90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310" y="1332945"/>
            <a:ext cx="7116324" cy="281760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0507938B-2BE9-6418-1945-45F34FC0A77D}"/>
              </a:ext>
            </a:extLst>
          </p:cNvPr>
          <p:cNvGrpSpPr/>
          <p:nvPr/>
        </p:nvGrpSpPr>
        <p:grpSpPr>
          <a:xfrm>
            <a:off x="1621674" y="2209640"/>
            <a:ext cx="2297143" cy="1708953"/>
            <a:chOff x="2199892" y="2558451"/>
            <a:chExt cx="2049771" cy="2104324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F1389E8-7248-4F39-1DD3-AFC061A50728}"/>
                </a:ext>
              </a:extLst>
            </p:cNvPr>
            <p:cNvSpPr txBox="1"/>
            <p:nvPr/>
          </p:nvSpPr>
          <p:spPr>
            <a:xfrm>
              <a:off x="2640562" y="2558451"/>
              <a:ext cx="1390262" cy="492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/>
                <a:t>4 7 5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18491C4-CFAE-99FD-2DC3-21931C444CDC}"/>
                </a:ext>
              </a:extLst>
            </p:cNvPr>
            <p:cNvSpPr txBox="1"/>
            <p:nvPr/>
          </p:nvSpPr>
          <p:spPr>
            <a:xfrm>
              <a:off x="3424334" y="2568165"/>
              <a:ext cx="606490" cy="492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/>
                <a:t>6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5F13771-7525-2E40-AFEC-7B34F2743B2D}"/>
                </a:ext>
              </a:extLst>
            </p:cNvPr>
            <p:cNvSpPr txBox="1"/>
            <p:nvPr/>
          </p:nvSpPr>
          <p:spPr>
            <a:xfrm>
              <a:off x="3358589" y="2969841"/>
              <a:ext cx="891074" cy="492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FF0000"/>
                  </a:solidFill>
                </a:rPr>
                <a:t>79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8C39CF35-2F51-41FE-45DE-D1633BFF02F6}"/>
                </a:ext>
              </a:extLst>
            </p:cNvPr>
            <p:cNvSpPr txBox="1"/>
            <p:nvPr/>
          </p:nvSpPr>
          <p:spPr>
            <a:xfrm>
              <a:off x="2199892" y="3033156"/>
              <a:ext cx="2006081" cy="16296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dirty="0"/>
                <a:t>  -      </a:t>
              </a:r>
              <a:r>
                <a:rPr lang="fr-MA" sz="2000" b="1" dirty="0"/>
                <a:t>4 2</a:t>
              </a:r>
              <a:r>
                <a:rPr lang="fr-MA" dirty="0"/>
                <a:t> </a:t>
              </a:r>
              <a:endParaRPr lang="fr-MA" sz="2000" b="1" dirty="0"/>
            </a:p>
            <a:p>
              <a:r>
                <a:rPr lang="fr-MA" sz="2000" b="1" dirty="0"/>
                <a:t>        0  5 5      </a:t>
              </a:r>
            </a:p>
            <a:p>
              <a:r>
                <a:rPr lang="fr-MA" sz="2000" b="1" dirty="0"/>
                <a:t>       -    5 4</a:t>
              </a:r>
            </a:p>
            <a:p>
              <a:r>
                <a:rPr lang="fr-MA" sz="2000" b="1" dirty="0">
                  <a:solidFill>
                    <a:srgbClr val="FF0000"/>
                  </a:solidFill>
                </a:rPr>
                <a:t>           0   1</a:t>
              </a:r>
              <a:endParaRPr lang="fr-MA" dirty="0"/>
            </a:p>
          </p:txBody>
        </p: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C5648261-0941-2A7A-A4C1-06ADC6104A93}"/>
                </a:ext>
              </a:extLst>
            </p:cNvPr>
            <p:cNvCxnSpPr>
              <a:cxnSpLocks/>
            </p:cNvCxnSpPr>
            <p:nvPr/>
          </p:nvCxnSpPr>
          <p:spPr>
            <a:xfrm>
              <a:off x="2427637" y="3463552"/>
              <a:ext cx="600147" cy="8606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80059392-DAA2-7833-EC8C-36E0866C31B4}"/>
                </a:ext>
              </a:extLst>
            </p:cNvPr>
            <p:cNvCxnSpPr/>
            <p:nvPr/>
          </p:nvCxnSpPr>
          <p:spPr>
            <a:xfrm>
              <a:off x="3085138" y="3032049"/>
              <a:ext cx="0" cy="406589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2C174892-444B-2FF0-BE0D-DF3183603FE6}"/>
                </a:ext>
              </a:extLst>
            </p:cNvPr>
            <p:cNvCxnSpPr>
              <a:cxnSpLocks/>
            </p:cNvCxnSpPr>
            <p:nvPr/>
          </p:nvCxnSpPr>
          <p:spPr>
            <a:xfrm>
              <a:off x="2612824" y="4189730"/>
              <a:ext cx="443386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2DD05DAF-8B73-43E3-BC2B-C852B8D272E2}"/>
              </a:ext>
            </a:extLst>
          </p:cNvPr>
          <p:cNvGrpSpPr/>
          <p:nvPr/>
        </p:nvGrpSpPr>
        <p:grpSpPr>
          <a:xfrm>
            <a:off x="5364345" y="2275695"/>
            <a:ext cx="2023776" cy="1777045"/>
            <a:chOff x="5061756" y="3157581"/>
            <a:chExt cx="2023776" cy="3136251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CDCC84B8-2FE1-D9C1-F7E4-99E5931221B2}"/>
                </a:ext>
              </a:extLst>
            </p:cNvPr>
            <p:cNvGrpSpPr/>
            <p:nvPr/>
          </p:nvGrpSpPr>
          <p:grpSpPr>
            <a:xfrm>
              <a:off x="5061756" y="3157581"/>
              <a:ext cx="2023776" cy="3136251"/>
              <a:chOff x="2326452" y="2655920"/>
              <a:chExt cx="1805842" cy="2188170"/>
            </a:xfrm>
          </p:grpSpPr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0D2DABEB-FE5A-577F-493B-6C1F16076C34}"/>
                  </a:ext>
                </a:extLst>
              </p:cNvPr>
              <p:cNvSpPr txBox="1"/>
              <p:nvPr/>
            </p:nvSpPr>
            <p:spPr>
              <a:xfrm>
                <a:off x="2683667" y="2655920"/>
                <a:ext cx="1390262" cy="4168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1600" b="1" dirty="0"/>
                  <a:t>7 4 6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763B9CC-BEC2-AC75-10F9-B0D44AD291CC}"/>
                  </a:ext>
                </a:extLst>
              </p:cNvPr>
              <p:cNvSpPr txBox="1"/>
              <p:nvPr/>
            </p:nvSpPr>
            <p:spPr>
              <a:xfrm>
                <a:off x="3311783" y="2656403"/>
                <a:ext cx="606490" cy="4168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1600" b="1" dirty="0"/>
                  <a:t>7</a:t>
                </a: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AF50B0CB-918D-CDC7-4FD9-A12FEE33FF45}"/>
                  </a:ext>
                </a:extLst>
              </p:cNvPr>
              <p:cNvSpPr txBox="1"/>
              <p:nvPr/>
            </p:nvSpPr>
            <p:spPr>
              <a:xfrm>
                <a:off x="3241220" y="3077410"/>
                <a:ext cx="891074" cy="4168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1600" b="1" dirty="0">
                    <a:solidFill>
                      <a:srgbClr val="FF0000"/>
                    </a:solidFill>
                  </a:rPr>
                  <a:t>106</a:t>
                </a: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37C391E6-A33B-D165-F104-0EB9249CB0FF}"/>
                  </a:ext>
                </a:extLst>
              </p:cNvPr>
              <p:cNvSpPr txBox="1"/>
              <p:nvPr/>
            </p:nvSpPr>
            <p:spPr>
              <a:xfrm>
                <a:off x="2326452" y="2911284"/>
                <a:ext cx="1312309" cy="19328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1400" dirty="0"/>
                  <a:t>       -  </a:t>
                </a:r>
                <a:r>
                  <a:rPr lang="fr-MA" sz="1600" b="1" dirty="0"/>
                  <a:t>7 </a:t>
                </a:r>
              </a:p>
              <a:p>
                <a:r>
                  <a:rPr lang="fr-MA" sz="1600" b="1" dirty="0"/>
                  <a:t>         0  4</a:t>
                </a:r>
              </a:p>
              <a:p>
                <a:r>
                  <a:rPr lang="fr-MA" sz="1600" b="1" dirty="0"/>
                  <a:t>         -   0   </a:t>
                </a:r>
              </a:p>
              <a:p>
                <a:r>
                  <a:rPr lang="fr-MA" sz="1600" b="1" dirty="0">
                    <a:solidFill>
                      <a:srgbClr val="FF0000"/>
                    </a:solidFill>
                  </a:rPr>
                  <a:t>              4 6</a:t>
                </a:r>
              </a:p>
              <a:p>
                <a:r>
                  <a:rPr lang="fr-MA" sz="1600" b="1" dirty="0">
                    <a:solidFill>
                      <a:srgbClr val="FF0000"/>
                    </a:solidFill>
                  </a:rPr>
                  <a:t>            - 4 2</a:t>
                </a:r>
              </a:p>
              <a:p>
                <a:r>
                  <a:rPr lang="fr-MA" sz="1600" b="1" dirty="0">
                    <a:solidFill>
                      <a:srgbClr val="FF0000"/>
                    </a:solidFill>
                  </a:rPr>
                  <a:t>              0 4</a:t>
                </a:r>
                <a:endParaRPr lang="fr-MA" sz="1400" dirty="0"/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283C4C77-52E0-F6E9-2023-879D390672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78434" y="3257482"/>
                <a:ext cx="304173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avec flèche 25">
                <a:extLst>
                  <a:ext uri="{FF2B5EF4-FFF2-40B4-BE49-F238E27FC236}">
                    <a16:creationId xmlns:a16="http://schemas.microsoft.com/office/drawing/2014/main" id="{AC1202CB-B0A3-931B-92A8-4EBAB9D1B2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82607" y="2933348"/>
                <a:ext cx="0" cy="318129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26">
                <a:extLst>
                  <a:ext uri="{FF2B5EF4-FFF2-40B4-BE49-F238E27FC236}">
                    <a16:creationId xmlns:a16="http://schemas.microsoft.com/office/drawing/2014/main" id="{CF40F5AA-14CA-17AD-C5FD-1600AEBFB6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78434" y="4501201"/>
                <a:ext cx="472980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88795450-FD2D-45E8-F69F-5E5C37EB83B3}"/>
                </a:ext>
              </a:extLst>
            </p:cNvPr>
            <p:cNvCxnSpPr>
              <a:cxnSpLocks/>
            </p:cNvCxnSpPr>
            <p:nvPr/>
          </p:nvCxnSpPr>
          <p:spPr>
            <a:xfrm>
              <a:off x="5456216" y="4873833"/>
              <a:ext cx="423728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avec flèche 36">
              <a:extLst>
                <a:ext uri="{FF2B5EF4-FFF2-40B4-BE49-F238E27FC236}">
                  <a16:creationId xmlns:a16="http://schemas.microsoft.com/office/drawing/2014/main" id="{03CBB99F-9507-9633-7E19-72AA701EF3FC}"/>
                </a:ext>
              </a:extLst>
            </p:cNvPr>
            <p:cNvCxnSpPr>
              <a:cxnSpLocks/>
            </p:cNvCxnSpPr>
            <p:nvPr/>
          </p:nvCxnSpPr>
          <p:spPr>
            <a:xfrm>
              <a:off x="5953879" y="3656912"/>
              <a:ext cx="0" cy="1186152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Image 9" descr="Une image contenant texte, diagramme, Rectangle, Parallèle&#10;&#10;Le contenu généré par l’IA peut être incorrect.">
            <a:extLst>
              <a:ext uri="{FF2B5EF4-FFF2-40B4-BE49-F238E27FC236}">
                <a16:creationId xmlns:a16="http://schemas.microsoft.com/office/drawing/2014/main" id="{22F2A155-0B3A-329B-E4B4-3D4F2CB9C0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788" y="4044403"/>
            <a:ext cx="7020905" cy="2234022"/>
          </a:xfrm>
          <a:prstGeom prst="rect">
            <a:avLst/>
          </a:prstGeom>
        </p:spPr>
      </p:pic>
      <p:grpSp>
        <p:nvGrpSpPr>
          <p:cNvPr id="51" name="Groupe 50">
            <a:extLst>
              <a:ext uri="{FF2B5EF4-FFF2-40B4-BE49-F238E27FC236}">
                <a16:creationId xmlns:a16="http://schemas.microsoft.com/office/drawing/2014/main" id="{8A4F0104-7E47-E716-6F0A-1FBE55CC92D2}"/>
              </a:ext>
            </a:extLst>
          </p:cNvPr>
          <p:cNvGrpSpPr/>
          <p:nvPr/>
        </p:nvGrpSpPr>
        <p:grpSpPr>
          <a:xfrm>
            <a:off x="1780963" y="4426200"/>
            <a:ext cx="3179518" cy="1594548"/>
            <a:chOff x="2319435" y="2436703"/>
            <a:chExt cx="2837126" cy="1963451"/>
          </a:xfrm>
        </p:grpSpPr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53A21AEA-942F-3072-A19B-0BF8FD5C6299}"/>
                </a:ext>
              </a:extLst>
            </p:cNvPr>
            <p:cNvSpPr txBox="1"/>
            <p:nvPr/>
          </p:nvSpPr>
          <p:spPr>
            <a:xfrm>
              <a:off x="2660241" y="2483735"/>
              <a:ext cx="695131" cy="454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5  </a:t>
              </a:r>
              <a:r>
                <a:rPr lang="fr-MA" b="1" dirty="0"/>
                <a:t>3  2</a:t>
              </a:r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8D94294C-AA3C-FEA6-F543-15084946FC72}"/>
                </a:ext>
              </a:extLst>
            </p:cNvPr>
            <p:cNvSpPr txBox="1"/>
            <p:nvPr/>
          </p:nvSpPr>
          <p:spPr>
            <a:xfrm>
              <a:off x="3362435" y="2436703"/>
              <a:ext cx="606490" cy="454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9</a:t>
              </a:r>
              <a:endParaRPr lang="fr-MA" b="1" dirty="0"/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896DBAA1-2D55-0DB7-B745-9C22F33E8E26}"/>
                </a:ext>
              </a:extLst>
            </p:cNvPr>
            <p:cNvSpPr txBox="1"/>
            <p:nvPr/>
          </p:nvSpPr>
          <p:spPr>
            <a:xfrm>
              <a:off x="3355371" y="2916045"/>
              <a:ext cx="1801190" cy="454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FF0000"/>
                  </a:solidFill>
                </a:rPr>
                <a:t>59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B61A3E70-B23E-BEDE-464C-FD85353FD304}"/>
                </a:ext>
              </a:extLst>
            </p:cNvPr>
            <p:cNvSpPr txBox="1"/>
            <p:nvPr/>
          </p:nvSpPr>
          <p:spPr>
            <a:xfrm>
              <a:off x="2319435" y="2922126"/>
              <a:ext cx="2006081" cy="14780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1600" dirty="0"/>
                <a:t>  -      </a:t>
              </a:r>
              <a:r>
                <a:rPr lang="fr-MA" b="1" dirty="0"/>
                <a:t>4 5</a:t>
              </a:r>
              <a:r>
                <a:rPr lang="fr-MA" sz="1600" dirty="0"/>
                <a:t> </a:t>
              </a:r>
              <a:endParaRPr lang="fr-MA" b="1" dirty="0"/>
            </a:p>
            <a:p>
              <a:r>
                <a:rPr lang="fr-MA" b="1" dirty="0"/>
                <a:t>        0  8 2      </a:t>
              </a:r>
            </a:p>
            <a:p>
              <a:r>
                <a:rPr lang="fr-MA" b="1" dirty="0"/>
                <a:t>     -      8 1</a:t>
              </a:r>
            </a:p>
            <a:p>
              <a:r>
                <a:rPr lang="fr-MA" b="1" dirty="0">
                  <a:solidFill>
                    <a:srgbClr val="FF0000"/>
                  </a:solidFill>
                </a:rPr>
                <a:t>           0   1</a:t>
              </a:r>
              <a:endParaRPr lang="fr-MA" sz="1600" dirty="0"/>
            </a:p>
          </p:txBody>
        </p:sp>
        <p:cxnSp>
          <p:nvCxnSpPr>
            <p:cNvPr id="56" name="Connecteur droit 55">
              <a:extLst>
                <a:ext uri="{FF2B5EF4-FFF2-40B4-BE49-F238E27FC236}">
                  <a16:creationId xmlns:a16="http://schemas.microsoft.com/office/drawing/2014/main" id="{FCED3363-0B6F-C132-1180-3130C4B5AB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0355" y="3283726"/>
              <a:ext cx="355368" cy="9811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eur droit avec flèche 56">
              <a:extLst>
                <a:ext uri="{FF2B5EF4-FFF2-40B4-BE49-F238E27FC236}">
                  <a16:creationId xmlns:a16="http://schemas.microsoft.com/office/drawing/2014/main" id="{57DB9DB5-D9A2-A787-7EBE-42AD6221DB0E}"/>
                </a:ext>
              </a:extLst>
            </p:cNvPr>
            <p:cNvCxnSpPr/>
            <p:nvPr/>
          </p:nvCxnSpPr>
          <p:spPr>
            <a:xfrm>
              <a:off x="3159068" y="2887292"/>
              <a:ext cx="0" cy="406589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eur droit 57">
              <a:extLst>
                <a:ext uri="{FF2B5EF4-FFF2-40B4-BE49-F238E27FC236}">
                  <a16:creationId xmlns:a16="http://schemas.microsoft.com/office/drawing/2014/main" id="{3785D1A3-8FE7-FCFB-8545-B15085AB2E77}"/>
                </a:ext>
              </a:extLst>
            </p:cNvPr>
            <p:cNvCxnSpPr>
              <a:cxnSpLocks/>
            </p:cNvCxnSpPr>
            <p:nvPr/>
          </p:nvCxnSpPr>
          <p:spPr>
            <a:xfrm>
              <a:off x="2811929" y="4028049"/>
              <a:ext cx="443374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ZoneTexte 62">
            <a:extLst>
              <a:ext uri="{FF2B5EF4-FFF2-40B4-BE49-F238E27FC236}">
                <a16:creationId xmlns:a16="http://schemas.microsoft.com/office/drawing/2014/main" id="{0D9C5D78-B649-2F3F-AB86-45C1C63DD328}"/>
              </a:ext>
            </a:extLst>
          </p:cNvPr>
          <p:cNvSpPr txBox="1"/>
          <p:nvPr/>
        </p:nvSpPr>
        <p:spPr>
          <a:xfrm>
            <a:off x="4981546" y="4802961"/>
            <a:ext cx="2248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/>
              <a:t>     -      </a:t>
            </a:r>
            <a:r>
              <a:rPr lang="fr-MA" b="1" dirty="0"/>
              <a:t>1 6</a:t>
            </a:r>
          </a:p>
          <a:p>
            <a:r>
              <a:rPr lang="fr-MA" b="1" dirty="0"/>
              <a:t>           0  7 9      </a:t>
            </a:r>
          </a:p>
          <a:p>
            <a:r>
              <a:rPr lang="fr-MA" b="1" dirty="0"/>
              <a:t>         -     7 2</a:t>
            </a:r>
          </a:p>
          <a:p>
            <a:r>
              <a:rPr lang="fr-MA" b="1" dirty="0">
                <a:solidFill>
                  <a:srgbClr val="FF0000"/>
                </a:solidFill>
              </a:rPr>
              <a:t>              0   7  </a:t>
            </a:r>
            <a:endParaRPr lang="fr-MA" sz="1600" dirty="0"/>
          </a:p>
        </p:txBody>
      </p: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652576B9-B5AE-959D-AB9C-D700ABDCCD42}"/>
              </a:ext>
            </a:extLst>
          </p:cNvPr>
          <p:cNvGrpSpPr/>
          <p:nvPr/>
        </p:nvGrpSpPr>
        <p:grpSpPr>
          <a:xfrm>
            <a:off x="5488009" y="4482605"/>
            <a:ext cx="2787021" cy="1206086"/>
            <a:chOff x="5305550" y="4512470"/>
            <a:chExt cx="2787021" cy="1206086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7FE80451-0324-CC52-F422-497FD123CB9D}"/>
                </a:ext>
              </a:extLst>
            </p:cNvPr>
            <p:cNvSpPr txBox="1"/>
            <p:nvPr/>
          </p:nvSpPr>
          <p:spPr>
            <a:xfrm>
              <a:off x="5341247" y="4512470"/>
              <a:ext cx="15580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2 3 9</a:t>
              </a:r>
              <a:endParaRPr lang="fr-MA" b="1" dirty="0"/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46BC4598-AC94-F6EE-DA11-CB77D96C3E3A}"/>
                </a:ext>
              </a:extLst>
            </p:cNvPr>
            <p:cNvSpPr txBox="1"/>
            <p:nvPr/>
          </p:nvSpPr>
          <p:spPr>
            <a:xfrm>
              <a:off x="6130479" y="4531949"/>
              <a:ext cx="6796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8</a:t>
              </a:r>
              <a:endParaRPr lang="fr-MA" b="1" dirty="0"/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B9D6A3F4-4D42-AAE1-2776-5513A810D700}"/>
                </a:ext>
              </a:extLst>
            </p:cNvPr>
            <p:cNvSpPr txBox="1"/>
            <p:nvPr/>
          </p:nvSpPr>
          <p:spPr>
            <a:xfrm>
              <a:off x="6074009" y="4902046"/>
              <a:ext cx="20185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FF0000"/>
                  </a:solidFill>
                </a:rPr>
                <a:t>29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cxnSp>
          <p:nvCxnSpPr>
            <p:cNvPr id="64" name="Connecteur droit 63">
              <a:extLst>
                <a:ext uri="{FF2B5EF4-FFF2-40B4-BE49-F238E27FC236}">
                  <a16:creationId xmlns:a16="http://schemas.microsoft.com/office/drawing/2014/main" id="{FA226E41-6529-291C-1812-D0659FB885B8}"/>
                </a:ext>
              </a:extLst>
            </p:cNvPr>
            <p:cNvCxnSpPr>
              <a:cxnSpLocks/>
            </p:cNvCxnSpPr>
            <p:nvPr/>
          </p:nvCxnSpPr>
          <p:spPr>
            <a:xfrm>
              <a:off x="5305550" y="5172318"/>
              <a:ext cx="541862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cteur droit avec flèche 64">
              <a:extLst>
                <a:ext uri="{FF2B5EF4-FFF2-40B4-BE49-F238E27FC236}">
                  <a16:creationId xmlns:a16="http://schemas.microsoft.com/office/drawing/2014/main" id="{CF6F26C7-7FD1-B2C2-76D9-CECDE58C700D}"/>
                </a:ext>
              </a:extLst>
            </p:cNvPr>
            <p:cNvCxnSpPr/>
            <p:nvPr/>
          </p:nvCxnSpPr>
          <p:spPr>
            <a:xfrm>
              <a:off x="5847412" y="4802825"/>
              <a:ext cx="0" cy="330197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droit 65">
              <a:extLst>
                <a:ext uri="{FF2B5EF4-FFF2-40B4-BE49-F238E27FC236}">
                  <a16:creationId xmlns:a16="http://schemas.microsoft.com/office/drawing/2014/main" id="{38742E6C-9837-CD47-7A51-EC611D562B7E}"/>
                </a:ext>
              </a:extLst>
            </p:cNvPr>
            <p:cNvCxnSpPr>
              <a:cxnSpLocks/>
            </p:cNvCxnSpPr>
            <p:nvPr/>
          </p:nvCxnSpPr>
          <p:spPr>
            <a:xfrm>
              <a:off x="5399146" y="5718556"/>
              <a:ext cx="567064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ZoneTexte 81">
            <a:extLst>
              <a:ext uri="{FF2B5EF4-FFF2-40B4-BE49-F238E27FC236}">
                <a16:creationId xmlns:a16="http://schemas.microsoft.com/office/drawing/2014/main" id="{7EC6E7AA-A38A-3F85-E583-2BE783AB6D50}"/>
              </a:ext>
            </a:extLst>
          </p:cNvPr>
          <p:cNvSpPr txBox="1"/>
          <p:nvPr/>
        </p:nvSpPr>
        <p:spPr>
          <a:xfrm>
            <a:off x="1780963" y="5909093"/>
            <a:ext cx="2439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532=</a:t>
            </a:r>
            <a:r>
              <a:rPr lang="ar-SA" b="1" dirty="0">
                <a:solidFill>
                  <a:srgbClr val="FF0000"/>
                </a:solidFill>
              </a:rPr>
              <a:t>)</a:t>
            </a:r>
            <a:r>
              <a:rPr lang="fr-MA" b="1" dirty="0">
                <a:solidFill>
                  <a:srgbClr val="FF0000"/>
                </a:solidFill>
              </a:rPr>
              <a:t> 9 x 59  </a:t>
            </a:r>
            <a:r>
              <a:rPr lang="ar-SA" b="1" dirty="0">
                <a:solidFill>
                  <a:srgbClr val="FF0000"/>
                </a:solidFill>
              </a:rPr>
              <a:t>(</a:t>
            </a:r>
            <a:r>
              <a:rPr lang="fr-MA" b="1" dirty="0">
                <a:solidFill>
                  <a:srgbClr val="FF0000"/>
                </a:solidFill>
              </a:rPr>
              <a:t> + 1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4CFA4B5F-877C-291D-1D05-CE773DA0849F}"/>
              </a:ext>
            </a:extLst>
          </p:cNvPr>
          <p:cNvSpPr txBox="1"/>
          <p:nvPr/>
        </p:nvSpPr>
        <p:spPr>
          <a:xfrm>
            <a:off x="5329449" y="5879591"/>
            <a:ext cx="2439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239 =</a:t>
            </a:r>
            <a:r>
              <a:rPr lang="ar-SA" b="1" dirty="0">
                <a:solidFill>
                  <a:srgbClr val="FF0000"/>
                </a:solidFill>
              </a:rPr>
              <a:t>)</a:t>
            </a:r>
            <a:r>
              <a:rPr lang="fr-MA" b="1" dirty="0">
                <a:solidFill>
                  <a:srgbClr val="FF0000"/>
                </a:solidFill>
              </a:rPr>
              <a:t> 8 x 29  </a:t>
            </a:r>
            <a:r>
              <a:rPr lang="ar-SA" b="1" dirty="0">
                <a:solidFill>
                  <a:srgbClr val="FF0000"/>
                </a:solidFill>
              </a:rPr>
              <a:t>(</a:t>
            </a:r>
            <a:r>
              <a:rPr lang="fr-MA" b="1" dirty="0">
                <a:solidFill>
                  <a:srgbClr val="FF0000"/>
                </a:solidFill>
              </a:rPr>
              <a:t> + 7</a:t>
            </a:r>
          </a:p>
        </p:txBody>
      </p:sp>
      <p:sp>
        <p:nvSpPr>
          <p:cNvPr id="84" name="ZoneTexte 83">
            <a:extLst>
              <a:ext uri="{FF2B5EF4-FFF2-40B4-BE49-F238E27FC236}">
                <a16:creationId xmlns:a16="http://schemas.microsoft.com/office/drawing/2014/main" id="{9E94A581-2D5E-40CE-5FB6-EFE9A7A88FE4}"/>
              </a:ext>
            </a:extLst>
          </p:cNvPr>
          <p:cNvSpPr txBox="1"/>
          <p:nvPr/>
        </p:nvSpPr>
        <p:spPr>
          <a:xfrm>
            <a:off x="1078788" y="4015729"/>
            <a:ext cx="6826347" cy="12187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MA" sz="400" dirty="0"/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1C8CE385-A0A3-2D9F-30E3-4A9103E5F1D1}"/>
              </a:ext>
            </a:extLst>
          </p:cNvPr>
          <p:cNvSpPr txBox="1"/>
          <p:nvPr/>
        </p:nvSpPr>
        <p:spPr>
          <a:xfrm>
            <a:off x="1572711" y="3862162"/>
            <a:ext cx="218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475 =</a:t>
            </a:r>
            <a:r>
              <a:rPr lang="ar-SA" b="1" dirty="0">
                <a:solidFill>
                  <a:srgbClr val="FF0000"/>
                </a:solidFill>
              </a:rPr>
              <a:t>)</a:t>
            </a:r>
            <a:r>
              <a:rPr lang="fr-MA" b="1" dirty="0">
                <a:solidFill>
                  <a:srgbClr val="FF0000"/>
                </a:solidFill>
              </a:rPr>
              <a:t> 6 x 79  </a:t>
            </a:r>
            <a:r>
              <a:rPr lang="ar-SA" b="1" dirty="0">
                <a:solidFill>
                  <a:srgbClr val="FF0000"/>
                </a:solidFill>
              </a:rPr>
              <a:t>(</a:t>
            </a:r>
            <a:r>
              <a:rPr lang="fr-MA" b="1" dirty="0">
                <a:solidFill>
                  <a:srgbClr val="FF0000"/>
                </a:solidFill>
              </a:rPr>
              <a:t> + 1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1E197D96-508D-3F9C-4DDE-5BC9EBEE94B3}"/>
              </a:ext>
            </a:extLst>
          </p:cNvPr>
          <p:cNvSpPr txBox="1"/>
          <p:nvPr/>
        </p:nvSpPr>
        <p:spPr>
          <a:xfrm>
            <a:off x="5475319" y="3866330"/>
            <a:ext cx="218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746 =</a:t>
            </a:r>
            <a:r>
              <a:rPr lang="ar-SA" b="1" dirty="0">
                <a:solidFill>
                  <a:srgbClr val="FF0000"/>
                </a:solidFill>
              </a:rPr>
              <a:t>)</a:t>
            </a:r>
            <a:r>
              <a:rPr lang="fr-MA" b="1" dirty="0">
                <a:solidFill>
                  <a:srgbClr val="FF0000"/>
                </a:solidFill>
              </a:rPr>
              <a:t> 7 x 106  </a:t>
            </a:r>
            <a:r>
              <a:rPr lang="ar-SA" b="1" dirty="0">
                <a:solidFill>
                  <a:srgbClr val="FF0000"/>
                </a:solidFill>
              </a:rPr>
              <a:t>(</a:t>
            </a:r>
            <a:r>
              <a:rPr lang="fr-MA" b="1" dirty="0">
                <a:solidFill>
                  <a:srgbClr val="FF0000"/>
                </a:solidFill>
              </a:rPr>
              <a:t> + 4</a:t>
            </a:r>
          </a:p>
        </p:txBody>
      </p:sp>
    </p:spTree>
    <p:extLst>
      <p:ext uri="{BB962C8B-B14F-4D97-AF65-F5344CB8AC3E}">
        <p14:creationId xmlns:p14="http://schemas.microsoft.com/office/powerpoint/2010/main" val="203024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89223-F329-0956-4DB6-2B3D78CFD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F2E9273-2E7B-F85C-9395-21D279D365D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7FCCD74C-814F-C3C7-5F48-AF52DE45B9D1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C802C2F-42F8-57EA-EC3C-C7DF1DC781A8}"/>
              </a:ext>
            </a:extLst>
          </p:cNvPr>
          <p:cNvGrpSpPr/>
          <p:nvPr/>
        </p:nvGrpSpPr>
        <p:grpSpPr>
          <a:xfrm>
            <a:off x="1483094" y="2768298"/>
            <a:ext cx="6482729" cy="2141378"/>
            <a:chOff x="2207927" y="2601942"/>
            <a:chExt cx="5536822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7753867-EF88-3D1E-784D-C71BC309931D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CC340590-9761-E98C-EBE7-1C77C2C2A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42896" y="3249965"/>
              <a:ext cx="801853" cy="753389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3B4903DD-7679-27B7-8ECB-1215C63C373B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7BF8D20A-3E03-6E7D-DB22-DF165169D20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94F9239-4F83-E139-A2E2-8679875AC96C}"/>
              </a:ext>
            </a:extLst>
          </p:cNvPr>
          <p:cNvSpPr txBox="1"/>
          <p:nvPr/>
        </p:nvSpPr>
        <p:spPr>
          <a:xfrm>
            <a:off x="1850156" y="3142723"/>
            <a:ext cx="5518589" cy="13181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Aft>
                <a:spcPts val="600"/>
              </a:spcAft>
              <a:buSzPct val="120000"/>
              <a:defRPr/>
            </a:pPr>
            <a:r>
              <a:rPr lang="fr-MA" sz="2800" b="1" kern="0" dirty="0">
                <a:solidFill>
                  <a:srgbClr val="F1A9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ar-MA" sz="2800" b="1" kern="0" dirty="0">
                <a:solidFill>
                  <a:srgbClr val="F1A9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SA" sz="2800" b="1" kern="0" dirty="0">
                <a:solidFill>
                  <a:srgbClr val="F1A9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MA" sz="2800" b="1" kern="0" dirty="0">
                <a:solidFill>
                  <a:srgbClr val="F1A9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سَ</a:t>
            </a:r>
            <a:r>
              <a:rPr lang="ar-SA" sz="2800" b="1" kern="0" dirty="0">
                <a:solidFill>
                  <a:srgbClr val="F1A9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800" b="1" kern="0" dirty="0">
                <a:solidFill>
                  <a:srgbClr val="F1A9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 خارِجَ قِسْمَةِ عَدَدٍ مِنْ ثَلاثِ أَرْقَامٍ عَلى عَدَدِ مِنْ رَقْمِينِ </a:t>
            </a:r>
            <a:r>
              <a:rPr lang="ar-SA" sz="2800" b="1" kern="0" dirty="0">
                <a:solidFill>
                  <a:srgbClr val="F1A9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8343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5EDE2-C124-2625-EF73-BF717022E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E19FA51-62EB-CB16-68C6-C4F6FA42CEB2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F80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7F80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CDD6A5E-938D-8C14-831A-FB79F5C21B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DA35633-45C7-033C-F225-FDB0DE564AB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61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72024-708F-C6B1-EB4A-5B1E0768E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54358DDF-001B-3A47-BBBA-EF4FA082D091}"/>
              </a:ext>
            </a:extLst>
          </p:cNvPr>
          <p:cNvSpPr txBox="1"/>
          <p:nvPr/>
        </p:nvSpPr>
        <p:spPr>
          <a:xfrm>
            <a:off x="178676" y="858759"/>
            <a:ext cx="6753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</a:t>
            </a:r>
            <a:r>
              <a:rPr lang="ar-S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ضعوا وأنجزوا العملية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BA1DEF-3CF1-B495-D0E9-7D920A94C3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2EBB594-A90A-33D1-23AB-42BE03118199}"/>
              </a:ext>
            </a:extLst>
          </p:cNvPr>
          <p:cNvSpPr txBox="1"/>
          <p:nvPr/>
        </p:nvSpPr>
        <p:spPr>
          <a:xfrm>
            <a:off x="1545655" y="3043379"/>
            <a:ext cx="574695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378 ÷ 12 </a:t>
            </a:r>
          </a:p>
        </p:txBody>
      </p:sp>
    </p:spTree>
    <p:extLst>
      <p:ext uri="{BB962C8B-B14F-4D97-AF65-F5344CB8AC3E}">
        <p14:creationId xmlns:p14="http://schemas.microsoft.com/office/powerpoint/2010/main" val="175182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0063F-6916-82DB-D217-515F8B037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4D1395B-F2A3-A792-938B-F9D2B9AB2DB4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B0F4FA9-BEDA-7777-DC23-A9F97E6963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4E070F-3A87-A1D5-E379-6129E8D488A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433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F304A-6204-551C-B6D9-685C997FB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52633AB-38DD-C72C-BF0B-B7D4C063E9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EE23F18-07E2-0F9A-3B7C-C48713B81AE7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</a:t>
            </a: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30E3597-E9BB-250F-F3A8-0389635BCCDD}"/>
              </a:ext>
            </a:extLst>
          </p:cNvPr>
          <p:cNvGrpSpPr/>
          <p:nvPr/>
        </p:nvGrpSpPr>
        <p:grpSpPr>
          <a:xfrm>
            <a:off x="2682551" y="2954377"/>
            <a:ext cx="3778898" cy="3496260"/>
            <a:chOff x="2038739" y="2341535"/>
            <a:chExt cx="3778898" cy="3496260"/>
          </a:xfrm>
        </p:grpSpPr>
        <p:pic>
          <p:nvPicPr>
            <p:cNvPr id="6" name="Image 5" descr="Une image contenant texte, capture d’écran, diagramme, Rectangle&#10;&#10;Le contenu généré par l’IA peut être incorrect.">
              <a:extLst>
                <a:ext uri="{FF2B5EF4-FFF2-40B4-BE49-F238E27FC236}">
                  <a16:creationId xmlns:a16="http://schemas.microsoft.com/office/drawing/2014/main" id="{9AF69991-EFC5-1F9B-6158-47DC7F0DF7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73" t="31755" r="51501" b="7428"/>
            <a:stretch>
              <a:fillRect/>
            </a:stretch>
          </p:blipFill>
          <p:spPr>
            <a:xfrm>
              <a:off x="2038739" y="2491274"/>
              <a:ext cx="3778898" cy="2659224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E8B405A-4A9A-3EA5-CE27-7A3CE978AF03}"/>
                </a:ext>
              </a:extLst>
            </p:cNvPr>
            <p:cNvGrpSpPr/>
            <p:nvPr/>
          </p:nvGrpSpPr>
          <p:grpSpPr>
            <a:xfrm>
              <a:off x="2136710" y="2341535"/>
              <a:ext cx="3142078" cy="3496260"/>
              <a:chOff x="2024743" y="2486689"/>
              <a:chExt cx="3142078" cy="2954590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B4CD8262-1E10-5AE0-F87F-B791D851374D}"/>
                  </a:ext>
                </a:extLst>
              </p:cNvPr>
              <p:cNvSpPr txBox="1"/>
              <p:nvPr/>
            </p:nvSpPr>
            <p:spPr>
              <a:xfrm>
                <a:off x="2456283" y="2486689"/>
                <a:ext cx="1390262" cy="546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/>
                  <a:t>3 7 8</a:t>
                </a: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2253D13-D4F2-2A36-7E14-C3471898F5F6}"/>
                  </a:ext>
                </a:extLst>
              </p:cNvPr>
              <p:cNvSpPr txBox="1"/>
              <p:nvPr/>
            </p:nvSpPr>
            <p:spPr>
              <a:xfrm>
                <a:off x="3819718" y="2486689"/>
                <a:ext cx="1347103" cy="546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/>
                  <a:t>12</a:t>
                </a: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B6A9D08-5165-772C-43E6-8DBD69E7FD76}"/>
                  </a:ext>
                </a:extLst>
              </p:cNvPr>
              <p:cNvSpPr txBox="1"/>
              <p:nvPr/>
            </p:nvSpPr>
            <p:spPr>
              <a:xfrm>
                <a:off x="3690840" y="3092377"/>
                <a:ext cx="891074" cy="546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600" b="1" dirty="0">
                    <a:solidFill>
                      <a:srgbClr val="FF0000"/>
                    </a:solidFill>
                  </a:rPr>
                  <a:t>3 1</a:t>
                </a: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0AF5B28-90C9-B088-5207-9B3C31FC6FA2}"/>
                  </a:ext>
                </a:extLst>
              </p:cNvPr>
              <p:cNvSpPr txBox="1"/>
              <p:nvPr/>
            </p:nvSpPr>
            <p:spPr>
              <a:xfrm>
                <a:off x="2024743" y="3022412"/>
                <a:ext cx="2006081" cy="24188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3200" b="1" dirty="0"/>
                  <a:t>  - 3  6</a:t>
                </a:r>
                <a:endParaRPr lang="fr-MA" sz="3600" b="1" dirty="0"/>
              </a:p>
              <a:p>
                <a:r>
                  <a:rPr lang="fr-MA" sz="3600" b="1" dirty="0"/>
                  <a:t>    0 1 8</a:t>
                </a:r>
              </a:p>
              <a:p>
                <a:r>
                  <a:rPr lang="fr-MA" sz="3600" b="1" dirty="0"/>
                  <a:t>     - 1 2 </a:t>
                </a:r>
              </a:p>
              <a:p>
                <a:r>
                  <a:rPr lang="fr-MA" sz="3600" b="1" dirty="0"/>
                  <a:t>        0  6</a:t>
                </a:r>
              </a:p>
              <a:p>
                <a:r>
                  <a:rPr lang="fr-MA" sz="3600" b="1" dirty="0">
                    <a:solidFill>
                      <a:srgbClr val="FF0000"/>
                    </a:solidFill>
                  </a:rPr>
                  <a:t>    </a:t>
                </a:r>
                <a:r>
                  <a:rPr lang="fr-MA" sz="3200" dirty="0"/>
                  <a:t>     </a:t>
                </a: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F1765923-A766-8FE8-7EDA-AD9D336E0A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56283" y="3447527"/>
                <a:ext cx="972717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avec flèche 12">
                <a:extLst>
                  <a:ext uri="{FF2B5EF4-FFF2-40B4-BE49-F238E27FC236}">
                    <a16:creationId xmlns:a16="http://schemas.microsoft.com/office/drawing/2014/main" id="{08B8AAE5-9544-EBD7-B6BD-B8A9F5DBCFCA}"/>
                  </a:ext>
                </a:extLst>
              </p:cNvPr>
              <p:cNvCxnSpPr/>
              <p:nvPr/>
            </p:nvCxnSpPr>
            <p:spPr>
              <a:xfrm>
                <a:off x="3338026" y="2999087"/>
                <a:ext cx="0" cy="406588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13">
                <a:extLst>
                  <a:ext uri="{FF2B5EF4-FFF2-40B4-BE49-F238E27FC236}">
                    <a16:creationId xmlns:a16="http://schemas.microsoft.com/office/drawing/2014/main" id="{1B2E948E-5BBD-1A1F-DD31-711C8D0AC0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41984" y="4393029"/>
                <a:ext cx="1166326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59E4AB4C-326E-7038-323F-23BF98082273}"/>
              </a:ext>
            </a:extLst>
          </p:cNvPr>
          <p:cNvSpPr txBox="1"/>
          <p:nvPr/>
        </p:nvSpPr>
        <p:spPr>
          <a:xfrm>
            <a:off x="2319896" y="1625707"/>
            <a:ext cx="3905317" cy="101566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fr-MA" sz="6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378 ÷ 12 </a:t>
            </a:r>
          </a:p>
        </p:txBody>
      </p:sp>
    </p:spTree>
    <p:extLst>
      <p:ext uri="{BB962C8B-B14F-4D97-AF65-F5344CB8AC3E}">
        <p14:creationId xmlns:p14="http://schemas.microsoft.com/office/powerpoint/2010/main" val="271442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84062-6C40-E98F-97A2-35D4A523D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0F1DE4D-23B7-40B6-6B6A-DD571AF3F80F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093C3A1-9924-2DE8-26FC-96DE1BBD1F6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634FEA-1A08-8811-7F02-25B5D978CB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3503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877F9-836E-5579-F704-E482828A3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8B982C6-EA29-08EA-3FC5-3F32B720E430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29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DEFD31E6-CF69-6930-59DE-23B7A65FA3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9B91CCC-9F62-AA0E-AD1D-1289F79B07C5}"/>
              </a:ext>
            </a:extLst>
          </p:cNvPr>
          <p:cNvGrpSpPr/>
          <p:nvPr/>
        </p:nvGrpSpPr>
        <p:grpSpPr>
          <a:xfrm>
            <a:off x="530992" y="1857783"/>
            <a:ext cx="7793298" cy="4338602"/>
            <a:chOff x="675351" y="1988412"/>
            <a:chExt cx="7793298" cy="4338602"/>
          </a:xfrm>
        </p:grpSpPr>
        <p:pic>
          <p:nvPicPr>
            <p:cNvPr id="8" name="Image 7" descr="Une image contenant texte, capture d’écran, diagramme, Rectangle&#10;&#10;Le contenu généré par l’IA peut être incorrect.">
              <a:extLst>
                <a:ext uri="{FF2B5EF4-FFF2-40B4-BE49-F238E27FC236}">
                  <a16:creationId xmlns:a16="http://schemas.microsoft.com/office/drawing/2014/main" id="{DBED3B5E-81E5-0134-1D9A-FF067296FA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0748" y="1988412"/>
              <a:ext cx="3787901" cy="4338601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diagramme, affichage&#10;&#10;Le contenu généré par l’IA peut être incorrect.">
              <a:extLst>
                <a:ext uri="{FF2B5EF4-FFF2-40B4-BE49-F238E27FC236}">
                  <a16:creationId xmlns:a16="http://schemas.microsoft.com/office/drawing/2014/main" id="{3B5AA018-EAFE-09CE-7910-6945738F3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351" y="1988412"/>
              <a:ext cx="3896649" cy="4338602"/>
            </a:xfrm>
            <a:prstGeom prst="rect">
              <a:avLst/>
            </a:prstGeom>
          </p:spPr>
        </p:pic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2FB5E8F-8690-687F-A32F-1ABC98FEE8A5}"/>
              </a:ext>
            </a:extLst>
          </p:cNvPr>
          <p:cNvSpPr/>
          <p:nvPr/>
        </p:nvSpPr>
        <p:spPr>
          <a:xfrm>
            <a:off x="976392" y="2334638"/>
            <a:ext cx="3005847" cy="218872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75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BB434-CD7D-1357-A990-0C84882D0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C18971-EF0C-D698-941A-A4CE2BBD19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0577877-AB31-438B-F7DE-F16AA93EB40B}"/>
              </a:ext>
            </a:extLst>
          </p:cNvPr>
          <p:cNvSpPr txBox="1"/>
          <p:nvPr/>
        </p:nvSpPr>
        <p:spPr>
          <a:xfrm>
            <a:off x="481938" y="9577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 دقائق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لحل هذه المسألة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87E6831D-96DB-D71D-FDCE-C3D5478203D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7BB67352-3D7F-1D8C-AD5B-128361E13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CA978C31-A70D-AAD0-EE12-9C71C64BD2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fr-FR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FR" alt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9" name="Image 8" descr="Une image contenant texte, capture d’écran, diagramme, ligne&#10;&#10;Le contenu généré par l’IA peut être incorrect.">
            <a:extLst>
              <a:ext uri="{FF2B5EF4-FFF2-40B4-BE49-F238E27FC236}">
                <a16:creationId xmlns:a16="http://schemas.microsoft.com/office/drawing/2014/main" id="{14ED2FA0-08A3-3773-1702-4AA37DD9A1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8" r="3443" b="2149"/>
          <a:stretch>
            <a:fillRect/>
          </a:stretch>
        </p:blipFill>
        <p:spPr>
          <a:xfrm>
            <a:off x="1128713" y="1746634"/>
            <a:ext cx="6298154" cy="45860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A408C45-CF62-C015-67A2-C3298A43A9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56124" y="3429000"/>
            <a:ext cx="1320871" cy="1008296"/>
          </a:xfrm>
          <a:prstGeom prst="rect">
            <a:avLst/>
          </a:prstGeom>
        </p:spPr>
      </p:pic>
      <p:sp>
        <p:nvSpPr>
          <p:cNvPr id="8" name="ZoneTexte 67">
            <a:extLst>
              <a:ext uri="{FF2B5EF4-FFF2-40B4-BE49-F238E27FC236}">
                <a16:creationId xmlns:a16="http://schemas.microsoft.com/office/drawing/2014/main" id="{D54F3FA7-1B64-28C5-9619-A01B121121D9}"/>
              </a:ext>
            </a:extLst>
          </p:cNvPr>
          <p:cNvSpPr txBox="1"/>
          <p:nvPr/>
        </p:nvSpPr>
        <p:spPr>
          <a:xfrm>
            <a:off x="1128713" y="3933148"/>
            <a:ext cx="629815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MA" sz="1600" dirty="0"/>
          </a:p>
        </p:txBody>
      </p:sp>
    </p:spTree>
    <p:extLst>
      <p:ext uri="{BB962C8B-B14F-4D97-AF65-F5344CB8AC3E}">
        <p14:creationId xmlns:p14="http://schemas.microsoft.com/office/powerpoint/2010/main" val="1652077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1062D-4D87-68C9-DCCD-452738D58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73732E-894B-C328-B045-EA342C91D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2AEE54D-8276-B082-C742-3EE220323DAD}"/>
              </a:ext>
            </a:extLst>
          </p:cNvPr>
          <p:cNvSpPr txBox="1"/>
          <p:nvPr/>
        </p:nvSpPr>
        <p:spPr>
          <a:xfrm>
            <a:off x="0" y="948865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دقيقتان.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4BA6B3B3-23A2-C22A-1154-06CAED3F69A8}"/>
              </a:ext>
            </a:extLst>
          </p:cNvPr>
          <p:cNvGrpSpPr>
            <a:grpSpLocks/>
          </p:cNvGrpSpPr>
          <p:nvPr/>
        </p:nvGrpSpPr>
        <p:grpSpPr bwMode="auto">
          <a:xfrm>
            <a:off x="495251" y="756736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A2C7735B-0D6E-A47C-3869-9FE9E46AC4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0F74A892-E36B-EDFF-E253-4F2E960C3C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fr-FR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FR" alt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3066298-43BF-1D51-657F-9191ABD894A5}"/>
              </a:ext>
            </a:extLst>
          </p:cNvPr>
          <p:cNvGrpSpPr/>
          <p:nvPr/>
        </p:nvGrpSpPr>
        <p:grpSpPr>
          <a:xfrm>
            <a:off x="897351" y="1624487"/>
            <a:ext cx="6728222" cy="4723423"/>
            <a:chOff x="1281421" y="1548605"/>
            <a:chExt cx="6728222" cy="472342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53F3110-47B1-F084-322F-30821D62104B}"/>
                </a:ext>
              </a:extLst>
            </p:cNvPr>
            <p:cNvGrpSpPr/>
            <p:nvPr/>
          </p:nvGrpSpPr>
          <p:grpSpPr>
            <a:xfrm>
              <a:off x="1281421" y="1548605"/>
              <a:ext cx="6712546" cy="4723423"/>
              <a:chOff x="749030" y="1606954"/>
              <a:chExt cx="7780788" cy="4730959"/>
            </a:xfrm>
          </p:grpSpPr>
          <p:pic>
            <p:nvPicPr>
              <p:cNvPr id="3" name="Image 2" descr="Une image contenant texte, capture d’écran, diagramme, ligne&#10;&#10;Le contenu généré par l’IA peut être incorrect.">
                <a:extLst>
                  <a:ext uri="{FF2B5EF4-FFF2-40B4-BE49-F238E27FC236}">
                    <a16:creationId xmlns:a16="http://schemas.microsoft.com/office/drawing/2014/main" id="{2AABF9E4-B1E4-E664-2528-C011A109BD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548" r="3443" b="2149"/>
              <a:stretch>
                <a:fillRect/>
              </a:stretch>
            </p:blipFill>
            <p:spPr>
              <a:xfrm>
                <a:off x="885660" y="1606954"/>
                <a:ext cx="7644157" cy="4714010"/>
              </a:xfrm>
              <a:prstGeom prst="rect">
                <a:avLst/>
              </a:prstGeom>
            </p:spPr>
          </p:pic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74162CD6-E1E6-A66D-0E5A-8F9AF755CB8C}"/>
                  </a:ext>
                </a:extLst>
              </p:cNvPr>
              <p:cNvGrpSpPr/>
              <p:nvPr/>
            </p:nvGrpSpPr>
            <p:grpSpPr>
              <a:xfrm>
                <a:off x="2083772" y="2048157"/>
                <a:ext cx="2227435" cy="1450725"/>
                <a:chOff x="2525093" y="2615235"/>
                <a:chExt cx="2227435" cy="1324223"/>
              </a:xfrm>
            </p:grpSpPr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F98CA694-AE06-40BB-502E-C0A78A5EB070}"/>
                    </a:ext>
                  </a:extLst>
                </p:cNvPr>
                <p:cNvSpPr txBox="1"/>
                <p:nvPr/>
              </p:nvSpPr>
              <p:spPr>
                <a:xfrm>
                  <a:off x="2733869" y="2615235"/>
                  <a:ext cx="1390262" cy="3371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b="1" dirty="0"/>
                    <a:t>7 82</a:t>
                  </a:r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62481055-BF6F-A3FC-6CEB-7ADCF7BB4328}"/>
                    </a:ext>
                  </a:extLst>
                </p:cNvPr>
                <p:cNvSpPr txBox="1"/>
                <p:nvPr/>
              </p:nvSpPr>
              <p:spPr>
                <a:xfrm>
                  <a:off x="3405425" y="2615235"/>
                  <a:ext cx="1347103" cy="3371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b="1" dirty="0"/>
                    <a:t>17</a:t>
                  </a:r>
                </a:p>
              </p:txBody>
            </p: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C2A8ABD6-6751-3C51-096F-1CF037F77C74}"/>
                    </a:ext>
                  </a:extLst>
                </p:cNvPr>
                <p:cNvSpPr txBox="1"/>
                <p:nvPr/>
              </p:nvSpPr>
              <p:spPr>
                <a:xfrm>
                  <a:off x="3427709" y="2961770"/>
                  <a:ext cx="891074" cy="3371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b="1" dirty="0">
                      <a:solidFill>
                        <a:srgbClr val="FF0000"/>
                      </a:solidFill>
                    </a:rPr>
                    <a:t>4 6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EE267D3A-A619-9EEE-ED97-08528BAC1B71}"/>
                    </a:ext>
                  </a:extLst>
                </p:cNvPr>
                <p:cNvSpPr txBox="1"/>
                <p:nvPr/>
              </p:nvSpPr>
              <p:spPr>
                <a:xfrm>
                  <a:off x="2525093" y="2871891"/>
                  <a:ext cx="2006081" cy="10675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1600" b="1" dirty="0"/>
                    <a:t>  - 6  8</a:t>
                  </a:r>
                  <a:endParaRPr lang="fr-MA" b="1" dirty="0"/>
                </a:p>
                <a:p>
                  <a:r>
                    <a:rPr lang="fr-MA" b="1" dirty="0"/>
                    <a:t>    1 0 2</a:t>
                  </a:r>
                </a:p>
                <a:p>
                  <a:r>
                    <a:rPr lang="fr-MA" b="1" dirty="0"/>
                    <a:t>   -1 0 2 </a:t>
                  </a:r>
                </a:p>
                <a:p>
                  <a:r>
                    <a:rPr lang="fr-MA" b="1" dirty="0"/>
                    <a:t>     0 0 0</a:t>
                  </a:r>
                  <a:r>
                    <a:rPr lang="fr-MA" b="1" dirty="0">
                      <a:solidFill>
                        <a:srgbClr val="FF0000"/>
                      </a:solidFill>
                    </a:rPr>
                    <a:t>    </a:t>
                  </a:r>
                  <a:r>
                    <a:rPr lang="fr-MA" sz="1600" dirty="0"/>
                    <a:t>     </a:t>
                  </a:r>
                </a:p>
              </p:txBody>
            </p:sp>
            <p:cxnSp>
              <p:nvCxnSpPr>
                <p:cNvPr id="15" name="Connecteur droit 14">
                  <a:extLst>
                    <a:ext uri="{FF2B5EF4-FFF2-40B4-BE49-F238E27FC236}">
                      <a16:creationId xmlns:a16="http://schemas.microsoft.com/office/drawing/2014/main" id="{1570F945-59E8-F05C-0930-FB09DB0CECD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733869" y="3130332"/>
                  <a:ext cx="434020" cy="0"/>
                </a:xfrm>
                <a:prstGeom prst="line">
                  <a:avLst/>
                </a:prstGeom>
                <a:ln w="38100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Connecteur droit avec flèche 15">
                  <a:extLst>
                    <a:ext uri="{FF2B5EF4-FFF2-40B4-BE49-F238E27FC236}">
                      <a16:creationId xmlns:a16="http://schemas.microsoft.com/office/drawing/2014/main" id="{95FDBA86-0A5E-EA5F-4BFD-D21E9F2E73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285461" y="2896590"/>
                  <a:ext cx="0" cy="258441"/>
                </a:xfrm>
                <a:prstGeom prst="straightConnector1">
                  <a:avLst/>
                </a:prstGeom>
                <a:ln w="38100"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Connecteur droit 16">
                  <a:extLst>
                    <a:ext uri="{FF2B5EF4-FFF2-40B4-BE49-F238E27FC236}">
                      <a16:creationId xmlns:a16="http://schemas.microsoft.com/office/drawing/2014/main" id="{F8F751A1-4B19-3125-60B1-2608E8124D3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733869" y="3633120"/>
                  <a:ext cx="538903" cy="0"/>
                </a:xfrm>
                <a:prstGeom prst="line">
                  <a:avLst/>
                </a:prstGeom>
                <a:ln w="38100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CD20E3A7-AA27-5C8E-397F-16115B6004F3}"/>
                  </a:ext>
                </a:extLst>
              </p:cNvPr>
              <p:cNvGrpSpPr/>
              <p:nvPr/>
            </p:nvGrpSpPr>
            <p:grpSpPr>
              <a:xfrm>
                <a:off x="5971072" y="2136526"/>
                <a:ext cx="2280206" cy="1235525"/>
                <a:chOff x="2680424" y="2684697"/>
                <a:chExt cx="2280206" cy="1044109"/>
              </a:xfrm>
            </p:grpSpPr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E263182D-4F49-0727-9434-95133C018C73}"/>
                    </a:ext>
                  </a:extLst>
                </p:cNvPr>
                <p:cNvSpPr txBox="1"/>
                <p:nvPr/>
              </p:nvSpPr>
              <p:spPr>
                <a:xfrm>
                  <a:off x="2839107" y="2691588"/>
                  <a:ext cx="1390263" cy="2861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1600" b="1" dirty="0"/>
                    <a:t>3 7 5 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1168B5F3-6E50-004C-5D51-31B17ECFEFDF}"/>
                    </a:ext>
                  </a:extLst>
                </p:cNvPr>
                <p:cNvSpPr txBox="1"/>
                <p:nvPr/>
              </p:nvSpPr>
              <p:spPr>
                <a:xfrm>
                  <a:off x="3613527" y="2684697"/>
                  <a:ext cx="1347103" cy="2861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1600" b="1" dirty="0"/>
                    <a:t>18</a:t>
                  </a:r>
                </a:p>
              </p:txBody>
            </p:sp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040535EA-E6F2-629B-8DFC-3D1AF354367B}"/>
                    </a:ext>
                  </a:extLst>
                </p:cNvPr>
                <p:cNvSpPr txBox="1"/>
                <p:nvPr/>
              </p:nvSpPr>
              <p:spPr>
                <a:xfrm>
                  <a:off x="3741791" y="2953618"/>
                  <a:ext cx="868041" cy="2861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1600" b="1" dirty="0">
                      <a:solidFill>
                        <a:srgbClr val="FF0000"/>
                      </a:solidFill>
                    </a:rPr>
                    <a:t>2 0</a:t>
                  </a:r>
                </a:p>
              </p:txBody>
            </p:sp>
            <p:sp>
              <p:nvSpPr>
                <p:cNvPr id="39" name="ZoneTexte 38">
                  <a:extLst>
                    <a:ext uri="{FF2B5EF4-FFF2-40B4-BE49-F238E27FC236}">
                      <a16:creationId xmlns:a16="http://schemas.microsoft.com/office/drawing/2014/main" id="{8E8171BC-DB29-C5EE-B387-8FF338F8DC30}"/>
                    </a:ext>
                  </a:extLst>
                </p:cNvPr>
                <p:cNvSpPr txBox="1"/>
                <p:nvPr/>
              </p:nvSpPr>
              <p:spPr>
                <a:xfrm>
                  <a:off x="2680424" y="2870497"/>
                  <a:ext cx="1765444" cy="8583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1400" b="1" dirty="0"/>
                    <a:t>  - 3  6</a:t>
                  </a:r>
                </a:p>
                <a:p>
                  <a:r>
                    <a:rPr lang="fr-MA" sz="1400" b="1" dirty="0"/>
                    <a:t>   </a:t>
                  </a:r>
                  <a:r>
                    <a:rPr lang="fr-MA" sz="1600" b="1" dirty="0"/>
                    <a:t>0  1  5</a:t>
                  </a:r>
                </a:p>
                <a:p>
                  <a:r>
                    <a:rPr lang="fr-MA" sz="1600" b="1" dirty="0"/>
                    <a:t>    -  0  0</a:t>
                  </a:r>
                  <a:endParaRPr lang="ar-SA" sz="1400" b="1" dirty="0"/>
                </a:p>
                <a:p>
                  <a:r>
                    <a:rPr lang="ar-SA" sz="1400" b="1" dirty="0"/>
                    <a:t>    </a:t>
                  </a:r>
                  <a:r>
                    <a:rPr lang="fr-MA" sz="1400" b="1" dirty="0"/>
                    <a:t>    1  5</a:t>
                  </a:r>
                  <a:r>
                    <a:rPr lang="ar-SA" sz="1400" b="1" dirty="0"/>
                    <a:t>     </a:t>
                  </a:r>
                  <a:endParaRPr lang="fr-MA" sz="1600" b="1" dirty="0"/>
                </a:p>
              </p:txBody>
            </p:sp>
            <p:cxnSp>
              <p:nvCxnSpPr>
                <p:cNvPr id="40" name="Connecteur droit 39">
                  <a:extLst>
                    <a:ext uri="{FF2B5EF4-FFF2-40B4-BE49-F238E27FC236}">
                      <a16:creationId xmlns:a16="http://schemas.microsoft.com/office/drawing/2014/main" id="{20055418-8DC8-B3BE-39BC-1C7FB19A40D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938641" y="3096669"/>
                  <a:ext cx="412572" cy="0"/>
                </a:xfrm>
                <a:prstGeom prst="line">
                  <a:avLst/>
                </a:prstGeom>
                <a:ln w="38100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Connecteur droit avec flèche 40">
                  <a:extLst>
                    <a:ext uri="{FF2B5EF4-FFF2-40B4-BE49-F238E27FC236}">
                      <a16:creationId xmlns:a16="http://schemas.microsoft.com/office/drawing/2014/main" id="{6F9D0D8E-962B-A808-6617-269C531F097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82162" y="2898870"/>
                  <a:ext cx="0" cy="197799"/>
                </a:xfrm>
                <a:prstGeom prst="straightConnector1">
                  <a:avLst/>
                </a:prstGeom>
                <a:ln w="38100"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Connecteur droit 41">
                  <a:extLst>
                    <a:ext uri="{FF2B5EF4-FFF2-40B4-BE49-F238E27FC236}">
                      <a16:creationId xmlns:a16="http://schemas.microsoft.com/office/drawing/2014/main" id="{B279243A-1C82-A635-6E6D-045C6A9EED7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041087" y="3493880"/>
                  <a:ext cx="537860" cy="0"/>
                </a:xfrm>
                <a:prstGeom prst="line">
                  <a:avLst/>
                </a:prstGeom>
                <a:ln w="38100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04D484B4-D61C-997C-C53C-EF8735542462}"/>
                  </a:ext>
                </a:extLst>
              </p:cNvPr>
              <p:cNvSpPr txBox="1"/>
              <p:nvPr/>
            </p:nvSpPr>
            <p:spPr>
              <a:xfrm>
                <a:off x="1650182" y="3404369"/>
                <a:ext cx="2390010" cy="3699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b="1" dirty="0">
                    <a:solidFill>
                      <a:srgbClr val="FF0000"/>
                    </a:solidFill>
                  </a:rPr>
                  <a:t>782=</a:t>
                </a:r>
                <a:r>
                  <a:rPr lang="ar-SA" b="1" dirty="0">
                    <a:solidFill>
                      <a:srgbClr val="FF0000"/>
                    </a:solidFill>
                  </a:rPr>
                  <a:t>)</a:t>
                </a:r>
                <a:r>
                  <a:rPr lang="fr-MA" b="1" dirty="0">
                    <a:solidFill>
                      <a:srgbClr val="FF0000"/>
                    </a:solidFill>
                  </a:rPr>
                  <a:t> 17 x 46</a:t>
                </a:r>
                <a:r>
                  <a:rPr lang="ar-SA" b="1" dirty="0">
                    <a:solidFill>
                      <a:srgbClr val="FF0000"/>
                    </a:solidFill>
                  </a:rPr>
                  <a:t>(</a:t>
                </a:r>
                <a:r>
                  <a:rPr lang="fr-MA" b="1" dirty="0">
                    <a:solidFill>
                      <a:srgbClr val="FF0000"/>
                    </a:solidFill>
                  </a:rPr>
                  <a:t>+0 </a:t>
                </a:r>
              </a:p>
            </p:txBody>
          </p:sp>
          <p:grpSp>
            <p:nvGrpSpPr>
              <p:cNvPr id="52" name="Groupe 51">
                <a:extLst>
                  <a:ext uri="{FF2B5EF4-FFF2-40B4-BE49-F238E27FC236}">
                    <a16:creationId xmlns:a16="http://schemas.microsoft.com/office/drawing/2014/main" id="{5555EAAF-743C-83D0-FFEF-63509145DDAC}"/>
                  </a:ext>
                </a:extLst>
              </p:cNvPr>
              <p:cNvGrpSpPr/>
              <p:nvPr/>
            </p:nvGrpSpPr>
            <p:grpSpPr>
              <a:xfrm>
                <a:off x="2083437" y="4640002"/>
                <a:ext cx="2227434" cy="1450725"/>
                <a:chOff x="2525094" y="2615235"/>
                <a:chExt cx="2227434" cy="1324223"/>
              </a:xfrm>
            </p:grpSpPr>
            <p:sp>
              <p:nvSpPr>
                <p:cNvPr id="53" name="ZoneTexte 52">
                  <a:extLst>
                    <a:ext uri="{FF2B5EF4-FFF2-40B4-BE49-F238E27FC236}">
                      <a16:creationId xmlns:a16="http://schemas.microsoft.com/office/drawing/2014/main" id="{275F414C-F337-66FA-5BDE-11F5A4AA39CE}"/>
                    </a:ext>
                  </a:extLst>
                </p:cNvPr>
                <p:cNvSpPr txBox="1"/>
                <p:nvPr/>
              </p:nvSpPr>
              <p:spPr>
                <a:xfrm>
                  <a:off x="2733869" y="2615235"/>
                  <a:ext cx="1390262" cy="3371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b="1" dirty="0"/>
                    <a:t>9 1 5</a:t>
                  </a:r>
                </a:p>
              </p:txBody>
            </p:sp>
            <p:sp>
              <p:nvSpPr>
                <p:cNvPr id="54" name="ZoneTexte 53">
                  <a:extLst>
                    <a:ext uri="{FF2B5EF4-FFF2-40B4-BE49-F238E27FC236}">
                      <a16:creationId xmlns:a16="http://schemas.microsoft.com/office/drawing/2014/main" id="{E362FDA3-42A9-3138-0BCD-C6EAEA913856}"/>
                    </a:ext>
                  </a:extLst>
                </p:cNvPr>
                <p:cNvSpPr txBox="1"/>
                <p:nvPr/>
              </p:nvSpPr>
              <p:spPr>
                <a:xfrm>
                  <a:off x="3405425" y="2615235"/>
                  <a:ext cx="1347103" cy="3371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b="1" dirty="0"/>
                    <a:t>16</a:t>
                  </a:r>
                </a:p>
              </p:txBody>
            </p:sp>
            <p:sp>
              <p:nvSpPr>
                <p:cNvPr id="55" name="ZoneTexte 54">
                  <a:extLst>
                    <a:ext uri="{FF2B5EF4-FFF2-40B4-BE49-F238E27FC236}">
                      <a16:creationId xmlns:a16="http://schemas.microsoft.com/office/drawing/2014/main" id="{A9FF2EAC-3586-E127-CA09-2DFC4143C54F}"/>
                    </a:ext>
                  </a:extLst>
                </p:cNvPr>
                <p:cNvSpPr txBox="1"/>
                <p:nvPr/>
              </p:nvSpPr>
              <p:spPr>
                <a:xfrm>
                  <a:off x="3427709" y="2961770"/>
                  <a:ext cx="891074" cy="3371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>
                      <a:solidFill>
                        <a:srgbClr val="FF0000"/>
                      </a:solidFill>
                    </a:rPr>
                    <a:t>57</a:t>
                  </a:r>
                  <a:endParaRPr lang="fr-MA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56" name="ZoneTexte 55">
                  <a:extLst>
                    <a:ext uri="{FF2B5EF4-FFF2-40B4-BE49-F238E27FC236}">
                      <a16:creationId xmlns:a16="http://schemas.microsoft.com/office/drawing/2014/main" id="{BF8D67CF-B287-16C0-EC6A-342E9B3ACCC7}"/>
                    </a:ext>
                  </a:extLst>
                </p:cNvPr>
                <p:cNvSpPr txBox="1"/>
                <p:nvPr/>
              </p:nvSpPr>
              <p:spPr>
                <a:xfrm>
                  <a:off x="2525094" y="2871891"/>
                  <a:ext cx="1347104" cy="10675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1600" b="1" dirty="0"/>
                    <a:t>  - 8 0</a:t>
                  </a:r>
                  <a:endParaRPr lang="fr-MA" b="1" dirty="0"/>
                </a:p>
                <a:p>
                  <a:r>
                    <a:rPr lang="fr-MA" b="1" dirty="0"/>
                    <a:t>    1 1 5</a:t>
                  </a:r>
                </a:p>
                <a:p>
                  <a:r>
                    <a:rPr lang="fr-MA" b="1" dirty="0"/>
                    <a:t>   -1 1 2 </a:t>
                  </a:r>
                </a:p>
                <a:p>
                  <a:r>
                    <a:rPr lang="fr-MA" b="1" dirty="0"/>
                    <a:t>     0 0 3</a:t>
                  </a:r>
                  <a:r>
                    <a:rPr lang="fr-MA" b="1" dirty="0">
                      <a:solidFill>
                        <a:srgbClr val="FF0000"/>
                      </a:solidFill>
                    </a:rPr>
                    <a:t>    </a:t>
                  </a:r>
                  <a:r>
                    <a:rPr lang="fr-MA" sz="1600" dirty="0"/>
                    <a:t>     </a:t>
                  </a:r>
                </a:p>
              </p:txBody>
            </p:sp>
            <p:cxnSp>
              <p:nvCxnSpPr>
                <p:cNvPr id="57" name="Connecteur droit 56">
                  <a:extLst>
                    <a:ext uri="{FF2B5EF4-FFF2-40B4-BE49-F238E27FC236}">
                      <a16:creationId xmlns:a16="http://schemas.microsoft.com/office/drawing/2014/main" id="{B2D10535-8C85-082A-E287-15A511D8BF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733869" y="3130332"/>
                  <a:ext cx="434020" cy="0"/>
                </a:xfrm>
                <a:prstGeom prst="line">
                  <a:avLst/>
                </a:prstGeom>
                <a:ln w="38100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Connecteur droit avec flèche 57">
                  <a:extLst>
                    <a:ext uri="{FF2B5EF4-FFF2-40B4-BE49-F238E27FC236}">
                      <a16:creationId xmlns:a16="http://schemas.microsoft.com/office/drawing/2014/main" id="{145B0B9A-9CC3-FFE7-7AFB-1C0CC19BD6A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291042" y="2900343"/>
                  <a:ext cx="0" cy="258441"/>
                </a:xfrm>
                <a:prstGeom prst="straightConnector1">
                  <a:avLst/>
                </a:prstGeom>
                <a:ln w="38100"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Connecteur droit 58">
                  <a:extLst>
                    <a:ext uri="{FF2B5EF4-FFF2-40B4-BE49-F238E27FC236}">
                      <a16:creationId xmlns:a16="http://schemas.microsoft.com/office/drawing/2014/main" id="{4EEE5933-B494-4D91-D257-60F7E7B2D8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733869" y="3633120"/>
                  <a:ext cx="538903" cy="0"/>
                </a:xfrm>
                <a:prstGeom prst="line">
                  <a:avLst/>
                </a:prstGeom>
                <a:ln w="38100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0B2B019E-CC3E-73B4-B6B1-F31CA5D0E25A}"/>
                  </a:ext>
                </a:extLst>
              </p:cNvPr>
              <p:cNvSpPr txBox="1"/>
              <p:nvPr/>
            </p:nvSpPr>
            <p:spPr>
              <a:xfrm>
                <a:off x="749030" y="3765145"/>
                <a:ext cx="7780788" cy="5190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fr-MA" dirty="0"/>
              </a:p>
            </p:txBody>
          </p: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002D9781-84A6-9F34-0090-82EFCAD03597}"/>
                  </a:ext>
                </a:extLst>
              </p:cNvPr>
              <p:cNvSpPr txBox="1"/>
              <p:nvPr/>
            </p:nvSpPr>
            <p:spPr>
              <a:xfrm>
                <a:off x="5609913" y="3399667"/>
                <a:ext cx="2641366" cy="386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b="1" dirty="0">
                    <a:solidFill>
                      <a:srgbClr val="FF0000"/>
                    </a:solidFill>
                  </a:rPr>
                  <a:t>375=</a:t>
                </a:r>
                <a:r>
                  <a:rPr lang="ar-SA" b="1" dirty="0">
                    <a:solidFill>
                      <a:srgbClr val="FF0000"/>
                    </a:solidFill>
                  </a:rPr>
                  <a:t>)</a:t>
                </a:r>
                <a:r>
                  <a:rPr lang="fr-MA" b="1" dirty="0">
                    <a:solidFill>
                      <a:srgbClr val="FF0000"/>
                    </a:solidFill>
                  </a:rPr>
                  <a:t> 18 x 20  </a:t>
                </a:r>
                <a:r>
                  <a:rPr lang="ar-SA" b="1" dirty="0">
                    <a:solidFill>
                      <a:srgbClr val="FF0000"/>
                    </a:solidFill>
                  </a:rPr>
                  <a:t>(</a:t>
                </a:r>
                <a:r>
                  <a:rPr lang="fr-MA" b="1" dirty="0">
                    <a:solidFill>
                      <a:srgbClr val="FF0000"/>
                    </a:solidFill>
                  </a:rPr>
                  <a:t> + 15</a:t>
                </a:r>
              </a:p>
            </p:txBody>
          </p:sp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715CD569-0F70-8C43-DED8-0A6F6597AE45}"/>
                  </a:ext>
                </a:extLst>
              </p:cNvPr>
              <p:cNvSpPr txBox="1"/>
              <p:nvPr/>
            </p:nvSpPr>
            <p:spPr>
              <a:xfrm>
                <a:off x="1867288" y="5916369"/>
                <a:ext cx="243904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b="1" dirty="0">
                    <a:solidFill>
                      <a:srgbClr val="FF0000"/>
                    </a:solidFill>
                  </a:rPr>
                  <a:t>915=</a:t>
                </a:r>
                <a:r>
                  <a:rPr lang="ar-SA" b="1" dirty="0">
                    <a:solidFill>
                      <a:srgbClr val="FF0000"/>
                    </a:solidFill>
                  </a:rPr>
                  <a:t>)</a:t>
                </a:r>
                <a:r>
                  <a:rPr lang="fr-MA" b="1" dirty="0">
                    <a:solidFill>
                      <a:srgbClr val="FF0000"/>
                    </a:solidFill>
                  </a:rPr>
                  <a:t> 16 x 57  </a:t>
                </a:r>
                <a:r>
                  <a:rPr lang="ar-SA" b="1" dirty="0">
                    <a:solidFill>
                      <a:srgbClr val="FF0000"/>
                    </a:solidFill>
                  </a:rPr>
                  <a:t>(</a:t>
                </a:r>
                <a:r>
                  <a:rPr lang="fr-MA" b="1" dirty="0">
                    <a:solidFill>
                      <a:srgbClr val="FF0000"/>
                    </a:solidFill>
                  </a:rPr>
                  <a:t> + 3</a:t>
                </a: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E4FD1322-9A15-B34E-EE40-29180FF6E112}"/>
                  </a:ext>
                </a:extLst>
              </p:cNvPr>
              <p:cNvSpPr txBox="1"/>
              <p:nvPr/>
            </p:nvSpPr>
            <p:spPr>
              <a:xfrm>
                <a:off x="5609914" y="5951632"/>
                <a:ext cx="2691950" cy="386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b="1" dirty="0">
                    <a:solidFill>
                      <a:srgbClr val="FF0000"/>
                    </a:solidFill>
                  </a:rPr>
                  <a:t>491=</a:t>
                </a:r>
                <a:r>
                  <a:rPr lang="ar-SA" b="1" dirty="0">
                    <a:solidFill>
                      <a:srgbClr val="FF0000"/>
                    </a:solidFill>
                  </a:rPr>
                  <a:t>)</a:t>
                </a:r>
                <a:r>
                  <a:rPr lang="fr-MA" b="1" dirty="0">
                    <a:solidFill>
                      <a:srgbClr val="FF0000"/>
                    </a:solidFill>
                  </a:rPr>
                  <a:t> 19 x 25  </a:t>
                </a:r>
                <a:r>
                  <a:rPr lang="ar-SA" b="1" dirty="0">
                    <a:solidFill>
                      <a:srgbClr val="FF0000"/>
                    </a:solidFill>
                  </a:rPr>
                  <a:t>(</a:t>
                </a:r>
                <a:r>
                  <a:rPr lang="fr-MA" b="1" dirty="0">
                    <a:solidFill>
                      <a:srgbClr val="FF0000"/>
                    </a:solidFill>
                  </a:rPr>
                  <a:t> + 17</a:t>
                </a:r>
              </a:p>
            </p:txBody>
          </p:sp>
        </p:grpSp>
        <p:grpSp>
          <p:nvGrpSpPr>
            <p:cNvPr id="60" name="Groupe 59">
              <a:extLst>
                <a:ext uri="{FF2B5EF4-FFF2-40B4-BE49-F238E27FC236}">
                  <a16:creationId xmlns:a16="http://schemas.microsoft.com/office/drawing/2014/main" id="{724FD96F-B8EE-3F27-8120-35930922C8C7}"/>
                </a:ext>
              </a:extLst>
            </p:cNvPr>
            <p:cNvGrpSpPr/>
            <p:nvPr/>
          </p:nvGrpSpPr>
          <p:grpSpPr>
            <a:xfrm>
              <a:off x="5823056" y="4610338"/>
              <a:ext cx="2186587" cy="1460705"/>
              <a:chOff x="2565941" y="2615235"/>
              <a:chExt cx="2186587" cy="1333333"/>
            </a:xfrm>
          </p:grpSpPr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57D5DF64-AB77-258A-B43C-081F2E0CE39E}"/>
                  </a:ext>
                </a:extLst>
              </p:cNvPr>
              <p:cNvSpPr txBox="1"/>
              <p:nvPr/>
            </p:nvSpPr>
            <p:spPr>
              <a:xfrm>
                <a:off x="2733869" y="2615235"/>
                <a:ext cx="1390262" cy="3371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b="1" dirty="0"/>
                  <a:t>4 9 1</a:t>
                </a:r>
              </a:p>
            </p:txBody>
          </p:sp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A49A25A4-2FDE-55BE-1167-6F3576B33FC0}"/>
                  </a:ext>
                </a:extLst>
              </p:cNvPr>
              <p:cNvSpPr txBox="1"/>
              <p:nvPr/>
            </p:nvSpPr>
            <p:spPr>
              <a:xfrm>
                <a:off x="3405425" y="2615235"/>
                <a:ext cx="1347103" cy="3371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b="1" dirty="0"/>
                  <a:t>19</a:t>
                </a:r>
              </a:p>
            </p:txBody>
          </p:sp>
          <p:sp>
            <p:nvSpPr>
              <p:cNvPr id="63" name="ZoneTexte 62">
                <a:extLst>
                  <a:ext uri="{FF2B5EF4-FFF2-40B4-BE49-F238E27FC236}">
                    <a16:creationId xmlns:a16="http://schemas.microsoft.com/office/drawing/2014/main" id="{37ADB650-5913-80D7-1786-C86BB29040AB}"/>
                  </a:ext>
                </a:extLst>
              </p:cNvPr>
              <p:cNvSpPr txBox="1"/>
              <p:nvPr/>
            </p:nvSpPr>
            <p:spPr>
              <a:xfrm>
                <a:off x="3427709" y="2961770"/>
                <a:ext cx="891074" cy="3371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b="1" dirty="0">
                    <a:solidFill>
                      <a:srgbClr val="FF0000"/>
                    </a:solidFill>
                  </a:rPr>
                  <a:t>2 5</a:t>
                </a:r>
              </a:p>
            </p:txBody>
          </p:sp>
          <p:sp>
            <p:nvSpPr>
              <p:cNvPr id="64" name="ZoneTexte 63">
                <a:extLst>
                  <a:ext uri="{FF2B5EF4-FFF2-40B4-BE49-F238E27FC236}">
                    <a16:creationId xmlns:a16="http://schemas.microsoft.com/office/drawing/2014/main" id="{34E5E6A3-6019-E222-A7A7-1E64BB1CAA25}"/>
                  </a:ext>
                </a:extLst>
              </p:cNvPr>
              <p:cNvSpPr txBox="1"/>
              <p:nvPr/>
            </p:nvSpPr>
            <p:spPr>
              <a:xfrm>
                <a:off x="2565941" y="2881001"/>
                <a:ext cx="902616" cy="10675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1600" b="1" dirty="0"/>
                  <a:t>  - 3  8</a:t>
                </a:r>
                <a:endParaRPr lang="fr-MA" b="1" dirty="0"/>
              </a:p>
              <a:p>
                <a:r>
                  <a:rPr lang="fr-MA" b="1" dirty="0"/>
                  <a:t>    11 1</a:t>
                </a:r>
              </a:p>
              <a:p>
                <a:r>
                  <a:rPr lang="fr-MA" b="1" dirty="0"/>
                  <a:t>   -  9  5 </a:t>
                </a:r>
              </a:p>
              <a:p>
                <a:r>
                  <a:rPr lang="fr-MA" b="1" dirty="0"/>
                  <a:t>     0 1 6</a:t>
                </a:r>
                <a:r>
                  <a:rPr lang="fr-MA" b="1" dirty="0">
                    <a:solidFill>
                      <a:srgbClr val="FF0000"/>
                    </a:solidFill>
                  </a:rPr>
                  <a:t>    </a:t>
                </a:r>
                <a:r>
                  <a:rPr lang="fr-MA" sz="1600" dirty="0"/>
                  <a:t>     </a:t>
                </a:r>
              </a:p>
            </p:txBody>
          </p:sp>
          <p:cxnSp>
            <p:nvCxnSpPr>
              <p:cNvPr id="65" name="Connecteur droit 64">
                <a:extLst>
                  <a:ext uri="{FF2B5EF4-FFF2-40B4-BE49-F238E27FC236}">
                    <a16:creationId xmlns:a16="http://schemas.microsoft.com/office/drawing/2014/main" id="{7B742177-464D-2132-61C0-E80E4D9A2D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33869" y="3173884"/>
                <a:ext cx="434020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Connecteur droit avec flèche 65">
                <a:extLst>
                  <a:ext uri="{FF2B5EF4-FFF2-40B4-BE49-F238E27FC236}">
                    <a16:creationId xmlns:a16="http://schemas.microsoft.com/office/drawing/2014/main" id="{DE7108AD-F0BD-9AB2-99FF-BF760B3B4F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00223" y="2871891"/>
                <a:ext cx="0" cy="258441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66">
                <a:extLst>
                  <a:ext uri="{FF2B5EF4-FFF2-40B4-BE49-F238E27FC236}">
                    <a16:creationId xmlns:a16="http://schemas.microsoft.com/office/drawing/2014/main" id="{D427983E-4052-357C-05B7-318A50355F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33869" y="3633120"/>
                <a:ext cx="538903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289427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177D1-E16C-676C-F82E-5BC3B4DB1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2F8B59D-D8D4-74B4-E682-34F8C88EE79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08008B15-1AF7-3B1A-B553-19517B126FB4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7E2C012-BCDA-E0E8-F1E9-B690C9CAEEC3}"/>
              </a:ext>
            </a:extLst>
          </p:cNvPr>
          <p:cNvGrpSpPr/>
          <p:nvPr/>
        </p:nvGrpSpPr>
        <p:grpSpPr>
          <a:xfrm>
            <a:off x="1675988" y="2650299"/>
            <a:ext cx="6252715" cy="2141378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B005434-978C-6F62-162F-DCC794772C19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EE2C5AF-C371-5558-08F9-B6E95EC67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591026" y="3452962"/>
              <a:ext cx="801853" cy="981249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D78F11AA-7BE5-EE44-7D33-1E4CC709E55F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10C537F9-194E-94BB-22E5-3987CB59D9C2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734AC24-116A-E455-1521-72D4C0F4B383}"/>
              </a:ext>
            </a:extLst>
          </p:cNvPr>
          <p:cNvSpPr txBox="1"/>
          <p:nvPr/>
        </p:nvSpPr>
        <p:spPr>
          <a:xfrm>
            <a:off x="1965164" y="3205084"/>
            <a:ext cx="4660760" cy="6718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  <a:buSzPct val="120000"/>
              <a:defRPr/>
            </a:pPr>
            <a:r>
              <a:rPr lang="ar-SA" sz="2800" b="1" kern="0" dirty="0">
                <a:solidFill>
                  <a:srgbClr val="F1A9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</a:t>
            </a:r>
            <a:r>
              <a:rPr lang="ar-MA" sz="2800" b="1" kern="0" dirty="0">
                <a:solidFill>
                  <a:srgbClr val="F1A9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ُّ</a:t>
            </a:r>
            <a:r>
              <a:rPr lang="ar-SA" sz="2800" b="1" kern="0" dirty="0">
                <a:solidFill>
                  <a:srgbClr val="F1A9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مَسائِل وَضْعِيَات الْقِسَمَة.</a:t>
            </a:r>
            <a:endParaRPr lang="ar-MA" sz="2800" b="1" kern="0" dirty="0">
              <a:solidFill>
                <a:srgbClr val="F1A94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20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C1E30-2296-473C-E753-2C9A29267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626D93-C647-68F5-FF7F-E68E5A6A3ED3}"/>
              </a:ext>
            </a:extLst>
          </p:cNvPr>
          <p:cNvSpPr txBox="1"/>
          <p:nvPr/>
        </p:nvSpPr>
        <p:spPr>
          <a:xfrm>
            <a:off x="1258230" y="89967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r>
              <a:rPr lang="f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3B910B-2F5A-A3C8-DBEB-D34C925D5DE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FFF9C7BE-5F74-D089-5A19-5A6488F7E4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78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77492-07D9-38EA-C745-4C0E88A42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4D89C1D-ED65-4FAE-A399-07117C8CF9DD}"/>
              </a:ext>
            </a:extLst>
          </p:cNvPr>
          <p:cNvSpPr txBox="1"/>
          <p:nvPr/>
        </p:nvSpPr>
        <p:spPr>
          <a:xfrm>
            <a:off x="1231973" y="93876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قوموا بحل المسألة التالية، لديكم 5 دقائق.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8">
            <a:extLst>
              <a:ext uri="{FF2B5EF4-FFF2-40B4-BE49-F238E27FC236}">
                <a16:creationId xmlns:a16="http://schemas.microsoft.com/office/drawing/2014/main" id="{0A86F455-E15F-3C76-7FC6-E2823D91B28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5" name="Image 11">
              <a:extLst>
                <a:ext uri="{FF2B5EF4-FFF2-40B4-BE49-F238E27FC236}">
                  <a16:creationId xmlns:a16="http://schemas.microsoft.com/office/drawing/2014/main" id="{3F00FC72-FFA2-DE3F-91C6-B7BDB6777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2">
              <a:extLst>
                <a:ext uri="{FF2B5EF4-FFF2-40B4-BE49-F238E27FC236}">
                  <a16:creationId xmlns:a16="http://schemas.microsoft.com/office/drawing/2014/main" id="{CE168DB3-8234-55C7-03BD-08C4B56B47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E136A9-09A5-D841-7584-16DB41C973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AB96DA9-0019-5228-1738-4036F94589F2}"/>
              </a:ext>
            </a:extLst>
          </p:cNvPr>
          <p:cNvGrpSpPr/>
          <p:nvPr/>
        </p:nvGrpSpPr>
        <p:grpSpPr>
          <a:xfrm>
            <a:off x="295469" y="1917151"/>
            <a:ext cx="8279364" cy="4188691"/>
            <a:chOff x="304799" y="2350167"/>
            <a:chExt cx="8279364" cy="38396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8FC624E-E20B-636E-D015-2D0C48774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41233"/>
            <a:stretch>
              <a:fillRect/>
            </a:stretch>
          </p:blipFill>
          <p:spPr>
            <a:xfrm>
              <a:off x="304799" y="3965509"/>
              <a:ext cx="8279364" cy="2224307"/>
            </a:xfrm>
            <a:prstGeom prst="round2SameRect">
              <a:avLst>
                <a:gd name="adj1" fmla="val 0"/>
                <a:gd name="adj2" fmla="val 8390"/>
              </a:avLst>
            </a:prstGeom>
          </p:spPr>
        </p:pic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1D8B104-FAAA-529D-9D73-0E022BF9AE64}"/>
                </a:ext>
              </a:extLst>
            </p:cNvPr>
            <p:cNvSpPr/>
            <p:nvPr/>
          </p:nvSpPr>
          <p:spPr>
            <a:xfrm>
              <a:off x="836180" y="2350167"/>
              <a:ext cx="7314517" cy="1299560"/>
            </a:xfrm>
            <a:prstGeom prst="roundRect">
              <a:avLst>
                <a:gd name="adj" fmla="val 10421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>
                <a:lnSpc>
                  <a:spcPct val="150000"/>
                </a:lnSpc>
              </a:pPr>
              <a:r>
                <a:rPr lang="a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رَتَّبَ</a:t>
              </a:r>
              <a:r>
                <a:rPr lang="ar-S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نَادٍ رِيَاضِيٌّ </a:t>
              </a:r>
              <a:r>
                <a:rPr lang="a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126</a:t>
              </a:r>
              <a:r>
                <a:rPr lang="ar-S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كُرَةً صَغِيرَةً فِي 9 صَنَادِيقَ مُتَسَاوِيَةٍ .</a:t>
              </a:r>
              <a:endPara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r" rtl="1">
                <a:lnSpc>
                  <a:spcPct val="150000"/>
                </a:lnSpc>
              </a:pPr>
              <a:r>
                <a:rPr lang="ar-S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مَا عَدَدُ الْكُرَاتِ فِي كُلِّ صُنْدُوقٍ ؟</a:t>
              </a:r>
              <a:endParaRPr lang="fr-FR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781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1C492-8F9A-A412-FE56-97A2FE4C6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28C594-471B-562F-7E5C-DF3FBDCBE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E421C86-8054-C07A-BE0F-5F97BB177DF5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يتحقق من عملية القسمة.</a:t>
            </a:r>
            <a:endParaRPr lang="ar-S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r>
              <a:rPr lang="fr-M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DF74A79-C788-DE34-6F04-CBC0FE4572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1233"/>
          <a:stretch>
            <a:fillRect/>
          </a:stretch>
        </p:blipFill>
        <p:spPr>
          <a:xfrm>
            <a:off x="287972" y="3711284"/>
            <a:ext cx="8279364" cy="2614859"/>
          </a:xfrm>
          <a:prstGeom prst="round2SameRect">
            <a:avLst>
              <a:gd name="adj1" fmla="val 0"/>
              <a:gd name="adj2" fmla="val 8390"/>
            </a:avLst>
          </a:prstGeom>
        </p:spPr>
      </p:pic>
      <p:sp>
        <p:nvSpPr>
          <p:cNvPr id="2" name="Rectangle : coins arrondis 10">
            <a:extLst>
              <a:ext uri="{FF2B5EF4-FFF2-40B4-BE49-F238E27FC236}">
                <a16:creationId xmlns:a16="http://schemas.microsoft.com/office/drawing/2014/main" id="{39798570-E782-386A-4E7A-3438AB0C5B02}"/>
              </a:ext>
            </a:extLst>
          </p:cNvPr>
          <p:cNvSpPr/>
          <p:nvPr/>
        </p:nvSpPr>
        <p:spPr>
          <a:xfrm>
            <a:off x="713940" y="1917151"/>
            <a:ext cx="7427428" cy="1417696"/>
          </a:xfrm>
          <a:prstGeom prst="roundRect">
            <a:avLst>
              <a:gd name="adj" fmla="val 1042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lnSpc>
                <a:spcPct val="150000"/>
              </a:lnSpc>
            </a:pP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رَتَّبَ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نَادٍ رِيَاضِيٌّ 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126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كُرَةً صَغِيرَةً فِي 9 صَنَادِيقَ مُتَسَاوِيَةٍ . مَا عَدَدُ الْكُرَاتِ فِي كُلِّ صُنْدُوقٍ ؟</a:t>
            </a:r>
            <a:endParaRPr lang="fr-FR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4BFEDF62-55F7-CF6B-D1F1-0C937F8CAF66}"/>
              </a:ext>
            </a:extLst>
          </p:cNvPr>
          <p:cNvGrpSpPr/>
          <p:nvPr/>
        </p:nvGrpSpPr>
        <p:grpSpPr>
          <a:xfrm>
            <a:off x="713940" y="4350975"/>
            <a:ext cx="7636157" cy="2087401"/>
            <a:chOff x="713940" y="4350975"/>
            <a:chExt cx="7636157" cy="2087401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0902C76D-7464-9217-E23A-4BDF8FF23AFE}"/>
                </a:ext>
              </a:extLst>
            </p:cNvPr>
            <p:cNvGrpSpPr/>
            <p:nvPr/>
          </p:nvGrpSpPr>
          <p:grpSpPr>
            <a:xfrm>
              <a:off x="713940" y="4350975"/>
              <a:ext cx="2537927" cy="833713"/>
              <a:chOff x="802431" y="4422710"/>
              <a:chExt cx="2537927" cy="895740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9246940B-6FD5-A30D-8529-C427FAF6ADE4}"/>
                  </a:ext>
                </a:extLst>
              </p:cNvPr>
              <p:cNvSpPr/>
              <p:nvPr/>
            </p:nvSpPr>
            <p:spPr>
              <a:xfrm>
                <a:off x="802431" y="4422710"/>
                <a:ext cx="2537927" cy="447869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C00000"/>
                    </a:solidFill>
                  </a:rPr>
                  <a:t>126</a:t>
                </a:r>
                <a:endParaRPr lang="fr-FR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07676E1-A9CA-0CB5-07BF-406360B7E6ED}"/>
                  </a:ext>
                </a:extLst>
              </p:cNvPr>
              <p:cNvSpPr/>
              <p:nvPr/>
            </p:nvSpPr>
            <p:spPr>
              <a:xfrm>
                <a:off x="802432" y="4870580"/>
                <a:ext cx="611305" cy="44787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4A3972E-50D3-CCB7-6A8B-0B993C832D7A}"/>
                  </a:ext>
                </a:extLst>
              </p:cNvPr>
              <p:cNvSpPr/>
              <p:nvPr/>
            </p:nvSpPr>
            <p:spPr>
              <a:xfrm>
                <a:off x="2729053" y="4870578"/>
                <a:ext cx="611305" cy="44787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rgbClr val="C00000"/>
                    </a:solidFill>
                  </a:rPr>
                  <a:t>?</a:t>
                </a:r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BFDFB26-D110-5FFC-61DE-3C38787090BA}"/>
                </a:ext>
              </a:extLst>
            </p:cNvPr>
            <p:cNvSpPr/>
            <p:nvPr/>
          </p:nvSpPr>
          <p:spPr>
            <a:xfrm>
              <a:off x="4916733" y="4686532"/>
              <a:ext cx="2920483" cy="4168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a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126</a:t>
              </a:r>
              <a:r>
                <a:rPr lang="fr-FR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÷ 9 = </a:t>
              </a:r>
              <a:r>
                <a:rPr lang="fr-MA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14</a:t>
              </a:r>
              <a:endPara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1DA35A7-3F9A-8CD5-6AF0-5FDAAA90CC35}"/>
                </a:ext>
              </a:extLst>
            </p:cNvPr>
            <p:cNvSpPr/>
            <p:nvPr/>
          </p:nvSpPr>
          <p:spPr>
            <a:xfrm>
              <a:off x="3370659" y="6021521"/>
              <a:ext cx="4979438" cy="4168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endParaRPr lang="fr-FR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5C08055-99C7-F360-EFB0-5127CBAFB57F}"/>
                </a:ext>
              </a:extLst>
            </p:cNvPr>
            <p:cNvSpPr txBox="1"/>
            <p:nvPr/>
          </p:nvSpPr>
          <p:spPr>
            <a:xfrm>
              <a:off x="3614270" y="5731389"/>
              <a:ext cx="459066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f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</a:t>
              </a:r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f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د</a:t>
              </a:r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f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د</a:t>
              </a:r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f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MA" sz="2400" b="1" dirty="0" err="1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</a:t>
              </a:r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f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</a:t>
              </a:r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fr-MA" sz="2400" b="1" dirty="0" err="1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رات</a:t>
              </a:r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f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MA" sz="2400" b="1" dirty="0" err="1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في</a:t>
              </a:r>
              <a:r>
                <a:rPr lang="f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ك</a:t>
              </a:r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f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ِّ</a:t>
              </a:r>
              <a:r>
                <a:rPr lang="f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ص</a:t>
              </a:r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f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fr-MA" sz="2400" b="1" dirty="0" err="1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دوق</a:t>
              </a:r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ٍ: </a:t>
              </a:r>
              <a:r>
                <a:rPr lang="f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14 </a:t>
              </a:r>
              <a:r>
                <a:rPr lang="ar-S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</a:t>
              </a:r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fr-MA" sz="2400" b="1" dirty="0" err="1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رات</a:t>
              </a:r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ٍ</a:t>
              </a:r>
              <a:r>
                <a:rPr lang="ar-S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. </a:t>
              </a:r>
              <a:endParaRPr lang="f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Accolade fermante 11">
              <a:extLst>
                <a:ext uri="{FF2B5EF4-FFF2-40B4-BE49-F238E27FC236}">
                  <a16:creationId xmlns:a16="http://schemas.microsoft.com/office/drawing/2014/main" id="{7C529605-6B70-1A26-B23C-39173E0688F3}"/>
                </a:ext>
              </a:extLst>
            </p:cNvPr>
            <p:cNvSpPr/>
            <p:nvPr/>
          </p:nvSpPr>
          <p:spPr>
            <a:xfrm rot="5400000">
              <a:off x="1774475" y="4249662"/>
              <a:ext cx="416855" cy="2537925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51ACE92-F2CC-B7F8-1C7C-DC2BA8F3C9EE}"/>
                </a:ext>
              </a:extLst>
            </p:cNvPr>
            <p:cNvSpPr/>
            <p:nvPr/>
          </p:nvSpPr>
          <p:spPr>
            <a:xfrm>
              <a:off x="1180320" y="5776199"/>
              <a:ext cx="1674847" cy="4168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ar-SA" sz="2400" b="1" dirty="0">
                  <a:solidFill>
                    <a:srgbClr val="C00000"/>
                  </a:solidFill>
                </a:rPr>
                <a:t>9</a:t>
              </a:r>
              <a:r>
                <a:rPr lang="ar-S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ص</a:t>
              </a:r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ناديق</a:t>
              </a:r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25265F64-875B-E8B9-E1B1-9A4F419DE1F8}"/>
                </a:ext>
              </a:extLst>
            </p:cNvPr>
            <p:cNvSpPr txBox="1"/>
            <p:nvPr/>
          </p:nvSpPr>
          <p:spPr>
            <a:xfrm>
              <a:off x="886553" y="4816978"/>
              <a:ext cx="29376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800" b="1" dirty="0">
                  <a:solidFill>
                    <a:srgbClr val="C00000"/>
                  </a:solidFill>
                </a:rPr>
                <a:t>?</a:t>
              </a:r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34876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194CD-5543-4568-1990-32BE078B8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AE50FEC-2E1C-0542-5EAC-B6510B988CF6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2302054-C8A1-618E-4895-CE35881F3DA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A8587BF-C625-1383-787D-77CBC33A2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0104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04D6D-1C1F-0DDC-42D8-A1D3C26D9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D4EBFD5-7605-3B42-54CF-37A5FF967DE4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الصفحة29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9A1E129E-8209-440D-F84B-51894D5F9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82F15B3-CE64-AE70-E27D-6C3A66B4FE9E}"/>
              </a:ext>
            </a:extLst>
          </p:cNvPr>
          <p:cNvGrpSpPr/>
          <p:nvPr/>
        </p:nvGrpSpPr>
        <p:grpSpPr>
          <a:xfrm>
            <a:off x="530992" y="1857783"/>
            <a:ext cx="7793298" cy="4338602"/>
            <a:chOff x="675351" y="1988412"/>
            <a:chExt cx="7793298" cy="4338602"/>
          </a:xfrm>
        </p:grpSpPr>
        <p:pic>
          <p:nvPicPr>
            <p:cNvPr id="8" name="Image 7" descr="Une image contenant texte, capture d’écran, diagramme, Rectangle&#10;&#10;Le contenu généré par l’IA peut être incorrect.">
              <a:extLst>
                <a:ext uri="{FF2B5EF4-FFF2-40B4-BE49-F238E27FC236}">
                  <a16:creationId xmlns:a16="http://schemas.microsoft.com/office/drawing/2014/main" id="{57AA7C7E-DD97-3626-C498-687EEC25BB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0748" y="1988412"/>
              <a:ext cx="3787901" cy="4338601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diagramme, affichage&#10;&#10;Le contenu généré par l’IA peut être incorrect.">
              <a:extLst>
                <a:ext uri="{FF2B5EF4-FFF2-40B4-BE49-F238E27FC236}">
                  <a16:creationId xmlns:a16="http://schemas.microsoft.com/office/drawing/2014/main" id="{78CAA0A6-6657-12A3-F932-788C2E447C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351" y="1988412"/>
              <a:ext cx="3896649" cy="4338602"/>
            </a:xfrm>
            <a:prstGeom prst="rect">
              <a:avLst/>
            </a:prstGeom>
          </p:spPr>
        </p:pic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264D827-AFC5-FA3C-7D7E-74C5E535F7FE}"/>
              </a:ext>
            </a:extLst>
          </p:cNvPr>
          <p:cNvSpPr/>
          <p:nvPr/>
        </p:nvSpPr>
        <p:spPr>
          <a:xfrm>
            <a:off x="856034" y="4513634"/>
            <a:ext cx="3258766" cy="140040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415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DCD19-4942-CA14-64BF-2B06FC2CE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45A1F6-A8C5-F1B9-41B7-4FE38EB48F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19E9618-14A8-C960-1A04-6877931F502E}"/>
              </a:ext>
            </a:extLst>
          </p:cNvPr>
          <p:cNvSpPr txBox="1"/>
          <p:nvPr/>
        </p:nvSpPr>
        <p:spPr>
          <a:xfrm>
            <a:off x="481938" y="9577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لحل هذه المسألة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2C37EB3C-169A-53C5-C04A-6CFFF0A17211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D2269B86-FCD8-ECEA-A1E6-E295BB5CE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33223F78-2784-9711-E5A6-911BCB9306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0" name="Image 9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54D976AC-96E1-1815-A71C-DA36F418FD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334" y="1777868"/>
            <a:ext cx="7037543" cy="43034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B983C7E-D7EF-E62F-7A9E-C21319A3C9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231" y="4023263"/>
            <a:ext cx="2396356" cy="23963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541F1B-92C3-7661-586B-FAC7CCE16D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6680" y="2645922"/>
            <a:ext cx="313805" cy="27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3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F18CE-E8C9-A2AC-69F1-64F7F9631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C503A1-427D-398D-5E19-53D304E27F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361723D-03BD-3F23-775C-E578A73B3668}"/>
              </a:ext>
            </a:extLst>
          </p:cNvPr>
          <p:cNvSpPr txBox="1"/>
          <p:nvPr/>
        </p:nvSpPr>
        <p:spPr>
          <a:xfrm>
            <a:off x="0" y="948865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دقيقتان.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44827F40-909E-F57A-0E0E-A08B10C085B7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07D48046-7193-C312-B5D5-E7C1DF14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D049C5C6-B12D-A3E0-A88C-11EFF39DEC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1E2F7C4B-7A21-EAD8-0C18-B8D97EECE74A}"/>
              </a:ext>
            </a:extLst>
          </p:cNvPr>
          <p:cNvGrpSpPr/>
          <p:nvPr/>
        </p:nvGrpSpPr>
        <p:grpSpPr>
          <a:xfrm>
            <a:off x="486331" y="1958517"/>
            <a:ext cx="7873870" cy="4504987"/>
            <a:chOff x="276637" y="1777192"/>
            <a:chExt cx="7873870" cy="4856121"/>
          </a:xfrm>
        </p:grpSpPr>
        <p:pic>
          <p:nvPicPr>
            <p:cNvPr id="5" name="Image 4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4A6440FA-8E7A-DDB1-B600-E87E9DD0E1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637" y="1777192"/>
              <a:ext cx="7873870" cy="4814907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1F6961B-8B3D-5E13-FBC4-A570A7C05E20}"/>
                </a:ext>
              </a:extLst>
            </p:cNvPr>
            <p:cNvGrpSpPr/>
            <p:nvPr/>
          </p:nvGrpSpPr>
          <p:grpSpPr>
            <a:xfrm>
              <a:off x="514350" y="4545912"/>
              <a:ext cx="7636157" cy="2087401"/>
              <a:chOff x="713940" y="4350975"/>
              <a:chExt cx="7636157" cy="2087401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EAC301B3-CE9C-2E2D-3D1A-22A9F893D735}"/>
                  </a:ext>
                </a:extLst>
              </p:cNvPr>
              <p:cNvGrpSpPr/>
              <p:nvPr/>
            </p:nvGrpSpPr>
            <p:grpSpPr>
              <a:xfrm>
                <a:off x="713940" y="4350975"/>
                <a:ext cx="2537927" cy="833713"/>
                <a:chOff x="802431" y="4422710"/>
                <a:chExt cx="2537927" cy="895740"/>
              </a:xfrm>
            </p:grpSpPr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14362E2B-194C-DD15-F72C-445EA8FFF1C9}"/>
                    </a:ext>
                  </a:extLst>
                </p:cNvPr>
                <p:cNvSpPr/>
                <p:nvPr/>
              </p:nvSpPr>
              <p:spPr>
                <a:xfrm>
                  <a:off x="802431" y="4422710"/>
                  <a:ext cx="2537927" cy="447869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rgbClr val="C00000"/>
                      </a:solidFill>
                    </a:rPr>
                    <a:t>144</a:t>
                  </a:r>
                  <a:endParaRPr lang="fr-FR" sz="20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3B2EB0FB-32B9-99B9-416E-E52A32613179}"/>
                    </a:ext>
                  </a:extLst>
                </p:cNvPr>
                <p:cNvSpPr/>
                <p:nvPr/>
              </p:nvSpPr>
              <p:spPr>
                <a:xfrm>
                  <a:off x="802432" y="4870580"/>
                  <a:ext cx="611305" cy="44787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0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2C9C9511-A021-BF9B-9F5C-13BDA8050396}"/>
                    </a:ext>
                  </a:extLst>
                </p:cNvPr>
                <p:cNvSpPr/>
                <p:nvPr/>
              </p:nvSpPr>
              <p:spPr>
                <a:xfrm>
                  <a:off x="2729053" y="4870578"/>
                  <a:ext cx="611305" cy="44787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0" b="1" dirty="0">
                      <a:solidFill>
                        <a:srgbClr val="C00000"/>
                      </a:solidFill>
                    </a:rPr>
                    <a:t>?</a:t>
                  </a:r>
                </a:p>
              </p:txBody>
            </p:sp>
          </p:grp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23513BC0-72C1-8AB3-C484-C39505C47439}"/>
                  </a:ext>
                </a:extLst>
              </p:cNvPr>
              <p:cNvSpPr/>
              <p:nvPr/>
            </p:nvSpPr>
            <p:spPr>
              <a:xfrm>
                <a:off x="3372768" y="4970791"/>
                <a:ext cx="2920483" cy="4168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ar-MA" sz="2400" b="1" dirty="0">
                    <a:solidFill>
                      <a:srgbClr val="C00000"/>
                    </a:solidFill>
                  </a:rPr>
                  <a:t>144</a:t>
                </a:r>
                <a:r>
                  <a:rPr lang="fr-FR" sz="2400" b="1" dirty="0">
                    <a:solidFill>
                      <a:srgbClr val="C00000"/>
                    </a:solidFill>
                  </a:rPr>
                  <a:t> ÷ </a:t>
                </a:r>
                <a:r>
                  <a:rPr lang="ar-SA" sz="2400" b="1" dirty="0">
                    <a:solidFill>
                      <a:srgbClr val="C00000"/>
                    </a:solidFill>
                  </a:rPr>
                  <a:t>8</a:t>
                </a:r>
                <a:r>
                  <a:rPr lang="fr-FR" sz="2400" b="1" dirty="0">
                    <a:solidFill>
                      <a:srgbClr val="C00000"/>
                    </a:solidFill>
                  </a:rPr>
                  <a:t> = </a:t>
                </a:r>
                <a:r>
                  <a:rPr lang="ar-MA" sz="2400" b="1" dirty="0">
                    <a:solidFill>
                      <a:srgbClr val="C00000"/>
                    </a:solidFill>
                  </a:rPr>
                  <a:t>18</a:t>
                </a:r>
                <a:endParaRPr lang="fr-FR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EB2F36A-F82B-D839-894D-61ED647A2FF3}"/>
                  </a:ext>
                </a:extLst>
              </p:cNvPr>
              <p:cNvSpPr/>
              <p:nvPr/>
            </p:nvSpPr>
            <p:spPr>
              <a:xfrm>
                <a:off x="3370659" y="6021521"/>
                <a:ext cx="4979438" cy="4168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endParaRPr lang="fr-FR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79AEC7BE-B3D2-D348-CE4F-90A790C27533}"/>
                  </a:ext>
                </a:extLst>
              </p:cNvPr>
              <p:cNvSpPr txBox="1"/>
              <p:nvPr/>
            </p:nvSpPr>
            <p:spPr>
              <a:xfrm>
                <a:off x="2640562" y="5394921"/>
                <a:ext cx="4590660" cy="4312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f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</a:t>
                </a:r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f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</a:t>
                </a:r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f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</a:t>
                </a:r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</a:t>
                </a:r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</a:t>
                </a:r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ص</a:t>
                </a:r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ص</a:t>
                </a:r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في ك</a:t>
                </a:r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ِّ</a:t>
                </a:r>
                <a:r>
                  <a:rPr lang="ar-S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م</a:t>
                </a:r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ج</a:t>
                </a:r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موع</a:t>
                </a:r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ٍ: </a:t>
                </a:r>
                <a:r>
                  <a:rPr lang="ar-S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5 ق</a:t>
                </a:r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ص</a:t>
                </a:r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ص</a:t>
                </a:r>
                <a:r>
                  <a:rPr lang="ar-M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ٍ</a:t>
                </a:r>
                <a:r>
                  <a:rPr lang="ar-S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. </a:t>
                </a:r>
                <a:endParaRPr lang="fr-MA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Accolade fermante 24">
                <a:extLst>
                  <a:ext uri="{FF2B5EF4-FFF2-40B4-BE49-F238E27FC236}">
                    <a16:creationId xmlns:a16="http://schemas.microsoft.com/office/drawing/2014/main" id="{0B75F320-3257-5D33-2840-305FF0986F06}"/>
                  </a:ext>
                </a:extLst>
              </p:cNvPr>
              <p:cNvSpPr/>
              <p:nvPr/>
            </p:nvSpPr>
            <p:spPr>
              <a:xfrm rot="5400000">
                <a:off x="1774475" y="4249662"/>
                <a:ext cx="416855" cy="2537925"/>
              </a:xfrm>
              <a:prstGeom prst="rightBrac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B5BDE66-B2CF-6CCD-5F74-173121B94162}"/>
                  </a:ext>
                </a:extLst>
              </p:cNvPr>
              <p:cNvSpPr/>
              <p:nvPr/>
            </p:nvSpPr>
            <p:spPr>
              <a:xfrm>
                <a:off x="1180320" y="5653939"/>
                <a:ext cx="1674847" cy="4168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ar-SA" sz="2000" b="1" dirty="0">
                    <a:solidFill>
                      <a:srgbClr val="C00000"/>
                    </a:solidFill>
                  </a:rPr>
                  <a:t>8 </a:t>
                </a:r>
                <a:r>
                  <a:rPr lang="ar-S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</a:t>
                </a: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ج</a:t>
                </a: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موعات</a:t>
                </a:r>
                <a:r>
                  <a:rPr lang="ar-MA" sz="20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ٍ</a:t>
                </a:r>
                <a:r>
                  <a:rPr lang="ar-SA" sz="2000" b="1" dirty="0">
                    <a:solidFill>
                      <a:srgbClr val="C00000"/>
                    </a:solidFill>
                  </a:rPr>
                  <a:t> </a:t>
                </a:r>
                <a:endParaRPr lang="fr-FR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AF0D06D-397D-2BF2-D6BA-B803C3F42B8A}"/>
                  </a:ext>
                </a:extLst>
              </p:cNvPr>
              <p:cNvSpPr txBox="1"/>
              <p:nvPr/>
            </p:nvSpPr>
            <p:spPr>
              <a:xfrm>
                <a:off x="886553" y="4816978"/>
                <a:ext cx="29376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1800" b="1" dirty="0">
                    <a:solidFill>
                      <a:srgbClr val="C00000"/>
                    </a:solidFill>
                  </a:rPr>
                  <a:t>?</a:t>
                </a:r>
                <a:endParaRPr lang="fr-MA" dirty="0"/>
              </a:p>
            </p:txBody>
          </p:sp>
        </p:grp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3CB319E8-A2AC-C509-C67B-2B24FF5E0DA1}"/>
              </a:ext>
            </a:extLst>
          </p:cNvPr>
          <p:cNvSpPr/>
          <p:nvPr/>
        </p:nvSpPr>
        <p:spPr>
          <a:xfrm>
            <a:off x="4410240" y="4230127"/>
            <a:ext cx="2920483" cy="3867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EBA1353C-BD93-84BF-5773-7122EE65CA2D}"/>
              </a:ext>
            </a:extLst>
          </p:cNvPr>
          <p:cNvSpPr txBox="1"/>
          <p:nvPr/>
        </p:nvSpPr>
        <p:spPr>
          <a:xfrm>
            <a:off x="5790998" y="4279658"/>
            <a:ext cx="13668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fr-MA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fr-MA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</a:t>
            </a:r>
            <a:r>
              <a:rPr lang="ar-MA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</a:t>
            </a:r>
            <a:r>
              <a:rPr lang="ar-MA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6B9343-B0CF-66CF-0655-BACDAAC5C8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6212" y="2903142"/>
            <a:ext cx="313805" cy="27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51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E0284-13AB-8715-42D5-EC702AB57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5D60967-4A90-8D2F-3AB9-ADB3F5233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D0B337F-E3DB-9CC4-6473-F573BC99ED6C}"/>
              </a:ext>
            </a:extLst>
          </p:cNvPr>
          <p:cNvSpPr txBox="1"/>
          <p:nvPr/>
        </p:nvSpPr>
        <p:spPr>
          <a:xfrm>
            <a:off x="255698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28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29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89DD09C-E444-1834-521A-F05FCC5E3782}"/>
              </a:ext>
            </a:extLst>
          </p:cNvPr>
          <p:cNvGrpSpPr/>
          <p:nvPr/>
        </p:nvGrpSpPr>
        <p:grpSpPr>
          <a:xfrm>
            <a:off x="484110" y="1878942"/>
            <a:ext cx="7793298" cy="4338602"/>
            <a:chOff x="530992" y="1857783"/>
            <a:chExt cx="7793298" cy="4338602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F99AD15-A45C-E6B5-2334-1741ED44178F}"/>
                </a:ext>
              </a:extLst>
            </p:cNvPr>
            <p:cNvGrpSpPr/>
            <p:nvPr/>
          </p:nvGrpSpPr>
          <p:grpSpPr>
            <a:xfrm>
              <a:off x="530992" y="1857783"/>
              <a:ext cx="7793298" cy="4338602"/>
              <a:chOff x="675351" y="1988412"/>
              <a:chExt cx="7793298" cy="4338602"/>
            </a:xfrm>
          </p:grpSpPr>
          <p:pic>
            <p:nvPicPr>
              <p:cNvPr id="9" name="Image 8" descr="Une image contenant texte, capture d’écran, diagramme, Rectangle&#10;&#10;Le contenu généré par l’IA peut être incorrect.">
                <a:extLst>
                  <a:ext uri="{FF2B5EF4-FFF2-40B4-BE49-F238E27FC236}">
                    <a16:creationId xmlns:a16="http://schemas.microsoft.com/office/drawing/2014/main" id="{87463783-54F9-4E99-BA33-ABB61E7F17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80748" y="1988412"/>
                <a:ext cx="3787901" cy="4338601"/>
              </a:xfrm>
              <a:prstGeom prst="rect">
                <a:avLst/>
              </a:prstGeom>
            </p:spPr>
          </p:pic>
          <p:pic>
            <p:nvPicPr>
              <p:cNvPr id="10" name="Image 9" descr="Une image contenant texte, capture d’écran, diagramme, affichage&#10;&#10;Le contenu généré par l’IA peut être incorrect.">
                <a:extLst>
                  <a:ext uri="{FF2B5EF4-FFF2-40B4-BE49-F238E27FC236}">
                    <a16:creationId xmlns:a16="http://schemas.microsoft.com/office/drawing/2014/main" id="{39E95C10-4246-94F2-2BC0-12AF4BF74A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5351" y="1988412"/>
                <a:ext cx="3896649" cy="4338602"/>
              </a:xfrm>
              <a:prstGeom prst="rect">
                <a:avLst/>
              </a:prstGeom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FDAA2980-2A02-B3B2-4703-3E53F8D9B783}"/>
                </a:ext>
              </a:extLst>
            </p:cNvPr>
            <p:cNvSpPr txBox="1"/>
            <p:nvPr/>
          </p:nvSpPr>
          <p:spPr>
            <a:xfrm>
              <a:off x="876610" y="3426918"/>
              <a:ext cx="3205411" cy="120032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fr-MA" dirty="0"/>
            </a:p>
            <a:p>
              <a:endParaRPr lang="fr-MA" dirty="0"/>
            </a:p>
            <a:p>
              <a:endParaRPr lang="fr-MA" dirty="0"/>
            </a:p>
            <a:p>
              <a:endParaRPr lang="fr-MA" dirty="0"/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A73F3DBB-87F4-88AA-77F1-04C5CB684EDE}"/>
              </a:ext>
            </a:extLst>
          </p:cNvPr>
          <p:cNvSpPr txBox="1"/>
          <p:nvPr/>
        </p:nvSpPr>
        <p:spPr>
          <a:xfrm>
            <a:off x="4780751" y="4648406"/>
            <a:ext cx="3205411" cy="120032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  <a:p>
            <a:endParaRPr lang="fr-MA" dirty="0"/>
          </a:p>
          <a:p>
            <a:endParaRPr lang="fr-MA" dirty="0"/>
          </a:p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94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15770</TotalTime>
  <Words>1257</Words>
  <Application>Microsoft Office PowerPoint</Application>
  <PresentationFormat>Affichage à l'écran (4:3)</PresentationFormat>
  <Paragraphs>305</Paragraphs>
  <Slides>52</Slides>
  <Notes>5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52</vt:i4>
      </vt:variant>
    </vt:vector>
  </HeadingPairs>
  <TitlesOfParts>
    <vt:vector size="69" baseType="lpstr">
      <vt:lpstr>Aptos Display</vt:lpstr>
      <vt:lpstr>Aptos</vt:lpstr>
      <vt:lpstr>DengXian</vt:lpstr>
      <vt:lpstr>Arial</vt:lpstr>
      <vt:lpstr>Wingdings</vt:lpstr>
      <vt:lpstr>Dosis</vt:lpstr>
      <vt:lpstr>Calibri</vt:lpstr>
      <vt:lpstr>Effra CC Arbc</vt:lpstr>
      <vt:lpstr>2_Conception personnalisée</vt:lpstr>
      <vt:lpstr>Page d'entree</vt:lpstr>
      <vt:lpstr>partie 1</vt:lpstr>
      <vt:lpstr>1_partie 1</vt:lpstr>
      <vt:lpstr>2_Page d'entree</vt:lpstr>
      <vt:lpstr>4_Conception personnalisée</vt:lpstr>
      <vt:lpstr>2_partie 1</vt:lpstr>
      <vt:lpstr>3_partie 1</vt:lpstr>
      <vt:lpstr>3_Conception personnalisée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29</cp:revision>
  <cp:lastPrinted>2025-08-13T10:11:39Z</cp:lastPrinted>
  <dcterms:created xsi:type="dcterms:W3CDTF">2025-08-01T12:31:49Z</dcterms:created>
  <dcterms:modified xsi:type="dcterms:W3CDTF">2026-02-15T11:28:09Z</dcterms:modified>
</cp:coreProperties>
</file>