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9"/>
  </p:notesMasterIdLst>
  <p:handoutMasterIdLst>
    <p:handoutMasterId r:id="rId70"/>
  </p:handoutMasterIdLst>
  <p:sldIdLst>
    <p:sldId id="2134807082" r:id="rId7"/>
    <p:sldId id="948" r:id="rId8"/>
    <p:sldId id="2134807104" r:id="rId9"/>
    <p:sldId id="780" r:id="rId10"/>
    <p:sldId id="781" r:id="rId11"/>
    <p:sldId id="741" r:id="rId12"/>
    <p:sldId id="746" r:id="rId13"/>
    <p:sldId id="2134807083" r:id="rId14"/>
    <p:sldId id="2134807091" r:id="rId15"/>
    <p:sldId id="2134807057" r:id="rId16"/>
    <p:sldId id="2134807105" r:id="rId17"/>
    <p:sldId id="2134807093" r:id="rId18"/>
    <p:sldId id="914" r:id="rId19"/>
    <p:sldId id="769" r:id="rId20"/>
    <p:sldId id="768" r:id="rId21"/>
    <p:sldId id="870" r:id="rId22"/>
    <p:sldId id="2134807106" r:id="rId23"/>
    <p:sldId id="774" r:id="rId24"/>
    <p:sldId id="1054" r:id="rId25"/>
    <p:sldId id="1055" r:id="rId26"/>
    <p:sldId id="1056" r:id="rId27"/>
    <p:sldId id="968" r:id="rId28"/>
    <p:sldId id="1021" r:id="rId29"/>
    <p:sldId id="1046" r:id="rId30"/>
    <p:sldId id="2134807084" r:id="rId31"/>
    <p:sldId id="2134807085" r:id="rId32"/>
    <p:sldId id="2134807086" r:id="rId33"/>
    <p:sldId id="2134806710" r:id="rId34"/>
    <p:sldId id="2134807099" r:id="rId35"/>
    <p:sldId id="2134807100" r:id="rId36"/>
    <p:sldId id="2134807101" r:id="rId37"/>
    <p:sldId id="1017" r:id="rId38"/>
    <p:sldId id="1031" r:id="rId39"/>
    <p:sldId id="2134807107" r:id="rId40"/>
    <p:sldId id="1070" r:id="rId41"/>
    <p:sldId id="1071" r:id="rId42"/>
    <p:sldId id="996" r:id="rId43"/>
    <p:sldId id="974" r:id="rId44"/>
    <p:sldId id="997" r:id="rId45"/>
    <p:sldId id="2134807102" r:id="rId46"/>
    <p:sldId id="1074" r:id="rId47"/>
    <p:sldId id="1076" r:id="rId48"/>
    <p:sldId id="1077" r:id="rId49"/>
    <p:sldId id="1075" r:id="rId50"/>
    <p:sldId id="1078" r:id="rId51"/>
    <p:sldId id="1079" r:id="rId52"/>
    <p:sldId id="1086" r:id="rId53"/>
    <p:sldId id="1072" r:id="rId54"/>
    <p:sldId id="941" r:id="rId55"/>
    <p:sldId id="2134807098" r:id="rId56"/>
    <p:sldId id="1080" r:id="rId57"/>
    <p:sldId id="980" r:id="rId58"/>
    <p:sldId id="1083" r:id="rId59"/>
    <p:sldId id="1085" r:id="rId60"/>
    <p:sldId id="1081" r:id="rId61"/>
    <p:sldId id="788" r:id="rId62"/>
    <p:sldId id="840" r:id="rId63"/>
    <p:sldId id="2134807103" r:id="rId64"/>
    <p:sldId id="982" r:id="rId65"/>
    <p:sldId id="789" r:id="rId66"/>
    <p:sldId id="764" r:id="rId67"/>
    <p:sldId id="949" r:id="rId6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1"/>
      <p:bold r:id="rId72"/>
    </p:embeddedFont>
    <p:embeddedFont>
      <p:font typeface="Dosis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4E3F1"/>
    <a:srgbClr val="FFA400"/>
    <a:srgbClr val="FCC302"/>
    <a:srgbClr val="F2F2F2"/>
    <a:srgbClr val="FFC000"/>
    <a:srgbClr val="FFEFB9"/>
    <a:srgbClr val="7FC5C2"/>
    <a:srgbClr val="A6A6A6"/>
    <a:srgbClr val="084F6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47" autoAdjust="0"/>
    <p:restoredTop sz="89542" autoAdjust="0"/>
  </p:normalViewPr>
  <p:slideViewPr>
    <p:cSldViewPr snapToGrid="0">
      <p:cViewPr varScale="1">
        <p:scale>
          <a:sx n="67" d="100"/>
          <a:sy n="67" d="100"/>
        </p:scale>
        <p:origin x="930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font" Target="fonts/font4.fntdata"/><Relationship Id="rId79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notesMaster" Target="notesMasters/notesMaster1.xml"/><Relationship Id="rId77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handoutMaster" Target="handoutMasters/handoutMaster1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3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15/02/2026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1T13:15:42.744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15/02/2026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78A80-C850-39C5-A071-507466254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3E33AB-B399-3C39-3537-06397B8E13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D5A1F6-F963-4A23-70EC-0F99F0D8A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8BC805-3A7D-AD8E-981B-BB429B8F1E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413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8D2D6-1344-18B1-C8CF-9C75152E0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CC8813-CF1C-6299-C431-1E3B9445DD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4ADB02-A839-0A2B-F18D-372331831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899B3A-3582-339C-5336-F44C83013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3638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CB015-8C09-6659-C04D-3F215C5B6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3234BA-6B23-F4A9-32F6-2528592EE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BD92B9-0EBF-6AB2-73FD-044B3DE23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C6B402-8019-29A5-5F0E-8C6C36845F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587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B4B52-357E-F294-D2A2-362D1C3B4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4B95AD-0D15-EA46-4FAC-E1C68C16C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481401-F3A7-D094-3588-75AC78A15C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065681-B155-1A4D-4C02-5581C5BCB3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6572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85399-2C20-C88F-9036-3CDD1250F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A0E2E-2D43-B2E0-4F40-3D9173B24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91A9DE-EA80-E129-91C6-A691D0898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892E6-0CDA-0B4C-DC80-1766980E5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4628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1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9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9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  <p:sldLayoutId id="214748392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8" r:id="rId2"/>
    <p:sldLayoutId id="2147483919" r:id="rId3"/>
    <p:sldLayoutId id="21474839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13.emf"/><Relationship Id="rId4" Type="http://schemas.openxmlformats.org/officeDocument/2006/relationships/image" Target="../media/image44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7" Type="http://schemas.openxmlformats.org/officeDocument/2006/relationships/image" Target="../media/image2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5.xml"/><Relationship Id="rId4" Type="http://schemas.openxmlformats.org/officeDocument/2006/relationships/video" Target="../media/media5.mp4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06465" y="6011615"/>
            <a:ext cx="1185640" cy="298436"/>
            <a:chOff x="5272010" y="5867866"/>
            <a:chExt cx="1185640" cy="298436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72010" y="5867866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31514" y="6011614"/>
            <a:ext cx="1202921" cy="288631"/>
            <a:chOff x="5198728" y="5861683"/>
            <a:chExt cx="1202921" cy="28863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198728" y="586168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68037" y="6042681"/>
            <a:ext cx="1225429" cy="288630"/>
            <a:chOff x="5171629" y="5870899"/>
            <a:chExt cx="1225429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71629" y="587180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endParaRPr lang="ar-SA" dirty="0"/>
          </a:p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(2)</a:t>
            </a:r>
          </a:p>
          <a:p>
            <a:endParaRPr lang="a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القسمة (1)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ar-MA" dirty="0">
                <a:solidFill>
                  <a:schemeClr val="tx1"/>
                </a:solidFill>
              </a:rPr>
              <a:t>حل المسائل –قيمة الجزء-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71999" y="4233546"/>
            <a:ext cx="3420000" cy="63114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. (3) </a:t>
            </a:r>
            <a:endParaRPr lang="ar-MA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621675" y="515718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18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2</a:t>
              </a:r>
              <a:r>
                <a:rPr lang="ar-MA" sz="1600" dirty="0"/>
                <a:t>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55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687285" y="555721"/>
            <a:ext cx="5099535" cy="1463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  <a:endParaRPr lang="fr-FR" sz="3200" b="1" dirty="0">
              <a:solidFill>
                <a:srgbClr val="F6BB00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lnSpc>
                <a:spcPts val="5486"/>
              </a:lnSpc>
            </a:pPr>
            <a:r>
              <a:rPr lang="f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حَلُّ الْمَسائلِ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قيمةُ الْجُزْءِ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ar-MA" sz="40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D1A6DFE-EBA0-2F9C-C328-8BFDFE403BF8}"/>
              </a:ext>
            </a:extLst>
          </p:cNvPr>
          <p:cNvGrpSpPr/>
          <p:nvPr/>
        </p:nvGrpSpPr>
        <p:grpSpPr>
          <a:xfrm>
            <a:off x="674616" y="2018814"/>
            <a:ext cx="7794768" cy="4398352"/>
            <a:chOff x="576944" y="1991563"/>
            <a:chExt cx="7794768" cy="4398352"/>
          </a:xfrm>
        </p:grpSpPr>
        <p:pic>
          <p:nvPicPr>
            <p:cNvPr id="7" name="Image 6" descr="Une image contenant texte, capture d’écran, logiciel, conception&#10;&#10;Le contenu généré par l’IA peut être incorrect.">
              <a:extLst>
                <a:ext uri="{FF2B5EF4-FFF2-40B4-BE49-F238E27FC236}">
                  <a16:creationId xmlns:a16="http://schemas.microsoft.com/office/drawing/2014/main" id="{1AE653EF-7076-4E87-B5E0-B57EC1327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6797" y="1991563"/>
              <a:ext cx="3994915" cy="4398352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logiciel, nombre&#10;&#10;Le contenu généré par l’IA peut être incorrect.">
              <a:extLst>
                <a:ext uri="{FF2B5EF4-FFF2-40B4-BE49-F238E27FC236}">
                  <a16:creationId xmlns:a16="http://schemas.microsoft.com/office/drawing/2014/main" id="{64A5B5CA-9757-65E3-124A-2581B7EE2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944" y="1991563"/>
              <a:ext cx="3825943" cy="4398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371600" y="3835273"/>
            <a:ext cx="572429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وَضْعِيَات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الْقِسَمَة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A5952-E096-C8F5-5CC6-7AB67EEC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41BB6A-301F-779C-C8A5-8AF7A45068B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C7AF74-9937-8175-D846-EC45DC055FDC}"/>
              </a:ext>
            </a:extLst>
          </p:cNvPr>
          <p:cNvGrpSpPr/>
          <p:nvPr/>
        </p:nvGrpSpPr>
        <p:grpSpPr>
          <a:xfrm>
            <a:off x="1629784" y="2209308"/>
            <a:ext cx="5884432" cy="3693652"/>
            <a:chOff x="1629784" y="2209308"/>
            <a:chExt cx="5884432" cy="3693652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664B894-5279-00D3-521D-0710D7DD305A}"/>
                </a:ext>
              </a:extLst>
            </p:cNvPr>
            <p:cNvSpPr/>
            <p:nvPr/>
          </p:nvSpPr>
          <p:spPr>
            <a:xfrm>
              <a:off x="1629784" y="2372772"/>
              <a:ext cx="5884432" cy="35301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E2EDF5C-D277-8469-9BD6-DB45B68190A9}"/>
                </a:ext>
              </a:extLst>
            </p:cNvPr>
            <p:cNvSpPr/>
            <p:nvPr/>
          </p:nvSpPr>
          <p:spPr>
            <a:xfrm>
              <a:off x="2474259" y="2209308"/>
              <a:ext cx="4199979" cy="802419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89F778C-2101-0E86-B9DD-48B8C871D7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2304" y="226149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6DFF52-167D-E7CD-68DA-42C6659A0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581325" y="3154658"/>
              <a:ext cx="841742" cy="841742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D016BD7-A60B-3D2F-BA2D-ABB631D6E583}"/>
                </a:ext>
              </a:extLst>
            </p:cNvPr>
            <p:cNvGrpSpPr/>
            <p:nvPr/>
          </p:nvGrpSpPr>
          <p:grpSpPr>
            <a:xfrm>
              <a:off x="1893124" y="4137866"/>
              <a:ext cx="4688200" cy="1409237"/>
              <a:chOff x="1943751" y="3362176"/>
              <a:chExt cx="4688200" cy="1409237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06398B3-1BC6-D23B-FAF9-83E05507BB55}"/>
                  </a:ext>
                </a:extLst>
              </p:cNvPr>
              <p:cNvSpPr txBox="1"/>
              <p:nvPr/>
            </p:nvSpPr>
            <p:spPr>
              <a:xfrm>
                <a:off x="1943751" y="3362176"/>
                <a:ext cx="459705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fr-FR"/>
                </a:defPPr>
                <a:lvl1pPr algn="r" defTabSz="685834" rtl="1">
                  <a:defRPr sz="3600" b="1">
                    <a:solidFill>
                      <a:srgbClr val="FC8D00"/>
                    </a:solidFill>
                    <a:latin typeface="Dosis" pitchFamily="2" charset="0"/>
                    <a:cs typeface="Calibri" panose="020F0502020204030204" pitchFamily="34" charset="0"/>
                  </a:defRPr>
                </a:lvl1pPr>
              </a:lstStyle>
              <a:p>
                <a:r>
                  <a:rPr lang="ar-MA" sz="2800" dirty="0">
                    <a:solidFill>
                      <a:schemeClr val="bg1">
                        <a:lumMod val="65000"/>
                      </a:schemeClr>
                    </a:solidFill>
                  </a:rPr>
                  <a:t>الحساب الذهني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DD8A827-4489-16B6-C742-58D6DF8FD6FA}"/>
                  </a:ext>
                </a:extLst>
              </p:cNvPr>
              <p:cNvSpPr txBox="1"/>
              <p:nvPr/>
            </p:nvSpPr>
            <p:spPr>
              <a:xfrm>
                <a:off x="2034899" y="4248193"/>
                <a:ext cx="459705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8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أنشطة تمهيدية</a:t>
                </a:r>
              </a:p>
            </p:txBody>
          </p:sp>
        </p:grpSp>
        <p:sp>
          <p:nvSpPr>
            <p:cNvPr id="13" name="ZoneTexte 8">
              <a:extLst>
                <a:ext uri="{FF2B5EF4-FFF2-40B4-BE49-F238E27FC236}">
                  <a16:creationId xmlns:a16="http://schemas.microsoft.com/office/drawing/2014/main" id="{B22EBB1D-FF76-919F-AD0B-0136A0A4DF07}"/>
                </a:ext>
              </a:extLst>
            </p:cNvPr>
            <p:cNvSpPr txBox="1"/>
            <p:nvPr/>
          </p:nvSpPr>
          <p:spPr>
            <a:xfrm>
              <a:off x="1893124" y="3178163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1333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20690" y="865799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خذوا الكراسات الصفحتين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25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B47EBAE-4FF5-79F7-1AB3-5326DF706280}"/>
              </a:ext>
            </a:extLst>
          </p:cNvPr>
          <p:cNvGrpSpPr/>
          <p:nvPr/>
        </p:nvGrpSpPr>
        <p:grpSpPr>
          <a:xfrm>
            <a:off x="533810" y="1991563"/>
            <a:ext cx="8057506" cy="4367673"/>
            <a:chOff x="533810" y="1991563"/>
            <a:chExt cx="8057506" cy="436767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781348E-BD0B-A4B9-68DA-BF3439643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1991563"/>
              <a:ext cx="4019316" cy="4367673"/>
            </a:xfrm>
            <a:prstGeom prst="rect">
              <a:avLst/>
            </a:prstGeom>
          </p:spPr>
        </p:pic>
        <p:pic>
          <p:nvPicPr>
            <p:cNvPr id="5" name="Image 4" descr="Une image contenant texte, capture d’écran, diagramme, Plan&#10;&#10;Le contenu généré par l’IA peut être incorrect.">
              <a:extLst>
                <a:ext uri="{FF2B5EF4-FFF2-40B4-BE49-F238E27FC236}">
                  <a16:creationId xmlns:a16="http://schemas.microsoft.com/office/drawing/2014/main" id="{C69A7B28-DD6A-1F0F-5C14-FBDFF3FD1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810" y="1991563"/>
              <a:ext cx="4038190" cy="4367673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84288E-97BB-4355-51F3-877BFCE2281D}"/>
              </a:ext>
            </a:extLst>
          </p:cNvPr>
          <p:cNvSpPr/>
          <p:nvPr/>
        </p:nvSpPr>
        <p:spPr>
          <a:xfrm>
            <a:off x="1020691" y="4855029"/>
            <a:ext cx="3181196" cy="113717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381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6D8F2-3152-4CBD-BCF4-D90D029D1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64A9834-6353-A947-D3A8-6AF7403B15BC}"/>
              </a:ext>
            </a:extLst>
          </p:cNvPr>
          <p:cNvSpPr txBox="1"/>
          <p:nvPr/>
        </p:nvSpPr>
        <p:spPr>
          <a:xfrm>
            <a:off x="992631" y="902950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صححوا التمرين6. من يحدد الخطأ فس العملية الأولى؟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5FC135-ED8D-336B-A64E-9C473201D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3" name="Image 32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FF580803-9437-66FB-8634-8A8EAA7F73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503"/>
          <a:stretch>
            <a:fillRect/>
          </a:stretch>
        </p:blipFill>
        <p:spPr>
          <a:xfrm>
            <a:off x="673206" y="1569144"/>
            <a:ext cx="7154400" cy="21194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672CA4B-6E31-B2B7-B4C0-F02BD860C6E0}"/>
              </a:ext>
            </a:extLst>
          </p:cNvPr>
          <p:cNvGrpSpPr/>
          <p:nvPr/>
        </p:nvGrpSpPr>
        <p:grpSpPr>
          <a:xfrm>
            <a:off x="1093345" y="3606125"/>
            <a:ext cx="7563632" cy="2909907"/>
            <a:chOff x="1093345" y="3606125"/>
            <a:chExt cx="7563632" cy="2909907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C6548EB3-4134-7206-F4DE-160DD139385F}"/>
                </a:ext>
              </a:extLst>
            </p:cNvPr>
            <p:cNvGrpSpPr/>
            <p:nvPr/>
          </p:nvGrpSpPr>
          <p:grpSpPr>
            <a:xfrm>
              <a:off x="4767487" y="3762495"/>
              <a:ext cx="3889490" cy="2753537"/>
              <a:chOff x="2060986" y="3871633"/>
              <a:chExt cx="3889490" cy="2753537"/>
            </a:xfrm>
          </p:grpSpPr>
          <p:pic>
            <p:nvPicPr>
              <p:cNvPr id="34" name="Image 33" descr="Une image contenant texte, capture d’écran, diagramme, nombre&#10;&#10;Le contenu généré par l’IA peut être incorrect.">
                <a:extLst>
                  <a:ext uri="{FF2B5EF4-FFF2-40B4-BE49-F238E27FC236}">
                    <a16:creationId xmlns:a16="http://schemas.microsoft.com/office/drawing/2014/main" id="{3C9FA2AF-E966-03F1-9DB7-20C21D426D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53531" t="10491" r="9076" b="16433"/>
              <a:stretch>
                <a:fillRect/>
              </a:stretch>
            </p:blipFill>
            <p:spPr>
              <a:xfrm>
                <a:off x="2847070" y="3871633"/>
                <a:ext cx="2274035" cy="2468968"/>
              </a:xfrm>
              <a:prstGeom prst="rect">
                <a:avLst/>
              </a:prstGeom>
            </p:spPr>
          </p:pic>
          <p:cxnSp>
            <p:nvCxnSpPr>
              <p:cNvPr id="5" name="Connecteur droit avec flèche 4">
                <a:extLst>
                  <a:ext uri="{FF2B5EF4-FFF2-40B4-BE49-F238E27FC236}">
                    <a16:creationId xmlns:a16="http://schemas.microsoft.com/office/drawing/2014/main" id="{939C5F1E-5364-3CAD-A2C9-32B8C65B9B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77259" y="4273044"/>
                <a:ext cx="0" cy="37264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C1B7C3A4-2C6B-D613-91AD-9A0161609E9A}"/>
                  </a:ext>
                </a:extLst>
              </p:cNvPr>
              <p:cNvGrpSpPr/>
              <p:nvPr/>
            </p:nvGrpSpPr>
            <p:grpSpPr>
              <a:xfrm>
                <a:off x="3150075" y="4339174"/>
                <a:ext cx="1735565" cy="1593084"/>
                <a:chOff x="3150075" y="4339174"/>
                <a:chExt cx="1735565" cy="1593084"/>
              </a:xfrm>
            </p:grpSpPr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CC10158A-2462-8C0D-C6C6-47818081B258}"/>
                    </a:ext>
                  </a:extLst>
                </p:cNvPr>
                <p:cNvSpPr txBox="1"/>
                <p:nvPr/>
              </p:nvSpPr>
              <p:spPr>
                <a:xfrm>
                  <a:off x="4228371" y="4339174"/>
                  <a:ext cx="657269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2000" b="1" dirty="0">
                      <a:solidFill>
                        <a:srgbClr val="C00000"/>
                      </a:solidFill>
                    </a:rPr>
                    <a:t>104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A0C3C28C-37DD-02D9-8D77-B6EB73DCE4D3}"/>
                    </a:ext>
                  </a:extLst>
                </p:cNvPr>
                <p:cNvSpPr/>
                <p:nvPr/>
              </p:nvSpPr>
              <p:spPr>
                <a:xfrm>
                  <a:off x="3150075" y="4702930"/>
                  <a:ext cx="961599" cy="12293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b="1" dirty="0">
                      <a:solidFill>
                        <a:srgbClr val="FF0000"/>
                      </a:solidFill>
                    </a:rPr>
                    <a:t>  0  3</a:t>
                  </a:r>
                </a:p>
                <a:p>
                  <a:pPr algn="ctr"/>
                  <a:r>
                    <a:rPr lang="fr-FR" b="1" dirty="0">
                      <a:solidFill>
                        <a:srgbClr val="FF0000"/>
                      </a:solidFill>
                    </a:rPr>
                    <a:t>      0</a:t>
                  </a:r>
                </a:p>
                <a:p>
                  <a:pPr algn="ctr"/>
                  <a:r>
                    <a:rPr lang="fr-FR" b="1" dirty="0">
                      <a:solidFill>
                        <a:srgbClr val="FF0000"/>
                      </a:solidFill>
                    </a:rPr>
                    <a:t>        3 7</a:t>
                  </a:r>
                </a:p>
                <a:p>
                  <a:pPr algn="ctr"/>
                  <a:r>
                    <a:rPr lang="fr-FR" b="1" dirty="0">
                      <a:solidFill>
                        <a:srgbClr val="FF0000"/>
                      </a:solidFill>
                    </a:rPr>
                    <a:t>        3  6</a:t>
                  </a:r>
                </a:p>
                <a:p>
                  <a:pPr algn="ctr"/>
                  <a:r>
                    <a:rPr lang="fr-FR" b="1" dirty="0">
                      <a:solidFill>
                        <a:srgbClr val="FF0000"/>
                      </a:solidFill>
                    </a:rPr>
                    <a:t>       0    1 </a:t>
                  </a:r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21" name="Connecteur droit 20">
                  <a:extLst>
                    <a:ext uri="{FF2B5EF4-FFF2-40B4-BE49-F238E27FC236}">
                      <a16:creationId xmlns:a16="http://schemas.microsoft.com/office/drawing/2014/main" id="{9766055F-3F03-8E37-9DDB-60226E0FAE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30875" y="5235098"/>
                  <a:ext cx="506016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necteur droit 21">
                  <a:extLst>
                    <a:ext uri="{FF2B5EF4-FFF2-40B4-BE49-F238E27FC236}">
                      <a16:creationId xmlns:a16="http://schemas.microsoft.com/office/drawing/2014/main" id="{217CC26B-EFB2-82AF-2B15-F316CC357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99715" y="5669295"/>
                  <a:ext cx="506016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94057070-5848-16BD-F9EB-DEEAECB903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19315" y="4243268"/>
                <a:ext cx="0" cy="91674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3B65E75-1FF4-4C0E-10E3-30A62BE8A0D6}"/>
                  </a:ext>
                </a:extLst>
              </p:cNvPr>
              <p:cNvSpPr txBox="1"/>
              <p:nvPr/>
            </p:nvSpPr>
            <p:spPr>
              <a:xfrm>
                <a:off x="2060986" y="6255838"/>
                <a:ext cx="38894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rgbClr val="C00000"/>
                    </a:solidFill>
                  </a:rPr>
                  <a:t>937=</a:t>
                </a:r>
                <a:r>
                  <a:rPr lang="ar-SA" b="1" dirty="0">
                    <a:solidFill>
                      <a:srgbClr val="C00000"/>
                    </a:solidFill>
                  </a:rPr>
                  <a:t>)</a:t>
                </a:r>
                <a:r>
                  <a:rPr lang="fr-FR" b="1" dirty="0">
                    <a:solidFill>
                      <a:srgbClr val="C00000"/>
                    </a:solidFill>
                  </a:rPr>
                  <a:t> </a:t>
                </a:r>
                <a:r>
                  <a:rPr lang="ar-SA" b="1" dirty="0">
                    <a:solidFill>
                      <a:srgbClr val="C00000"/>
                    </a:solidFill>
                  </a:rPr>
                  <a:t>9</a:t>
                </a:r>
                <a:r>
                  <a:rPr lang="fr-MA" b="1" dirty="0">
                    <a:solidFill>
                      <a:srgbClr val="C00000"/>
                    </a:solidFill>
                  </a:rPr>
                  <a:t> x104 </a:t>
                </a:r>
                <a:r>
                  <a:rPr lang="ar-SA" b="1" dirty="0">
                    <a:solidFill>
                      <a:srgbClr val="C00000"/>
                    </a:solidFill>
                  </a:rPr>
                  <a:t>(</a:t>
                </a:r>
                <a:r>
                  <a:rPr lang="fr-FR" b="1" dirty="0">
                    <a:solidFill>
                      <a:srgbClr val="C00000"/>
                    </a:solidFill>
                  </a:rPr>
                  <a:t> </a:t>
                </a:r>
                <a:r>
                  <a:rPr lang="ar-SA" b="1" dirty="0">
                    <a:solidFill>
                      <a:srgbClr val="C00000"/>
                    </a:solidFill>
                  </a:rPr>
                  <a:t> 1 + 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58" name="Groupe 57">
              <a:extLst>
                <a:ext uri="{FF2B5EF4-FFF2-40B4-BE49-F238E27FC236}">
                  <a16:creationId xmlns:a16="http://schemas.microsoft.com/office/drawing/2014/main" id="{2780B9D3-9F6F-13D4-EA0E-5518F0D1573A}"/>
                </a:ext>
              </a:extLst>
            </p:cNvPr>
            <p:cNvGrpSpPr/>
            <p:nvPr/>
          </p:nvGrpSpPr>
          <p:grpSpPr>
            <a:xfrm>
              <a:off x="1093345" y="3606125"/>
              <a:ext cx="3075883" cy="2894794"/>
              <a:chOff x="1093345" y="3606125"/>
              <a:chExt cx="3075883" cy="2894794"/>
            </a:xfrm>
          </p:grpSpPr>
          <p:grpSp>
            <p:nvGrpSpPr>
              <p:cNvPr id="49" name="Groupe 48">
                <a:extLst>
                  <a:ext uri="{FF2B5EF4-FFF2-40B4-BE49-F238E27FC236}">
                    <a16:creationId xmlns:a16="http://schemas.microsoft.com/office/drawing/2014/main" id="{CE6CECD5-DEBC-EFDF-DF19-87F99CBEA422}"/>
                  </a:ext>
                </a:extLst>
              </p:cNvPr>
              <p:cNvGrpSpPr/>
              <p:nvPr/>
            </p:nvGrpSpPr>
            <p:grpSpPr>
              <a:xfrm>
                <a:off x="1093345" y="3606125"/>
                <a:ext cx="2126812" cy="2406011"/>
                <a:chOff x="1020690" y="4293015"/>
                <a:chExt cx="2126812" cy="2406011"/>
              </a:xfrm>
            </p:grpSpPr>
            <p:grpSp>
              <p:nvGrpSpPr>
                <p:cNvPr id="45" name="Groupe 44">
                  <a:extLst>
                    <a:ext uri="{FF2B5EF4-FFF2-40B4-BE49-F238E27FC236}">
                      <a16:creationId xmlns:a16="http://schemas.microsoft.com/office/drawing/2014/main" id="{8A721843-8F73-BDB6-8E23-9719504FED8C}"/>
                    </a:ext>
                  </a:extLst>
                </p:cNvPr>
                <p:cNvGrpSpPr/>
                <p:nvPr/>
              </p:nvGrpSpPr>
              <p:grpSpPr>
                <a:xfrm>
                  <a:off x="2438399" y="4343400"/>
                  <a:ext cx="555171" cy="1895909"/>
                  <a:chOff x="2340429" y="4343400"/>
                  <a:chExt cx="653142" cy="1895909"/>
                </a:xfrm>
              </p:grpSpPr>
              <p:cxnSp>
                <p:nvCxnSpPr>
                  <p:cNvPr id="42" name="Connecteur droit 41">
                    <a:extLst>
                      <a:ext uri="{FF2B5EF4-FFF2-40B4-BE49-F238E27FC236}">
                        <a16:creationId xmlns:a16="http://schemas.microsoft.com/office/drawing/2014/main" id="{FC2B332F-4B1D-79DA-A400-C570FC4C24F8}"/>
                      </a:ext>
                    </a:extLst>
                  </p:cNvPr>
                  <p:cNvCxnSpPr/>
                  <p:nvPr/>
                </p:nvCxnSpPr>
                <p:spPr>
                  <a:xfrm>
                    <a:off x="2351314" y="4343400"/>
                    <a:ext cx="0" cy="1895909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Connecteur droit 43">
                    <a:extLst>
                      <a:ext uri="{FF2B5EF4-FFF2-40B4-BE49-F238E27FC236}">
                        <a16:creationId xmlns:a16="http://schemas.microsoft.com/office/drawing/2014/main" id="{4A5A4270-C761-39CC-84EA-4264CC20655D}"/>
                      </a:ext>
                    </a:extLst>
                  </p:cNvPr>
                  <p:cNvCxnSpPr/>
                  <p:nvPr/>
                </p:nvCxnSpPr>
                <p:spPr>
                  <a:xfrm>
                    <a:off x="2340429" y="4746171"/>
                    <a:ext cx="653142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0E44075C-8B17-803F-C71A-63A1BA5A2751}"/>
                    </a:ext>
                  </a:extLst>
                </p:cNvPr>
                <p:cNvSpPr txBox="1"/>
                <p:nvPr/>
              </p:nvSpPr>
              <p:spPr>
                <a:xfrm>
                  <a:off x="1020690" y="4452257"/>
                  <a:ext cx="1325193" cy="22467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fr-FR"/>
                  </a:defPPr>
                  <a:lvl1pPr>
                    <a:defRPr sz="2800"/>
                  </a:lvl1pPr>
                </a:lstStyle>
                <a:p>
                  <a:r>
                    <a:rPr lang="fr-MA" dirty="0"/>
                    <a:t> 2  3  5</a:t>
                  </a:r>
                </a:p>
                <a:p>
                  <a:r>
                    <a:rPr lang="fr-MA" dirty="0"/>
                    <a:t>-</a:t>
                  </a:r>
                  <a:r>
                    <a:rPr lang="fr-MA" dirty="0">
                      <a:solidFill>
                        <a:srgbClr val="FF0000"/>
                      </a:solidFill>
                    </a:rPr>
                    <a:t>2  0 </a:t>
                  </a:r>
                </a:p>
                <a:p>
                  <a:r>
                    <a:rPr lang="fr-MA" dirty="0">
                      <a:solidFill>
                        <a:srgbClr val="FF0000"/>
                      </a:solidFill>
                    </a:rPr>
                    <a:t> 0   3  5</a:t>
                  </a:r>
                </a:p>
                <a:p>
                  <a:r>
                    <a:rPr lang="fr-MA" dirty="0">
                      <a:solidFill>
                        <a:srgbClr val="FF0000"/>
                      </a:solidFill>
                    </a:rPr>
                    <a:t>       3  5 </a:t>
                  </a:r>
                </a:p>
                <a:p>
                  <a:r>
                    <a:rPr lang="fr-MA" dirty="0">
                      <a:solidFill>
                        <a:srgbClr val="FF0000"/>
                      </a:solidFill>
                    </a:rPr>
                    <a:t>       0  0</a:t>
                  </a:r>
                </a:p>
              </p:txBody>
            </p:sp>
            <p:sp>
              <p:nvSpPr>
                <p:cNvPr id="48" name="ZoneTexte 47">
                  <a:extLst>
                    <a:ext uri="{FF2B5EF4-FFF2-40B4-BE49-F238E27FC236}">
                      <a16:creationId xmlns:a16="http://schemas.microsoft.com/office/drawing/2014/main" id="{6F11A33E-05C2-51E9-1EEC-8D59CECA26ED}"/>
                    </a:ext>
                  </a:extLst>
                </p:cNvPr>
                <p:cNvSpPr txBox="1"/>
                <p:nvPr/>
              </p:nvSpPr>
              <p:spPr>
                <a:xfrm>
                  <a:off x="2528122" y="4293015"/>
                  <a:ext cx="6193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/>
                    <a:t>5</a:t>
                  </a:r>
                </a:p>
              </p:txBody>
            </p:sp>
          </p:grpSp>
          <p:grpSp>
            <p:nvGrpSpPr>
              <p:cNvPr id="57" name="Groupe 56">
                <a:extLst>
                  <a:ext uri="{FF2B5EF4-FFF2-40B4-BE49-F238E27FC236}">
                    <a16:creationId xmlns:a16="http://schemas.microsoft.com/office/drawing/2014/main" id="{75793CF2-1AD2-8480-9A50-8F35ADA222FE}"/>
                  </a:ext>
                </a:extLst>
              </p:cNvPr>
              <p:cNvGrpSpPr/>
              <p:nvPr/>
            </p:nvGrpSpPr>
            <p:grpSpPr>
              <a:xfrm>
                <a:off x="1200051" y="4171774"/>
                <a:ext cx="2969177" cy="2329145"/>
                <a:chOff x="1200051" y="4171774"/>
                <a:chExt cx="2969177" cy="2329145"/>
              </a:xfrm>
            </p:grpSpPr>
            <p:cxnSp>
              <p:nvCxnSpPr>
                <p:cNvPr id="50" name="Connecteur droit 49">
                  <a:extLst>
                    <a:ext uri="{FF2B5EF4-FFF2-40B4-BE49-F238E27FC236}">
                      <a16:creationId xmlns:a16="http://schemas.microsoft.com/office/drawing/2014/main" id="{A1340E70-BFEC-5BB7-0F3C-0351DE3D41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49925" y="4630146"/>
                  <a:ext cx="62241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0D36A4B2-8883-D1A7-9E02-ECA36141AC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90723" y="5545251"/>
                  <a:ext cx="62241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0E97B43A-D32C-E4BB-C6CE-D15153CDF75C}"/>
                    </a:ext>
                  </a:extLst>
                </p:cNvPr>
                <p:cNvSpPr txBox="1"/>
                <p:nvPr/>
              </p:nvSpPr>
              <p:spPr>
                <a:xfrm>
                  <a:off x="1200051" y="5977699"/>
                  <a:ext cx="296917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rgbClr val="C00000"/>
                      </a:solidFill>
                    </a:rPr>
                    <a:t>235=  </a:t>
                  </a:r>
                  <a:r>
                    <a:rPr lang="ar-SA" sz="2800" dirty="0">
                      <a:solidFill>
                        <a:srgbClr val="C00000"/>
                      </a:solidFill>
                    </a:rPr>
                    <a:t>)</a:t>
                  </a:r>
                  <a:r>
                    <a:rPr lang="fr-MA" sz="2800" dirty="0">
                      <a:solidFill>
                        <a:srgbClr val="C00000"/>
                      </a:solidFill>
                    </a:rPr>
                    <a:t>5x47 </a:t>
                  </a:r>
                  <a:r>
                    <a:rPr lang="ar-SA" sz="2800" dirty="0">
                      <a:solidFill>
                        <a:srgbClr val="C00000"/>
                      </a:solidFill>
                    </a:rPr>
                    <a:t>(</a:t>
                  </a:r>
                  <a:r>
                    <a:rPr lang="fr-MA" sz="2800" dirty="0">
                      <a:solidFill>
                        <a:srgbClr val="C00000"/>
                      </a:solidFill>
                    </a:rPr>
                    <a:t>  +0</a:t>
                  </a: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4A41D5A7-E54D-4F33-DCEA-2AA0F53DA1D7}"/>
                    </a:ext>
                  </a:extLst>
                </p:cNvPr>
                <p:cNvSpPr txBox="1"/>
                <p:nvPr/>
              </p:nvSpPr>
              <p:spPr>
                <a:xfrm>
                  <a:off x="2525921" y="4192601"/>
                  <a:ext cx="96486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rgbClr val="FF0000"/>
                      </a:solidFill>
                    </a:rPr>
                    <a:t>4  7</a:t>
                  </a:r>
                </a:p>
              </p:txBody>
            </p:sp>
            <p:cxnSp>
              <p:nvCxnSpPr>
                <p:cNvPr id="55" name="Connecteur droit avec flèche 54">
                  <a:extLst>
                    <a:ext uri="{FF2B5EF4-FFF2-40B4-BE49-F238E27FC236}">
                      <a16:creationId xmlns:a16="http://schemas.microsoft.com/office/drawing/2014/main" id="{337D870A-B69E-09B5-D8F8-D17D772400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64702" y="4171774"/>
                  <a:ext cx="0" cy="54404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6097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C950E-1A71-EC29-A4B8-18648A7F4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3864475-BF9E-CAE0-B535-E139F2D920D1}"/>
              </a:ext>
            </a:extLst>
          </p:cNvPr>
          <p:cNvSpPr txBox="1"/>
          <p:nvPr/>
        </p:nvSpPr>
        <p:spPr>
          <a:xfrm>
            <a:off x="992631" y="902950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صححوا التمرين6. من يحدد الخطأ فس العملية الثانية؟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56AFE8-2531-BF79-0965-24B935F97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3" name="Image 32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312B3640-6961-6A14-AC14-9B424B1EFF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503"/>
          <a:stretch>
            <a:fillRect/>
          </a:stretch>
        </p:blipFill>
        <p:spPr>
          <a:xfrm>
            <a:off x="673206" y="1569144"/>
            <a:ext cx="7154400" cy="211944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02C7B3D-E777-8653-C1F5-E02E46AF7D8A}"/>
              </a:ext>
            </a:extLst>
          </p:cNvPr>
          <p:cNvGrpSpPr/>
          <p:nvPr/>
        </p:nvGrpSpPr>
        <p:grpSpPr>
          <a:xfrm>
            <a:off x="1093345" y="3762495"/>
            <a:ext cx="7563632" cy="2753537"/>
            <a:chOff x="1093345" y="3762495"/>
            <a:chExt cx="7563632" cy="2753537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E4BD8AD9-47CB-4066-58CD-1B8DF5A0576B}"/>
                </a:ext>
              </a:extLst>
            </p:cNvPr>
            <p:cNvGrpSpPr/>
            <p:nvPr/>
          </p:nvGrpSpPr>
          <p:grpSpPr>
            <a:xfrm>
              <a:off x="4767487" y="3762495"/>
              <a:ext cx="3889490" cy="2753537"/>
              <a:chOff x="2060986" y="3871633"/>
              <a:chExt cx="3889490" cy="2753537"/>
            </a:xfrm>
          </p:grpSpPr>
          <p:pic>
            <p:nvPicPr>
              <p:cNvPr id="34" name="Image 33" descr="Une image contenant texte, capture d’écran, diagramme, nombre&#10;&#10;Le contenu généré par l’IA peut être incorrect.">
                <a:extLst>
                  <a:ext uri="{FF2B5EF4-FFF2-40B4-BE49-F238E27FC236}">
                    <a16:creationId xmlns:a16="http://schemas.microsoft.com/office/drawing/2014/main" id="{3CC587F9-097A-A3C3-4988-1144CD9499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53531" t="10491" r="9076" b="16433"/>
              <a:stretch>
                <a:fillRect/>
              </a:stretch>
            </p:blipFill>
            <p:spPr>
              <a:xfrm>
                <a:off x="2847070" y="3871633"/>
                <a:ext cx="2274035" cy="2468968"/>
              </a:xfrm>
              <a:prstGeom prst="rect">
                <a:avLst/>
              </a:prstGeom>
            </p:spPr>
          </p:pic>
          <p:cxnSp>
            <p:nvCxnSpPr>
              <p:cNvPr id="5" name="Connecteur droit avec flèche 4">
                <a:extLst>
                  <a:ext uri="{FF2B5EF4-FFF2-40B4-BE49-F238E27FC236}">
                    <a16:creationId xmlns:a16="http://schemas.microsoft.com/office/drawing/2014/main" id="{AC97E824-11A5-0E7A-59E1-69F5EE55EC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77259" y="4273044"/>
                <a:ext cx="0" cy="37264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5AB533CC-58B3-E47E-61F6-3109D262E532}"/>
                  </a:ext>
                </a:extLst>
              </p:cNvPr>
              <p:cNvGrpSpPr/>
              <p:nvPr/>
            </p:nvGrpSpPr>
            <p:grpSpPr>
              <a:xfrm>
                <a:off x="3150075" y="4339174"/>
                <a:ext cx="1735565" cy="1593084"/>
                <a:chOff x="3150075" y="4339174"/>
                <a:chExt cx="1735565" cy="1593084"/>
              </a:xfrm>
            </p:grpSpPr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C7170CDA-AF4E-AFC5-8F63-B67023258889}"/>
                    </a:ext>
                  </a:extLst>
                </p:cNvPr>
                <p:cNvSpPr txBox="1"/>
                <p:nvPr/>
              </p:nvSpPr>
              <p:spPr>
                <a:xfrm>
                  <a:off x="4228371" y="4339174"/>
                  <a:ext cx="657269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2000" b="1" dirty="0">
                      <a:solidFill>
                        <a:srgbClr val="C00000"/>
                      </a:solidFill>
                    </a:rPr>
                    <a:t>104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BEA94668-3CD2-B92D-607C-4E74D14C1BF4}"/>
                    </a:ext>
                  </a:extLst>
                </p:cNvPr>
                <p:cNvSpPr/>
                <p:nvPr/>
              </p:nvSpPr>
              <p:spPr>
                <a:xfrm>
                  <a:off x="3150075" y="4702930"/>
                  <a:ext cx="961599" cy="12293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b="1" dirty="0">
                      <a:solidFill>
                        <a:srgbClr val="FF0000"/>
                      </a:solidFill>
                    </a:rPr>
                    <a:t>  0  3</a:t>
                  </a:r>
                </a:p>
                <a:p>
                  <a:pPr algn="ctr"/>
                  <a:r>
                    <a:rPr lang="fr-FR" b="1" dirty="0">
                      <a:solidFill>
                        <a:srgbClr val="FF0000"/>
                      </a:solidFill>
                    </a:rPr>
                    <a:t>      0</a:t>
                  </a:r>
                </a:p>
                <a:p>
                  <a:pPr algn="ctr"/>
                  <a:r>
                    <a:rPr lang="fr-FR" b="1" dirty="0">
                      <a:solidFill>
                        <a:srgbClr val="FF0000"/>
                      </a:solidFill>
                    </a:rPr>
                    <a:t>        3 7</a:t>
                  </a:r>
                </a:p>
                <a:p>
                  <a:pPr algn="ctr"/>
                  <a:r>
                    <a:rPr lang="fr-FR" b="1" dirty="0">
                      <a:solidFill>
                        <a:srgbClr val="FF0000"/>
                      </a:solidFill>
                    </a:rPr>
                    <a:t>        3  6</a:t>
                  </a:r>
                </a:p>
                <a:p>
                  <a:pPr algn="ctr"/>
                  <a:r>
                    <a:rPr lang="fr-FR" b="1" dirty="0">
                      <a:solidFill>
                        <a:srgbClr val="FF0000"/>
                      </a:solidFill>
                    </a:rPr>
                    <a:t>       0    1 </a:t>
                  </a:r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21" name="Connecteur droit 20">
                  <a:extLst>
                    <a:ext uri="{FF2B5EF4-FFF2-40B4-BE49-F238E27FC236}">
                      <a16:creationId xmlns:a16="http://schemas.microsoft.com/office/drawing/2014/main" id="{84C2C316-47E8-358D-D49A-690F9F3A5A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30875" y="5235098"/>
                  <a:ext cx="506016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necteur droit 21">
                  <a:extLst>
                    <a:ext uri="{FF2B5EF4-FFF2-40B4-BE49-F238E27FC236}">
                      <a16:creationId xmlns:a16="http://schemas.microsoft.com/office/drawing/2014/main" id="{85CB4553-F4D2-1F18-71A1-99F0375C28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99715" y="5669295"/>
                  <a:ext cx="506016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966C4103-58C3-0068-FCF0-945865A014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19315" y="4243268"/>
                <a:ext cx="0" cy="91674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011F612-5C2B-BECC-CDA0-5AB95E2FE9BC}"/>
                  </a:ext>
                </a:extLst>
              </p:cNvPr>
              <p:cNvSpPr txBox="1"/>
              <p:nvPr/>
            </p:nvSpPr>
            <p:spPr>
              <a:xfrm>
                <a:off x="2060986" y="6255838"/>
                <a:ext cx="38894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rgbClr val="C00000"/>
                    </a:solidFill>
                  </a:rPr>
                  <a:t>937=</a:t>
                </a:r>
                <a:r>
                  <a:rPr lang="ar-SA" b="1" dirty="0">
                    <a:solidFill>
                      <a:srgbClr val="C00000"/>
                    </a:solidFill>
                  </a:rPr>
                  <a:t>)</a:t>
                </a:r>
                <a:r>
                  <a:rPr lang="fr-FR" b="1" dirty="0">
                    <a:solidFill>
                      <a:srgbClr val="C00000"/>
                    </a:solidFill>
                  </a:rPr>
                  <a:t> </a:t>
                </a:r>
                <a:r>
                  <a:rPr lang="ar-SA" b="1" dirty="0">
                    <a:solidFill>
                      <a:srgbClr val="C00000"/>
                    </a:solidFill>
                  </a:rPr>
                  <a:t>9</a:t>
                </a:r>
                <a:r>
                  <a:rPr lang="fr-MA" b="1" dirty="0">
                    <a:solidFill>
                      <a:srgbClr val="C00000"/>
                    </a:solidFill>
                  </a:rPr>
                  <a:t> x104 </a:t>
                </a:r>
                <a:r>
                  <a:rPr lang="ar-SA" b="1" dirty="0">
                    <a:solidFill>
                      <a:srgbClr val="C00000"/>
                    </a:solidFill>
                  </a:rPr>
                  <a:t>(</a:t>
                </a:r>
                <a:r>
                  <a:rPr lang="fr-FR" b="1" dirty="0">
                    <a:solidFill>
                      <a:srgbClr val="C00000"/>
                    </a:solidFill>
                  </a:rPr>
                  <a:t> </a:t>
                </a:r>
                <a:r>
                  <a:rPr lang="ar-SA" b="1" dirty="0">
                    <a:solidFill>
                      <a:srgbClr val="C00000"/>
                    </a:solidFill>
                  </a:rPr>
                  <a:t> 1 + 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58" name="Groupe 57">
              <a:extLst>
                <a:ext uri="{FF2B5EF4-FFF2-40B4-BE49-F238E27FC236}">
                  <a16:creationId xmlns:a16="http://schemas.microsoft.com/office/drawing/2014/main" id="{6E784173-2F3C-C7B4-1150-FA5C5744D145}"/>
                </a:ext>
              </a:extLst>
            </p:cNvPr>
            <p:cNvGrpSpPr/>
            <p:nvPr/>
          </p:nvGrpSpPr>
          <p:grpSpPr>
            <a:xfrm>
              <a:off x="1093345" y="3762495"/>
              <a:ext cx="3075883" cy="2738424"/>
              <a:chOff x="1093345" y="3762495"/>
              <a:chExt cx="3075883" cy="2738424"/>
            </a:xfrm>
          </p:grpSpPr>
          <p:grpSp>
            <p:nvGrpSpPr>
              <p:cNvPr id="49" name="Groupe 48">
                <a:extLst>
                  <a:ext uri="{FF2B5EF4-FFF2-40B4-BE49-F238E27FC236}">
                    <a16:creationId xmlns:a16="http://schemas.microsoft.com/office/drawing/2014/main" id="{C5B986D6-8FBE-3C19-6134-FED04378FF66}"/>
                  </a:ext>
                </a:extLst>
              </p:cNvPr>
              <p:cNvGrpSpPr/>
              <p:nvPr/>
            </p:nvGrpSpPr>
            <p:grpSpPr>
              <a:xfrm>
                <a:off x="1093345" y="3762495"/>
                <a:ext cx="2002752" cy="2249641"/>
                <a:chOff x="1020690" y="4449385"/>
                <a:chExt cx="2002752" cy="2249641"/>
              </a:xfrm>
            </p:grpSpPr>
            <p:grpSp>
              <p:nvGrpSpPr>
                <p:cNvPr id="45" name="Groupe 44">
                  <a:extLst>
                    <a:ext uri="{FF2B5EF4-FFF2-40B4-BE49-F238E27FC236}">
                      <a16:creationId xmlns:a16="http://schemas.microsoft.com/office/drawing/2014/main" id="{CDE323F6-3FF1-CDA4-2374-6D1FCCB82375}"/>
                    </a:ext>
                  </a:extLst>
                </p:cNvPr>
                <p:cNvGrpSpPr/>
                <p:nvPr/>
              </p:nvGrpSpPr>
              <p:grpSpPr>
                <a:xfrm>
                  <a:off x="2319091" y="4614101"/>
                  <a:ext cx="555171" cy="1895909"/>
                  <a:chOff x="2200067" y="4614101"/>
                  <a:chExt cx="653142" cy="1895909"/>
                </a:xfrm>
              </p:grpSpPr>
              <p:cxnSp>
                <p:nvCxnSpPr>
                  <p:cNvPr id="42" name="Connecteur droit 41">
                    <a:extLst>
                      <a:ext uri="{FF2B5EF4-FFF2-40B4-BE49-F238E27FC236}">
                        <a16:creationId xmlns:a16="http://schemas.microsoft.com/office/drawing/2014/main" id="{ED1E4C11-0CD2-B82F-1B8A-F25AA5B1B631}"/>
                      </a:ext>
                    </a:extLst>
                  </p:cNvPr>
                  <p:cNvCxnSpPr/>
                  <p:nvPr/>
                </p:nvCxnSpPr>
                <p:spPr>
                  <a:xfrm>
                    <a:off x="2238300" y="4614101"/>
                    <a:ext cx="0" cy="1895909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Connecteur droit 43">
                    <a:extLst>
                      <a:ext uri="{FF2B5EF4-FFF2-40B4-BE49-F238E27FC236}">
                        <a16:creationId xmlns:a16="http://schemas.microsoft.com/office/drawing/2014/main" id="{3CEE163E-B529-8E8D-3763-03886D06AA21}"/>
                      </a:ext>
                    </a:extLst>
                  </p:cNvPr>
                  <p:cNvCxnSpPr/>
                  <p:nvPr/>
                </p:nvCxnSpPr>
                <p:spPr>
                  <a:xfrm>
                    <a:off x="2200067" y="4915836"/>
                    <a:ext cx="653142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EC45CD9D-EB74-AE54-C236-D057589BA84E}"/>
                    </a:ext>
                  </a:extLst>
                </p:cNvPr>
                <p:cNvSpPr txBox="1"/>
                <p:nvPr/>
              </p:nvSpPr>
              <p:spPr>
                <a:xfrm>
                  <a:off x="1020690" y="4452257"/>
                  <a:ext cx="1325193" cy="22467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fr-FR"/>
                  </a:defPPr>
                  <a:lvl1pPr>
                    <a:defRPr sz="2800"/>
                  </a:lvl1pPr>
                </a:lstStyle>
                <a:p>
                  <a:r>
                    <a:rPr lang="fr-MA" dirty="0"/>
                    <a:t> 2  3  5</a:t>
                  </a:r>
                </a:p>
                <a:p>
                  <a:r>
                    <a:rPr lang="fr-MA" dirty="0"/>
                    <a:t>-</a:t>
                  </a:r>
                  <a:r>
                    <a:rPr lang="fr-MA" dirty="0">
                      <a:solidFill>
                        <a:srgbClr val="FF0000"/>
                      </a:solidFill>
                    </a:rPr>
                    <a:t>2  0 </a:t>
                  </a:r>
                </a:p>
                <a:p>
                  <a:r>
                    <a:rPr lang="fr-MA" dirty="0">
                      <a:solidFill>
                        <a:srgbClr val="FF0000"/>
                      </a:solidFill>
                    </a:rPr>
                    <a:t> 0   3  5</a:t>
                  </a:r>
                </a:p>
                <a:p>
                  <a:r>
                    <a:rPr lang="fr-MA" dirty="0">
                      <a:solidFill>
                        <a:srgbClr val="FF0000"/>
                      </a:solidFill>
                    </a:rPr>
                    <a:t>       3  5 </a:t>
                  </a:r>
                </a:p>
                <a:p>
                  <a:r>
                    <a:rPr lang="fr-MA" dirty="0">
                      <a:solidFill>
                        <a:srgbClr val="FF0000"/>
                      </a:solidFill>
                    </a:rPr>
                    <a:t>       0  0</a:t>
                  </a:r>
                </a:p>
              </p:txBody>
            </p:sp>
            <p:sp>
              <p:nvSpPr>
                <p:cNvPr id="48" name="ZoneTexte 47">
                  <a:extLst>
                    <a:ext uri="{FF2B5EF4-FFF2-40B4-BE49-F238E27FC236}">
                      <a16:creationId xmlns:a16="http://schemas.microsoft.com/office/drawing/2014/main" id="{2CFC4273-FA49-7887-9B1C-9E1E9311E8B9}"/>
                    </a:ext>
                  </a:extLst>
                </p:cNvPr>
                <p:cNvSpPr txBox="1"/>
                <p:nvPr/>
              </p:nvSpPr>
              <p:spPr>
                <a:xfrm>
                  <a:off x="2404062" y="4449385"/>
                  <a:ext cx="6193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/>
                    <a:t>5</a:t>
                  </a:r>
                </a:p>
              </p:txBody>
            </p:sp>
          </p:grpSp>
          <p:grpSp>
            <p:nvGrpSpPr>
              <p:cNvPr id="57" name="Groupe 56">
                <a:extLst>
                  <a:ext uri="{FF2B5EF4-FFF2-40B4-BE49-F238E27FC236}">
                    <a16:creationId xmlns:a16="http://schemas.microsoft.com/office/drawing/2014/main" id="{F32EA0CC-EBA6-9880-E074-EC2BDD1B3306}"/>
                  </a:ext>
                </a:extLst>
              </p:cNvPr>
              <p:cNvGrpSpPr/>
              <p:nvPr/>
            </p:nvGrpSpPr>
            <p:grpSpPr>
              <a:xfrm>
                <a:off x="1200051" y="4171774"/>
                <a:ext cx="2969177" cy="2329145"/>
                <a:chOff x="1200051" y="4171774"/>
                <a:chExt cx="2969177" cy="2329145"/>
              </a:xfrm>
            </p:grpSpPr>
            <p:cxnSp>
              <p:nvCxnSpPr>
                <p:cNvPr id="50" name="Connecteur droit 49">
                  <a:extLst>
                    <a:ext uri="{FF2B5EF4-FFF2-40B4-BE49-F238E27FC236}">
                      <a16:creationId xmlns:a16="http://schemas.microsoft.com/office/drawing/2014/main" id="{9DB9FDF1-70D4-F397-3BEF-9AD28D86C5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49925" y="4630146"/>
                  <a:ext cx="62241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4619C21D-5BB5-03C4-7E4F-9AB565D2C8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90723" y="5545251"/>
                  <a:ext cx="62241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0C272DAF-2BB3-37D6-EC85-0621E50C929A}"/>
                    </a:ext>
                  </a:extLst>
                </p:cNvPr>
                <p:cNvSpPr txBox="1"/>
                <p:nvPr/>
              </p:nvSpPr>
              <p:spPr>
                <a:xfrm>
                  <a:off x="1200051" y="5977699"/>
                  <a:ext cx="296917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dirty="0">
                      <a:solidFill>
                        <a:srgbClr val="C00000"/>
                      </a:solidFill>
                    </a:rPr>
                    <a:t>235=  </a:t>
                  </a:r>
                  <a:r>
                    <a:rPr lang="ar-SA" sz="2800" dirty="0">
                      <a:solidFill>
                        <a:srgbClr val="C00000"/>
                      </a:solidFill>
                    </a:rPr>
                    <a:t>)</a:t>
                  </a:r>
                  <a:r>
                    <a:rPr lang="fr-MA" sz="2800" dirty="0">
                      <a:solidFill>
                        <a:srgbClr val="C00000"/>
                      </a:solidFill>
                    </a:rPr>
                    <a:t>5x47 </a:t>
                  </a:r>
                  <a:r>
                    <a:rPr lang="ar-SA" sz="2800" dirty="0">
                      <a:solidFill>
                        <a:srgbClr val="C00000"/>
                      </a:solidFill>
                    </a:rPr>
                    <a:t>(</a:t>
                  </a:r>
                  <a:r>
                    <a:rPr lang="fr-MA" sz="2800" dirty="0">
                      <a:solidFill>
                        <a:srgbClr val="C00000"/>
                      </a:solidFill>
                    </a:rPr>
                    <a:t>  +0</a:t>
                  </a: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F077CA9B-8C3A-C010-26AB-B215B66B16B9}"/>
                    </a:ext>
                  </a:extLst>
                </p:cNvPr>
                <p:cNvSpPr txBox="1"/>
                <p:nvPr/>
              </p:nvSpPr>
              <p:spPr>
                <a:xfrm>
                  <a:off x="2462157" y="4269072"/>
                  <a:ext cx="96486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rgbClr val="FF0000"/>
                      </a:solidFill>
                    </a:rPr>
                    <a:t>4  7</a:t>
                  </a:r>
                </a:p>
              </p:txBody>
            </p:sp>
            <p:cxnSp>
              <p:nvCxnSpPr>
                <p:cNvPr id="55" name="Connecteur droit avec flèche 54">
                  <a:extLst>
                    <a:ext uri="{FF2B5EF4-FFF2-40B4-BE49-F238E27FC236}">
                      <a16:creationId xmlns:a16="http://schemas.microsoft.com/office/drawing/2014/main" id="{D77AFDEC-29D3-42EA-7192-81BF0BA748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64702" y="4171774"/>
                  <a:ext cx="0" cy="54404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7537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D88C7-6819-CA57-5867-0F163D8C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92D7C60-FBB8-F7CF-30CC-D1399C8F01E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9C22F4E-BC82-0176-1EFC-0B3188CD9CA7}"/>
              </a:ext>
            </a:extLst>
          </p:cNvPr>
          <p:cNvGrpSpPr/>
          <p:nvPr/>
        </p:nvGrpSpPr>
        <p:grpSpPr>
          <a:xfrm>
            <a:off x="1629784" y="2209308"/>
            <a:ext cx="5884432" cy="3941121"/>
            <a:chOff x="1629784" y="2209308"/>
            <a:chExt cx="5884432" cy="3693652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E0C38B7-64D7-3C47-3057-51825B9CB8EF}"/>
                </a:ext>
              </a:extLst>
            </p:cNvPr>
            <p:cNvSpPr/>
            <p:nvPr/>
          </p:nvSpPr>
          <p:spPr>
            <a:xfrm>
              <a:off x="1629784" y="2372772"/>
              <a:ext cx="5884432" cy="35301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3AF17752-F01C-ABD4-E393-AF72C2D0F291}"/>
                </a:ext>
              </a:extLst>
            </p:cNvPr>
            <p:cNvSpPr/>
            <p:nvPr/>
          </p:nvSpPr>
          <p:spPr>
            <a:xfrm>
              <a:off x="2474259" y="2209308"/>
              <a:ext cx="4199979" cy="802419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BAF6599-EB54-57FA-2E22-B7CC090C4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2304" y="226149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255860-8ED9-E532-8CA0-E2E8B00F4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450537" y="4062567"/>
              <a:ext cx="841742" cy="841742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EC2BF55-E7EA-A87B-06D2-36966CF984DF}"/>
                </a:ext>
              </a:extLst>
            </p:cNvPr>
            <p:cNvGrpSpPr/>
            <p:nvPr/>
          </p:nvGrpSpPr>
          <p:grpSpPr>
            <a:xfrm>
              <a:off x="1777203" y="4155841"/>
              <a:ext cx="4673334" cy="1498749"/>
              <a:chOff x="1827830" y="3380151"/>
              <a:chExt cx="4673334" cy="1498749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0E19407-8366-0276-7493-EAA0FC234018}"/>
                  </a:ext>
                </a:extLst>
              </p:cNvPr>
              <p:cNvSpPr txBox="1"/>
              <p:nvPr/>
            </p:nvSpPr>
            <p:spPr>
              <a:xfrm>
                <a:off x="1904112" y="3380151"/>
                <a:ext cx="459705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fr-FR"/>
                </a:defPPr>
                <a:lvl1pPr algn="r" defTabSz="685834" rtl="1">
                  <a:defRPr sz="3600" b="1">
                    <a:solidFill>
                      <a:srgbClr val="FC8D00"/>
                    </a:solidFill>
                    <a:latin typeface="Dosis" pitchFamily="2" charset="0"/>
                    <a:cs typeface="Calibri" panose="020F0502020204030204" pitchFamily="34" charset="0"/>
                  </a:defRPr>
                </a:lvl1pPr>
              </a:lstStyle>
              <a:p>
                <a:pPr>
                  <a:defRPr/>
                </a:pPr>
                <a:r>
                  <a:rPr lang="ar-MA" dirty="0"/>
                  <a:t>الحساب الذهني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028C372-9D1E-566A-385E-8130034D7A59}"/>
                  </a:ext>
                </a:extLst>
              </p:cNvPr>
              <p:cNvSpPr txBox="1"/>
              <p:nvPr/>
            </p:nvSpPr>
            <p:spPr>
              <a:xfrm>
                <a:off x="1827830" y="4355680"/>
                <a:ext cx="459705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8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أنشطة تمهيدية</a:t>
                </a:r>
              </a:p>
            </p:txBody>
          </p:sp>
        </p:grpSp>
        <p:sp>
          <p:nvSpPr>
            <p:cNvPr id="13" name="ZoneTexte 8">
              <a:extLst>
                <a:ext uri="{FF2B5EF4-FFF2-40B4-BE49-F238E27FC236}">
                  <a16:creationId xmlns:a16="http://schemas.microsoft.com/office/drawing/2014/main" id="{7CB097EA-C909-C128-14C1-3A001DCC4375}"/>
                </a:ext>
              </a:extLst>
            </p:cNvPr>
            <p:cNvSpPr txBox="1"/>
            <p:nvPr/>
          </p:nvSpPr>
          <p:spPr>
            <a:xfrm>
              <a:off x="1984273" y="3300511"/>
              <a:ext cx="4597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3782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الواجب المنزلي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041" y="6407095"/>
            <a:ext cx="585359" cy="378821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657E04CF-5C39-7386-8D86-8CD5C6F3FB29}"/>
              </a:ext>
            </a:extLst>
          </p:cNvPr>
          <p:cNvGrpSpPr/>
          <p:nvPr/>
        </p:nvGrpSpPr>
        <p:grpSpPr>
          <a:xfrm>
            <a:off x="586017" y="1816100"/>
            <a:ext cx="7971966" cy="4780405"/>
            <a:chOff x="586017" y="1626690"/>
            <a:chExt cx="7971966" cy="4780405"/>
          </a:xfrm>
        </p:grpSpPr>
        <p:pic>
          <p:nvPicPr>
            <p:cNvPr id="9" name="Image 8" descr="Une image contenant texte, capture d’écran, calendrier&#10;&#10;Le contenu généré par l’IA peut être incorrect.">
              <a:extLst>
                <a:ext uri="{FF2B5EF4-FFF2-40B4-BE49-F238E27FC236}">
                  <a16:creationId xmlns:a16="http://schemas.microsoft.com/office/drawing/2014/main" id="{2CAA8B95-F6C0-4DD3-253A-DD59D3F47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5"/>
            <a:stretch>
              <a:fillRect/>
            </a:stretch>
          </p:blipFill>
          <p:spPr>
            <a:xfrm>
              <a:off x="714605" y="1626690"/>
              <a:ext cx="3921689" cy="4780405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9E15CD76-FFBA-6F92-3BDE-81A355CA9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FB45492-CDAF-809C-C1BB-61FF1E18ACC0}"/>
                </a:ext>
              </a:extLst>
            </p:cNvPr>
            <p:cNvSpPr/>
            <p:nvPr/>
          </p:nvSpPr>
          <p:spPr>
            <a:xfrm>
              <a:off x="586017" y="3922385"/>
              <a:ext cx="3921688" cy="529936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/>
                <a:t>40 =</a:t>
              </a:r>
              <a:r>
                <a:rPr lang="ar-MA" sz="2800" b="1" dirty="0"/>
                <a:t> </a:t>
              </a:r>
              <a:r>
                <a:rPr lang="fr-FR" sz="2800" b="1" dirty="0"/>
                <a:t>4 x </a:t>
              </a:r>
              <a:r>
                <a:rPr lang="fr-FR" sz="2800" b="1" dirty="0">
                  <a:solidFill>
                    <a:srgbClr val="FFC000"/>
                  </a:solidFill>
                </a:rPr>
                <a:t>….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10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812269B-D1C5-BEA7-E8F1-2B81C0A91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9" t="18768"/>
          <a:stretch>
            <a:fillRect/>
          </a:stretch>
        </p:blipFill>
        <p:spPr>
          <a:xfrm>
            <a:off x="587829" y="3015343"/>
            <a:ext cx="7815943" cy="107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63A54FB-C42E-E1A4-F56D-2A98682E1D83}"/>
              </a:ext>
            </a:extLst>
          </p:cNvPr>
          <p:cNvGrpSpPr/>
          <p:nvPr/>
        </p:nvGrpSpPr>
        <p:grpSpPr>
          <a:xfrm>
            <a:off x="548058" y="3057230"/>
            <a:ext cx="8186515" cy="1075896"/>
            <a:chOff x="548058" y="3057230"/>
            <a:chExt cx="8186515" cy="1075896"/>
          </a:xfrm>
        </p:grpSpPr>
        <p:pic>
          <p:nvPicPr>
            <p:cNvPr id="4" name="Image 3" descr="Une image contenant texte, Police, capture d’écran, ligne&#10;&#10;Le contenu généré par l’IA peut être incorrect.">
              <a:extLst>
                <a:ext uri="{FF2B5EF4-FFF2-40B4-BE49-F238E27FC236}">
                  <a16:creationId xmlns:a16="http://schemas.microsoft.com/office/drawing/2014/main" id="{14AE1EC8-13E6-9C5A-B732-FA9086448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19" t="18768"/>
            <a:stretch>
              <a:fillRect/>
            </a:stretch>
          </p:blipFill>
          <p:spPr>
            <a:xfrm>
              <a:off x="548058" y="3057230"/>
              <a:ext cx="7815943" cy="1075896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EAA1F4B-D67E-BD57-8B60-F94C726CAF2D}"/>
                </a:ext>
              </a:extLst>
            </p:cNvPr>
            <p:cNvGrpSpPr/>
            <p:nvPr/>
          </p:nvGrpSpPr>
          <p:grpSpPr>
            <a:xfrm>
              <a:off x="1762033" y="3071677"/>
              <a:ext cx="6972540" cy="1010962"/>
              <a:chOff x="2748104" y="2995601"/>
              <a:chExt cx="5474486" cy="101096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CE1F667-1934-74AB-C523-FF4DD28356FA}"/>
                  </a:ext>
                </a:extLst>
              </p:cNvPr>
              <p:cNvSpPr txBox="1"/>
              <p:nvPr/>
            </p:nvSpPr>
            <p:spPr>
              <a:xfrm>
                <a:off x="2748104" y="3021331"/>
                <a:ext cx="5819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6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8FE4494-B0C6-C9B0-C458-349CEB4D9DF2}"/>
                  </a:ext>
                </a:extLst>
              </p:cNvPr>
              <p:cNvSpPr txBox="1"/>
              <p:nvPr/>
            </p:nvSpPr>
            <p:spPr>
              <a:xfrm>
                <a:off x="3972698" y="3494412"/>
                <a:ext cx="4866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7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F8C6CD8-BBFD-A698-23D9-AE44B10E286D}"/>
                  </a:ext>
                </a:extLst>
              </p:cNvPr>
              <p:cNvSpPr txBox="1"/>
              <p:nvPr/>
            </p:nvSpPr>
            <p:spPr>
              <a:xfrm>
                <a:off x="3972698" y="2995601"/>
                <a:ext cx="4866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7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D5C925D-2BFF-F492-38FF-8844228C39B6}"/>
                  </a:ext>
                </a:extLst>
              </p:cNvPr>
              <p:cNvSpPr txBox="1"/>
              <p:nvPr/>
            </p:nvSpPr>
            <p:spPr>
              <a:xfrm>
                <a:off x="5175109" y="3544898"/>
                <a:ext cx="5244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6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4D9E0C7-5CA7-6E7F-A503-7CEEF3DBC891}"/>
                  </a:ext>
                </a:extLst>
              </p:cNvPr>
              <p:cNvSpPr txBox="1"/>
              <p:nvPr/>
            </p:nvSpPr>
            <p:spPr>
              <a:xfrm>
                <a:off x="5175109" y="3032747"/>
                <a:ext cx="5244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7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EDF9AD6-B432-064F-348E-420C497770C7}"/>
                  </a:ext>
                </a:extLst>
              </p:cNvPr>
              <p:cNvSpPr txBox="1"/>
              <p:nvPr/>
            </p:nvSpPr>
            <p:spPr>
              <a:xfrm>
                <a:off x="6757571" y="3502966"/>
                <a:ext cx="2805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69EA9DA-1113-ECE5-2DF7-DCE7F93BA933}"/>
                  </a:ext>
                </a:extLst>
              </p:cNvPr>
              <p:cNvSpPr txBox="1"/>
              <p:nvPr/>
            </p:nvSpPr>
            <p:spPr>
              <a:xfrm>
                <a:off x="6387988" y="3015550"/>
                <a:ext cx="5819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8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B1093F8-20C7-9190-AB0B-B2CE63976F6B}"/>
                  </a:ext>
                </a:extLst>
              </p:cNvPr>
              <p:cNvSpPr txBox="1"/>
              <p:nvPr/>
            </p:nvSpPr>
            <p:spPr>
              <a:xfrm>
                <a:off x="7640682" y="3032746"/>
                <a:ext cx="5819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7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EE3FF2-6317-1DA3-149F-F606AE3E5DD3}"/>
                  </a:ext>
                </a:extLst>
              </p:cNvPr>
              <p:cNvSpPr txBox="1"/>
              <p:nvPr/>
            </p:nvSpPr>
            <p:spPr>
              <a:xfrm>
                <a:off x="7552651" y="3544898"/>
                <a:ext cx="5244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10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BE57203-F2E2-7CB5-B2D3-7B97450C1027}"/>
                  </a:ext>
                </a:extLst>
              </p:cNvPr>
              <p:cNvSpPr txBox="1"/>
              <p:nvPr/>
            </p:nvSpPr>
            <p:spPr>
              <a:xfrm>
                <a:off x="2829778" y="3503274"/>
                <a:ext cx="5244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6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953B3DC-008E-9A17-E910-70E9C8053ACD}"/>
                </a:ext>
              </a:extLst>
            </p:cNvPr>
            <p:cNvSpPr txBox="1"/>
            <p:nvPr/>
          </p:nvSpPr>
          <p:spPr>
            <a:xfrm>
              <a:off x="6312805" y="3620974"/>
              <a:ext cx="741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400" b="1" dirty="0">
                  <a:solidFill>
                    <a:srgbClr val="C00000"/>
                  </a:solidFill>
                </a:rPr>
                <a:t>12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9EC5B-3041-F4F2-9DC1-5FAA0A44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5084E8E-15EB-5349-98E3-08227F3A327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42D65C1-616F-2530-46F9-8FF20388B04D}"/>
              </a:ext>
            </a:extLst>
          </p:cNvPr>
          <p:cNvGrpSpPr/>
          <p:nvPr/>
        </p:nvGrpSpPr>
        <p:grpSpPr>
          <a:xfrm>
            <a:off x="1629784" y="2209308"/>
            <a:ext cx="5884432" cy="3941121"/>
            <a:chOff x="1629784" y="2209308"/>
            <a:chExt cx="5884432" cy="3693652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3BB7568-02A3-0F9B-2F89-66EDC54CDFEC}"/>
                </a:ext>
              </a:extLst>
            </p:cNvPr>
            <p:cNvSpPr/>
            <p:nvPr/>
          </p:nvSpPr>
          <p:spPr>
            <a:xfrm>
              <a:off x="1629784" y="2372772"/>
              <a:ext cx="5884432" cy="35301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E8166580-ADB5-286D-6D2F-9320F8677685}"/>
                </a:ext>
              </a:extLst>
            </p:cNvPr>
            <p:cNvSpPr/>
            <p:nvPr/>
          </p:nvSpPr>
          <p:spPr>
            <a:xfrm>
              <a:off x="2474259" y="2209308"/>
              <a:ext cx="4199979" cy="802419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942B528-2487-7DCA-2923-4557CAFEB3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2304" y="226149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1716BD-D2BC-EB13-C8C9-54AE73DF6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551664" y="4858381"/>
              <a:ext cx="841742" cy="841742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B4D32160-2BED-5CAB-E379-45E09177C107}"/>
                </a:ext>
              </a:extLst>
            </p:cNvPr>
            <p:cNvGrpSpPr/>
            <p:nvPr/>
          </p:nvGrpSpPr>
          <p:grpSpPr>
            <a:xfrm>
              <a:off x="1833803" y="4155841"/>
              <a:ext cx="4616734" cy="1421616"/>
              <a:chOff x="1884430" y="3380151"/>
              <a:chExt cx="4616734" cy="1421616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4A317E3-B708-9BA4-D7FA-872A34ED6A8E}"/>
                  </a:ext>
                </a:extLst>
              </p:cNvPr>
              <p:cNvSpPr txBox="1"/>
              <p:nvPr/>
            </p:nvSpPr>
            <p:spPr>
              <a:xfrm>
                <a:off x="1904112" y="3380151"/>
                <a:ext cx="4597052" cy="4903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fr-FR"/>
                </a:defPPr>
                <a:lvl1pPr algn="r" defTabSz="685834" rtl="1">
                  <a:defRPr sz="3600" b="1">
                    <a:solidFill>
                      <a:srgbClr val="FC8D00"/>
                    </a:solidFill>
                    <a:latin typeface="Dosis" pitchFamily="2" charset="0"/>
                    <a:cs typeface="Calibri" panose="020F0502020204030204" pitchFamily="34" charset="0"/>
                  </a:defRPr>
                </a:lvl1pPr>
              </a:lstStyle>
              <a:p>
                <a:pPr>
                  <a:defRPr/>
                </a:pPr>
                <a:r>
                  <a:rPr lang="ar-MA" sz="2800" dirty="0">
                    <a:solidFill>
                      <a:schemeClr val="bg1">
                        <a:lumMod val="65000"/>
                      </a:schemeClr>
                    </a:solidFill>
                  </a:rPr>
                  <a:t>الحساب الذهني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2EBE412-F205-39C9-51C6-BB539A0FB619}"/>
                  </a:ext>
                </a:extLst>
              </p:cNvPr>
              <p:cNvSpPr txBox="1"/>
              <p:nvPr/>
            </p:nvSpPr>
            <p:spPr>
              <a:xfrm>
                <a:off x="1884430" y="4196020"/>
                <a:ext cx="4597052" cy="6057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3600" b="1" dirty="0">
                    <a:solidFill>
                      <a:srgbClr val="FC8D00"/>
                    </a:solidFill>
                    <a:latin typeface="Dosis" pitchFamily="2" charset="0"/>
                    <a:cs typeface="Calibri" panose="020F0502020204030204" pitchFamily="34" charset="0"/>
                  </a:rPr>
                  <a:t>أنشطة تمهيدية</a:t>
                </a:r>
              </a:p>
            </p:txBody>
          </p:sp>
        </p:grpSp>
        <p:sp>
          <p:nvSpPr>
            <p:cNvPr id="13" name="ZoneTexte 8">
              <a:extLst>
                <a:ext uri="{FF2B5EF4-FFF2-40B4-BE49-F238E27FC236}">
                  <a16:creationId xmlns:a16="http://schemas.microsoft.com/office/drawing/2014/main" id="{8EF42743-0379-AE2D-AAB4-15EA181F2560}"/>
                </a:ext>
              </a:extLst>
            </p:cNvPr>
            <p:cNvSpPr txBox="1"/>
            <p:nvPr/>
          </p:nvSpPr>
          <p:spPr>
            <a:xfrm>
              <a:off x="1984273" y="3300511"/>
              <a:ext cx="4597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8336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1253575" y="845692"/>
            <a:ext cx="61790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حولوا الكتابة  الكسرية العشرية إلى كتابة عشرية.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6B7969-B0E8-764B-AE49-0E217060210B}"/>
              </a:ext>
            </a:extLst>
          </p:cNvPr>
          <p:cNvGrpSpPr/>
          <p:nvPr/>
        </p:nvGrpSpPr>
        <p:grpSpPr>
          <a:xfrm>
            <a:off x="1944591" y="2836703"/>
            <a:ext cx="5688683" cy="1938992"/>
            <a:chOff x="2206308" y="3228589"/>
            <a:chExt cx="5688683" cy="193899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2C82EEAC-A73C-34AF-9780-3BC1865E8D92}"/>
                </a:ext>
              </a:extLst>
            </p:cNvPr>
            <p:cNvGrpSpPr/>
            <p:nvPr/>
          </p:nvGrpSpPr>
          <p:grpSpPr>
            <a:xfrm>
              <a:off x="2206308" y="3228589"/>
              <a:ext cx="5688683" cy="1938992"/>
              <a:chOff x="1581697" y="3290501"/>
              <a:chExt cx="3895725" cy="2873849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F007262-2FBC-BD44-495F-5181E793B03F}"/>
                  </a:ext>
                </a:extLst>
              </p:cNvPr>
              <p:cNvSpPr txBox="1"/>
              <p:nvPr/>
            </p:nvSpPr>
            <p:spPr>
              <a:xfrm>
                <a:off x="3779801" y="3695370"/>
                <a:ext cx="1697621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rgbClr val="FCC302"/>
                    </a:solidFill>
                  </a:rPr>
                  <a:t>…....</a:t>
                </a:r>
                <a:endParaRPr lang="fr-MA" sz="6000" b="1" dirty="0">
                  <a:solidFill>
                    <a:srgbClr val="FCC302"/>
                  </a:solidFill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4BA2D27-01E9-D342-F396-B51EA509F6D9}"/>
                  </a:ext>
                </a:extLst>
              </p:cNvPr>
              <p:cNvSpPr txBox="1"/>
              <p:nvPr/>
            </p:nvSpPr>
            <p:spPr>
              <a:xfrm>
                <a:off x="1581697" y="3290501"/>
                <a:ext cx="1947863" cy="2873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45</a:t>
                </a:r>
              </a:p>
              <a:p>
                <a:pPr algn="ctr"/>
                <a:r>
                  <a:rPr lang="ar-S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100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A378B1-E469-3D67-A1AE-8AD6BA4FD48B}"/>
                  </a:ext>
                </a:extLst>
              </p:cNvPr>
              <p:cNvSpPr txBox="1"/>
              <p:nvPr/>
            </p:nvSpPr>
            <p:spPr>
              <a:xfrm>
                <a:off x="3121585" y="3974749"/>
                <a:ext cx="815949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 =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554E800-6AFB-C168-C18F-9E4B772F94CD}"/>
                </a:ext>
              </a:extLst>
            </p:cNvPr>
            <p:cNvCxnSpPr/>
            <p:nvPr/>
          </p:nvCxnSpPr>
          <p:spPr>
            <a:xfrm>
              <a:off x="2786743" y="4158343"/>
              <a:ext cx="155637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79909" y="837622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2090057" y="802512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3231F9E-A22B-BCAF-D11F-FC0397436DE8}"/>
              </a:ext>
            </a:extLst>
          </p:cNvPr>
          <p:cNvGrpSpPr/>
          <p:nvPr/>
        </p:nvGrpSpPr>
        <p:grpSpPr>
          <a:xfrm>
            <a:off x="1824922" y="2902017"/>
            <a:ext cx="5688683" cy="1938992"/>
            <a:chOff x="2206308" y="3228589"/>
            <a:chExt cx="5688683" cy="1938992"/>
          </a:xfrm>
        </p:grpSpPr>
        <p:grpSp>
          <p:nvGrpSpPr>
            <p:cNvPr id="8" name="Group 1">
              <a:extLst>
                <a:ext uri="{FF2B5EF4-FFF2-40B4-BE49-F238E27FC236}">
                  <a16:creationId xmlns:a16="http://schemas.microsoft.com/office/drawing/2014/main" id="{FC914EEE-3B2F-5AE6-8492-02A941EDF4BC}"/>
                </a:ext>
              </a:extLst>
            </p:cNvPr>
            <p:cNvGrpSpPr/>
            <p:nvPr/>
          </p:nvGrpSpPr>
          <p:grpSpPr>
            <a:xfrm>
              <a:off x="2206308" y="3228589"/>
              <a:ext cx="5688683" cy="1938992"/>
              <a:chOff x="1581697" y="3290501"/>
              <a:chExt cx="3895725" cy="2873849"/>
            </a:xfrm>
          </p:grpSpPr>
          <p:sp>
            <p:nvSpPr>
              <p:cNvPr id="10" name="TextBox 3">
                <a:extLst>
                  <a:ext uri="{FF2B5EF4-FFF2-40B4-BE49-F238E27FC236}">
                    <a16:creationId xmlns:a16="http://schemas.microsoft.com/office/drawing/2014/main" id="{1B89BE00-2C4F-BA0C-36F4-4A3755B90733}"/>
                  </a:ext>
                </a:extLst>
              </p:cNvPr>
              <p:cNvSpPr txBox="1"/>
              <p:nvPr/>
            </p:nvSpPr>
            <p:spPr>
              <a:xfrm>
                <a:off x="3779801" y="3695370"/>
                <a:ext cx="1697621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6000" b="1" dirty="0">
                    <a:solidFill>
                      <a:srgbClr val="FF0000"/>
                    </a:solidFill>
                  </a:rPr>
                  <a:t>0,45</a:t>
                </a:r>
                <a:endParaRPr lang="fr-MA" sz="6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4">
                <a:extLst>
                  <a:ext uri="{FF2B5EF4-FFF2-40B4-BE49-F238E27FC236}">
                    <a16:creationId xmlns:a16="http://schemas.microsoft.com/office/drawing/2014/main" id="{7E1D297E-491B-52F6-FE4F-02AA04EB0C41}"/>
                  </a:ext>
                </a:extLst>
              </p:cNvPr>
              <p:cNvSpPr txBox="1"/>
              <p:nvPr/>
            </p:nvSpPr>
            <p:spPr>
              <a:xfrm>
                <a:off x="1581697" y="3290501"/>
                <a:ext cx="1947863" cy="2873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45</a:t>
                </a:r>
              </a:p>
              <a:p>
                <a:pPr algn="ctr"/>
                <a:r>
                  <a:rPr lang="ar-S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100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3" name="TextBox 5">
                <a:extLst>
                  <a:ext uri="{FF2B5EF4-FFF2-40B4-BE49-F238E27FC236}">
                    <a16:creationId xmlns:a16="http://schemas.microsoft.com/office/drawing/2014/main" id="{72E34446-7220-8600-3B6D-BC2F43D456CA}"/>
                  </a:ext>
                </a:extLst>
              </p:cNvPr>
              <p:cNvSpPr txBox="1"/>
              <p:nvPr/>
            </p:nvSpPr>
            <p:spPr>
              <a:xfrm>
                <a:off x="3121585" y="3974749"/>
                <a:ext cx="815949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 =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6E40A5A4-B805-633E-ADF7-65AC7D30137D}"/>
                </a:ext>
              </a:extLst>
            </p:cNvPr>
            <p:cNvCxnSpPr/>
            <p:nvPr/>
          </p:nvCxnSpPr>
          <p:spPr>
            <a:xfrm>
              <a:off x="2786743" y="4158343"/>
              <a:ext cx="155637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7601500-E00A-A0D4-D843-C9AF4840A47D}"/>
              </a:ext>
            </a:extLst>
          </p:cNvPr>
          <p:cNvGrpSpPr/>
          <p:nvPr/>
        </p:nvGrpSpPr>
        <p:grpSpPr>
          <a:xfrm>
            <a:off x="2206308" y="3228589"/>
            <a:ext cx="5688683" cy="1938992"/>
            <a:chOff x="2206308" y="3228589"/>
            <a:chExt cx="5688683" cy="1938992"/>
          </a:xfrm>
        </p:grpSpPr>
        <p:grpSp>
          <p:nvGrpSpPr>
            <p:cNvPr id="9" name="Group 1">
              <a:extLst>
                <a:ext uri="{FF2B5EF4-FFF2-40B4-BE49-F238E27FC236}">
                  <a16:creationId xmlns:a16="http://schemas.microsoft.com/office/drawing/2014/main" id="{A31DEBD2-CEF7-CB7F-D7FA-A634B739A86D}"/>
                </a:ext>
              </a:extLst>
            </p:cNvPr>
            <p:cNvGrpSpPr/>
            <p:nvPr/>
          </p:nvGrpSpPr>
          <p:grpSpPr>
            <a:xfrm>
              <a:off x="2206308" y="3228589"/>
              <a:ext cx="5688683" cy="1938992"/>
              <a:chOff x="1581697" y="3290501"/>
              <a:chExt cx="3895725" cy="2873849"/>
            </a:xfrm>
          </p:grpSpPr>
          <p:sp>
            <p:nvSpPr>
              <p:cNvPr id="11" name="TextBox 3">
                <a:extLst>
                  <a:ext uri="{FF2B5EF4-FFF2-40B4-BE49-F238E27FC236}">
                    <a16:creationId xmlns:a16="http://schemas.microsoft.com/office/drawing/2014/main" id="{845B445E-83DF-2C83-A6A0-E6DFF84104C3}"/>
                  </a:ext>
                </a:extLst>
              </p:cNvPr>
              <p:cNvSpPr txBox="1"/>
              <p:nvPr/>
            </p:nvSpPr>
            <p:spPr>
              <a:xfrm>
                <a:off x="3779801" y="3695370"/>
                <a:ext cx="1697621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6000" b="1" dirty="0">
                    <a:solidFill>
                      <a:srgbClr val="FCC302"/>
                    </a:solidFill>
                  </a:rPr>
                  <a:t>......</a:t>
                </a:r>
                <a:endParaRPr lang="fr-MA" sz="6000" b="1" dirty="0">
                  <a:solidFill>
                    <a:srgbClr val="FCC302"/>
                  </a:solidFill>
                </a:endParaRPr>
              </a:p>
            </p:txBody>
          </p:sp>
          <p:sp>
            <p:nvSpPr>
              <p:cNvPr id="14" name="TextBox 4">
                <a:extLst>
                  <a:ext uri="{FF2B5EF4-FFF2-40B4-BE49-F238E27FC236}">
                    <a16:creationId xmlns:a16="http://schemas.microsoft.com/office/drawing/2014/main" id="{281AAB21-D506-1977-118A-28A369840B2B}"/>
                  </a:ext>
                </a:extLst>
              </p:cNvPr>
              <p:cNvSpPr txBox="1"/>
              <p:nvPr/>
            </p:nvSpPr>
            <p:spPr>
              <a:xfrm>
                <a:off x="1581697" y="3290501"/>
                <a:ext cx="1947863" cy="2873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125</a:t>
                </a:r>
              </a:p>
              <a:p>
                <a:pPr algn="ctr"/>
                <a:r>
                  <a:rPr lang="ar-S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100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5" name="TextBox 5">
                <a:extLst>
                  <a:ext uri="{FF2B5EF4-FFF2-40B4-BE49-F238E27FC236}">
                    <a16:creationId xmlns:a16="http://schemas.microsoft.com/office/drawing/2014/main" id="{01D6A024-6777-A2DC-4DA9-285214DE6C86}"/>
                  </a:ext>
                </a:extLst>
              </p:cNvPr>
              <p:cNvSpPr txBox="1"/>
              <p:nvPr/>
            </p:nvSpPr>
            <p:spPr>
              <a:xfrm>
                <a:off x="3121585" y="3974749"/>
                <a:ext cx="815949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 =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9DEBE2A8-8A0E-14A7-457E-12B353D45136}"/>
                </a:ext>
              </a:extLst>
            </p:cNvPr>
            <p:cNvCxnSpPr/>
            <p:nvPr/>
          </p:nvCxnSpPr>
          <p:spPr>
            <a:xfrm>
              <a:off x="2786743" y="4158343"/>
              <a:ext cx="155637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D1360BE-E1E9-4A09-D1F8-E7B4104D6F56}"/>
              </a:ext>
            </a:extLst>
          </p:cNvPr>
          <p:cNvSpPr txBox="1"/>
          <p:nvPr/>
        </p:nvSpPr>
        <p:spPr>
          <a:xfrm>
            <a:off x="2914429" y="847608"/>
            <a:ext cx="45883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حولوا الكتابة  الكسرية العشرية إلى كتابة عشرية.</a:t>
            </a:r>
          </a:p>
        </p:txBody>
      </p: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72652" y="92263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حصلنا على 1,25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E18CC7B-FC28-5CC9-7F74-B239E6F331B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C13994FA-422B-8E2A-54EC-75684DFAB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9B100097-9652-AF37-1C1D-10611F7E1DE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4306D58C-D560-A721-1E5F-F9C0536D45BB}"/>
              </a:ext>
            </a:extLst>
          </p:cNvPr>
          <p:cNvGrpSpPr/>
          <p:nvPr/>
        </p:nvGrpSpPr>
        <p:grpSpPr>
          <a:xfrm>
            <a:off x="1817770" y="2902018"/>
            <a:ext cx="5688683" cy="1938992"/>
            <a:chOff x="2206308" y="3228589"/>
            <a:chExt cx="5688683" cy="1938992"/>
          </a:xfrm>
        </p:grpSpPr>
        <p:grpSp>
          <p:nvGrpSpPr>
            <p:cNvPr id="8" name="Group 1">
              <a:extLst>
                <a:ext uri="{FF2B5EF4-FFF2-40B4-BE49-F238E27FC236}">
                  <a16:creationId xmlns:a16="http://schemas.microsoft.com/office/drawing/2014/main" id="{A7CFB6D9-EB66-AC3A-BE36-94BEB94C2D91}"/>
                </a:ext>
              </a:extLst>
            </p:cNvPr>
            <p:cNvGrpSpPr/>
            <p:nvPr/>
          </p:nvGrpSpPr>
          <p:grpSpPr>
            <a:xfrm>
              <a:off x="2206308" y="3228589"/>
              <a:ext cx="5688683" cy="1938992"/>
              <a:chOff x="1581697" y="3290501"/>
              <a:chExt cx="3895725" cy="2873849"/>
            </a:xfrm>
          </p:grpSpPr>
          <p:sp>
            <p:nvSpPr>
              <p:cNvPr id="10" name="TextBox 3">
                <a:extLst>
                  <a:ext uri="{FF2B5EF4-FFF2-40B4-BE49-F238E27FC236}">
                    <a16:creationId xmlns:a16="http://schemas.microsoft.com/office/drawing/2014/main" id="{7303E9B5-2328-6F2B-613A-A5DA869CC393}"/>
                  </a:ext>
                </a:extLst>
              </p:cNvPr>
              <p:cNvSpPr txBox="1"/>
              <p:nvPr/>
            </p:nvSpPr>
            <p:spPr>
              <a:xfrm>
                <a:off x="3779801" y="3695370"/>
                <a:ext cx="1697621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6000" b="1" dirty="0">
                    <a:solidFill>
                      <a:srgbClr val="FF0000"/>
                    </a:solidFill>
                  </a:rPr>
                  <a:t>1,25</a:t>
                </a:r>
                <a:endParaRPr lang="fr-MA" sz="6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TextBox 4">
                <a:extLst>
                  <a:ext uri="{FF2B5EF4-FFF2-40B4-BE49-F238E27FC236}">
                    <a16:creationId xmlns:a16="http://schemas.microsoft.com/office/drawing/2014/main" id="{55369840-F2D9-30B8-6807-BE7B2E99D128}"/>
                  </a:ext>
                </a:extLst>
              </p:cNvPr>
              <p:cNvSpPr txBox="1"/>
              <p:nvPr/>
            </p:nvSpPr>
            <p:spPr>
              <a:xfrm>
                <a:off x="1581697" y="3290501"/>
                <a:ext cx="1947863" cy="2873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125</a:t>
                </a:r>
              </a:p>
              <a:p>
                <a:pPr algn="ctr"/>
                <a:r>
                  <a:rPr lang="ar-S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100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6" name="TextBox 5">
                <a:extLst>
                  <a:ext uri="{FF2B5EF4-FFF2-40B4-BE49-F238E27FC236}">
                    <a16:creationId xmlns:a16="http://schemas.microsoft.com/office/drawing/2014/main" id="{D0BF1B99-4C51-4851-E88B-FE2F6E4D92AD}"/>
                  </a:ext>
                </a:extLst>
              </p:cNvPr>
              <p:cNvSpPr txBox="1"/>
              <p:nvPr/>
            </p:nvSpPr>
            <p:spPr>
              <a:xfrm>
                <a:off x="3121585" y="3974749"/>
                <a:ext cx="815949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 =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5DE07FF7-5F5A-09E4-95FE-768BCFA86336}"/>
                </a:ext>
              </a:extLst>
            </p:cNvPr>
            <p:cNvCxnSpPr/>
            <p:nvPr/>
          </p:nvCxnSpPr>
          <p:spPr>
            <a:xfrm>
              <a:off x="2786743" y="4158343"/>
              <a:ext cx="155637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47463-FB4B-0856-8189-6A5C7E7E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9F6DC62-D3B8-63BA-DA4C-CFAB63A21BE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109EE3-65FF-F21D-172E-A597FAA34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6E61A6B-6020-7F5D-6C10-97DECE6381B4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العدد العشري المناسب للكسر العشري الآتي.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154CD41-7C61-D74A-34BD-9B18798B8573}"/>
              </a:ext>
            </a:extLst>
          </p:cNvPr>
          <p:cNvGrpSpPr/>
          <p:nvPr/>
        </p:nvGrpSpPr>
        <p:grpSpPr>
          <a:xfrm>
            <a:off x="2206308" y="3228589"/>
            <a:ext cx="5688683" cy="1938992"/>
            <a:chOff x="2206308" y="3228589"/>
            <a:chExt cx="5688683" cy="1938992"/>
          </a:xfrm>
        </p:grpSpPr>
        <p:grpSp>
          <p:nvGrpSpPr>
            <p:cNvPr id="15" name="Group 1">
              <a:extLst>
                <a:ext uri="{FF2B5EF4-FFF2-40B4-BE49-F238E27FC236}">
                  <a16:creationId xmlns:a16="http://schemas.microsoft.com/office/drawing/2014/main" id="{541A6661-2D28-1F2F-0633-8E139ED38C22}"/>
                </a:ext>
              </a:extLst>
            </p:cNvPr>
            <p:cNvGrpSpPr/>
            <p:nvPr/>
          </p:nvGrpSpPr>
          <p:grpSpPr>
            <a:xfrm>
              <a:off x="2206308" y="3228589"/>
              <a:ext cx="5688683" cy="1938992"/>
              <a:chOff x="1581697" y="3290501"/>
              <a:chExt cx="3895725" cy="2873849"/>
            </a:xfrm>
          </p:grpSpPr>
          <p:sp>
            <p:nvSpPr>
              <p:cNvPr id="17" name="TextBox 3">
                <a:extLst>
                  <a:ext uri="{FF2B5EF4-FFF2-40B4-BE49-F238E27FC236}">
                    <a16:creationId xmlns:a16="http://schemas.microsoft.com/office/drawing/2014/main" id="{4DE83396-B3BB-75D4-3E3A-5581C706368B}"/>
                  </a:ext>
                </a:extLst>
              </p:cNvPr>
              <p:cNvSpPr txBox="1"/>
              <p:nvPr/>
            </p:nvSpPr>
            <p:spPr>
              <a:xfrm>
                <a:off x="3779801" y="3695370"/>
                <a:ext cx="1697621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6000" b="1" dirty="0">
                    <a:solidFill>
                      <a:srgbClr val="FCC302"/>
                    </a:solidFill>
                  </a:rPr>
                  <a:t>......</a:t>
                </a:r>
                <a:endParaRPr lang="fr-MA" sz="6000" b="1" dirty="0">
                  <a:solidFill>
                    <a:srgbClr val="FCC302"/>
                  </a:solidFill>
                </a:endParaRPr>
              </a:p>
            </p:txBody>
          </p:sp>
          <p:sp>
            <p:nvSpPr>
              <p:cNvPr id="18" name="TextBox 4">
                <a:extLst>
                  <a:ext uri="{FF2B5EF4-FFF2-40B4-BE49-F238E27FC236}">
                    <a16:creationId xmlns:a16="http://schemas.microsoft.com/office/drawing/2014/main" id="{C1F14352-D143-A631-8A30-0CC0ECDF83DA}"/>
                  </a:ext>
                </a:extLst>
              </p:cNvPr>
              <p:cNvSpPr txBox="1"/>
              <p:nvPr/>
            </p:nvSpPr>
            <p:spPr>
              <a:xfrm>
                <a:off x="1581697" y="3290501"/>
                <a:ext cx="1947863" cy="2873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5</a:t>
                </a:r>
              </a:p>
              <a:p>
                <a:pPr algn="ctr"/>
                <a:r>
                  <a:rPr lang="ar-S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10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9" name="TextBox 5">
                <a:extLst>
                  <a:ext uri="{FF2B5EF4-FFF2-40B4-BE49-F238E27FC236}">
                    <a16:creationId xmlns:a16="http://schemas.microsoft.com/office/drawing/2014/main" id="{733295D2-BFEC-34A0-0971-6CB70D5F5F77}"/>
                  </a:ext>
                </a:extLst>
              </p:cNvPr>
              <p:cNvSpPr txBox="1"/>
              <p:nvPr/>
            </p:nvSpPr>
            <p:spPr>
              <a:xfrm>
                <a:off x="3121585" y="3974749"/>
                <a:ext cx="815949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 =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18F80FB5-4B94-BE4E-3927-228F5DA64FBC}"/>
                </a:ext>
              </a:extLst>
            </p:cNvPr>
            <p:cNvCxnSpPr/>
            <p:nvPr/>
          </p:nvCxnSpPr>
          <p:spPr>
            <a:xfrm>
              <a:off x="2786743" y="4158343"/>
              <a:ext cx="155637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58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DC67C-BD83-2F82-6BEC-E04AF72C6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5C3CBAD-0FB9-040E-E671-05704AE509D0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861712-11EE-7B4C-FE62-F16C5717C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FE8919-D1C2-BD04-18CC-56E365980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655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85C0-1B93-0B6A-C27D-EEB08694D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428B251-2A7A-B357-D022-46FA87A9AC1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AE1A45-595D-55FB-8C89-C82F7D6CA038}"/>
              </a:ext>
            </a:extLst>
          </p:cNvPr>
          <p:cNvSpPr txBox="1"/>
          <p:nvPr/>
        </p:nvSpPr>
        <p:spPr>
          <a:xfrm>
            <a:off x="674914" y="799525"/>
            <a:ext cx="68315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حصل على الإجابة الصحيحة؟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E2F3CF-D364-78BA-4607-833FFD6A6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B80B2DD-D68F-97B7-FD81-BE77E475ED33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FE2DE4DA-2AC0-EC58-72C3-0733B6A0C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27BA0115-58F6-5813-660C-D87E1E3372FE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B3B02AA6-ADD9-6D86-965F-8B2B38EF90BF}"/>
              </a:ext>
            </a:extLst>
          </p:cNvPr>
          <p:cNvGrpSpPr/>
          <p:nvPr/>
        </p:nvGrpSpPr>
        <p:grpSpPr>
          <a:xfrm>
            <a:off x="2206308" y="3228589"/>
            <a:ext cx="5688683" cy="1938992"/>
            <a:chOff x="2206308" y="3228589"/>
            <a:chExt cx="5688683" cy="1938992"/>
          </a:xfrm>
        </p:grpSpPr>
        <p:grpSp>
          <p:nvGrpSpPr>
            <p:cNvPr id="5" name="Group 1">
              <a:extLst>
                <a:ext uri="{FF2B5EF4-FFF2-40B4-BE49-F238E27FC236}">
                  <a16:creationId xmlns:a16="http://schemas.microsoft.com/office/drawing/2014/main" id="{EE3FC2CF-673F-6C19-CC8C-E04B0C6DB61E}"/>
                </a:ext>
              </a:extLst>
            </p:cNvPr>
            <p:cNvGrpSpPr/>
            <p:nvPr/>
          </p:nvGrpSpPr>
          <p:grpSpPr>
            <a:xfrm>
              <a:off x="2206308" y="3228589"/>
              <a:ext cx="5688683" cy="1938992"/>
              <a:chOff x="1581697" y="3290501"/>
              <a:chExt cx="3895725" cy="2873849"/>
            </a:xfrm>
          </p:grpSpPr>
          <p:sp>
            <p:nvSpPr>
              <p:cNvPr id="7" name="TextBox 3">
                <a:extLst>
                  <a:ext uri="{FF2B5EF4-FFF2-40B4-BE49-F238E27FC236}">
                    <a16:creationId xmlns:a16="http://schemas.microsoft.com/office/drawing/2014/main" id="{E03B1090-4813-14B7-2822-90E5108A5C8C}"/>
                  </a:ext>
                </a:extLst>
              </p:cNvPr>
              <p:cNvSpPr txBox="1"/>
              <p:nvPr/>
            </p:nvSpPr>
            <p:spPr>
              <a:xfrm>
                <a:off x="3779801" y="3695370"/>
                <a:ext cx="1697621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6000" b="1" dirty="0">
                    <a:solidFill>
                      <a:srgbClr val="FF0000"/>
                    </a:solidFill>
                  </a:rPr>
                  <a:t>0,5</a:t>
                </a:r>
                <a:endParaRPr lang="fr-MA" sz="6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TextBox 4">
                <a:extLst>
                  <a:ext uri="{FF2B5EF4-FFF2-40B4-BE49-F238E27FC236}">
                    <a16:creationId xmlns:a16="http://schemas.microsoft.com/office/drawing/2014/main" id="{460A3CA7-A656-2420-7AB3-F3FDA4AAA16F}"/>
                  </a:ext>
                </a:extLst>
              </p:cNvPr>
              <p:cNvSpPr txBox="1"/>
              <p:nvPr/>
            </p:nvSpPr>
            <p:spPr>
              <a:xfrm>
                <a:off x="1581697" y="3290501"/>
                <a:ext cx="1947863" cy="2873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5</a:t>
                </a:r>
              </a:p>
              <a:p>
                <a:pPr algn="ctr"/>
                <a:r>
                  <a:rPr lang="ar-SA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10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6" name="TextBox 5">
                <a:extLst>
                  <a:ext uri="{FF2B5EF4-FFF2-40B4-BE49-F238E27FC236}">
                    <a16:creationId xmlns:a16="http://schemas.microsoft.com/office/drawing/2014/main" id="{06807602-CC7D-2C9E-A3C3-943B78D58A2F}"/>
                  </a:ext>
                </a:extLst>
              </p:cNvPr>
              <p:cNvSpPr txBox="1"/>
              <p:nvPr/>
            </p:nvSpPr>
            <p:spPr>
              <a:xfrm>
                <a:off x="3121585" y="3974749"/>
                <a:ext cx="815949" cy="150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accent1">
                        <a:lumMod val="75000"/>
                      </a:schemeClr>
                    </a:solidFill>
                  </a:rPr>
                  <a:t> =</a:t>
                </a:r>
                <a:endParaRPr lang="fr-MA" sz="6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8AC0CAB4-904E-C6DA-BE69-2409A09D7692}"/>
                </a:ext>
              </a:extLst>
            </p:cNvPr>
            <p:cNvCxnSpPr/>
            <p:nvPr/>
          </p:nvCxnSpPr>
          <p:spPr>
            <a:xfrm>
              <a:off x="2786743" y="4158343"/>
              <a:ext cx="155637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545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43890" y="2267412"/>
            <a:ext cx="7231154" cy="2854675"/>
            <a:chOff x="2193989" y="2167843"/>
            <a:chExt cx="5077272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429519" y="3156460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73873" y="3210205"/>
              <a:ext cx="3594949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AECEDDF1-D41F-58FD-7120-AC811A288E9C}"/>
              </a:ext>
            </a:extLst>
          </p:cNvPr>
          <p:cNvSpPr txBox="1"/>
          <p:nvPr/>
        </p:nvSpPr>
        <p:spPr>
          <a:xfrm>
            <a:off x="2121105" y="3371585"/>
            <a:ext cx="4740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وَضْعِيَات</a:t>
            </a:r>
            <a:r>
              <a:rPr lang="ar-M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الْقِسَمَة</a:t>
            </a:r>
            <a:r>
              <a:rPr lang="ar-MA" sz="36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CFF38D-CB5A-4331-B649-6CB7F68B13F8}"/>
              </a:ext>
            </a:extLst>
          </p:cNvPr>
          <p:cNvSpPr txBox="1"/>
          <p:nvPr/>
        </p:nvSpPr>
        <p:spPr>
          <a:xfrm>
            <a:off x="676749" y="938025"/>
            <a:ext cx="68028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مرحباً، سنتعلم  حل مسائل وضعبيات قسمة  باستعمال نموذج الأشرطة.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C690A6-E6A3-7B22-29F0-C775DA48B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32455"/>
            <a:ext cx="1008000" cy="1008000"/>
          </a:xfrm>
          <a:prstGeom prst="ellipse">
            <a:avLst/>
          </a:prstGeom>
        </p:spPr>
      </p:pic>
      <p:pic>
        <p:nvPicPr>
          <p:cNvPr id="6" name="Image 4">
            <a:extLst>
              <a:ext uri="{FF2B5EF4-FFF2-40B4-BE49-F238E27FC236}">
                <a16:creationId xmlns:a16="http://schemas.microsoft.com/office/drawing/2014/main" id="{A6703BF7-CD22-7CE0-BAEB-AB02C1E166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8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82223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4052EF-09DB-46DB-B8E5-EB40001F291E}"/>
              </a:ext>
            </a:extLst>
          </p:cNvPr>
          <p:cNvSpPr txBox="1"/>
          <p:nvPr/>
        </p:nvSpPr>
        <p:spPr>
          <a:xfrm>
            <a:off x="2828773" y="94973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3" name="MATHS-N4_P3_SEM2_S4_V1">
            <a:hlinkClick r:id="" action="ppaction://media"/>
            <a:extLst>
              <a:ext uri="{FF2B5EF4-FFF2-40B4-BE49-F238E27FC236}">
                <a16:creationId xmlns:a16="http://schemas.microsoft.com/office/drawing/2014/main" id="{BBBC2688-CC53-247F-5683-1684E51EC0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1486" y="1505110"/>
            <a:ext cx="6738257" cy="449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1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99A8A4-9961-1BAE-46D5-35E0B3364ACE}"/>
              </a:ext>
            </a:extLst>
          </p:cNvPr>
          <p:cNvSpPr txBox="1"/>
          <p:nvPr/>
        </p:nvSpPr>
        <p:spPr>
          <a:xfrm>
            <a:off x="2837240" y="955377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29EFE0-19E0-BEDE-B8F4-0285C043F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3245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DF8F6E-3427-A004-4825-360B700D5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962" y="1790738"/>
            <a:ext cx="6468177" cy="362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3291555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271742"/>
              <a:ext cx="930908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417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155206" y="4029016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086844" y="4545008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61EF0-D87A-1A96-7E4C-93C173E43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DA2AFCD-7E14-20E2-4EF6-2A669096D2A5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المسألة باتباع نفس الخطوات. 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C8590B-C739-8C97-CB1A-E835ABBB7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64AC7D7-F107-3A12-7B6C-4243DFC3B7BA}"/>
              </a:ext>
            </a:extLst>
          </p:cNvPr>
          <p:cNvGrpSpPr/>
          <p:nvPr/>
        </p:nvGrpSpPr>
        <p:grpSpPr>
          <a:xfrm>
            <a:off x="1053321" y="2074669"/>
            <a:ext cx="6689113" cy="4081637"/>
            <a:chOff x="1136890" y="2466554"/>
            <a:chExt cx="6689113" cy="408163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79DCA68-464E-48DF-CAA4-469BC529D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6890" y="2466554"/>
              <a:ext cx="6689113" cy="40816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CFD9752-1958-C21B-0E24-5542678439AF}"/>
                </a:ext>
              </a:extLst>
            </p:cNvPr>
            <p:cNvSpPr txBox="1"/>
            <p:nvPr/>
          </p:nvSpPr>
          <p:spPr>
            <a:xfrm>
              <a:off x="1576556" y="2784194"/>
              <a:ext cx="579678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اِشْتَرى بائِعُ وُرودٍ </a:t>
              </a:r>
              <a:r>
                <a: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1472</a:t>
              </a:r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وَرْدَةً. فَأَرادَ أَنْ يُكَوِّنَ مِنْها 32 باقَةً.</a:t>
              </a:r>
            </a:p>
            <a:p>
              <a:pPr algn="r" rtl="1"/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كَمْ عَدَدُ الْوُرودِ الّذي عَلَيْهِ أَنْ يَضَعَهُ في كُلِّ باقَةٍ.</a:t>
              </a:r>
              <a:endParaRPr lang="fr-MA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816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19D7E-77C3-D73B-C20D-C996363E4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6063D06-04F7-7554-BE01-BBE846DDE378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 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A5DB3E-8679-A40B-25CB-C067FFC45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55F0D25-E1B6-7D9B-F4F4-AA99CE52438E}"/>
              </a:ext>
            </a:extLst>
          </p:cNvPr>
          <p:cNvGrpSpPr/>
          <p:nvPr/>
        </p:nvGrpSpPr>
        <p:grpSpPr>
          <a:xfrm>
            <a:off x="1175715" y="1484134"/>
            <a:ext cx="6363335" cy="608148"/>
            <a:chOff x="1379099" y="2021220"/>
            <a:chExt cx="6363335" cy="608148"/>
          </a:xfrm>
        </p:grpSpPr>
        <p:grpSp>
          <p:nvGrpSpPr>
            <p:cNvPr id="6" name="Groupe 1">
              <a:extLst>
                <a:ext uri="{FF2B5EF4-FFF2-40B4-BE49-F238E27FC236}">
                  <a16:creationId xmlns:a16="http://schemas.microsoft.com/office/drawing/2014/main" id="{215AAF17-C2FF-B810-84E7-69AF01763E84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5" name="Rectangle : coins arrondis 3">
                <a:extLst>
                  <a:ext uri="{FF2B5EF4-FFF2-40B4-BE49-F238E27FC236}">
                    <a16:creationId xmlns:a16="http://schemas.microsoft.com/office/drawing/2014/main" id="{6E200668-D49D-F4D2-FFC1-E12142EC04F1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86201E6-A8A4-8A99-4F46-C03B22918B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36B2687-C102-35DC-F6C4-1A65BC6B5577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2" name="Rectangle : coins arrondis 3">
                <a:extLst>
                  <a:ext uri="{FF2B5EF4-FFF2-40B4-BE49-F238E27FC236}">
                    <a16:creationId xmlns:a16="http://schemas.microsoft.com/office/drawing/2014/main" id="{4149E7CB-BB4D-70E4-8604-D0510A74E195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" name="Oval 80">
                <a:extLst>
                  <a:ext uri="{FF2B5EF4-FFF2-40B4-BE49-F238E27FC236}">
                    <a16:creationId xmlns:a16="http://schemas.microsoft.com/office/drawing/2014/main" id="{CEAAB47D-1B5F-24DA-9F07-7A6D82BB67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DBA7031-3B94-E310-A1D7-15088721B858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4930CF61-03FD-64EE-CCC9-91FF06349CD5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D218727A-1F63-828E-F2A3-9DF8AE5085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5B394CD-3239-2AD2-DA5F-5053466A7682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17" name="Rectangle : coins arrondis 3">
                <a:extLst>
                  <a:ext uri="{FF2B5EF4-FFF2-40B4-BE49-F238E27FC236}">
                    <a16:creationId xmlns:a16="http://schemas.microsoft.com/office/drawing/2014/main" id="{DD097B83-872D-3C3C-B469-56C05F44FE7E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2B5D1FB8-7FF6-49AA-194D-EBD4536612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F1A497-B526-1B58-0A80-1447AF3BDE53}"/>
              </a:ext>
            </a:extLst>
          </p:cNvPr>
          <p:cNvGrpSpPr/>
          <p:nvPr/>
        </p:nvGrpSpPr>
        <p:grpSpPr>
          <a:xfrm>
            <a:off x="1136890" y="2466554"/>
            <a:ext cx="6689113" cy="4081637"/>
            <a:chOff x="1136890" y="2466554"/>
            <a:chExt cx="6689113" cy="408163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77E0AA3-4189-FEE8-D5D5-E7B1A877E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6890" y="2466554"/>
              <a:ext cx="6689113" cy="408163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5E979F-B3FF-0F2F-DB77-565E7AD79C2C}"/>
                </a:ext>
              </a:extLst>
            </p:cNvPr>
            <p:cNvSpPr txBox="1"/>
            <p:nvPr/>
          </p:nvSpPr>
          <p:spPr>
            <a:xfrm>
              <a:off x="1576556" y="2784194"/>
              <a:ext cx="579678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اِشْتَرى بائِعُ وُرودٍ </a:t>
              </a:r>
              <a:r>
                <a: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1472</a:t>
              </a:r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وَرْدَةً. فَأَرادَ أَنْ يُكَوِّنَ مِنْها 32 باقَةً.</a:t>
              </a:r>
            </a:p>
            <a:p>
              <a:pPr algn="r" rtl="1"/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كَمْ عَدَدُ الْوُرودِ الّذي عَلَيْهِ أَنْ يَضَعَهُ في كُلِّ باقَةٍ.</a:t>
              </a:r>
              <a:endParaRPr lang="fr-MA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906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FE884-3385-F7FF-F887-1B4C5B4AD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A0FF88-9D58-9350-7507-0F5F671AB7CD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يحكي ما فهمه من شريط المسألة؟ عم نبحث؟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0A347E-D6E4-B1DD-1750-213EB827F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6" name="Groupe 6">
            <a:extLst>
              <a:ext uri="{FF2B5EF4-FFF2-40B4-BE49-F238E27FC236}">
                <a16:creationId xmlns:a16="http://schemas.microsoft.com/office/drawing/2014/main" id="{D2874C3C-0558-FBB6-7A4B-705760CA8430}"/>
              </a:ext>
            </a:extLst>
          </p:cNvPr>
          <p:cNvGrpSpPr/>
          <p:nvPr/>
        </p:nvGrpSpPr>
        <p:grpSpPr>
          <a:xfrm>
            <a:off x="1199351" y="1528414"/>
            <a:ext cx="6136102" cy="573717"/>
            <a:chOff x="1402735" y="2065500"/>
            <a:chExt cx="6136102" cy="573717"/>
          </a:xfrm>
        </p:grpSpPr>
        <p:grpSp>
          <p:nvGrpSpPr>
            <p:cNvPr id="19" name="Groupe 1">
              <a:extLst>
                <a:ext uri="{FF2B5EF4-FFF2-40B4-BE49-F238E27FC236}">
                  <a16:creationId xmlns:a16="http://schemas.microsoft.com/office/drawing/2014/main" id="{0A4FA37E-1871-7881-3E27-A4C26231BC9E}"/>
                </a:ext>
              </a:extLst>
            </p:cNvPr>
            <p:cNvGrpSpPr/>
            <p:nvPr/>
          </p:nvGrpSpPr>
          <p:grpSpPr>
            <a:xfrm>
              <a:off x="6339475" y="2065500"/>
              <a:ext cx="1199362" cy="558022"/>
              <a:chOff x="7019050" y="2032040"/>
              <a:chExt cx="1199362" cy="558022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57287AF5-C572-D330-A6DE-A72DFE68FAB4}"/>
                  </a:ext>
                </a:extLst>
              </p:cNvPr>
              <p:cNvSpPr/>
              <p:nvPr/>
            </p:nvSpPr>
            <p:spPr>
              <a:xfrm>
                <a:off x="7019050" y="2032040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38BBAADA-EAB5-52FF-CF86-49D56A384E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11645" y="2092454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D75A5DD-2E5B-5AB1-05E8-556F515FADC6}"/>
                </a:ext>
              </a:extLst>
            </p:cNvPr>
            <p:cNvGrpSpPr/>
            <p:nvPr/>
          </p:nvGrpSpPr>
          <p:grpSpPr>
            <a:xfrm>
              <a:off x="4733133" y="2081195"/>
              <a:ext cx="1253542" cy="558022"/>
              <a:chOff x="5392469" y="2000530"/>
              <a:chExt cx="1253542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53C60AAC-BCC2-95CB-FCF4-EE053A6FB5C1}"/>
                  </a:ext>
                </a:extLst>
              </p:cNvPr>
              <p:cNvSpPr/>
              <p:nvPr/>
            </p:nvSpPr>
            <p:spPr>
              <a:xfrm>
                <a:off x="5392469" y="2000530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E28D1DCB-3965-1547-4FA2-3CCE9650CE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39244" y="2075011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242A348-F4B0-9C2F-D4F5-AB6126E9C296}"/>
                </a:ext>
              </a:extLst>
            </p:cNvPr>
            <p:cNvGrpSpPr/>
            <p:nvPr/>
          </p:nvGrpSpPr>
          <p:grpSpPr>
            <a:xfrm>
              <a:off x="3049427" y="2065500"/>
              <a:ext cx="1245130" cy="558022"/>
              <a:chOff x="4035305" y="2022605"/>
              <a:chExt cx="1245130" cy="558022"/>
            </a:xfrm>
          </p:grpSpPr>
          <p:sp>
            <p:nvSpPr>
              <p:cNvPr id="27" name="Rectangle : coins arrondis 3">
                <a:extLst>
                  <a:ext uri="{FF2B5EF4-FFF2-40B4-BE49-F238E27FC236}">
                    <a16:creationId xmlns:a16="http://schemas.microsoft.com/office/drawing/2014/main" id="{C43613CD-8D19-D797-857E-6C1E0F4A8D98}"/>
                  </a:ext>
                </a:extLst>
              </p:cNvPr>
              <p:cNvSpPr/>
              <p:nvPr/>
            </p:nvSpPr>
            <p:spPr>
              <a:xfrm>
                <a:off x="4035305" y="2022605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1D24AE17-AB22-49AF-DF59-17B3E7DB30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73668" y="2083019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E0A29E5-64D2-5F18-3BD4-BC55CE53F86C}"/>
                </a:ext>
              </a:extLst>
            </p:cNvPr>
            <p:cNvGrpSpPr/>
            <p:nvPr/>
          </p:nvGrpSpPr>
          <p:grpSpPr>
            <a:xfrm>
              <a:off x="1402735" y="2080744"/>
              <a:ext cx="1219346" cy="558022"/>
              <a:chOff x="2517176" y="2044027"/>
              <a:chExt cx="1219346" cy="558022"/>
            </a:xfrm>
          </p:grpSpPr>
          <p:sp>
            <p:nvSpPr>
              <p:cNvPr id="25" name="Rectangle : coins arrondis 3">
                <a:extLst>
                  <a:ext uri="{FF2B5EF4-FFF2-40B4-BE49-F238E27FC236}">
                    <a16:creationId xmlns:a16="http://schemas.microsoft.com/office/drawing/2014/main" id="{C1010ABE-2434-D2B2-7D6A-EED438E0F302}"/>
                  </a:ext>
                </a:extLst>
              </p:cNvPr>
              <p:cNvSpPr/>
              <p:nvPr/>
            </p:nvSpPr>
            <p:spPr>
              <a:xfrm>
                <a:off x="2517176" y="2044027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E1127BCB-F7F2-77AE-C4AB-E2FCFBE05B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4195E2A-575D-70DB-3A4A-BEFC22D70507}"/>
              </a:ext>
            </a:extLst>
          </p:cNvPr>
          <p:cNvGrpSpPr/>
          <p:nvPr/>
        </p:nvGrpSpPr>
        <p:grpSpPr>
          <a:xfrm>
            <a:off x="1053321" y="2205358"/>
            <a:ext cx="6689113" cy="4081637"/>
            <a:chOff x="1136890" y="2466554"/>
            <a:chExt cx="6689113" cy="4081637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2261BC5-A26B-AEFE-F6B4-A531CA3F3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6890" y="2466554"/>
              <a:ext cx="6689113" cy="4081637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F3DB6E-B0C0-14F7-4017-C21DE465CF5D}"/>
                </a:ext>
              </a:extLst>
            </p:cNvPr>
            <p:cNvSpPr txBox="1"/>
            <p:nvPr/>
          </p:nvSpPr>
          <p:spPr>
            <a:xfrm>
              <a:off x="1576556" y="2784194"/>
              <a:ext cx="579678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اِشْتَرى بائِعُ وُرودٍ </a:t>
              </a:r>
              <a:r>
                <a: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1472</a:t>
              </a:r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وَرْدَةً. فَأَرادَ أَنْ يُكَوِّنَ مِنْها 32 باقَةً.</a:t>
              </a:r>
            </a:p>
            <a:p>
              <a:pPr algn="r" rtl="1"/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كَمْ عَدَدُ الْوُرودِ الّذي عَلَيْهِ أَنْ يَضَعَهُ في كُلِّ باقَةٍ.</a:t>
              </a:r>
              <a:endParaRPr lang="fr-MA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997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31F7B-15E3-F115-973D-2D337B2E0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25F0FD-AC6F-1FF9-6310-FAF81DA7D123}"/>
              </a:ext>
            </a:extLst>
          </p:cNvPr>
          <p:cNvSpPr txBox="1"/>
          <p:nvPr/>
        </p:nvSpPr>
        <p:spPr>
          <a:xfrm>
            <a:off x="225911" y="868581"/>
            <a:ext cx="721769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نعم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لدينا كل  عدد الأجزاء،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نبحث عن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الورود التي ستكون في كل باقة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أي قيمة كل جزء.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C5C9CD-070C-9FCE-7AF0-1166B7801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63594AF-4BF6-E298-2F49-D639F200ACF1}"/>
              </a:ext>
            </a:extLst>
          </p:cNvPr>
          <p:cNvGrpSpPr/>
          <p:nvPr/>
        </p:nvGrpSpPr>
        <p:grpSpPr>
          <a:xfrm>
            <a:off x="744615" y="1484134"/>
            <a:ext cx="7081388" cy="608148"/>
            <a:chOff x="1379099" y="2021220"/>
            <a:chExt cx="6363335" cy="608148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B03BE04D-DB97-9716-A465-368D3384C018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" name="Rectangle : coins arrondis 3">
                <a:extLst>
                  <a:ext uri="{FF2B5EF4-FFF2-40B4-BE49-F238E27FC236}">
                    <a16:creationId xmlns:a16="http://schemas.microsoft.com/office/drawing/2014/main" id="{8F9AD830-E38F-6785-F6C2-778114AF7C09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9346EF04-A3D5-4D99-C71E-A2F238BE69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8FCAB7C-19B8-20A2-A71E-68162F2898BF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6" name="Rectangle : coins arrondis 3">
                <a:extLst>
                  <a:ext uri="{FF2B5EF4-FFF2-40B4-BE49-F238E27FC236}">
                    <a16:creationId xmlns:a16="http://schemas.microsoft.com/office/drawing/2014/main" id="{F305A540-8FE2-A21B-48BC-A15BF9A9D381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Oval 80">
                <a:extLst>
                  <a:ext uri="{FF2B5EF4-FFF2-40B4-BE49-F238E27FC236}">
                    <a16:creationId xmlns:a16="http://schemas.microsoft.com/office/drawing/2014/main" id="{5CF79534-E4AC-78BC-C8DA-DC82C66C6C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F712C2B-B868-F8A8-0868-6B0CAF28EAA8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6E1E45AD-8D38-F2F8-85F9-E80CFA5838A8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983E42C1-5A65-C48E-BEF2-FA9D0E14B8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72F8B26-B219-A254-1FA9-DCE18F2BE540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12" name="Rectangle : coins arrondis 3">
                <a:extLst>
                  <a:ext uri="{FF2B5EF4-FFF2-40B4-BE49-F238E27FC236}">
                    <a16:creationId xmlns:a16="http://schemas.microsoft.com/office/drawing/2014/main" id="{4BF2E76C-C2D5-FA70-7943-215D01E56104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666B18D6-4BCA-CF17-3A78-902DF8B8C1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C4F7334-7369-40BE-2FAB-9E75B6FC9985}"/>
              </a:ext>
            </a:extLst>
          </p:cNvPr>
          <p:cNvGrpSpPr/>
          <p:nvPr/>
        </p:nvGrpSpPr>
        <p:grpSpPr>
          <a:xfrm>
            <a:off x="1136890" y="2466554"/>
            <a:ext cx="6689113" cy="4081637"/>
            <a:chOff x="1136890" y="2466554"/>
            <a:chExt cx="6689113" cy="4081637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9B902CF-0DBD-6561-5779-2026CE2E6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6890" y="2466554"/>
              <a:ext cx="6689113" cy="4081637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BAAED8-951E-91E0-D3BF-7508BDF68ADF}"/>
                </a:ext>
              </a:extLst>
            </p:cNvPr>
            <p:cNvSpPr txBox="1"/>
            <p:nvPr/>
          </p:nvSpPr>
          <p:spPr>
            <a:xfrm>
              <a:off x="1576556" y="2784194"/>
              <a:ext cx="579678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اِشْتَرى بائِعُ وُرودٍ </a:t>
              </a:r>
              <a:r>
                <a: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1472</a:t>
              </a:r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وَرْدَةً. فَأَرادَ أَنْ يُكَوِّنَ مِنْها 32 باقَةً.</a:t>
              </a:r>
            </a:p>
            <a:p>
              <a:pPr algn="r" rtl="1"/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كَمْ عَدَدُ الْوُرودِ الّذي عَلَيْهِ أَنْ يَضَعَهُ في كُلِّ باقَةٍ.</a:t>
              </a:r>
              <a:endParaRPr lang="fr-MA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80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9D7AB-8407-3554-4714-2D8C4B675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D4B817-3519-FBC8-5DF5-B04EAD125D3F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3A520B-2B0B-9374-4A50-27A35F5DE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B37B0A13-4400-E926-2165-53D4DE6A6D3C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الثانية؟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C591E0B-C724-3E55-9DA6-A9D6FDB111DA}"/>
              </a:ext>
            </a:extLst>
          </p:cNvPr>
          <p:cNvGrpSpPr/>
          <p:nvPr/>
        </p:nvGrpSpPr>
        <p:grpSpPr>
          <a:xfrm>
            <a:off x="1145029" y="1462136"/>
            <a:ext cx="6363335" cy="608148"/>
            <a:chOff x="1379099" y="2021220"/>
            <a:chExt cx="6363335" cy="608148"/>
          </a:xfrm>
        </p:grpSpPr>
        <p:grpSp>
          <p:nvGrpSpPr>
            <p:cNvPr id="3" name="Groupe 1">
              <a:extLst>
                <a:ext uri="{FF2B5EF4-FFF2-40B4-BE49-F238E27FC236}">
                  <a16:creationId xmlns:a16="http://schemas.microsoft.com/office/drawing/2014/main" id="{35D9D9FD-BF2B-C7FA-4F3E-6021F78D1DA6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id="{BE169670-D71C-CAD1-C1F6-D8AF0C54F533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AF69536A-5223-4989-651A-5EAECE0ADC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21C17BF-8334-7740-FEE5-9CC56B31FCAB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FE88C2A9-3CCC-F596-EE42-88264A07EF1D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BB58FF6C-431C-AE85-C70A-345F4EFE83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0E7EA84-AB07-CB66-C7B9-D0FCCFBA9AB9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76095700-74BB-4F0C-44D1-11264BAA65EA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09FBE00A-DE2F-F519-1726-B779739648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B5174D6-A263-CCD3-4D7B-021BC56DB514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7" name="Rectangle : coins arrondis 3">
                <a:extLst>
                  <a:ext uri="{FF2B5EF4-FFF2-40B4-BE49-F238E27FC236}">
                    <a16:creationId xmlns:a16="http://schemas.microsoft.com/office/drawing/2014/main" id="{A8181F52-BD5E-D42C-3403-603AEE0E6EFD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189BC662-E224-E2AD-3C25-4718278086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FFF03C-1CF6-99E7-FB05-583A91EFFDA6}"/>
              </a:ext>
            </a:extLst>
          </p:cNvPr>
          <p:cNvGrpSpPr/>
          <p:nvPr/>
        </p:nvGrpSpPr>
        <p:grpSpPr>
          <a:xfrm>
            <a:off x="1053321" y="2131600"/>
            <a:ext cx="6689113" cy="4081637"/>
            <a:chOff x="1136890" y="2466554"/>
            <a:chExt cx="6689113" cy="408163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912DB01-9446-6F94-42B6-1D2085EE2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6890" y="2466554"/>
              <a:ext cx="6689113" cy="408163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8729EE-10B9-7911-34F2-C910A07A4C11}"/>
                </a:ext>
              </a:extLst>
            </p:cNvPr>
            <p:cNvSpPr txBox="1"/>
            <p:nvPr/>
          </p:nvSpPr>
          <p:spPr>
            <a:xfrm>
              <a:off x="1576556" y="2784194"/>
              <a:ext cx="579678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اِشْتَرى بائِعُ وُرودٍ </a:t>
              </a:r>
              <a:r>
                <a: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1472</a:t>
              </a:r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وَرْدَةً. فَأَرادَ أَنْ يُكَوِّنَ مِنْها 32 باقَةً.</a:t>
              </a:r>
            </a:p>
            <a:p>
              <a:pPr algn="r" rtl="1"/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كَمْ عَدَدُ الْوُرودِ الّذي عَلَيْهِ أَنْ يَضَعَهُ في كُلِّ باقَةٍ.</a:t>
              </a:r>
              <a:endParaRPr lang="fr-MA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153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A3983-F73E-2324-3008-C8FAC825F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DB55A6D-A450-B2DB-EBA9-4869624E6DE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3DB150-B40F-4BC9-15CB-33F0316E5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233051C1-C855-A299-DD12-B459D060F834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مثلوا معطيات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المسألة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باستعمال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نموذج الأشرطة.</a:t>
            </a:r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S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89F2F9-FAB4-4462-037C-B8C31C8603C3}"/>
              </a:ext>
            </a:extLst>
          </p:cNvPr>
          <p:cNvGrpSpPr/>
          <p:nvPr/>
        </p:nvGrpSpPr>
        <p:grpSpPr>
          <a:xfrm>
            <a:off x="1195212" y="1637401"/>
            <a:ext cx="6363335" cy="608148"/>
            <a:chOff x="1379099" y="2021220"/>
            <a:chExt cx="6363335" cy="608148"/>
          </a:xfrm>
        </p:grpSpPr>
        <p:grpSp>
          <p:nvGrpSpPr>
            <p:cNvPr id="5" name="Groupe 1">
              <a:extLst>
                <a:ext uri="{FF2B5EF4-FFF2-40B4-BE49-F238E27FC236}">
                  <a16:creationId xmlns:a16="http://schemas.microsoft.com/office/drawing/2014/main" id="{A726BE59-FEF3-B94B-C71F-2D55A79DB643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6" name="Rectangle : coins arrondis 3">
                <a:extLst>
                  <a:ext uri="{FF2B5EF4-FFF2-40B4-BE49-F238E27FC236}">
                    <a16:creationId xmlns:a16="http://schemas.microsoft.com/office/drawing/2014/main" id="{D3C7980B-41F9-5AE3-37E0-5BBE055AB249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D3EBECAD-55F7-85D5-C51F-9040157BFB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154EFD4-B2BE-F067-4597-10A20791E7ED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id="{0544C510-1873-0778-0251-F0F08022FF34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50D770D5-E642-93F4-D0BD-364FA9B046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A40D652-4D83-9228-238A-481AA7CA631C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983500C9-4FB2-5E3A-2CB4-9108F59C3E21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F89749D2-5C01-BCE3-F4C0-BABE109513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33E305E-2AE3-0F89-2F83-04B0784A0FD0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D763DCCE-4749-F4F4-81AE-94A10908D624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D80FD913-EF69-BFC6-2DD2-88E23DBDB7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66C9880-07AF-0009-9224-9AE3773A2286}"/>
              </a:ext>
            </a:extLst>
          </p:cNvPr>
          <p:cNvGrpSpPr/>
          <p:nvPr/>
        </p:nvGrpSpPr>
        <p:grpSpPr>
          <a:xfrm>
            <a:off x="1136890" y="2466554"/>
            <a:ext cx="6689113" cy="4081637"/>
            <a:chOff x="1136890" y="2466554"/>
            <a:chExt cx="6689113" cy="408163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0796349-35AB-1FB2-E228-CE31DBEDE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6890" y="2466554"/>
              <a:ext cx="6689113" cy="40816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8EB2C07-7182-DA76-E411-C1BB0F9C6A61}"/>
                </a:ext>
              </a:extLst>
            </p:cNvPr>
            <p:cNvSpPr txBox="1"/>
            <p:nvPr/>
          </p:nvSpPr>
          <p:spPr>
            <a:xfrm>
              <a:off x="1576556" y="2784194"/>
              <a:ext cx="579678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اِشْتَرى بائِعُ وُرودٍ </a:t>
              </a:r>
              <a:r>
                <a: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1472</a:t>
              </a:r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وَرْدَةً. فَأَرادَ أَنْ يُكَوِّنَ مِنْها 32 باقَةً.</a:t>
              </a:r>
            </a:p>
            <a:p>
              <a:pPr algn="r" rtl="1"/>
              <a:r>
                <a:rPr lang="a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كَمْ عَدَدُ الْوُرودِ الّذي عَلَيْهِ أَنْ يَضَعَهُ في كُلِّ باقَةٍ.</a:t>
              </a:r>
              <a:endParaRPr lang="fr-MA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447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2E235-8036-ECAF-2FEB-07879FF22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DDB3C33-26CB-40B8-5628-A5B0FA30A0FE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1853A2-7205-333E-428A-7310A15B2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EC9C79-30C6-B871-FD31-C5AC5C238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9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1185E-37DB-D454-1498-C7E5DFC07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BF111CB-9000-6F48-6E6D-729F656C2742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5E1369-9792-A44A-3789-C5B25146E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AF7C5496-0C6C-6083-EAB9-9699944F033F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ماذا يمثل الشريط الكبير؟ ماذا تمثل اللامة؟ أين نمثل  المطلوب؟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80391A0-896C-75FF-6ACE-208CC9037463}"/>
              </a:ext>
            </a:extLst>
          </p:cNvPr>
          <p:cNvGrpSpPr/>
          <p:nvPr/>
        </p:nvGrpSpPr>
        <p:grpSpPr>
          <a:xfrm>
            <a:off x="1195212" y="1637401"/>
            <a:ext cx="6363335" cy="608148"/>
            <a:chOff x="1379099" y="2021220"/>
            <a:chExt cx="6363335" cy="608148"/>
          </a:xfrm>
        </p:grpSpPr>
        <p:grpSp>
          <p:nvGrpSpPr>
            <p:cNvPr id="5" name="Groupe 1">
              <a:extLst>
                <a:ext uri="{FF2B5EF4-FFF2-40B4-BE49-F238E27FC236}">
                  <a16:creationId xmlns:a16="http://schemas.microsoft.com/office/drawing/2014/main" id="{A7D8A617-7EA8-49F8-7CED-09BA2848FB92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6" name="Rectangle : coins arrondis 3">
                <a:extLst>
                  <a:ext uri="{FF2B5EF4-FFF2-40B4-BE49-F238E27FC236}">
                    <a16:creationId xmlns:a16="http://schemas.microsoft.com/office/drawing/2014/main" id="{6F22BDEA-64E2-43FB-3BD8-D91A08B4DF77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03E6DDBE-7DB1-D8AE-EEB0-10E4EE3E7D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CF88F89-E8DA-F125-CD22-EDBD634FF835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id="{916129AD-7B11-8DDD-6FF8-E64B25C0DD05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89C1C9C4-0064-25F1-C7C7-F1E4533FE6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F20648F-D2C5-47AC-9239-6189DA0FE1E8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BEF0716C-D8D5-0DA0-84BE-F6961B20666B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94F50428-6607-E042-8C8F-FE7C5E0F9E6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07C77D9-980B-F23D-4DAD-0B9B533202FA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82D3F08C-D9BD-0373-99B2-FDB247625001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CA2BF5EC-5E53-C546-440C-2206E5D4B6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CE3AED-BC03-DFE9-B57B-09D5BAA2FD1E}"/>
              </a:ext>
            </a:extLst>
          </p:cNvPr>
          <p:cNvGrpSpPr/>
          <p:nvPr/>
        </p:nvGrpSpPr>
        <p:grpSpPr>
          <a:xfrm>
            <a:off x="1136890" y="2466554"/>
            <a:ext cx="6689113" cy="4081637"/>
            <a:chOff x="1136890" y="2466554"/>
            <a:chExt cx="6689113" cy="4081637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CDA6FF6-0CDA-9386-6A5D-18A2A592BB67}"/>
                </a:ext>
              </a:extLst>
            </p:cNvPr>
            <p:cNvGrpSpPr/>
            <p:nvPr/>
          </p:nvGrpSpPr>
          <p:grpSpPr>
            <a:xfrm>
              <a:off x="1136890" y="2466554"/>
              <a:ext cx="6689113" cy="4081637"/>
              <a:chOff x="1136890" y="2466554"/>
              <a:chExt cx="6689113" cy="4081637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B1BFB915-BB59-3240-6121-8E7568318F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36890" y="2466554"/>
                <a:ext cx="6689113" cy="4081637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BF11861-1377-E6E5-E229-C110E2EB71A7}"/>
                  </a:ext>
                </a:extLst>
              </p:cNvPr>
              <p:cNvSpPr txBox="1"/>
              <p:nvPr/>
            </p:nvSpPr>
            <p:spPr>
              <a:xfrm>
                <a:off x="1576556" y="2784194"/>
                <a:ext cx="579678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اِشْتَرى بائِعُ وُرودٍ </a:t>
                </a:r>
                <a:r>
                  <a:rPr lang="f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1472</a:t>
                </a:r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وَرْدَةً. فَأَرادَ أَنْ يُكَوِّنَ مِنْها 32 باقَةً.</a:t>
                </a:r>
              </a:p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 عَدَدُ الْوُرودِ الّذي عَلَيْهِ أَنْ يَضَعَهُ في كُلِّ باقَةٍ.</a:t>
                </a:r>
                <a:endPara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D80041CC-43D1-360A-47A0-FA7F6B92209C}"/>
                </a:ext>
              </a:extLst>
            </p:cNvPr>
            <p:cNvGrpSpPr/>
            <p:nvPr/>
          </p:nvGrpSpPr>
          <p:grpSpPr>
            <a:xfrm>
              <a:off x="1573789" y="4058162"/>
              <a:ext cx="1943537" cy="1489144"/>
              <a:chOff x="1192445" y="3938913"/>
              <a:chExt cx="1943537" cy="1489144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04B0708-F379-97EA-F71D-DC4FC3E1C30A}"/>
                  </a:ext>
                </a:extLst>
              </p:cNvPr>
              <p:cNvSpPr/>
              <p:nvPr/>
            </p:nvSpPr>
            <p:spPr>
              <a:xfrm>
                <a:off x="1192445" y="3938913"/>
                <a:ext cx="1940767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rgbClr val="FF0000"/>
                    </a:solidFill>
                  </a:rPr>
                  <a:t>1472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94BC398-5D37-21AD-C584-D4DFD4BE2609}"/>
                  </a:ext>
                </a:extLst>
              </p:cNvPr>
              <p:cNvSpPr/>
              <p:nvPr/>
            </p:nvSpPr>
            <p:spPr>
              <a:xfrm>
                <a:off x="1195212" y="4302755"/>
                <a:ext cx="577837" cy="278141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55AD2EB-96FF-D0FC-B94C-4BC741130846}"/>
                  </a:ext>
                </a:extLst>
              </p:cNvPr>
              <p:cNvSpPr/>
              <p:nvPr/>
            </p:nvSpPr>
            <p:spPr>
              <a:xfrm>
                <a:off x="2558143" y="4302753"/>
                <a:ext cx="577837" cy="278143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0667732-7CB6-1AB6-DD12-25D81E54F150}"/>
                  </a:ext>
                </a:extLst>
              </p:cNvPr>
              <p:cNvSpPr/>
              <p:nvPr/>
            </p:nvSpPr>
            <p:spPr>
              <a:xfrm>
                <a:off x="1773049" y="4299572"/>
                <a:ext cx="785094" cy="278141"/>
              </a:xfrm>
              <a:prstGeom prst="rect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Accolade ouvrante 23">
                <a:extLst>
                  <a:ext uri="{FF2B5EF4-FFF2-40B4-BE49-F238E27FC236}">
                    <a16:creationId xmlns:a16="http://schemas.microsoft.com/office/drawing/2014/main" id="{A112B28F-EA47-1263-2C41-6C9D8D0CC339}"/>
                  </a:ext>
                </a:extLst>
              </p:cNvPr>
              <p:cNvSpPr/>
              <p:nvPr/>
            </p:nvSpPr>
            <p:spPr>
              <a:xfrm rot="16200000">
                <a:off x="2026527" y="3943820"/>
                <a:ext cx="278141" cy="1940768"/>
              </a:xfrm>
              <a:prstGeom prst="leftBrace">
                <a:avLst>
                  <a:gd name="adj1" fmla="val 46966"/>
                  <a:gd name="adj2" fmla="val 50729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5A2138C-5AFC-7AC4-2116-604C7B4E1BA7}"/>
                  </a:ext>
                </a:extLst>
              </p:cNvPr>
              <p:cNvSpPr txBox="1"/>
              <p:nvPr/>
            </p:nvSpPr>
            <p:spPr>
              <a:xfrm>
                <a:off x="1615867" y="5058725"/>
                <a:ext cx="1099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FF0000"/>
                    </a:solidFill>
                  </a:rPr>
                  <a:t>32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1" name="ZoneTexte 24">
              <a:extLst>
                <a:ext uri="{FF2B5EF4-FFF2-40B4-BE49-F238E27FC236}">
                  <a16:creationId xmlns:a16="http://schemas.microsoft.com/office/drawing/2014/main" id="{885AADE2-2F60-C635-46BD-CD336605729D}"/>
                </a:ext>
              </a:extLst>
            </p:cNvPr>
            <p:cNvSpPr txBox="1"/>
            <p:nvPr/>
          </p:nvSpPr>
          <p:spPr>
            <a:xfrm>
              <a:off x="1315746" y="4374817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ZoneTexte 24">
              <a:extLst>
                <a:ext uri="{FF2B5EF4-FFF2-40B4-BE49-F238E27FC236}">
                  <a16:creationId xmlns:a16="http://schemas.microsoft.com/office/drawing/2014/main" id="{AB609107-556E-0003-3D84-ADC26DBC3A3D}"/>
                </a:ext>
              </a:extLst>
            </p:cNvPr>
            <p:cNvSpPr txBox="1"/>
            <p:nvPr/>
          </p:nvSpPr>
          <p:spPr>
            <a:xfrm>
              <a:off x="2675807" y="439873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ZoneTexte 24">
              <a:extLst>
                <a:ext uri="{FF2B5EF4-FFF2-40B4-BE49-F238E27FC236}">
                  <a16:creationId xmlns:a16="http://schemas.microsoft.com/office/drawing/2014/main" id="{6DE74674-7C96-50A2-C95B-2E6F0A94B84C}"/>
                </a:ext>
              </a:extLst>
            </p:cNvPr>
            <p:cNvSpPr txBox="1"/>
            <p:nvPr/>
          </p:nvSpPr>
          <p:spPr>
            <a:xfrm>
              <a:off x="1994445" y="431245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....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440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16FAF-3E39-D868-8832-AA3618240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F55D6AF-6ABE-8DE2-54E9-C09DE95FA69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DB3EC1-B564-F59C-4011-9C9A9D5A8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375AD6C8-2954-EB27-1277-7217C0137DE0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 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BAD2030-F0C4-FBC3-4E91-81241C9D7E26}"/>
              </a:ext>
            </a:extLst>
          </p:cNvPr>
          <p:cNvGrpSpPr/>
          <p:nvPr/>
        </p:nvGrpSpPr>
        <p:grpSpPr>
          <a:xfrm>
            <a:off x="1390332" y="1709300"/>
            <a:ext cx="6363335" cy="608148"/>
            <a:chOff x="1379099" y="2021220"/>
            <a:chExt cx="6363335" cy="608148"/>
          </a:xfrm>
        </p:grpSpPr>
        <p:grpSp>
          <p:nvGrpSpPr>
            <p:cNvPr id="5" name="Groupe 1">
              <a:extLst>
                <a:ext uri="{FF2B5EF4-FFF2-40B4-BE49-F238E27FC236}">
                  <a16:creationId xmlns:a16="http://schemas.microsoft.com/office/drawing/2014/main" id="{76598CE6-CF96-DB27-79DC-B7597B80C210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6" name="Rectangle : coins arrondis 3">
                <a:extLst>
                  <a:ext uri="{FF2B5EF4-FFF2-40B4-BE49-F238E27FC236}">
                    <a16:creationId xmlns:a16="http://schemas.microsoft.com/office/drawing/2014/main" id="{8328CDA4-CFE2-B838-4B81-ABDBE260ED44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C8C58F31-2797-EC75-AF3B-50DC4FFC32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6C70130-F702-0EDE-7FBF-C0FD4AD71FB3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id="{3A6B5BA7-D407-6AC3-E7C0-7F310F7B54F8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8CFDFB96-41ED-E88C-7D47-86817AD3A1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B88DA3F-020C-21C3-C021-3C35661EDF47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B705570F-E7DD-9613-9FDB-0BC93B85E972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12624D65-DD5C-87F0-3B41-892064625D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7509DD4-891C-5DF2-DC1E-90C4FB2CCB00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9" name="Rectangle : coins arrondis 3">
                <a:extLst>
                  <a:ext uri="{FF2B5EF4-FFF2-40B4-BE49-F238E27FC236}">
                    <a16:creationId xmlns:a16="http://schemas.microsoft.com/office/drawing/2014/main" id="{3C601F80-689E-5323-7D0A-CD769366FBF5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94F438B9-448F-2BAA-E611-C2A2A9BF38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ECECD704-C20C-7D6F-D968-8648890D7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6213" y="4519554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3330E55-BEEC-671E-A815-C33C4F461C7C}"/>
              </a:ext>
            </a:extLst>
          </p:cNvPr>
          <p:cNvGrpSpPr/>
          <p:nvPr/>
        </p:nvGrpSpPr>
        <p:grpSpPr>
          <a:xfrm>
            <a:off x="851121" y="2541196"/>
            <a:ext cx="6442786" cy="3946551"/>
            <a:chOff x="1136890" y="2466554"/>
            <a:chExt cx="6689113" cy="408163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AD5E49D-A0DB-316F-A13A-5076EB31183D}"/>
                </a:ext>
              </a:extLst>
            </p:cNvPr>
            <p:cNvGrpSpPr/>
            <p:nvPr/>
          </p:nvGrpSpPr>
          <p:grpSpPr>
            <a:xfrm>
              <a:off x="1136890" y="2466554"/>
              <a:ext cx="6689113" cy="4081637"/>
              <a:chOff x="1136890" y="2466554"/>
              <a:chExt cx="6689113" cy="4081637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F0E17A41-A2AC-A745-C326-0639EBA06D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36890" y="2466554"/>
                <a:ext cx="6689113" cy="4081637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9ECF998-CD7E-74FC-C876-C57A06061772}"/>
                  </a:ext>
                </a:extLst>
              </p:cNvPr>
              <p:cNvSpPr txBox="1"/>
              <p:nvPr/>
            </p:nvSpPr>
            <p:spPr>
              <a:xfrm>
                <a:off x="1576556" y="2784194"/>
                <a:ext cx="579678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اِشْتَرى بائِعُ وُرودٍ </a:t>
                </a:r>
                <a:r>
                  <a:rPr lang="f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1472</a:t>
                </a:r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وَرْدَةً. فَأَرادَ أَنْ يُكَوِّنَ مِنْها 32 باقَةً.</a:t>
                </a:r>
              </a:p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 عَدَدُ الْوُرودِ الّذي عَلَيْهِ أَنْ يَضَعَهُ في كُلِّ باقَةٍ.</a:t>
                </a:r>
                <a:endPara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Groupe 25">
              <a:extLst>
                <a:ext uri="{FF2B5EF4-FFF2-40B4-BE49-F238E27FC236}">
                  <a16:creationId xmlns:a16="http://schemas.microsoft.com/office/drawing/2014/main" id="{34C5CC43-ED4A-C3C5-D436-6F30212D77CC}"/>
                </a:ext>
              </a:extLst>
            </p:cNvPr>
            <p:cNvGrpSpPr/>
            <p:nvPr/>
          </p:nvGrpSpPr>
          <p:grpSpPr>
            <a:xfrm>
              <a:off x="1573789" y="4058162"/>
              <a:ext cx="1943537" cy="1489144"/>
              <a:chOff x="1192445" y="3938913"/>
              <a:chExt cx="1943537" cy="1489144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531F3F5-FD17-C666-4ADE-5011A216E07C}"/>
                  </a:ext>
                </a:extLst>
              </p:cNvPr>
              <p:cNvSpPr/>
              <p:nvPr/>
            </p:nvSpPr>
            <p:spPr>
              <a:xfrm>
                <a:off x="1192445" y="3938913"/>
                <a:ext cx="1940767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rgbClr val="FF0000"/>
                    </a:solidFill>
                  </a:rPr>
                  <a:t>1472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51CDF01-3961-2D18-9D42-9B0DB4BC9BA5}"/>
                  </a:ext>
                </a:extLst>
              </p:cNvPr>
              <p:cNvSpPr/>
              <p:nvPr/>
            </p:nvSpPr>
            <p:spPr>
              <a:xfrm>
                <a:off x="1195212" y="4302755"/>
                <a:ext cx="577837" cy="278141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48D597F-2E3C-BA82-8601-B0698CDA6651}"/>
                  </a:ext>
                </a:extLst>
              </p:cNvPr>
              <p:cNvSpPr/>
              <p:nvPr/>
            </p:nvSpPr>
            <p:spPr>
              <a:xfrm>
                <a:off x="2558143" y="4302753"/>
                <a:ext cx="577837" cy="278143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FA4C276-9EC8-9BBE-F7CD-96CE8D4CF80D}"/>
                  </a:ext>
                </a:extLst>
              </p:cNvPr>
              <p:cNvSpPr/>
              <p:nvPr/>
            </p:nvSpPr>
            <p:spPr>
              <a:xfrm>
                <a:off x="1773049" y="4299572"/>
                <a:ext cx="785094" cy="278141"/>
              </a:xfrm>
              <a:prstGeom prst="rect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Accolade ouvrante 23">
                <a:extLst>
                  <a:ext uri="{FF2B5EF4-FFF2-40B4-BE49-F238E27FC236}">
                    <a16:creationId xmlns:a16="http://schemas.microsoft.com/office/drawing/2014/main" id="{E8844876-604D-2A15-9DCA-824FCAC3D5AD}"/>
                  </a:ext>
                </a:extLst>
              </p:cNvPr>
              <p:cNvSpPr/>
              <p:nvPr/>
            </p:nvSpPr>
            <p:spPr>
              <a:xfrm rot="16200000">
                <a:off x="2026527" y="3943820"/>
                <a:ext cx="278141" cy="1940768"/>
              </a:xfrm>
              <a:prstGeom prst="leftBrace">
                <a:avLst>
                  <a:gd name="adj1" fmla="val 46966"/>
                  <a:gd name="adj2" fmla="val 50729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4" name="ZoneTexte 24">
                <a:extLst>
                  <a:ext uri="{FF2B5EF4-FFF2-40B4-BE49-F238E27FC236}">
                    <a16:creationId xmlns:a16="http://schemas.microsoft.com/office/drawing/2014/main" id="{B485A0C8-9515-6ABF-7C2A-00BC1D1A7DD7}"/>
                  </a:ext>
                </a:extLst>
              </p:cNvPr>
              <p:cNvSpPr txBox="1"/>
              <p:nvPr/>
            </p:nvSpPr>
            <p:spPr>
              <a:xfrm>
                <a:off x="1615867" y="5058725"/>
                <a:ext cx="1099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FF0000"/>
                    </a:solidFill>
                  </a:rPr>
                  <a:t>32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1" name="ZoneTexte 24">
              <a:extLst>
                <a:ext uri="{FF2B5EF4-FFF2-40B4-BE49-F238E27FC236}">
                  <a16:creationId xmlns:a16="http://schemas.microsoft.com/office/drawing/2014/main" id="{942861DF-EAAF-2B00-AE40-2EC45832C24D}"/>
                </a:ext>
              </a:extLst>
            </p:cNvPr>
            <p:cNvSpPr txBox="1"/>
            <p:nvPr/>
          </p:nvSpPr>
          <p:spPr>
            <a:xfrm>
              <a:off x="1315746" y="4374817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ZoneTexte 24">
              <a:extLst>
                <a:ext uri="{FF2B5EF4-FFF2-40B4-BE49-F238E27FC236}">
                  <a16:creationId xmlns:a16="http://schemas.microsoft.com/office/drawing/2014/main" id="{FA22C258-BFF9-3A9F-ADC9-3A81407AFC66}"/>
                </a:ext>
              </a:extLst>
            </p:cNvPr>
            <p:cNvSpPr txBox="1"/>
            <p:nvPr/>
          </p:nvSpPr>
          <p:spPr>
            <a:xfrm>
              <a:off x="2675807" y="439873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F0A2FFE-801E-B323-BCC0-4B79B2B5F7C0}"/>
                </a:ext>
              </a:extLst>
            </p:cNvPr>
            <p:cNvSpPr txBox="1"/>
            <p:nvPr/>
          </p:nvSpPr>
          <p:spPr>
            <a:xfrm>
              <a:off x="1994445" y="431245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....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881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17F36-AA91-440D-416B-342C14C2D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AEBE220-7908-0B76-6DE1-AB3045AD417A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446D9C-8145-0CA4-423D-CDA004357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33D4FF7A-4477-CE1A-2A0B-EE4CAA25799F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استنتجوا متساوية الحل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وأنجزوا العملية على الألواح.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6B83B72-BE2A-49FA-12E4-136CE4D9A2C4}"/>
              </a:ext>
            </a:extLst>
          </p:cNvPr>
          <p:cNvGrpSpPr/>
          <p:nvPr/>
        </p:nvGrpSpPr>
        <p:grpSpPr>
          <a:xfrm>
            <a:off x="1195212" y="1625206"/>
            <a:ext cx="6363335" cy="608148"/>
            <a:chOff x="1379099" y="2021220"/>
            <a:chExt cx="6363335" cy="608148"/>
          </a:xfrm>
        </p:grpSpPr>
        <p:grpSp>
          <p:nvGrpSpPr>
            <p:cNvPr id="24" name="Groupe 1">
              <a:extLst>
                <a:ext uri="{FF2B5EF4-FFF2-40B4-BE49-F238E27FC236}">
                  <a16:creationId xmlns:a16="http://schemas.microsoft.com/office/drawing/2014/main" id="{652E594B-F363-F317-1EF6-BC2E3C46B30F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7" name="Rectangle : coins arrondis 3">
                <a:extLst>
                  <a:ext uri="{FF2B5EF4-FFF2-40B4-BE49-F238E27FC236}">
                    <a16:creationId xmlns:a16="http://schemas.microsoft.com/office/drawing/2014/main" id="{C7920240-C76E-0062-9425-B7197B3B5662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6DC662F9-0DB8-9D41-042F-5600445804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619F005-624A-D2B5-38BD-1FBF6ADA4775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35" name="Rectangle : coins arrondis 3">
                <a:extLst>
                  <a:ext uri="{FF2B5EF4-FFF2-40B4-BE49-F238E27FC236}">
                    <a16:creationId xmlns:a16="http://schemas.microsoft.com/office/drawing/2014/main" id="{24C8AFE7-064F-7DA3-A026-623BBB73933F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403D358D-F2A1-5A61-8E83-9BEE0C749D6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489F118-10BF-F2B3-206A-300D9546C5C9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33" name="Rectangle : coins arrondis 3">
                <a:extLst>
                  <a:ext uri="{FF2B5EF4-FFF2-40B4-BE49-F238E27FC236}">
                    <a16:creationId xmlns:a16="http://schemas.microsoft.com/office/drawing/2014/main" id="{E6557289-CFAF-EF62-4514-39341C254997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780A5A12-5DBB-37EC-538F-5CCEE486DF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FCB9C81-61AE-3CF8-1C6B-A7FBEEF252E4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8" name="Rectangle : coins arrondis 3">
                <a:extLst>
                  <a:ext uri="{FF2B5EF4-FFF2-40B4-BE49-F238E27FC236}">
                    <a16:creationId xmlns:a16="http://schemas.microsoft.com/office/drawing/2014/main" id="{BC0BCCAA-4F28-43AA-F323-F410D4B7CBC6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5F36F3D2-FED7-AF0F-2A9F-DEB1614128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DFD1978-EE40-20BB-0464-77DEE98AE2F1}"/>
              </a:ext>
            </a:extLst>
          </p:cNvPr>
          <p:cNvGrpSpPr/>
          <p:nvPr/>
        </p:nvGrpSpPr>
        <p:grpSpPr>
          <a:xfrm>
            <a:off x="1136890" y="2466554"/>
            <a:ext cx="6689113" cy="3801511"/>
            <a:chOff x="1136890" y="2466554"/>
            <a:chExt cx="6689113" cy="408163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9B20C0-C555-CC75-AE22-6A00525EE244}"/>
                </a:ext>
              </a:extLst>
            </p:cNvPr>
            <p:cNvGrpSpPr/>
            <p:nvPr/>
          </p:nvGrpSpPr>
          <p:grpSpPr>
            <a:xfrm>
              <a:off x="1136890" y="2466554"/>
              <a:ext cx="6689113" cy="4081637"/>
              <a:chOff x="1136890" y="2466554"/>
              <a:chExt cx="6689113" cy="4081637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D67C9AE1-F2E3-8E4E-A2CD-2C1558553F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36890" y="2466554"/>
                <a:ext cx="6689113" cy="4081637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6FD664F-EA4D-1E16-36B1-0A23AFFAE05F}"/>
                  </a:ext>
                </a:extLst>
              </p:cNvPr>
              <p:cNvSpPr txBox="1"/>
              <p:nvPr/>
            </p:nvSpPr>
            <p:spPr>
              <a:xfrm>
                <a:off x="1576556" y="2784194"/>
                <a:ext cx="579678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اِشْتَرى بائِعُ وُرودٍ </a:t>
                </a:r>
                <a:r>
                  <a:rPr lang="f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1472</a:t>
                </a:r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وَرْدَةً. فَأَرادَ أَنْ يُكَوِّنَ مِنْها 32 باقَةً.</a:t>
                </a:r>
              </a:p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 عَدَدُ الْوُرودِ الّذي عَلَيْهِ أَنْ يَضَعَهُ في كُلِّ باقَةٍ.</a:t>
                </a:r>
                <a:endPara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oupe 25">
              <a:extLst>
                <a:ext uri="{FF2B5EF4-FFF2-40B4-BE49-F238E27FC236}">
                  <a16:creationId xmlns:a16="http://schemas.microsoft.com/office/drawing/2014/main" id="{8DE2AAD1-F7D2-E27A-723F-E029177FB144}"/>
                </a:ext>
              </a:extLst>
            </p:cNvPr>
            <p:cNvGrpSpPr/>
            <p:nvPr/>
          </p:nvGrpSpPr>
          <p:grpSpPr>
            <a:xfrm>
              <a:off x="1573789" y="4058162"/>
              <a:ext cx="1943537" cy="1489144"/>
              <a:chOff x="1192445" y="3938913"/>
              <a:chExt cx="1943537" cy="1489144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97C13FF-86E7-4E3E-E643-FE96B49C682E}"/>
                  </a:ext>
                </a:extLst>
              </p:cNvPr>
              <p:cNvSpPr/>
              <p:nvPr/>
            </p:nvSpPr>
            <p:spPr>
              <a:xfrm>
                <a:off x="1192445" y="3938913"/>
                <a:ext cx="1940767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rgbClr val="FF0000"/>
                    </a:solidFill>
                  </a:rPr>
                  <a:t>1472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DD0F956-40A7-3C0C-5917-935EC0FF1FEC}"/>
                  </a:ext>
                </a:extLst>
              </p:cNvPr>
              <p:cNvSpPr/>
              <p:nvPr/>
            </p:nvSpPr>
            <p:spPr>
              <a:xfrm>
                <a:off x="1195212" y="4302755"/>
                <a:ext cx="577837" cy="278141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3ADE5A6-2E4E-9E75-9821-71D5FC73DF22}"/>
                  </a:ext>
                </a:extLst>
              </p:cNvPr>
              <p:cNvSpPr/>
              <p:nvPr/>
            </p:nvSpPr>
            <p:spPr>
              <a:xfrm>
                <a:off x="2558143" y="4302753"/>
                <a:ext cx="577837" cy="278143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BCB6999-80A7-CE6B-D53F-6F4B80DDFC81}"/>
                  </a:ext>
                </a:extLst>
              </p:cNvPr>
              <p:cNvSpPr/>
              <p:nvPr/>
            </p:nvSpPr>
            <p:spPr>
              <a:xfrm>
                <a:off x="1773049" y="4299572"/>
                <a:ext cx="785094" cy="278141"/>
              </a:xfrm>
              <a:prstGeom prst="rect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Accolade ouvrante 23">
                <a:extLst>
                  <a:ext uri="{FF2B5EF4-FFF2-40B4-BE49-F238E27FC236}">
                    <a16:creationId xmlns:a16="http://schemas.microsoft.com/office/drawing/2014/main" id="{A57BA783-E440-7843-2E51-86BE08A50E9B}"/>
                  </a:ext>
                </a:extLst>
              </p:cNvPr>
              <p:cNvSpPr/>
              <p:nvPr/>
            </p:nvSpPr>
            <p:spPr>
              <a:xfrm rot="16200000">
                <a:off x="2026527" y="3943820"/>
                <a:ext cx="278141" cy="1940768"/>
              </a:xfrm>
              <a:prstGeom prst="leftBrace">
                <a:avLst>
                  <a:gd name="adj1" fmla="val 46966"/>
                  <a:gd name="adj2" fmla="val 50729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0" name="ZoneTexte 24">
                <a:extLst>
                  <a:ext uri="{FF2B5EF4-FFF2-40B4-BE49-F238E27FC236}">
                    <a16:creationId xmlns:a16="http://schemas.microsoft.com/office/drawing/2014/main" id="{E5214E35-19E6-F125-895A-EDA39A6C0F3E}"/>
                  </a:ext>
                </a:extLst>
              </p:cNvPr>
              <p:cNvSpPr txBox="1"/>
              <p:nvPr/>
            </p:nvSpPr>
            <p:spPr>
              <a:xfrm>
                <a:off x="1615867" y="5058725"/>
                <a:ext cx="1099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FF0000"/>
                    </a:solidFill>
                  </a:rPr>
                  <a:t>32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7" name="ZoneTexte 24">
              <a:extLst>
                <a:ext uri="{FF2B5EF4-FFF2-40B4-BE49-F238E27FC236}">
                  <a16:creationId xmlns:a16="http://schemas.microsoft.com/office/drawing/2014/main" id="{C32A2A4E-9A3D-2D20-E57E-436FD5F09BEE}"/>
                </a:ext>
              </a:extLst>
            </p:cNvPr>
            <p:cNvSpPr txBox="1"/>
            <p:nvPr/>
          </p:nvSpPr>
          <p:spPr>
            <a:xfrm>
              <a:off x="1315746" y="4374817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ZoneTexte 24">
              <a:extLst>
                <a:ext uri="{FF2B5EF4-FFF2-40B4-BE49-F238E27FC236}">
                  <a16:creationId xmlns:a16="http://schemas.microsoft.com/office/drawing/2014/main" id="{B194329A-EFDD-A096-8EC9-E995D67E5D3F}"/>
                </a:ext>
              </a:extLst>
            </p:cNvPr>
            <p:cNvSpPr txBox="1"/>
            <p:nvPr/>
          </p:nvSpPr>
          <p:spPr>
            <a:xfrm>
              <a:off x="2675807" y="439873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ZoneTexte 24">
              <a:extLst>
                <a:ext uri="{FF2B5EF4-FFF2-40B4-BE49-F238E27FC236}">
                  <a16:creationId xmlns:a16="http://schemas.microsoft.com/office/drawing/2014/main" id="{4DBBCA11-F196-B42D-045B-27D0C52FDEC5}"/>
                </a:ext>
              </a:extLst>
            </p:cNvPr>
            <p:cNvSpPr txBox="1"/>
            <p:nvPr/>
          </p:nvSpPr>
          <p:spPr>
            <a:xfrm>
              <a:off x="1994445" y="431245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....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844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EA175-AA0F-3B61-4D43-A60D3C8F4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1735CB1-1100-F399-9871-AACB0CD1B707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2B236F-D077-57B8-A061-F14508FD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9EB40C-CE48-CDE9-1189-E57FFA3D7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6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F5ABF-A276-F6F2-DDAD-E88FB2022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743C6F0-A5D6-EADB-7913-7724238D522E}"/>
              </a:ext>
            </a:extLst>
          </p:cNvPr>
          <p:cNvGrpSpPr/>
          <p:nvPr/>
        </p:nvGrpSpPr>
        <p:grpSpPr>
          <a:xfrm>
            <a:off x="1715037" y="2429715"/>
            <a:ext cx="6689113" cy="3801511"/>
            <a:chOff x="1136890" y="2466554"/>
            <a:chExt cx="6689113" cy="408163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B877C82-6EC7-46D2-EA23-8CEC3BB1E7FD}"/>
                </a:ext>
              </a:extLst>
            </p:cNvPr>
            <p:cNvGrpSpPr/>
            <p:nvPr/>
          </p:nvGrpSpPr>
          <p:grpSpPr>
            <a:xfrm>
              <a:off x="1136890" y="2466554"/>
              <a:ext cx="6689113" cy="4081637"/>
              <a:chOff x="1136890" y="2466554"/>
              <a:chExt cx="6689113" cy="4081637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A1A64A70-6C55-9E31-1ED5-1CA9F62595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36890" y="2466554"/>
                <a:ext cx="6689113" cy="4081637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435548D-8867-A96F-34D0-9A83F464246A}"/>
                  </a:ext>
                </a:extLst>
              </p:cNvPr>
              <p:cNvSpPr txBox="1"/>
              <p:nvPr/>
            </p:nvSpPr>
            <p:spPr>
              <a:xfrm>
                <a:off x="1576556" y="2784194"/>
                <a:ext cx="579678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اِشْتَرى بائِعُ وُرودٍ </a:t>
                </a:r>
                <a:r>
                  <a:rPr lang="f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1472</a:t>
                </a:r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وَرْدَةً. فَأَرادَ أَنْ يُكَوِّنَ مِنْها 32 باقَةً.</a:t>
                </a:r>
              </a:p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 عَدَدُ الْوُرودِ الّذي عَلَيْهِ أَنْ يَضَعَهُ في كُلِّ باقَةٍ.</a:t>
                </a:r>
                <a:endPara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Groupe 25">
              <a:extLst>
                <a:ext uri="{FF2B5EF4-FFF2-40B4-BE49-F238E27FC236}">
                  <a16:creationId xmlns:a16="http://schemas.microsoft.com/office/drawing/2014/main" id="{752B829A-46D0-6F59-770C-0D725EAA4211}"/>
                </a:ext>
              </a:extLst>
            </p:cNvPr>
            <p:cNvGrpSpPr/>
            <p:nvPr/>
          </p:nvGrpSpPr>
          <p:grpSpPr>
            <a:xfrm>
              <a:off x="1573789" y="4058162"/>
              <a:ext cx="1943537" cy="1489144"/>
              <a:chOff x="1192445" y="3938913"/>
              <a:chExt cx="1943537" cy="1489144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8FBC792-3F21-8210-DCD9-A1EE5BAB2AC0}"/>
                  </a:ext>
                </a:extLst>
              </p:cNvPr>
              <p:cNvSpPr/>
              <p:nvPr/>
            </p:nvSpPr>
            <p:spPr>
              <a:xfrm>
                <a:off x="1192445" y="3938913"/>
                <a:ext cx="1940767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rgbClr val="FF0000"/>
                    </a:solidFill>
                  </a:rPr>
                  <a:t>1472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6C7AF04-CACB-7DAE-6B05-BD9738B88E4A}"/>
                  </a:ext>
                </a:extLst>
              </p:cNvPr>
              <p:cNvSpPr/>
              <p:nvPr/>
            </p:nvSpPr>
            <p:spPr>
              <a:xfrm>
                <a:off x="1195212" y="4302755"/>
                <a:ext cx="577837" cy="278141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3B5F44A-ECA0-ABD2-D419-AFEEF7C0D373}"/>
                  </a:ext>
                </a:extLst>
              </p:cNvPr>
              <p:cNvSpPr/>
              <p:nvPr/>
            </p:nvSpPr>
            <p:spPr>
              <a:xfrm>
                <a:off x="2558143" y="4302753"/>
                <a:ext cx="577837" cy="278143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9621DE9-6CDE-063A-12B6-EB814D775E69}"/>
                  </a:ext>
                </a:extLst>
              </p:cNvPr>
              <p:cNvSpPr/>
              <p:nvPr/>
            </p:nvSpPr>
            <p:spPr>
              <a:xfrm>
                <a:off x="1773049" y="4299572"/>
                <a:ext cx="785094" cy="278141"/>
              </a:xfrm>
              <a:prstGeom prst="rect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Accolade ouvrante 23">
                <a:extLst>
                  <a:ext uri="{FF2B5EF4-FFF2-40B4-BE49-F238E27FC236}">
                    <a16:creationId xmlns:a16="http://schemas.microsoft.com/office/drawing/2014/main" id="{C7E7914A-D568-1CEF-3AA7-AC49E8376746}"/>
                  </a:ext>
                </a:extLst>
              </p:cNvPr>
              <p:cNvSpPr/>
              <p:nvPr/>
            </p:nvSpPr>
            <p:spPr>
              <a:xfrm rot="16200000">
                <a:off x="2026527" y="3943820"/>
                <a:ext cx="278141" cy="1940768"/>
              </a:xfrm>
              <a:prstGeom prst="leftBrace">
                <a:avLst>
                  <a:gd name="adj1" fmla="val 46966"/>
                  <a:gd name="adj2" fmla="val 50729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3" name="ZoneTexte 24">
                <a:extLst>
                  <a:ext uri="{FF2B5EF4-FFF2-40B4-BE49-F238E27FC236}">
                    <a16:creationId xmlns:a16="http://schemas.microsoft.com/office/drawing/2014/main" id="{BD68A2B7-F4A7-CDFA-A3E1-697764E49362}"/>
                  </a:ext>
                </a:extLst>
              </p:cNvPr>
              <p:cNvSpPr txBox="1"/>
              <p:nvPr/>
            </p:nvSpPr>
            <p:spPr>
              <a:xfrm>
                <a:off x="1615867" y="5058725"/>
                <a:ext cx="1099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FF0000"/>
                    </a:solidFill>
                  </a:rPr>
                  <a:t>32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1" name="ZoneTexte 24">
              <a:extLst>
                <a:ext uri="{FF2B5EF4-FFF2-40B4-BE49-F238E27FC236}">
                  <a16:creationId xmlns:a16="http://schemas.microsoft.com/office/drawing/2014/main" id="{26BD8C1A-9B49-E4DB-CA23-3835C908EBED}"/>
                </a:ext>
              </a:extLst>
            </p:cNvPr>
            <p:cNvSpPr txBox="1"/>
            <p:nvPr/>
          </p:nvSpPr>
          <p:spPr>
            <a:xfrm>
              <a:off x="1315746" y="4374817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ZoneTexte 24">
              <a:extLst>
                <a:ext uri="{FF2B5EF4-FFF2-40B4-BE49-F238E27FC236}">
                  <a16:creationId xmlns:a16="http://schemas.microsoft.com/office/drawing/2014/main" id="{3DDAC7AE-BC8F-0E0B-F9EE-BAFEC0F12D80}"/>
                </a:ext>
              </a:extLst>
            </p:cNvPr>
            <p:cNvSpPr txBox="1"/>
            <p:nvPr/>
          </p:nvSpPr>
          <p:spPr>
            <a:xfrm>
              <a:off x="2675807" y="439873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ZoneTexte 24">
              <a:extLst>
                <a:ext uri="{FF2B5EF4-FFF2-40B4-BE49-F238E27FC236}">
                  <a16:creationId xmlns:a16="http://schemas.microsoft.com/office/drawing/2014/main" id="{71CAFFD3-8D94-DCE4-A5BB-987D920514A2}"/>
                </a:ext>
              </a:extLst>
            </p:cNvPr>
            <p:cNvSpPr txBox="1"/>
            <p:nvPr/>
          </p:nvSpPr>
          <p:spPr>
            <a:xfrm>
              <a:off x="1994445" y="431245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....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5F850A9F-5486-53A5-BAE3-2F52D49450F7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1D628E4-0A34-7DB3-6EF1-6A6C45A83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057EFBA9-8763-0856-5DAD-053E4AD8F0C3}"/>
              </a:ext>
            </a:extLst>
          </p:cNvPr>
          <p:cNvSpPr txBox="1"/>
          <p:nvPr/>
        </p:nvSpPr>
        <p:spPr>
          <a:xfrm>
            <a:off x="225911" y="868581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يتحقق من العملية؟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A2D7D6-49EC-C33F-D8DB-47A5601D7F88}"/>
              </a:ext>
            </a:extLst>
          </p:cNvPr>
          <p:cNvGrpSpPr/>
          <p:nvPr/>
        </p:nvGrpSpPr>
        <p:grpSpPr>
          <a:xfrm>
            <a:off x="1229682" y="1487575"/>
            <a:ext cx="6363335" cy="608148"/>
            <a:chOff x="1379099" y="2021220"/>
            <a:chExt cx="6363335" cy="608148"/>
          </a:xfrm>
        </p:grpSpPr>
        <p:grpSp>
          <p:nvGrpSpPr>
            <p:cNvPr id="25" name="Groupe 1">
              <a:extLst>
                <a:ext uri="{FF2B5EF4-FFF2-40B4-BE49-F238E27FC236}">
                  <a16:creationId xmlns:a16="http://schemas.microsoft.com/office/drawing/2014/main" id="{18D221DA-2BAC-088E-E630-7B5A3314E327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8" name="Rectangle : coins arrondis 3">
                <a:extLst>
                  <a:ext uri="{FF2B5EF4-FFF2-40B4-BE49-F238E27FC236}">
                    <a16:creationId xmlns:a16="http://schemas.microsoft.com/office/drawing/2014/main" id="{B4664F6E-366C-F358-186E-3AA7135180F0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3D4EB26E-79EA-97D7-C74B-509A2F6CC5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82C5E64-709D-20FD-DFE7-0A7DA5405FF2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36" name="Rectangle : coins arrondis 3">
                <a:extLst>
                  <a:ext uri="{FF2B5EF4-FFF2-40B4-BE49-F238E27FC236}">
                    <a16:creationId xmlns:a16="http://schemas.microsoft.com/office/drawing/2014/main" id="{F99EE623-126A-9260-957C-16771DABFD27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AB9C3602-5DB9-B409-C419-FF3966F018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6FEA994-3CA9-94F4-C1D2-FEF73672EA38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11B4F674-26CF-DBB4-F0C1-288DF0277D88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2EF6CB34-B978-9A72-0C9E-5F90F7D59F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72DD4ED-21EC-1065-2A48-17ACB4008EEE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FF6C30BE-0AF9-3C62-63ED-879BEB57EA0F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44EF69B5-F1ED-A686-84F5-4D00890370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sp>
        <p:nvSpPr>
          <p:cNvPr id="22" name="ZoneTexte 15">
            <a:extLst>
              <a:ext uri="{FF2B5EF4-FFF2-40B4-BE49-F238E27FC236}">
                <a16:creationId xmlns:a16="http://schemas.microsoft.com/office/drawing/2014/main" id="{5DE4BB01-7CB7-2E0D-CF80-E17D30C9245B}"/>
              </a:ext>
            </a:extLst>
          </p:cNvPr>
          <p:cNvSpPr txBox="1"/>
          <p:nvPr/>
        </p:nvSpPr>
        <p:spPr>
          <a:xfrm>
            <a:off x="4635904" y="4657854"/>
            <a:ext cx="3170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4" name="Google Shape;178;p19">
            <a:extLst>
              <a:ext uri="{FF2B5EF4-FFF2-40B4-BE49-F238E27FC236}">
                <a16:creationId xmlns:a16="http://schemas.microsoft.com/office/drawing/2014/main" id="{57BE0E7D-4401-A764-3B6D-8B83858A9AA8}"/>
              </a:ext>
            </a:extLst>
          </p:cNvPr>
          <p:cNvSpPr txBox="1"/>
          <p:nvPr/>
        </p:nvSpPr>
        <p:spPr>
          <a:xfrm>
            <a:off x="4696787" y="4690920"/>
            <a:ext cx="344816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32 =46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÷ 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1472 </a:t>
            </a:r>
            <a:endParaRPr sz="1600" dirty="0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26ABF506-D8F0-2D8C-929A-49B96F8B1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801" y="3639087"/>
            <a:ext cx="1089754" cy="16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8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5FD56-B4BF-8A22-B756-19244C507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F646F5-551D-43E6-0F26-1A72291EDA69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D9A6D8-022C-9A32-1B04-C81527BED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312BA38C-C1F9-E45A-1BF0-512ED8F583C6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الرابعة؟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10CA682-1FE4-9A8E-5185-817C5FB8BF4F}"/>
              </a:ext>
            </a:extLst>
          </p:cNvPr>
          <p:cNvGrpSpPr/>
          <p:nvPr/>
        </p:nvGrpSpPr>
        <p:grpSpPr>
          <a:xfrm>
            <a:off x="1390332" y="1514650"/>
            <a:ext cx="6363335" cy="608148"/>
            <a:chOff x="1379099" y="2021220"/>
            <a:chExt cx="6363335" cy="608148"/>
          </a:xfrm>
        </p:grpSpPr>
        <p:grpSp>
          <p:nvGrpSpPr>
            <p:cNvPr id="40" name="Groupe 1">
              <a:extLst>
                <a:ext uri="{FF2B5EF4-FFF2-40B4-BE49-F238E27FC236}">
                  <a16:creationId xmlns:a16="http://schemas.microsoft.com/office/drawing/2014/main" id="{FA3F67E2-7905-B1CE-1371-0E480C9329FC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51" name="Rectangle : coins arrondis 3">
                <a:extLst>
                  <a:ext uri="{FF2B5EF4-FFF2-40B4-BE49-F238E27FC236}">
                    <a16:creationId xmlns:a16="http://schemas.microsoft.com/office/drawing/2014/main" id="{444A613F-8882-B14D-D310-C8489A74E909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Oval 80">
                <a:extLst>
                  <a:ext uri="{FF2B5EF4-FFF2-40B4-BE49-F238E27FC236}">
                    <a16:creationId xmlns:a16="http://schemas.microsoft.com/office/drawing/2014/main" id="{12DA9264-349E-70E7-E717-86F5FADDA8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8C2A3B1-EBDB-1438-6BAF-DE550A35C8A3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49" name="Rectangle : coins arrondis 3">
                <a:extLst>
                  <a:ext uri="{FF2B5EF4-FFF2-40B4-BE49-F238E27FC236}">
                    <a16:creationId xmlns:a16="http://schemas.microsoft.com/office/drawing/2014/main" id="{8DFC9A77-4D58-73EA-47EC-3D85CBD52D45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Oval 80">
                <a:extLst>
                  <a:ext uri="{FF2B5EF4-FFF2-40B4-BE49-F238E27FC236}">
                    <a16:creationId xmlns:a16="http://schemas.microsoft.com/office/drawing/2014/main" id="{FA9DA53D-8F2D-E925-A50A-DFF10141E5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F647B8F-1BE3-2C95-C058-D62A739CB815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47" name="Rectangle : coins arrondis 3">
                <a:extLst>
                  <a:ext uri="{FF2B5EF4-FFF2-40B4-BE49-F238E27FC236}">
                    <a16:creationId xmlns:a16="http://schemas.microsoft.com/office/drawing/2014/main" id="{B117D0D0-1C3B-A820-94D4-1E9E9B91254C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id="{76FC1B50-FA9B-F398-B1EC-7B1DE37584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09831D1-7A7B-85FB-F203-2CE08C62362B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45" name="Rectangle : coins arrondis 3">
                <a:extLst>
                  <a:ext uri="{FF2B5EF4-FFF2-40B4-BE49-F238E27FC236}">
                    <a16:creationId xmlns:a16="http://schemas.microsoft.com/office/drawing/2014/main" id="{0AF351A6-84B6-F3C4-5932-2F5880FC184E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793EEF9D-5023-CD57-A2BD-F45AD77048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6B8539C-591C-5728-6A8E-D7CE13A82A97}"/>
              </a:ext>
            </a:extLst>
          </p:cNvPr>
          <p:cNvGrpSpPr/>
          <p:nvPr/>
        </p:nvGrpSpPr>
        <p:grpSpPr>
          <a:xfrm>
            <a:off x="807100" y="2513627"/>
            <a:ext cx="6689113" cy="3801511"/>
            <a:chOff x="1136890" y="2466554"/>
            <a:chExt cx="6689113" cy="408163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9EE5B09-08E4-D899-D2B2-ED93A40179F1}"/>
                </a:ext>
              </a:extLst>
            </p:cNvPr>
            <p:cNvGrpSpPr/>
            <p:nvPr/>
          </p:nvGrpSpPr>
          <p:grpSpPr>
            <a:xfrm>
              <a:off x="1136890" y="2466554"/>
              <a:ext cx="6689113" cy="4081637"/>
              <a:chOff x="1136890" y="2466554"/>
              <a:chExt cx="6689113" cy="4081637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CD05B86F-4380-9227-E032-8717C1C0A2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36890" y="2466554"/>
                <a:ext cx="6689113" cy="4081637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B5756C1-44A8-36FD-E745-3C03D77EEF0A}"/>
                  </a:ext>
                </a:extLst>
              </p:cNvPr>
              <p:cNvSpPr txBox="1"/>
              <p:nvPr/>
            </p:nvSpPr>
            <p:spPr>
              <a:xfrm>
                <a:off x="1576556" y="2784194"/>
                <a:ext cx="579678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اِشْتَرى بائِعُ وُرودٍ </a:t>
                </a:r>
                <a:r>
                  <a:rPr lang="f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1472</a:t>
                </a:r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وَرْدَةً. فَأَرادَ أَنْ يُكَوِّنَ مِنْها 32 باقَةً.</a:t>
                </a:r>
              </a:p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 عَدَدُ الْوُرودِ الّذي عَلَيْهِ أَنْ يَضَعَهُ في كُلِّ باقَةٍ.</a:t>
                </a:r>
                <a:endPara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9" name="Groupe 25">
              <a:extLst>
                <a:ext uri="{FF2B5EF4-FFF2-40B4-BE49-F238E27FC236}">
                  <a16:creationId xmlns:a16="http://schemas.microsoft.com/office/drawing/2014/main" id="{441C2468-2C05-FD14-FC47-8C77FC4999EF}"/>
                </a:ext>
              </a:extLst>
            </p:cNvPr>
            <p:cNvGrpSpPr/>
            <p:nvPr/>
          </p:nvGrpSpPr>
          <p:grpSpPr>
            <a:xfrm>
              <a:off x="1573789" y="4058162"/>
              <a:ext cx="1943537" cy="1489144"/>
              <a:chOff x="1192445" y="3938913"/>
              <a:chExt cx="1943537" cy="1489144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387703-9FBD-1F22-CAC9-2B326BFA09DF}"/>
                  </a:ext>
                </a:extLst>
              </p:cNvPr>
              <p:cNvSpPr/>
              <p:nvPr/>
            </p:nvSpPr>
            <p:spPr>
              <a:xfrm>
                <a:off x="1192445" y="3938913"/>
                <a:ext cx="1940767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rgbClr val="FF0000"/>
                    </a:solidFill>
                  </a:rPr>
                  <a:t>1472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3C09680-2749-2697-1961-5C594A1BA38B}"/>
                  </a:ext>
                </a:extLst>
              </p:cNvPr>
              <p:cNvSpPr/>
              <p:nvPr/>
            </p:nvSpPr>
            <p:spPr>
              <a:xfrm>
                <a:off x="1195212" y="4302755"/>
                <a:ext cx="577837" cy="278141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99E3DF16-05E1-1D2B-43BB-40B66D1D72C6}"/>
                  </a:ext>
                </a:extLst>
              </p:cNvPr>
              <p:cNvSpPr/>
              <p:nvPr/>
            </p:nvSpPr>
            <p:spPr>
              <a:xfrm>
                <a:off x="2558143" y="4302753"/>
                <a:ext cx="577837" cy="278143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5ED8FAA-EC18-C42C-8BCF-39E12EC5D197}"/>
                  </a:ext>
                </a:extLst>
              </p:cNvPr>
              <p:cNvSpPr/>
              <p:nvPr/>
            </p:nvSpPr>
            <p:spPr>
              <a:xfrm>
                <a:off x="1773049" y="4299572"/>
                <a:ext cx="785094" cy="278141"/>
              </a:xfrm>
              <a:prstGeom prst="rect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Accolade ouvrante 23">
                <a:extLst>
                  <a:ext uri="{FF2B5EF4-FFF2-40B4-BE49-F238E27FC236}">
                    <a16:creationId xmlns:a16="http://schemas.microsoft.com/office/drawing/2014/main" id="{AAAEFF19-B56F-565D-2D74-06EAB799A6EB}"/>
                  </a:ext>
                </a:extLst>
              </p:cNvPr>
              <p:cNvSpPr/>
              <p:nvPr/>
            </p:nvSpPr>
            <p:spPr>
              <a:xfrm rot="16200000">
                <a:off x="2026527" y="3943820"/>
                <a:ext cx="278141" cy="1940768"/>
              </a:xfrm>
              <a:prstGeom prst="leftBrace">
                <a:avLst>
                  <a:gd name="adj1" fmla="val 46966"/>
                  <a:gd name="adj2" fmla="val 50729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8" name="ZoneTexte 24">
                <a:extLst>
                  <a:ext uri="{FF2B5EF4-FFF2-40B4-BE49-F238E27FC236}">
                    <a16:creationId xmlns:a16="http://schemas.microsoft.com/office/drawing/2014/main" id="{E9ACDD9E-CF11-DE2A-625D-3568C26C408B}"/>
                  </a:ext>
                </a:extLst>
              </p:cNvPr>
              <p:cNvSpPr txBox="1"/>
              <p:nvPr/>
            </p:nvSpPr>
            <p:spPr>
              <a:xfrm>
                <a:off x="1615867" y="5058725"/>
                <a:ext cx="1099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FF0000"/>
                    </a:solidFill>
                  </a:rPr>
                  <a:t>32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0" name="ZoneTexte 24">
              <a:extLst>
                <a:ext uri="{FF2B5EF4-FFF2-40B4-BE49-F238E27FC236}">
                  <a16:creationId xmlns:a16="http://schemas.microsoft.com/office/drawing/2014/main" id="{422DCDAA-164F-9107-E54A-F4F054D02AFA}"/>
                </a:ext>
              </a:extLst>
            </p:cNvPr>
            <p:cNvSpPr txBox="1"/>
            <p:nvPr/>
          </p:nvSpPr>
          <p:spPr>
            <a:xfrm>
              <a:off x="1315746" y="4374817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ZoneTexte 24">
              <a:extLst>
                <a:ext uri="{FF2B5EF4-FFF2-40B4-BE49-F238E27FC236}">
                  <a16:creationId xmlns:a16="http://schemas.microsoft.com/office/drawing/2014/main" id="{696E5F4C-748E-2B32-74ED-0D45449003C5}"/>
                </a:ext>
              </a:extLst>
            </p:cNvPr>
            <p:cNvSpPr txBox="1"/>
            <p:nvPr/>
          </p:nvSpPr>
          <p:spPr>
            <a:xfrm>
              <a:off x="2675807" y="439873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ZoneTexte 24">
              <a:extLst>
                <a:ext uri="{FF2B5EF4-FFF2-40B4-BE49-F238E27FC236}">
                  <a16:creationId xmlns:a16="http://schemas.microsoft.com/office/drawing/2014/main" id="{DED95BF1-450D-9A9B-7E6B-999FE53F2315}"/>
                </a:ext>
              </a:extLst>
            </p:cNvPr>
            <p:cNvSpPr txBox="1"/>
            <p:nvPr/>
          </p:nvSpPr>
          <p:spPr>
            <a:xfrm>
              <a:off x="1994445" y="431245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....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1" name="Google Shape;178;p19">
            <a:extLst>
              <a:ext uri="{FF2B5EF4-FFF2-40B4-BE49-F238E27FC236}">
                <a16:creationId xmlns:a16="http://schemas.microsoft.com/office/drawing/2014/main" id="{9D1141FE-D187-5656-0C01-4D7BB3EF4C3B}"/>
              </a:ext>
            </a:extLst>
          </p:cNvPr>
          <p:cNvSpPr txBox="1"/>
          <p:nvPr/>
        </p:nvSpPr>
        <p:spPr>
          <a:xfrm>
            <a:off x="3698623" y="4768926"/>
            <a:ext cx="344816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32 =46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÷ 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1472 </a:t>
            </a:r>
            <a:endParaRPr sz="1600" dirty="0"/>
          </a:p>
        </p:txBody>
      </p:sp>
      <p:pic>
        <p:nvPicPr>
          <p:cNvPr id="32" name="Image 18">
            <a:extLst>
              <a:ext uri="{FF2B5EF4-FFF2-40B4-BE49-F238E27FC236}">
                <a16:creationId xmlns:a16="http://schemas.microsoft.com/office/drawing/2014/main" id="{C95FCDF2-2929-7755-8797-518A8647D3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6213" y="4519554"/>
            <a:ext cx="1030383" cy="174851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079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3AECA-1BD8-873B-75CA-EAABE3BE6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2DE00E-B337-946D-E6FA-2FE6F06900A4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2D448B-828D-468A-CFC7-B261F31C3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296BC750-2C0B-0170-BB23-E4B385AB08FE}"/>
              </a:ext>
            </a:extLst>
          </p:cNvPr>
          <p:cNvSpPr txBox="1"/>
          <p:nvPr/>
        </p:nvSpPr>
        <p:spPr>
          <a:xfrm>
            <a:off x="225911" y="868581"/>
            <a:ext cx="721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الحل.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DD1E4E-6229-0B25-3278-451CE4AF98E3}"/>
              </a:ext>
            </a:extLst>
          </p:cNvPr>
          <p:cNvGrpSpPr/>
          <p:nvPr/>
        </p:nvGrpSpPr>
        <p:grpSpPr>
          <a:xfrm>
            <a:off x="1379099" y="1503601"/>
            <a:ext cx="6363335" cy="608148"/>
            <a:chOff x="1379099" y="2021220"/>
            <a:chExt cx="6363335" cy="608148"/>
          </a:xfrm>
        </p:grpSpPr>
        <p:grpSp>
          <p:nvGrpSpPr>
            <p:cNvPr id="4" name="Groupe 1">
              <a:extLst>
                <a:ext uri="{FF2B5EF4-FFF2-40B4-BE49-F238E27FC236}">
                  <a16:creationId xmlns:a16="http://schemas.microsoft.com/office/drawing/2014/main" id="{7BDF1B7A-C42E-7AA1-A44A-6ECD0C131B02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15" name="Rectangle : coins arrondis 3">
                <a:extLst>
                  <a:ext uri="{FF2B5EF4-FFF2-40B4-BE49-F238E27FC236}">
                    <a16:creationId xmlns:a16="http://schemas.microsoft.com/office/drawing/2014/main" id="{B9D67985-3C5D-6FCD-B257-217CB5FAC920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8248A2D-CA19-FD34-1524-8DCE6CDCB7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0860EA3-6356-AB32-301E-E94ED2319606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12" name="Rectangle : coins arrondis 3">
                <a:extLst>
                  <a:ext uri="{FF2B5EF4-FFF2-40B4-BE49-F238E27FC236}">
                    <a16:creationId xmlns:a16="http://schemas.microsoft.com/office/drawing/2014/main" id="{86C01523-2F93-1D63-61A5-71BC8F410C2B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E570A1A8-3DDF-0FED-2999-4E1EA42133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499223D-C195-8DAC-722C-62E0E78880C8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10" name="Rectangle : coins arrondis 3">
                <a:extLst>
                  <a:ext uri="{FF2B5EF4-FFF2-40B4-BE49-F238E27FC236}">
                    <a16:creationId xmlns:a16="http://schemas.microsoft.com/office/drawing/2014/main" id="{4A28D1DA-4FC3-649D-1EBF-3B2A7BD229AF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4BAADF38-E0B8-861A-17AF-9A3A5945AD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7A925C0-252F-F4CF-6215-9C173206CFD9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8" name="Rectangle : coins arrondis 3">
                <a:extLst>
                  <a:ext uri="{FF2B5EF4-FFF2-40B4-BE49-F238E27FC236}">
                    <a16:creationId xmlns:a16="http://schemas.microsoft.com/office/drawing/2014/main" id="{0D6392CE-91E3-5781-CD3C-2C561468CCE0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0128C315-24F7-F47D-23A3-A0597C7FF2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5196E93-8030-AC96-BA27-E2FC17390D1A}"/>
              </a:ext>
            </a:extLst>
          </p:cNvPr>
          <p:cNvGrpSpPr/>
          <p:nvPr/>
        </p:nvGrpSpPr>
        <p:grpSpPr>
          <a:xfrm>
            <a:off x="807100" y="2513627"/>
            <a:ext cx="6689113" cy="3801511"/>
            <a:chOff x="1136890" y="2466554"/>
            <a:chExt cx="6689113" cy="408163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95B941E-ECA7-E493-42F9-550F790FB37C}"/>
                </a:ext>
              </a:extLst>
            </p:cNvPr>
            <p:cNvGrpSpPr/>
            <p:nvPr/>
          </p:nvGrpSpPr>
          <p:grpSpPr>
            <a:xfrm>
              <a:off x="1136890" y="2466554"/>
              <a:ext cx="6689113" cy="4081637"/>
              <a:chOff x="1136890" y="2466554"/>
              <a:chExt cx="6689113" cy="4081637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AFA49B06-7B58-7749-7FA9-F07E3ADC5B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36890" y="2466554"/>
                <a:ext cx="6689113" cy="4081637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0844128-A110-B9D4-84CB-A379000FFA63}"/>
                  </a:ext>
                </a:extLst>
              </p:cNvPr>
              <p:cNvSpPr txBox="1"/>
              <p:nvPr/>
            </p:nvSpPr>
            <p:spPr>
              <a:xfrm>
                <a:off x="1576556" y="2784194"/>
                <a:ext cx="579678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اِشْتَرى بائِعُ وُرودٍ </a:t>
                </a:r>
                <a:r>
                  <a:rPr lang="f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1472</a:t>
                </a:r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وَرْدَةً. فَأَرادَ أَنْ يُكَوِّنَ مِنْها 32 باقَةً.</a:t>
                </a:r>
              </a:p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 عَدَدُ الْوُرودِ الّذي عَلَيْهِ أَنْ يَضَعَهُ في كُلِّ باقَةٍ.</a:t>
                </a:r>
                <a:endPara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upe 25">
              <a:extLst>
                <a:ext uri="{FF2B5EF4-FFF2-40B4-BE49-F238E27FC236}">
                  <a16:creationId xmlns:a16="http://schemas.microsoft.com/office/drawing/2014/main" id="{810067AE-D64F-0748-B6FF-4C01AD91E545}"/>
                </a:ext>
              </a:extLst>
            </p:cNvPr>
            <p:cNvGrpSpPr/>
            <p:nvPr/>
          </p:nvGrpSpPr>
          <p:grpSpPr>
            <a:xfrm>
              <a:off x="1573789" y="4058162"/>
              <a:ext cx="1943537" cy="1489144"/>
              <a:chOff x="1192445" y="3938913"/>
              <a:chExt cx="1943537" cy="1489144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9D7AC6C-DE53-2112-F81B-67C8023DE3DB}"/>
                  </a:ext>
                </a:extLst>
              </p:cNvPr>
              <p:cNvSpPr/>
              <p:nvPr/>
            </p:nvSpPr>
            <p:spPr>
              <a:xfrm>
                <a:off x="1192445" y="3938913"/>
                <a:ext cx="1940767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rgbClr val="FF0000"/>
                    </a:solidFill>
                  </a:rPr>
                  <a:t>1472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E28E64AB-05D6-5E57-0C8D-2182554FE8A8}"/>
                  </a:ext>
                </a:extLst>
              </p:cNvPr>
              <p:cNvSpPr/>
              <p:nvPr/>
            </p:nvSpPr>
            <p:spPr>
              <a:xfrm>
                <a:off x="1195212" y="4302755"/>
                <a:ext cx="577837" cy="278141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79E4F83-E6B7-661E-4C2A-3DC5F592CF8B}"/>
                  </a:ext>
                </a:extLst>
              </p:cNvPr>
              <p:cNvSpPr/>
              <p:nvPr/>
            </p:nvSpPr>
            <p:spPr>
              <a:xfrm>
                <a:off x="2558143" y="4302753"/>
                <a:ext cx="577837" cy="278143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AD61A50-D2CE-9CE5-330B-3FF8BA630391}"/>
                  </a:ext>
                </a:extLst>
              </p:cNvPr>
              <p:cNvSpPr/>
              <p:nvPr/>
            </p:nvSpPr>
            <p:spPr>
              <a:xfrm>
                <a:off x="1773049" y="4299572"/>
                <a:ext cx="785094" cy="278141"/>
              </a:xfrm>
              <a:prstGeom prst="rect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Accolade ouvrante 23">
                <a:extLst>
                  <a:ext uri="{FF2B5EF4-FFF2-40B4-BE49-F238E27FC236}">
                    <a16:creationId xmlns:a16="http://schemas.microsoft.com/office/drawing/2014/main" id="{53287000-57B0-4930-AF0B-9BF40AF7BDFB}"/>
                  </a:ext>
                </a:extLst>
              </p:cNvPr>
              <p:cNvSpPr/>
              <p:nvPr/>
            </p:nvSpPr>
            <p:spPr>
              <a:xfrm rot="16200000">
                <a:off x="2026527" y="3943820"/>
                <a:ext cx="278141" cy="1940768"/>
              </a:xfrm>
              <a:prstGeom prst="leftBrace">
                <a:avLst>
                  <a:gd name="adj1" fmla="val 46966"/>
                  <a:gd name="adj2" fmla="val 50729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3" name="ZoneTexte 24">
                <a:extLst>
                  <a:ext uri="{FF2B5EF4-FFF2-40B4-BE49-F238E27FC236}">
                    <a16:creationId xmlns:a16="http://schemas.microsoft.com/office/drawing/2014/main" id="{73AEE919-77F5-B555-5ABC-C983F44DACF1}"/>
                  </a:ext>
                </a:extLst>
              </p:cNvPr>
              <p:cNvSpPr txBox="1"/>
              <p:nvPr/>
            </p:nvSpPr>
            <p:spPr>
              <a:xfrm>
                <a:off x="1615867" y="5058725"/>
                <a:ext cx="1099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FF0000"/>
                    </a:solidFill>
                  </a:rPr>
                  <a:t>32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2" name="ZoneTexte 24">
              <a:extLst>
                <a:ext uri="{FF2B5EF4-FFF2-40B4-BE49-F238E27FC236}">
                  <a16:creationId xmlns:a16="http://schemas.microsoft.com/office/drawing/2014/main" id="{F11B36C3-FC43-93A8-4E92-BBE24D9B37CF}"/>
                </a:ext>
              </a:extLst>
            </p:cNvPr>
            <p:cNvSpPr txBox="1"/>
            <p:nvPr/>
          </p:nvSpPr>
          <p:spPr>
            <a:xfrm>
              <a:off x="1315746" y="4374817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ZoneTexte 24">
              <a:extLst>
                <a:ext uri="{FF2B5EF4-FFF2-40B4-BE49-F238E27FC236}">
                  <a16:creationId xmlns:a16="http://schemas.microsoft.com/office/drawing/2014/main" id="{3BA8B9D2-3A4D-FF4C-28F2-937A53B15901}"/>
                </a:ext>
              </a:extLst>
            </p:cNvPr>
            <p:cNvSpPr txBox="1"/>
            <p:nvPr/>
          </p:nvSpPr>
          <p:spPr>
            <a:xfrm>
              <a:off x="2675807" y="439873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ZoneTexte 24">
              <a:extLst>
                <a:ext uri="{FF2B5EF4-FFF2-40B4-BE49-F238E27FC236}">
                  <a16:creationId xmlns:a16="http://schemas.microsoft.com/office/drawing/2014/main" id="{2C7F4905-79AF-FA88-4A41-73523FA29A53}"/>
                </a:ext>
              </a:extLst>
            </p:cNvPr>
            <p:cNvSpPr txBox="1"/>
            <p:nvPr/>
          </p:nvSpPr>
          <p:spPr>
            <a:xfrm>
              <a:off x="1994445" y="431245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....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6" name="Google Shape;178;p19">
            <a:extLst>
              <a:ext uri="{FF2B5EF4-FFF2-40B4-BE49-F238E27FC236}">
                <a16:creationId xmlns:a16="http://schemas.microsoft.com/office/drawing/2014/main" id="{A2E3AB41-F050-AAB5-26B9-943B2C7ED2A0}"/>
              </a:ext>
            </a:extLst>
          </p:cNvPr>
          <p:cNvSpPr txBox="1"/>
          <p:nvPr/>
        </p:nvSpPr>
        <p:spPr>
          <a:xfrm>
            <a:off x="3698623" y="4768926"/>
            <a:ext cx="344816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32 =46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÷ 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1472 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396337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AA176-FB0B-A6D6-9914-769029E8B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9B22E44-10CD-B6C0-572B-632554922F13}"/>
              </a:ext>
            </a:extLst>
          </p:cNvPr>
          <p:cNvSpPr txBox="1"/>
          <p:nvPr/>
        </p:nvSpPr>
        <p:spPr>
          <a:xfrm>
            <a:off x="1260105" y="86474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DFC210-B9AD-63CB-5F50-8678CBD3E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A627F-7138-3BA1-4C1D-2568A689E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6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5B0AC-7566-DBD1-401F-2767607B5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AF5460EF-0507-4AD8-C5D9-BC06117C1BD6}"/>
              </a:ext>
            </a:extLst>
          </p:cNvPr>
          <p:cNvGrpSpPr/>
          <p:nvPr/>
        </p:nvGrpSpPr>
        <p:grpSpPr>
          <a:xfrm>
            <a:off x="1835782" y="2408933"/>
            <a:ext cx="6689113" cy="3801511"/>
            <a:chOff x="1136890" y="2466554"/>
            <a:chExt cx="6689113" cy="408163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F56E961-9C5E-3D68-1B67-00FAB5E50A2C}"/>
                </a:ext>
              </a:extLst>
            </p:cNvPr>
            <p:cNvGrpSpPr/>
            <p:nvPr/>
          </p:nvGrpSpPr>
          <p:grpSpPr>
            <a:xfrm>
              <a:off x="1136890" y="2466554"/>
              <a:ext cx="6689113" cy="4081637"/>
              <a:chOff x="1136890" y="2466554"/>
              <a:chExt cx="6689113" cy="4081637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A58FBB3C-C46A-C4A5-14EB-CF0BBC4AD2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36890" y="2466554"/>
                <a:ext cx="6689113" cy="4081637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0BD68A6-D4D9-3C70-CF63-38F427F0DFAD}"/>
                  </a:ext>
                </a:extLst>
              </p:cNvPr>
              <p:cNvSpPr txBox="1"/>
              <p:nvPr/>
            </p:nvSpPr>
            <p:spPr>
              <a:xfrm>
                <a:off x="1576556" y="2784194"/>
                <a:ext cx="579678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اِشْتَرى بائِعُ وُرودٍ </a:t>
                </a:r>
                <a:r>
                  <a:rPr lang="f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1472</a:t>
                </a:r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وَرْدَةً. فَأَرادَ أَنْ يُكَوِّنَ مِنْها 32 باقَةً.</a:t>
                </a:r>
              </a:p>
              <a:p>
                <a:pPr algn="r" rtl="1"/>
                <a:r>
                  <a:rPr lang="ar-MA" sz="2400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 عَدَدُ الْوُرودِ الّذي عَلَيْهِ أَنْ يَضَعَهُ في كُلِّ باقَةٍ.</a:t>
                </a:r>
                <a:endParaRPr lang="fr-MA" sz="24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Groupe 25">
              <a:extLst>
                <a:ext uri="{FF2B5EF4-FFF2-40B4-BE49-F238E27FC236}">
                  <a16:creationId xmlns:a16="http://schemas.microsoft.com/office/drawing/2014/main" id="{3EDC6DD4-496C-D4E8-4129-017DFDB6BBF6}"/>
                </a:ext>
              </a:extLst>
            </p:cNvPr>
            <p:cNvGrpSpPr/>
            <p:nvPr/>
          </p:nvGrpSpPr>
          <p:grpSpPr>
            <a:xfrm>
              <a:off x="1573789" y="4058162"/>
              <a:ext cx="1943537" cy="1489144"/>
              <a:chOff x="1192445" y="3938913"/>
              <a:chExt cx="1943537" cy="1489144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4A758204-3A02-49E2-E435-BBF1758B4E5F}"/>
                  </a:ext>
                </a:extLst>
              </p:cNvPr>
              <p:cNvSpPr/>
              <p:nvPr/>
            </p:nvSpPr>
            <p:spPr>
              <a:xfrm>
                <a:off x="1192445" y="3938913"/>
                <a:ext cx="1940767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rgbClr val="FF0000"/>
                    </a:solidFill>
                  </a:rPr>
                  <a:t>1472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A054626-D17E-798A-DBF4-317F631F3252}"/>
                  </a:ext>
                </a:extLst>
              </p:cNvPr>
              <p:cNvSpPr/>
              <p:nvPr/>
            </p:nvSpPr>
            <p:spPr>
              <a:xfrm>
                <a:off x="1195212" y="4302755"/>
                <a:ext cx="577837" cy="278141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C50109C-AB1B-AD7B-3815-E6F6C77A0130}"/>
                  </a:ext>
                </a:extLst>
              </p:cNvPr>
              <p:cNvSpPr/>
              <p:nvPr/>
            </p:nvSpPr>
            <p:spPr>
              <a:xfrm>
                <a:off x="2558143" y="4302753"/>
                <a:ext cx="577837" cy="278143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755C1C8-5CD1-F528-B246-9483CBCC5A68}"/>
                  </a:ext>
                </a:extLst>
              </p:cNvPr>
              <p:cNvSpPr/>
              <p:nvPr/>
            </p:nvSpPr>
            <p:spPr>
              <a:xfrm>
                <a:off x="1773049" y="4299572"/>
                <a:ext cx="785094" cy="278141"/>
              </a:xfrm>
              <a:prstGeom prst="rect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Accolade ouvrante 23">
                <a:extLst>
                  <a:ext uri="{FF2B5EF4-FFF2-40B4-BE49-F238E27FC236}">
                    <a16:creationId xmlns:a16="http://schemas.microsoft.com/office/drawing/2014/main" id="{5E0B6A28-3915-BFA1-DF50-E675AF0454AB}"/>
                  </a:ext>
                </a:extLst>
              </p:cNvPr>
              <p:cNvSpPr/>
              <p:nvPr/>
            </p:nvSpPr>
            <p:spPr>
              <a:xfrm rot="16200000">
                <a:off x="2026527" y="3943820"/>
                <a:ext cx="278141" cy="1940768"/>
              </a:xfrm>
              <a:prstGeom prst="leftBrace">
                <a:avLst>
                  <a:gd name="adj1" fmla="val 46966"/>
                  <a:gd name="adj2" fmla="val 50729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43" name="ZoneTexte 24">
                <a:extLst>
                  <a:ext uri="{FF2B5EF4-FFF2-40B4-BE49-F238E27FC236}">
                    <a16:creationId xmlns:a16="http://schemas.microsoft.com/office/drawing/2014/main" id="{8BEC4BA2-C147-0B56-9FFA-485C2C7AAC46}"/>
                  </a:ext>
                </a:extLst>
              </p:cNvPr>
              <p:cNvSpPr txBox="1"/>
              <p:nvPr/>
            </p:nvSpPr>
            <p:spPr>
              <a:xfrm>
                <a:off x="1615867" y="5058725"/>
                <a:ext cx="1099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solidFill>
                      <a:srgbClr val="FF0000"/>
                    </a:solidFill>
                  </a:rPr>
                  <a:t>32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1" name="ZoneTexte 24">
              <a:extLst>
                <a:ext uri="{FF2B5EF4-FFF2-40B4-BE49-F238E27FC236}">
                  <a16:creationId xmlns:a16="http://schemas.microsoft.com/office/drawing/2014/main" id="{FD765563-A580-B471-179F-FA8C30DCC0B4}"/>
                </a:ext>
              </a:extLst>
            </p:cNvPr>
            <p:cNvSpPr txBox="1"/>
            <p:nvPr/>
          </p:nvSpPr>
          <p:spPr>
            <a:xfrm>
              <a:off x="1315746" y="4374817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ZoneTexte 24">
              <a:extLst>
                <a:ext uri="{FF2B5EF4-FFF2-40B4-BE49-F238E27FC236}">
                  <a16:creationId xmlns:a16="http://schemas.microsoft.com/office/drawing/2014/main" id="{2F15C120-6CA1-DA8E-7A00-C9BEA5E19F7C}"/>
                </a:ext>
              </a:extLst>
            </p:cNvPr>
            <p:cNvSpPr txBox="1"/>
            <p:nvPr/>
          </p:nvSpPr>
          <p:spPr>
            <a:xfrm>
              <a:off x="2675807" y="439873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؟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36" name="ZoneTexte 24">
              <a:extLst>
                <a:ext uri="{FF2B5EF4-FFF2-40B4-BE49-F238E27FC236}">
                  <a16:creationId xmlns:a16="http://schemas.microsoft.com/office/drawing/2014/main" id="{8A0BF872-48A2-2B70-56C1-F78105D2C856}"/>
                </a:ext>
              </a:extLst>
            </p:cNvPr>
            <p:cNvSpPr txBox="1"/>
            <p:nvPr/>
          </p:nvSpPr>
          <p:spPr>
            <a:xfrm>
              <a:off x="1994445" y="4312454"/>
              <a:ext cx="109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....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6" name="Google Shape;178;p19">
            <a:extLst>
              <a:ext uri="{FF2B5EF4-FFF2-40B4-BE49-F238E27FC236}">
                <a16:creationId xmlns:a16="http://schemas.microsoft.com/office/drawing/2014/main" id="{F965F7EF-C588-177C-BEFB-12665418DC71}"/>
              </a:ext>
            </a:extLst>
          </p:cNvPr>
          <p:cNvSpPr txBox="1"/>
          <p:nvPr/>
        </p:nvSpPr>
        <p:spPr>
          <a:xfrm>
            <a:off x="4215245" y="4796374"/>
            <a:ext cx="344816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32 =46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÷ 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1472 </a:t>
            </a:r>
            <a:endParaRPr sz="1600" dirty="0"/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29F873AF-F4AC-D5F6-5E86-7ED62B301BCF}"/>
              </a:ext>
            </a:extLst>
          </p:cNvPr>
          <p:cNvSpPr txBox="1"/>
          <p:nvPr/>
        </p:nvSpPr>
        <p:spPr>
          <a:xfrm>
            <a:off x="225911" y="868581"/>
            <a:ext cx="721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AAB65D-586D-D2E0-0889-03C86F85D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1" name="ZoneTexte 2">
            <a:extLst>
              <a:ext uri="{FF2B5EF4-FFF2-40B4-BE49-F238E27FC236}">
                <a16:creationId xmlns:a16="http://schemas.microsoft.com/office/drawing/2014/main" id="{7E588A16-794E-39AB-EC03-86B3E1DB3783}"/>
              </a:ext>
            </a:extLst>
          </p:cNvPr>
          <p:cNvSpPr txBox="1"/>
          <p:nvPr/>
        </p:nvSpPr>
        <p:spPr>
          <a:xfrm>
            <a:off x="278523" y="857545"/>
            <a:ext cx="721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6988969-D8D1-8834-38AE-ECFD8D4AECCD}"/>
              </a:ext>
            </a:extLst>
          </p:cNvPr>
          <p:cNvGrpSpPr/>
          <p:nvPr/>
        </p:nvGrpSpPr>
        <p:grpSpPr>
          <a:xfrm>
            <a:off x="1132878" y="1514650"/>
            <a:ext cx="6363335" cy="608148"/>
            <a:chOff x="1379099" y="2021220"/>
            <a:chExt cx="6363335" cy="608148"/>
          </a:xfrm>
        </p:grpSpPr>
        <p:grpSp>
          <p:nvGrpSpPr>
            <p:cNvPr id="23" name="Groupe 1">
              <a:extLst>
                <a:ext uri="{FF2B5EF4-FFF2-40B4-BE49-F238E27FC236}">
                  <a16:creationId xmlns:a16="http://schemas.microsoft.com/office/drawing/2014/main" id="{8AFEBA5D-8163-8737-46C2-0B792B7EDB72}"/>
                </a:ext>
              </a:extLst>
            </p:cNvPr>
            <p:cNvGrpSpPr/>
            <p:nvPr/>
          </p:nvGrpSpPr>
          <p:grpSpPr>
            <a:xfrm>
              <a:off x="6500503" y="2050982"/>
              <a:ext cx="1241931" cy="558022"/>
              <a:chOff x="7180078" y="2017522"/>
              <a:chExt cx="1241931" cy="558022"/>
            </a:xfrm>
          </p:grpSpPr>
          <p:sp>
            <p:nvSpPr>
              <p:cNvPr id="33" name="Rectangle : coins arrondis 3">
                <a:extLst>
                  <a:ext uri="{FF2B5EF4-FFF2-40B4-BE49-F238E27FC236}">
                    <a16:creationId xmlns:a16="http://schemas.microsoft.com/office/drawing/2014/main" id="{82B581BE-5E1A-05F7-8D85-16BFD788338B}"/>
                  </a:ext>
                </a:extLst>
              </p:cNvPr>
              <p:cNvSpPr/>
              <p:nvPr/>
            </p:nvSpPr>
            <p:spPr>
              <a:xfrm>
                <a:off x="7180078" y="201752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FD5B8FEF-FAE4-FA93-3C84-AF66F76BE1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15242" y="2122216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194A6EF-B279-7C66-071D-581A8888E86F}"/>
                </a:ext>
              </a:extLst>
            </p:cNvPr>
            <p:cNvGrpSpPr/>
            <p:nvPr/>
          </p:nvGrpSpPr>
          <p:grpSpPr>
            <a:xfrm>
              <a:off x="4672483" y="2071346"/>
              <a:ext cx="1241931" cy="558022"/>
              <a:chOff x="5331819" y="1990681"/>
              <a:chExt cx="1241931" cy="558022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1DD6AB25-BB51-E528-7976-5772E4D22733}"/>
                  </a:ext>
                </a:extLst>
              </p:cNvPr>
              <p:cNvSpPr/>
              <p:nvPr/>
            </p:nvSpPr>
            <p:spPr>
              <a:xfrm>
                <a:off x="5331819" y="1990681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EECE27AC-9148-33DD-1D02-6F8326A232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6983" y="2095375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2</a:t>
                </a:r>
                <a:endParaRPr lang="fr-MA" sz="2800" b="1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74D4510-F9F7-2FB8-CE43-A1525E2D700C}"/>
                </a:ext>
              </a:extLst>
            </p:cNvPr>
            <p:cNvGrpSpPr/>
            <p:nvPr/>
          </p:nvGrpSpPr>
          <p:grpSpPr>
            <a:xfrm>
              <a:off x="3047449" y="2027398"/>
              <a:ext cx="1217216" cy="558022"/>
              <a:chOff x="4033327" y="1984503"/>
              <a:chExt cx="1217216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EC1F2BB1-3C3C-D3AB-A51A-3CC105F962B2}"/>
                  </a:ext>
                </a:extLst>
              </p:cNvPr>
              <p:cNvSpPr/>
              <p:nvPr/>
            </p:nvSpPr>
            <p:spPr>
              <a:xfrm>
                <a:off x="4033327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34617A04-DFBD-4C98-2BA0-51F482F4E3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3776" y="205325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8D574C6-727B-7E86-4595-1662E9C2FEE4}"/>
                </a:ext>
              </a:extLst>
            </p:cNvPr>
            <p:cNvGrpSpPr/>
            <p:nvPr/>
          </p:nvGrpSpPr>
          <p:grpSpPr>
            <a:xfrm>
              <a:off x="1379099" y="2021220"/>
              <a:ext cx="1242982" cy="558022"/>
              <a:chOff x="2493540" y="1984503"/>
              <a:chExt cx="1242982" cy="558022"/>
            </a:xfrm>
          </p:grpSpPr>
          <p:sp>
            <p:nvSpPr>
              <p:cNvPr id="27" name="Rectangle : coins arrondis 3">
                <a:extLst>
                  <a:ext uri="{FF2B5EF4-FFF2-40B4-BE49-F238E27FC236}">
                    <a16:creationId xmlns:a16="http://schemas.microsoft.com/office/drawing/2014/main" id="{53F25996-3BA5-5811-994A-28BDBE23D35F}"/>
                  </a:ext>
                </a:extLst>
              </p:cNvPr>
              <p:cNvSpPr/>
              <p:nvPr/>
            </p:nvSpPr>
            <p:spPr>
              <a:xfrm>
                <a:off x="249354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44DDEC2C-9CA9-8B7E-DD41-49F4E47252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29755" y="2089197"/>
                <a:ext cx="406767" cy="408158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85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sp>
        <p:nvSpPr>
          <p:cNvPr id="3" name="ZoneTexte 15">
            <a:extLst>
              <a:ext uri="{FF2B5EF4-FFF2-40B4-BE49-F238E27FC236}">
                <a16:creationId xmlns:a16="http://schemas.microsoft.com/office/drawing/2014/main" id="{A36333F8-98DC-D840-EB50-C62D74C3E13A}"/>
              </a:ext>
            </a:extLst>
          </p:cNvPr>
          <p:cNvSpPr txBox="1"/>
          <p:nvPr/>
        </p:nvSpPr>
        <p:spPr>
          <a:xfrm>
            <a:off x="4635904" y="4657854"/>
            <a:ext cx="3170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5" name="Google Shape;178;p19">
            <a:extLst>
              <a:ext uri="{FF2B5EF4-FFF2-40B4-BE49-F238E27FC236}">
                <a16:creationId xmlns:a16="http://schemas.microsoft.com/office/drawing/2014/main" id="{B447BAB0-2028-BA44-A561-892A33E79259}"/>
              </a:ext>
            </a:extLst>
          </p:cNvPr>
          <p:cNvSpPr txBox="1"/>
          <p:nvPr/>
        </p:nvSpPr>
        <p:spPr>
          <a:xfrm>
            <a:off x="3703996" y="5564386"/>
            <a:ext cx="482089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rtl="1"/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ع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و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رود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في ك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ل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ِّ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باق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ٍ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: 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46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وَرْدَةً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74322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4E484-B098-D7D5-4AAF-3ED9D8379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57BA77B-A843-B33C-1BF7-C5F00C22F4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94C726-4327-5B80-E57B-41385BF3CDAE}"/>
              </a:ext>
            </a:extLst>
          </p:cNvPr>
          <p:cNvGrpSpPr/>
          <p:nvPr/>
        </p:nvGrpSpPr>
        <p:grpSpPr>
          <a:xfrm>
            <a:off x="2179474" y="2235446"/>
            <a:ext cx="4785052" cy="3559450"/>
            <a:chOff x="2054098" y="2436266"/>
            <a:chExt cx="4785052" cy="2758881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E597811-2554-09D4-EE67-77C571BA546D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E48B0F6-9679-C8DF-416B-5E18DA4A4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52121" y="4164952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9AD155A-C64D-6279-C687-40203A785820}"/>
                </a:ext>
              </a:extLst>
            </p:cNvPr>
            <p:cNvSpPr txBox="1"/>
            <p:nvPr/>
          </p:nvSpPr>
          <p:spPr>
            <a:xfrm>
              <a:off x="2054098" y="3551819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A453BD89-3F06-1039-5E3E-397198B71338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A87641F0-C194-49A7-8CAE-CB8CF16A83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C43D1E8-F4D7-8D58-049B-A4C1140A2968}"/>
                </a:ext>
              </a:extLst>
            </p:cNvPr>
            <p:cNvSpPr txBox="1"/>
            <p:nvPr/>
          </p:nvSpPr>
          <p:spPr>
            <a:xfrm>
              <a:off x="2107686" y="4158193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744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DA502-787F-CF27-7B0D-E51222112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9E506E9-FE58-3143-20D6-C25467354076}"/>
              </a:ext>
            </a:extLst>
          </p:cNvPr>
          <p:cNvSpPr txBox="1"/>
          <p:nvPr/>
        </p:nvSpPr>
        <p:spPr>
          <a:xfrm>
            <a:off x="725199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الكرسات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 تمرين 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C3D04D-8C6B-EF13-BAEB-0BF943899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78E066A-3A98-D314-84B0-1471D1631CFD}"/>
              </a:ext>
            </a:extLst>
          </p:cNvPr>
          <p:cNvGrpSpPr/>
          <p:nvPr/>
        </p:nvGrpSpPr>
        <p:grpSpPr>
          <a:xfrm>
            <a:off x="576944" y="1991563"/>
            <a:ext cx="7794768" cy="4398352"/>
            <a:chOff x="576944" y="1991563"/>
            <a:chExt cx="7794768" cy="4398352"/>
          </a:xfrm>
        </p:grpSpPr>
        <p:pic>
          <p:nvPicPr>
            <p:cNvPr id="5" name="Image 4" descr="Une image contenant texte, capture d’écran, logiciel, conception&#10;&#10;Le contenu généré par l’IA peut être incorrect.">
              <a:extLst>
                <a:ext uri="{FF2B5EF4-FFF2-40B4-BE49-F238E27FC236}">
                  <a16:creationId xmlns:a16="http://schemas.microsoft.com/office/drawing/2014/main" id="{815112CF-FFA8-DD92-0918-B069FE0BF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6797" y="1991563"/>
              <a:ext cx="3994915" cy="4398352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logiciel, nombre&#10;&#10;Le contenu généré par l’IA peut être incorrect.">
              <a:extLst>
                <a:ext uri="{FF2B5EF4-FFF2-40B4-BE49-F238E27FC236}">
                  <a16:creationId xmlns:a16="http://schemas.microsoft.com/office/drawing/2014/main" id="{38C5A149-7E12-2E95-AC67-C806931EE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944" y="1991563"/>
              <a:ext cx="3825943" cy="43983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298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E706E-D6EB-9381-6D7B-3A2CA5FFB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2FB72D7A-C92D-EFE4-F7CE-511F58CED20F}"/>
              </a:ext>
            </a:extLst>
          </p:cNvPr>
          <p:cNvSpPr txBox="1"/>
          <p:nvPr/>
        </p:nvSpPr>
        <p:spPr>
          <a:xfrm>
            <a:off x="725199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وافهموا ثم حلوا المسألة.</a:t>
            </a:r>
          </a:p>
        </p:txBody>
      </p:sp>
      <p:pic>
        <p:nvPicPr>
          <p:cNvPr id="4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D829A4-EAF7-C495-8E38-58F4BDE1E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3956D9F-2E8B-940A-64C1-4055FF639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73780"/>
            <a:ext cx="7859486" cy="472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1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F4D82-7828-D325-36E2-90B7DD6E4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BA489A3C-26B7-CE20-8D25-FE9DCF9778E7}"/>
              </a:ext>
            </a:extLst>
          </p:cNvPr>
          <p:cNvSpPr txBox="1"/>
          <p:nvPr/>
        </p:nvSpPr>
        <p:spPr>
          <a:xfrm>
            <a:off x="463690" y="89151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6 دقائق  لإنجاز هذا النشاط، سأمر بين الصفوف لمساعدتكم.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2C33E-0BAA-8E51-5E47-91B75CEA98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7" name="Groupe 7">
            <a:extLst>
              <a:ext uri="{FF2B5EF4-FFF2-40B4-BE49-F238E27FC236}">
                <a16:creationId xmlns:a16="http://schemas.microsoft.com/office/drawing/2014/main" id="{8840801E-E079-BD9C-49DB-C3530DB99615}"/>
              </a:ext>
            </a:extLst>
          </p:cNvPr>
          <p:cNvGrpSpPr/>
          <p:nvPr/>
        </p:nvGrpSpPr>
        <p:grpSpPr>
          <a:xfrm>
            <a:off x="361733" y="1064689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2EEE2555-66E8-6A3C-EB98-26A597EC0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id="{97EB894C-3C51-3130-A435-2DE489306F3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65ADA6F-15B0-64C4-6CCC-ECA08C32A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03" y="2130754"/>
            <a:ext cx="6089631" cy="3662556"/>
          </a:xfrm>
          <a:prstGeom prst="rect">
            <a:avLst/>
          </a:prstGeom>
        </p:spPr>
      </p:pic>
      <p:pic>
        <p:nvPicPr>
          <p:cNvPr id="4" name="Image 4">
            <a:extLst>
              <a:ext uri="{FF2B5EF4-FFF2-40B4-BE49-F238E27FC236}">
                <a16:creationId xmlns:a16="http://schemas.microsoft.com/office/drawing/2014/main" id="{83144B05-3A2D-FEE5-11A4-80B9380F2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6743" y="3178260"/>
            <a:ext cx="1722156" cy="136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8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9A3BB-0D46-E925-CAED-B5C285C73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619D1EB-5510-7C4C-608E-056A61E66CFA}"/>
              </a:ext>
            </a:extLst>
          </p:cNvPr>
          <p:cNvSpPr txBox="1"/>
          <p:nvPr/>
        </p:nvSpPr>
        <p:spPr>
          <a:xfrm>
            <a:off x="367005" y="7707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ستشتغلون في ثنائيات</a:t>
            </a:r>
            <a:r>
              <a:rPr lang="fr-FR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5FD3E8-77AB-54FA-9AF8-BF178EBBE91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4211" name="Image 25">
            <a:extLst>
              <a:ext uri="{FF2B5EF4-FFF2-40B4-BE49-F238E27FC236}">
                <a16:creationId xmlns:a16="http://schemas.microsoft.com/office/drawing/2014/main" id="{F481DC58-68D2-A27E-C019-E35F060F0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5" y="2551113"/>
            <a:ext cx="292735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42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3135-CB4C-8D94-5F62-4CD9B6D8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CEF140-B46F-64F4-4220-AB8876623EFD}"/>
              </a:ext>
            </a:extLst>
          </p:cNvPr>
          <p:cNvSpPr txBox="1"/>
          <p:nvPr/>
        </p:nvSpPr>
        <p:spPr>
          <a:xfrm>
            <a:off x="468605" y="7707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FABCBC2F-2EDE-31AD-8EC2-F501DC5AC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216" y="2852835"/>
            <a:ext cx="2071192" cy="2071192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01E95B-F7DE-7532-7048-6DAA87B636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2FDFBF-CA15-87C5-7E9F-70ABD06D89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05" y="2073767"/>
            <a:ext cx="5181600" cy="333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23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77793-D9AA-6D8C-08F1-CC2649F51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E499117A-06B7-5947-928D-CA39675DF5FB}"/>
              </a:ext>
            </a:extLst>
          </p:cNvPr>
          <p:cNvSpPr txBox="1"/>
          <p:nvPr/>
        </p:nvSpPr>
        <p:spPr>
          <a:xfrm>
            <a:off x="725199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CFF504-D6E6-F9AD-5492-BF5652BD8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55C91A8-C3F7-874C-485F-17020CF6C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08" y="1541045"/>
            <a:ext cx="7859486" cy="472702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3FF1CEE-DDC9-9680-B1CD-0366EEF3EDF0}"/>
              </a:ext>
            </a:extLst>
          </p:cNvPr>
          <p:cNvSpPr txBox="1"/>
          <p:nvPr/>
        </p:nvSpPr>
        <p:spPr>
          <a:xfrm>
            <a:off x="4534851" y="4200349"/>
            <a:ext cx="3170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dirty="0">
              <a:solidFill>
                <a:srgbClr val="C0000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467986B-1EE2-2D9E-E6EF-FAA56C632E36}"/>
              </a:ext>
            </a:extLst>
          </p:cNvPr>
          <p:cNvGrpSpPr/>
          <p:nvPr/>
        </p:nvGrpSpPr>
        <p:grpSpPr>
          <a:xfrm>
            <a:off x="1094159" y="3565330"/>
            <a:ext cx="1940770" cy="1618890"/>
            <a:chOff x="1195212" y="4022835"/>
            <a:chExt cx="1940770" cy="161889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6984607-3ECE-56ED-2142-4108324726DF}"/>
                </a:ext>
              </a:extLst>
            </p:cNvPr>
            <p:cNvSpPr/>
            <p:nvPr/>
          </p:nvSpPr>
          <p:spPr>
            <a:xfrm>
              <a:off x="1195213" y="4022835"/>
              <a:ext cx="1940767" cy="279919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dirty="0">
                  <a:solidFill>
                    <a:srgbClr val="FF0000"/>
                  </a:solidFill>
                </a:rPr>
                <a:t>1020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C38A29A-925F-322C-513A-11742927BF9D}"/>
                </a:ext>
              </a:extLst>
            </p:cNvPr>
            <p:cNvSpPr/>
            <p:nvPr/>
          </p:nvSpPr>
          <p:spPr>
            <a:xfrm>
              <a:off x="1195212" y="4302755"/>
              <a:ext cx="577837" cy="27814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dirty="0">
                  <a:solidFill>
                    <a:srgbClr val="FF0000"/>
                  </a:solidFill>
                </a:rPr>
                <a:t>؟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76F047-3201-B616-53F2-EE2C52077CB1}"/>
                </a:ext>
              </a:extLst>
            </p:cNvPr>
            <p:cNvSpPr/>
            <p:nvPr/>
          </p:nvSpPr>
          <p:spPr>
            <a:xfrm>
              <a:off x="2558143" y="4302753"/>
              <a:ext cx="577837" cy="278143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dirty="0">
                  <a:solidFill>
                    <a:srgbClr val="FF0000"/>
                  </a:solidFill>
                </a:rPr>
                <a:t>؟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1F1651D-2D8B-9726-C7B9-0BA15AB7DC0B}"/>
                </a:ext>
              </a:extLst>
            </p:cNvPr>
            <p:cNvSpPr/>
            <p:nvPr/>
          </p:nvSpPr>
          <p:spPr>
            <a:xfrm>
              <a:off x="1773049" y="4299572"/>
              <a:ext cx="785094" cy="278141"/>
            </a:xfrm>
            <a:prstGeom prst="rect">
              <a:avLst/>
            </a:prstGeom>
            <a:noFill/>
            <a:ln w="28575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rgbClr val="FF0000"/>
                </a:solidFill>
              </a:endParaRPr>
            </a:p>
          </p:txBody>
        </p:sp>
        <p:sp>
          <p:nvSpPr>
            <p:cNvPr id="22" name="Accolade ouvrante 21">
              <a:extLst>
                <a:ext uri="{FF2B5EF4-FFF2-40B4-BE49-F238E27FC236}">
                  <a16:creationId xmlns:a16="http://schemas.microsoft.com/office/drawing/2014/main" id="{DD807F57-6B1F-A4A4-6C38-BDE6771397E2}"/>
                </a:ext>
              </a:extLst>
            </p:cNvPr>
            <p:cNvSpPr/>
            <p:nvPr/>
          </p:nvSpPr>
          <p:spPr>
            <a:xfrm rot="16200000">
              <a:off x="2026527" y="3943820"/>
              <a:ext cx="278141" cy="1940768"/>
            </a:xfrm>
            <a:prstGeom prst="leftBrace">
              <a:avLst>
                <a:gd name="adj1" fmla="val 46966"/>
                <a:gd name="adj2" fmla="val 50729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5241BD8-0ACD-A620-EC94-46A1A562D94A}"/>
                </a:ext>
              </a:extLst>
            </p:cNvPr>
            <p:cNvSpPr txBox="1"/>
            <p:nvPr/>
          </p:nvSpPr>
          <p:spPr>
            <a:xfrm>
              <a:off x="1612794" y="5118505"/>
              <a:ext cx="10994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800" b="1" dirty="0">
                  <a:solidFill>
                    <a:srgbClr val="FF0000"/>
                  </a:solidFill>
                </a:rPr>
                <a:t>68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Google Shape;178;p19">
            <a:extLst>
              <a:ext uri="{FF2B5EF4-FFF2-40B4-BE49-F238E27FC236}">
                <a16:creationId xmlns:a16="http://schemas.microsoft.com/office/drawing/2014/main" id="{5DB9665C-794D-F228-A813-5457792AC51A}"/>
              </a:ext>
            </a:extLst>
          </p:cNvPr>
          <p:cNvSpPr txBox="1"/>
          <p:nvPr/>
        </p:nvSpPr>
        <p:spPr>
          <a:xfrm>
            <a:off x="3031687" y="4522609"/>
            <a:ext cx="344816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15 =  68 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÷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1020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 dirty="0"/>
          </a:p>
        </p:txBody>
      </p:sp>
      <p:sp>
        <p:nvSpPr>
          <p:cNvPr id="25" name="Google Shape;178;p19">
            <a:extLst>
              <a:ext uri="{FF2B5EF4-FFF2-40B4-BE49-F238E27FC236}">
                <a16:creationId xmlns:a16="http://schemas.microsoft.com/office/drawing/2014/main" id="{D3028D6D-B23C-2516-60FF-67BE78DAA27D}"/>
              </a:ext>
            </a:extLst>
          </p:cNvPr>
          <p:cNvSpPr txBox="1"/>
          <p:nvPr/>
        </p:nvSpPr>
        <p:spPr>
          <a:xfrm>
            <a:off x="3046390" y="5342277"/>
            <a:ext cx="482089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rtl="1"/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ث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م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ن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ع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صير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واح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ِ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r>
              <a:rPr lang="ar-M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دِرْهَمًا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49397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E3B7148-E206-EB56-B8BD-02930375BCDD}"/>
              </a:ext>
            </a:extLst>
          </p:cNvPr>
          <p:cNvGrpSpPr/>
          <p:nvPr/>
        </p:nvGrpSpPr>
        <p:grpSpPr>
          <a:xfrm>
            <a:off x="2031684" y="2415654"/>
            <a:ext cx="5080632" cy="2026691"/>
            <a:chOff x="2090295" y="2436266"/>
            <a:chExt cx="4654750" cy="1742377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727BD5B-897E-0566-7B64-7CA8045AC73D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8" name="Image 7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2752074-5989-3825-E22E-4AEF03079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752915" y="3262861"/>
              <a:ext cx="631873" cy="631873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228A126-2D67-A990-BD39-94661D7E1771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0EB17BC3-F4A1-E006-8652-A7E790D7085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B890CDF2-95F4-BB82-21A8-275C29ED90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7AB17A8-9C27-5276-CFC8-D309ED0E30E4}"/>
                  </a:ext>
                </a:extLst>
              </p14:cNvPr>
              <p14:cNvContentPartPr/>
              <p14:nvPr/>
            </p14:nvContentPartPr>
            <p14:xfrm>
              <a:off x="9820980" y="6031565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7AB17A8-9C27-5276-CFC8-D309ED0E30E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02980" y="6013565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FA20F-194B-8917-6F02-EF0C5EE9E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39E392EF-5F02-2E06-11C5-A1B4FAE5C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0863A3-BBF4-60CE-8879-CC70AC670AF3}"/>
              </a:ext>
            </a:extLst>
          </p:cNvPr>
          <p:cNvSpPr txBox="1"/>
          <p:nvPr/>
        </p:nvSpPr>
        <p:spPr>
          <a:xfrm>
            <a:off x="822708" y="856131"/>
            <a:ext cx="6731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لنشاط رقم 4. لديكم 5 دقائق..</a:t>
            </a:r>
          </a:p>
        </p:txBody>
      </p:sp>
      <p:grpSp>
        <p:nvGrpSpPr>
          <p:cNvPr id="7" name="Groupe 2">
            <a:extLst>
              <a:ext uri="{FF2B5EF4-FFF2-40B4-BE49-F238E27FC236}">
                <a16:creationId xmlns:a16="http://schemas.microsoft.com/office/drawing/2014/main" id="{9C34E9F0-4F1F-2488-F8C0-86FD37D17A5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55CABAE1-FB4F-B902-83D3-296446077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id="{AABC7307-4E44-51CA-C479-FDBC8A3D257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0DF8FF-7817-3F29-E82A-4C6212591F69}"/>
              </a:ext>
            </a:extLst>
          </p:cNvPr>
          <p:cNvGrpSpPr/>
          <p:nvPr/>
        </p:nvGrpSpPr>
        <p:grpSpPr>
          <a:xfrm>
            <a:off x="353176" y="1959167"/>
            <a:ext cx="7820858" cy="4408684"/>
            <a:chOff x="550854" y="1991563"/>
            <a:chExt cx="7820858" cy="4408684"/>
          </a:xfrm>
        </p:grpSpPr>
        <p:pic>
          <p:nvPicPr>
            <p:cNvPr id="10" name="Image 9" descr="Une image contenant texte, capture d’écran, logiciel, conception&#10;&#10;Le contenu généré par l’IA peut être incorrect.">
              <a:extLst>
                <a:ext uri="{FF2B5EF4-FFF2-40B4-BE49-F238E27FC236}">
                  <a16:creationId xmlns:a16="http://schemas.microsoft.com/office/drawing/2014/main" id="{A06F674D-EFC5-BF43-AF98-BF82509C7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6797" y="1991563"/>
              <a:ext cx="3994915" cy="4398352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logiciel, nombre&#10;&#10;Le contenu généré par l’IA peut être incorrect.">
              <a:extLst>
                <a:ext uri="{FF2B5EF4-FFF2-40B4-BE49-F238E27FC236}">
                  <a16:creationId xmlns:a16="http://schemas.microsoft.com/office/drawing/2014/main" id="{1FAA60AD-08BA-19A2-7BBC-D6649C5E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54" y="2001896"/>
              <a:ext cx="3825943" cy="4398351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B5DEF6-0C33-23CF-190E-335C7892FD0D}"/>
              </a:ext>
            </a:extLst>
          </p:cNvPr>
          <p:cNvSpPr/>
          <p:nvPr/>
        </p:nvSpPr>
        <p:spPr>
          <a:xfrm>
            <a:off x="777945" y="4267200"/>
            <a:ext cx="2976406" cy="18435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66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C1718-7882-D87E-1ACE-DBFE6BF3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2554D13A-BEFD-57C1-AB45-BE05E6518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B08EE2-EB05-9E2A-9040-04F0917E4006}"/>
              </a:ext>
            </a:extLst>
          </p:cNvPr>
          <p:cNvSpPr txBox="1"/>
          <p:nvPr/>
        </p:nvSpPr>
        <p:spPr>
          <a:xfrm>
            <a:off x="822708" y="856131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لنشاط رقم 4.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المساندة وأدون ملاحظاتي في كراساتكم.</a:t>
            </a:r>
          </a:p>
        </p:txBody>
      </p:sp>
      <p:grpSp>
        <p:nvGrpSpPr>
          <p:cNvPr id="7" name="Groupe 2">
            <a:extLst>
              <a:ext uri="{FF2B5EF4-FFF2-40B4-BE49-F238E27FC236}">
                <a16:creationId xmlns:a16="http://schemas.microsoft.com/office/drawing/2014/main" id="{FE838547-7199-F5EA-786C-287182B60726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135ABE12-68B5-2732-BA94-3E5FDED1E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9">
              <a:extLst>
                <a:ext uri="{FF2B5EF4-FFF2-40B4-BE49-F238E27FC236}">
                  <a16:creationId xmlns:a16="http://schemas.microsoft.com/office/drawing/2014/main" id="{D5651453-7941-1AAE-0CC8-635C1AEFA24A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3" name="Image 1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7DCD99A-A62E-0316-B776-62B32FA0D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64" y="2047401"/>
            <a:ext cx="7653436" cy="445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8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BEEBD-DDDC-3B9B-F03C-F483CA900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4BFFFD46-7E2F-CD97-1636-8254B4CB2598}"/>
              </a:ext>
            </a:extLst>
          </p:cNvPr>
          <p:cNvSpPr txBox="1"/>
          <p:nvPr/>
        </p:nvSpPr>
        <p:spPr>
          <a:xfrm>
            <a:off x="1108373" y="994631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.لديكم دقيقتان.</a:t>
            </a:r>
          </a:p>
        </p:txBody>
      </p:sp>
      <p:pic>
        <p:nvPicPr>
          <p:cNvPr id="3" name="Espace réservé pour une image  18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EEAF222F-6C44-755C-775E-899DE6410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grpSp>
        <p:nvGrpSpPr>
          <p:cNvPr id="2" name="Groupe 2">
            <a:extLst>
              <a:ext uri="{FF2B5EF4-FFF2-40B4-BE49-F238E27FC236}">
                <a16:creationId xmlns:a16="http://schemas.microsoft.com/office/drawing/2014/main" id="{D831CFB7-9CE7-93D2-DE10-08ED4A34D19D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7760BE3-D7AC-AAEB-6510-A99660891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AD1A72A-E6F0-BCF6-CCED-79ED53EAA76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A74D807-9E86-1B3C-D112-3F93882A8085}"/>
              </a:ext>
            </a:extLst>
          </p:cNvPr>
          <p:cNvGrpSpPr/>
          <p:nvPr/>
        </p:nvGrpSpPr>
        <p:grpSpPr>
          <a:xfrm>
            <a:off x="641478" y="1807915"/>
            <a:ext cx="7653436" cy="4451371"/>
            <a:chOff x="641478" y="1807915"/>
            <a:chExt cx="7653436" cy="4451371"/>
          </a:xfrm>
        </p:grpSpPr>
        <p:pic>
          <p:nvPicPr>
            <p:cNvPr id="6" name="Image 5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5D493CC3-D009-B3A3-FF2F-A527BBB04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1478" y="1807915"/>
              <a:ext cx="7653436" cy="4451371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9FB0A8-FEEC-5B20-6317-DA608A36CA4B}"/>
                </a:ext>
              </a:extLst>
            </p:cNvPr>
            <p:cNvSpPr txBox="1"/>
            <p:nvPr/>
          </p:nvSpPr>
          <p:spPr>
            <a:xfrm>
              <a:off x="4534851" y="4200349"/>
              <a:ext cx="31704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68457BB-45A2-254B-9BE6-A2DF9E198C04}"/>
                </a:ext>
              </a:extLst>
            </p:cNvPr>
            <p:cNvGrpSpPr/>
            <p:nvPr/>
          </p:nvGrpSpPr>
          <p:grpSpPr>
            <a:xfrm>
              <a:off x="1094159" y="3565330"/>
              <a:ext cx="1940770" cy="1618890"/>
              <a:chOff x="1195212" y="4022835"/>
              <a:chExt cx="1940770" cy="1618890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479D4B4-88C5-61FA-E677-BD2EF4C9C33F}"/>
                  </a:ext>
                </a:extLst>
              </p:cNvPr>
              <p:cNvSpPr/>
              <p:nvPr/>
            </p:nvSpPr>
            <p:spPr>
              <a:xfrm>
                <a:off x="1195213" y="4022835"/>
                <a:ext cx="1940767" cy="27991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rgbClr val="FF0000"/>
                    </a:solidFill>
                  </a:rPr>
                  <a:t>1292 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A9C120D-2D13-C784-0DBA-2A82BB647AF0}"/>
                  </a:ext>
                </a:extLst>
              </p:cNvPr>
              <p:cNvSpPr/>
              <p:nvPr/>
            </p:nvSpPr>
            <p:spPr>
              <a:xfrm>
                <a:off x="1195212" y="4302755"/>
                <a:ext cx="577837" cy="278141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rgbClr val="FF0000"/>
                    </a:solidFill>
                  </a:rPr>
                  <a:t>؟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CE36307-CA0E-D460-8DAB-0C9781CF5C15}"/>
                  </a:ext>
                </a:extLst>
              </p:cNvPr>
              <p:cNvSpPr/>
              <p:nvPr/>
            </p:nvSpPr>
            <p:spPr>
              <a:xfrm>
                <a:off x="2558143" y="4302753"/>
                <a:ext cx="577837" cy="278143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rgbClr val="FF0000"/>
                    </a:solidFill>
                  </a:rPr>
                  <a:t>؟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FE1A909-ED36-24D0-F62B-678A0E0BBE3F}"/>
                  </a:ext>
                </a:extLst>
              </p:cNvPr>
              <p:cNvSpPr/>
              <p:nvPr/>
            </p:nvSpPr>
            <p:spPr>
              <a:xfrm>
                <a:off x="1773049" y="4299572"/>
                <a:ext cx="785094" cy="278141"/>
              </a:xfrm>
              <a:prstGeom prst="rect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Accolade ouvrante 26">
                <a:extLst>
                  <a:ext uri="{FF2B5EF4-FFF2-40B4-BE49-F238E27FC236}">
                    <a16:creationId xmlns:a16="http://schemas.microsoft.com/office/drawing/2014/main" id="{5EC9FD95-3FFD-7A47-4077-AB267DDE802E}"/>
                  </a:ext>
                </a:extLst>
              </p:cNvPr>
              <p:cNvSpPr/>
              <p:nvPr/>
            </p:nvSpPr>
            <p:spPr>
              <a:xfrm rot="16200000">
                <a:off x="2026527" y="3943820"/>
                <a:ext cx="278141" cy="1940768"/>
              </a:xfrm>
              <a:prstGeom prst="leftBrace">
                <a:avLst>
                  <a:gd name="adj1" fmla="val 46966"/>
                  <a:gd name="adj2" fmla="val 50729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A71022D-E782-C9FD-241B-443E3ED0F3DB}"/>
                  </a:ext>
                </a:extLst>
              </p:cNvPr>
              <p:cNvSpPr txBox="1"/>
              <p:nvPr/>
            </p:nvSpPr>
            <p:spPr>
              <a:xfrm>
                <a:off x="1612794" y="5118505"/>
                <a:ext cx="10994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800" b="1" dirty="0">
                    <a:solidFill>
                      <a:srgbClr val="FF0000"/>
                    </a:solidFill>
                  </a:rPr>
                  <a:t>38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9" name="Google Shape;178;p19">
              <a:extLst>
                <a:ext uri="{FF2B5EF4-FFF2-40B4-BE49-F238E27FC236}">
                  <a16:creationId xmlns:a16="http://schemas.microsoft.com/office/drawing/2014/main" id="{76B57CE7-AD19-C3AC-B60D-389326878D9D}"/>
                </a:ext>
              </a:extLst>
            </p:cNvPr>
            <p:cNvSpPr txBox="1"/>
            <p:nvPr/>
          </p:nvSpPr>
          <p:spPr>
            <a:xfrm>
              <a:off x="3358259" y="4737966"/>
              <a:ext cx="3448166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34 =  38 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÷ 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1292</a:t>
              </a:r>
              <a:r>
                <a:rPr lang="en-GB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600" dirty="0"/>
            </a:p>
          </p:txBody>
        </p:sp>
        <p:sp>
          <p:nvSpPr>
            <p:cNvPr id="30" name="Google Shape;178;p19">
              <a:extLst>
                <a:ext uri="{FF2B5EF4-FFF2-40B4-BE49-F238E27FC236}">
                  <a16:creationId xmlns:a16="http://schemas.microsoft.com/office/drawing/2014/main" id="{175FDE0E-6B73-CBC3-91E3-C8F181AA26D8}"/>
                </a:ext>
              </a:extLst>
            </p:cNvPr>
            <p:cNvSpPr txBox="1"/>
            <p:nvPr/>
          </p:nvSpPr>
          <p:spPr>
            <a:xfrm>
              <a:off x="3231447" y="5661593"/>
              <a:ext cx="4820899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ctr" rtl="1"/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ك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ُتْ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ل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ة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ك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ل ص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ن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ْ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د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وق</a:t>
              </a:r>
              <a:r>
                <a:rPr lang="ar-S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: 34</a:t>
              </a: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كيلوغْرامًا</a:t>
              </a:r>
              <a:endParaRPr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348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CC175CA2-EFA8-BDB2-8670-0403AF600EA8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DE4FD5B-F2DF-B9DE-5FE2-147132C250B1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16527</TotalTime>
  <Words>1368</Words>
  <Application>Microsoft Office PowerPoint</Application>
  <PresentationFormat>Affichage à l'écran (4:3)</PresentationFormat>
  <Paragraphs>415</Paragraphs>
  <Slides>62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62</vt:i4>
      </vt:variant>
    </vt:vector>
  </HeadingPairs>
  <TitlesOfParts>
    <vt:vector size="76" baseType="lpstr">
      <vt:lpstr>Aptos Display</vt:lpstr>
      <vt:lpstr>Aptos</vt:lpstr>
      <vt:lpstr>DengXian</vt:lpstr>
      <vt:lpstr>Arial</vt:lpstr>
      <vt:lpstr>Dosis</vt:lpstr>
      <vt:lpstr>Calibri</vt:lpstr>
      <vt:lpstr>Chalkboard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146</cp:revision>
  <cp:lastPrinted>2025-08-13T10:11:39Z</cp:lastPrinted>
  <dcterms:created xsi:type="dcterms:W3CDTF">2025-08-01T12:31:49Z</dcterms:created>
  <dcterms:modified xsi:type="dcterms:W3CDTF">2026-02-15T11:26:06Z</dcterms:modified>
</cp:coreProperties>
</file>