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79"/>
  </p:notesMasterIdLst>
  <p:handoutMasterIdLst>
    <p:handoutMasterId r:id="rId80"/>
  </p:handoutMasterIdLst>
  <p:sldIdLst>
    <p:sldId id="2134807082" r:id="rId7"/>
    <p:sldId id="948" r:id="rId8"/>
    <p:sldId id="738" r:id="rId9"/>
    <p:sldId id="780" r:id="rId10"/>
    <p:sldId id="781" r:id="rId11"/>
    <p:sldId id="741" r:id="rId12"/>
    <p:sldId id="746" r:id="rId13"/>
    <p:sldId id="825" r:id="rId14"/>
    <p:sldId id="2134807109" r:id="rId15"/>
    <p:sldId id="2134807110" r:id="rId16"/>
    <p:sldId id="2134807111" r:id="rId17"/>
    <p:sldId id="2134807112" r:id="rId18"/>
    <p:sldId id="914" r:id="rId19"/>
    <p:sldId id="2134807122" r:id="rId20"/>
    <p:sldId id="2134807123" r:id="rId21"/>
    <p:sldId id="2134807124" r:id="rId22"/>
    <p:sldId id="2134807083" r:id="rId23"/>
    <p:sldId id="774" r:id="rId24"/>
    <p:sldId id="1054" r:id="rId25"/>
    <p:sldId id="1055" r:id="rId26"/>
    <p:sldId id="2134807098" r:id="rId27"/>
    <p:sldId id="2134807099" r:id="rId28"/>
    <p:sldId id="2134807101" r:id="rId29"/>
    <p:sldId id="2134807100" r:id="rId30"/>
    <p:sldId id="968" r:id="rId31"/>
    <p:sldId id="1021" r:id="rId32"/>
    <p:sldId id="2134807102" r:id="rId33"/>
    <p:sldId id="2134806710" r:id="rId34"/>
    <p:sldId id="751" r:id="rId35"/>
    <p:sldId id="871" r:id="rId36"/>
    <p:sldId id="2134806711" r:id="rId37"/>
    <p:sldId id="2134806681" r:id="rId38"/>
    <p:sldId id="2134807113" r:id="rId39"/>
    <p:sldId id="2134806700" r:id="rId40"/>
    <p:sldId id="2134806722" r:id="rId41"/>
    <p:sldId id="2134807114" r:id="rId42"/>
    <p:sldId id="2134807116" r:id="rId43"/>
    <p:sldId id="2134807034" r:id="rId44"/>
    <p:sldId id="2134807035" r:id="rId45"/>
    <p:sldId id="2134807055" r:id="rId46"/>
    <p:sldId id="2134807087" r:id="rId47"/>
    <p:sldId id="2134807088" r:id="rId48"/>
    <p:sldId id="2134806715" r:id="rId49"/>
    <p:sldId id="2134807089" r:id="rId50"/>
    <p:sldId id="2134807051" r:id="rId51"/>
    <p:sldId id="2134807052" r:id="rId52"/>
    <p:sldId id="2134807053" r:id="rId53"/>
    <p:sldId id="2134807066" r:id="rId54"/>
    <p:sldId id="2134807091" r:id="rId55"/>
    <p:sldId id="2134807092" r:id="rId56"/>
    <p:sldId id="2134807094" r:id="rId57"/>
    <p:sldId id="2134807033" r:id="rId58"/>
    <p:sldId id="2134807117" r:id="rId59"/>
    <p:sldId id="2134807119" r:id="rId60"/>
    <p:sldId id="2134806689" r:id="rId61"/>
    <p:sldId id="2134807120" r:id="rId62"/>
    <p:sldId id="2134807105" r:id="rId63"/>
    <p:sldId id="2134806663" r:id="rId64"/>
    <p:sldId id="2134807121" r:id="rId65"/>
    <p:sldId id="2134806696" r:id="rId66"/>
    <p:sldId id="848" r:id="rId67"/>
    <p:sldId id="921" r:id="rId68"/>
    <p:sldId id="2134807106" r:id="rId69"/>
    <p:sldId id="924" r:id="rId70"/>
    <p:sldId id="925" r:id="rId71"/>
    <p:sldId id="2134806697" r:id="rId72"/>
    <p:sldId id="2134806706" r:id="rId73"/>
    <p:sldId id="2134807107" r:id="rId74"/>
    <p:sldId id="868" r:id="rId75"/>
    <p:sldId id="869" r:id="rId76"/>
    <p:sldId id="764" r:id="rId77"/>
    <p:sldId id="949" r:id="rId78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81"/>
      <p:bold r:id="rId82"/>
    </p:embeddedFont>
    <p:embeddedFont>
      <p:font typeface="Cambria Math" panose="02040503050406030204" pitchFamily="18" charset="0"/>
      <p:regular r:id="rId83"/>
    </p:embeddedFont>
    <p:embeddedFont>
      <p:font typeface="Dosis" pitchFamily="2" charset="0"/>
      <p:regular r:id="rId84"/>
      <p:bold r:id="rId8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84F6A"/>
    <a:srgbClr val="FCC302"/>
    <a:srgbClr val="E88128"/>
    <a:srgbClr val="FFFFFF"/>
    <a:srgbClr val="60928E"/>
    <a:srgbClr val="FFA400"/>
    <a:srgbClr val="FEA500"/>
    <a:srgbClr val="00FE73"/>
    <a:srgbClr val="C00000"/>
    <a:srgbClr val="3A8F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28" autoAdjust="0"/>
    <p:restoredTop sz="89542" autoAdjust="0"/>
  </p:normalViewPr>
  <p:slideViewPr>
    <p:cSldViewPr snapToGrid="0">
      <p:cViewPr varScale="1">
        <p:scale>
          <a:sx n="67" d="100"/>
          <a:sy n="67" d="100"/>
        </p:scale>
        <p:origin x="912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font" Target="fonts/font4.fntdata"/><Relationship Id="rId89" Type="http://schemas.openxmlformats.org/officeDocument/2006/relationships/tableStyles" Target="tableStyles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microsoft.com/office/2018/10/relationships/authors" Target="authors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handoutMaster" Target="handoutMasters/handoutMaster1.xml"/><Relationship Id="rId85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font" Target="fonts/font3.fntdata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font" Target="fonts/font1.fntdata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viewProps" Target="viewProps.xml"/><Relationship Id="rId61" Type="http://schemas.openxmlformats.org/officeDocument/2006/relationships/slide" Target="slides/slide55.xml"/><Relationship Id="rId82" Type="http://schemas.openxmlformats.org/officeDocument/2006/relationships/font" Target="fonts/font2.fntdata"/><Relationship Id="rId19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pPr/>
              <a:t>15/02/2026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15/02/2026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16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A1957-F930-D555-2F42-C41D0E232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F1BA573-0367-4794-78BE-4CD0975567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1674C7F-3BD1-1D8C-15BC-0B7EB7BDF8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97F851-3095-EBBC-0A1A-9017C1DC45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39801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87F32-1059-D74A-1184-3E5866090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F400A1B-C8C6-99B8-24A7-934778AB4D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7D8573-6B4E-8828-825E-3C3F90BE6B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0C7618-531E-7BBC-D777-E452F0A8BC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45904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AB3D5-38B0-5367-382F-384C4E979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2EF71E9-0D61-BD03-0A71-A09DC1A370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6065EA6-7379-A194-804A-C95216EAED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E39962-E5C2-0125-AEB7-70B8F39293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85385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F80BE-4994-9C39-35D3-71F43C9CF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3FA52A-A6E1-B706-EF7B-F638EC669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1B4F102-D1AE-A3F5-7C9E-CE4019CD5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64EEFC-77F9-90E6-A7B4-BDC460E86F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51789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1FD04-A605-D068-2147-8B8F885E4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1F4D23-9210-BF02-3830-521625DA5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89A2E2-122E-5992-A0A8-1DF2DB4488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3771D24-C1A4-25ED-DA04-361D5B8D53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1205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19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658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7.png"/><Relationship Id="rId5" Type="http://schemas.openxmlformats.org/officeDocument/2006/relationships/image" Target="../media/image11.emf"/><Relationship Id="rId4" Type="http://schemas.openxmlformats.org/officeDocument/2006/relationships/image" Target="../media/image43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5.mp4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7008720" y="5995628"/>
            <a:ext cx="1116835" cy="288630"/>
            <a:chOff x="6811720" y="5861456"/>
            <a:chExt cx="1243645" cy="288630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6811720" y="5861456"/>
              <a:ext cx="1124467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9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7786314" y="5877443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909967" y="6011615"/>
            <a:ext cx="1199186" cy="288630"/>
            <a:chOff x="5277181" y="5861684"/>
            <a:chExt cx="1199186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6207316" y="587767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313469" y="6014648"/>
            <a:ext cx="1223978" cy="288630"/>
            <a:chOff x="5272590" y="5870899"/>
            <a:chExt cx="122397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5337504" y="603718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5237414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3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521466" y="281086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6641262" y="253070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4579692" y="291292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endParaRPr lang="ar-SA" dirty="0"/>
          </a:p>
          <a:p>
            <a:r>
              <a:rPr lang="ar-MA" sz="1800" dirty="0"/>
              <a:t>القسمة </a:t>
            </a:r>
            <a:r>
              <a:rPr lang="fr-MA" sz="1800" dirty="0"/>
              <a:t> (1)</a:t>
            </a:r>
          </a:p>
          <a:p>
            <a:endParaRPr lang="ar-MA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389896" y="2722648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31466" y="2475889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1"/>
            <a:r>
              <a:rPr lang="ar-AE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569896" y="2858113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 </a:t>
            </a:r>
            <a:r>
              <a:rPr lang="ar-MA" dirty="0"/>
              <a:t>القسمة</a:t>
            </a:r>
            <a:r>
              <a:rPr lang="fr-MA" dirty="0"/>
              <a:t>(2)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1800" dirty="0"/>
              <a:t>حل المسائل –قيمة الجزء-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1800" dirty="0"/>
              <a:t>القسمة</a:t>
            </a:r>
            <a:r>
              <a:rPr lang="fr-MA" sz="1800" dirty="0"/>
              <a:t>(3) </a:t>
            </a:r>
            <a:endParaRPr lang="ar-MA" sz="1800" dirty="0"/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2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1939329" y="666358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708064" y="920717"/>
            <a:ext cx="705964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S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الْقِسْمَةُ (2)</a:t>
            </a:r>
            <a:endParaRPr lang="ar-MA" sz="32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F4E624-3970-354F-C885-B8292CEE9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2257" y="1887333"/>
            <a:ext cx="3570514" cy="446742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53AF604-3ACC-E82D-9E9E-5DA6540556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12" y="1811019"/>
            <a:ext cx="3909087" cy="454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6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809886" y="3459921"/>
            <a:ext cx="6801287" cy="14010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383466" y="3616548"/>
            <a:ext cx="5724299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 خارِج قِسْمَةٍ عَدَدٍ مِنْ ثَلاثَةِ أَرْقامٍ عَلى عَدَدٍ مِنْ رَقْمِ وَاحِدِ </a:t>
            </a:r>
            <a:r>
              <a:rPr lang="f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الْتَقْنِيَةُ الْإعْتِيادِيَّةُ</a:t>
            </a:r>
            <a:r>
              <a:rPr lang="f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 cstate="print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18F773E-F956-0742-A90C-3CDCC8261240}"/>
              </a:ext>
            </a:extLst>
          </p:cNvPr>
          <p:cNvGrpSpPr/>
          <p:nvPr/>
        </p:nvGrpSpPr>
        <p:grpSpPr>
          <a:xfrm>
            <a:off x="1874549" y="2239767"/>
            <a:ext cx="5071717" cy="3344604"/>
            <a:chOff x="1874549" y="2239767"/>
            <a:chExt cx="5071717" cy="2894763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26B306D9-2780-362A-17BA-42097EECEFF3}"/>
                </a:ext>
              </a:extLst>
            </p:cNvPr>
            <p:cNvGrpSpPr/>
            <p:nvPr/>
          </p:nvGrpSpPr>
          <p:grpSpPr>
            <a:xfrm>
              <a:off x="2089800" y="2239767"/>
              <a:ext cx="4856466" cy="2819009"/>
              <a:chOff x="2505451" y="2221113"/>
              <a:chExt cx="4476262" cy="2598313"/>
            </a:xfrm>
          </p:grpSpPr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0779BC90-FC56-B6CE-350B-57F5859F3026}"/>
                  </a:ext>
                </a:extLst>
              </p:cNvPr>
              <p:cNvSpPr/>
              <p:nvPr/>
            </p:nvSpPr>
            <p:spPr>
              <a:xfrm>
                <a:off x="2505452" y="2601944"/>
                <a:ext cx="4476261" cy="221748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10" name="Image 9" descr="Une image contenant symbole, Graphique, conception&#10;&#10;Le contenu généré par l’IA peut être incorrect.">
                <a:extLst>
                  <a:ext uri="{FF2B5EF4-FFF2-40B4-BE49-F238E27FC236}">
                    <a16:creationId xmlns:a16="http://schemas.microsoft.com/office/drawing/2014/main" id="{E3C90730-4767-8EEE-3604-360E3A2DFD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0800000">
                <a:off x="6103101" y="2975561"/>
                <a:ext cx="631873" cy="631873"/>
              </a:xfrm>
              <a:prstGeom prst="rect">
                <a:avLst/>
              </a:prstGeom>
            </p:spPr>
          </p:pic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4F3192AD-560A-5F54-8D13-8D5C3290B57E}"/>
                  </a:ext>
                </a:extLst>
              </p:cNvPr>
              <p:cNvSpPr/>
              <p:nvPr/>
            </p:nvSpPr>
            <p:spPr>
              <a:xfrm>
                <a:off x="3206274" y="2221113"/>
                <a:ext cx="2800697" cy="726354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الدرس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89DD43D3-8466-E07B-2CEA-6F290458704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93025" y="2237493"/>
                <a:ext cx="627891" cy="631872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MA" sz="3200" b="1" dirty="0"/>
                  <a:t>1</a:t>
                </a: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1CEF90F-26AC-C2CC-F36E-EF4DBB86E753}"/>
                  </a:ext>
                </a:extLst>
              </p:cNvPr>
              <p:cNvSpPr txBox="1"/>
              <p:nvPr/>
            </p:nvSpPr>
            <p:spPr>
              <a:xfrm>
                <a:off x="2505452" y="3050368"/>
                <a:ext cx="3447931" cy="4822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defTabSz="685834" rtl="1">
                  <a:defRPr/>
                </a:pPr>
                <a:r>
                  <a:rPr lang="ar-MA" sz="2800" b="1" dirty="0">
                    <a:solidFill>
                      <a:srgbClr val="FEA500"/>
                    </a:solidFill>
                    <a:latin typeface="Dosis" pitchFamily="2" charset="0"/>
                    <a:cs typeface="Calibri" panose="020F0502020204030204" pitchFamily="34" charset="0"/>
                  </a:rPr>
                  <a:t>تصحيح الأنشطة المنزلية</a:t>
                </a:r>
              </a:p>
            </p:txBody>
          </p:sp>
          <p:sp>
            <p:nvSpPr>
              <p:cNvPr id="18" name="ZoneTexte 16">
                <a:extLst>
                  <a:ext uri="{FF2B5EF4-FFF2-40B4-BE49-F238E27FC236}">
                    <a16:creationId xmlns:a16="http://schemas.microsoft.com/office/drawing/2014/main" id="{3C139EFB-475F-E024-47AE-A329D89B7BD3}"/>
                  </a:ext>
                </a:extLst>
              </p:cNvPr>
              <p:cNvSpPr txBox="1"/>
              <p:nvPr/>
            </p:nvSpPr>
            <p:spPr>
              <a:xfrm>
                <a:off x="2505451" y="4191784"/>
                <a:ext cx="3447931" cy="4255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defTabSz="685834" rtl="1">
                  <a:defRPr/>
                </a:pPr>
                <a:r>
                  <a:rPr lang="ar-MA" sz="2400" b="1" dirty="0">
                    <a:solidFill>
                      <a:schemeClr val="bg1">
                        <a:lumMod val="65000"/>
                      </a:schemeClr>
                    </a:solidFill>
                    <a:latin typeface="Dosis" pitchFamily="2" charset="0"/>
                    <a:cs typeface="Calibri" panose="020F0502020204030204" pitchFamily="34" charset="0"/>
                  </a:rPr>
                  <a:t>أنشطة تمهيدية </a:t>
                </a:r>
              </a:p>
            </p:txBody>
          </p:sp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594D9F67-40B2-C8E0-47F6-E43C7A764C57}"/>
                </a:ext>
              </a:extLst>
            </p:cNvPr>
            <p:cNvGrpSpPr/>
            <p:nvPr/>
          </p:nvGrpSpPr>
          <p:grpSpPr>
            <a:xfrm>
              <a:off x="1874549" y="4462681"/>
              <a:ext cx="599748" cy="671849"/>
              <a:chOff x="1583196" y="2459765"/>
              <a:chExt cx="599748" cy="671849"/>
            </a:xfrm>
          </p:grpSpPr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C5BE4D12-001B-507B-5C34-F806199E57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583196" y="2459765"/>
                <a:ext cx="599748" cy="671849"/>
              </a:xfrm>
              <a:prstGeom prst="rect">
                <a:avLst/>
              </a:prstGeom>
            </p:spPr>
          </p:pic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0D5784C2-BD04-9FFA-E76F-D831D460592A}"/>
                  </a:ext>
                </a:extLst>
              </p:cNvPr>
              <p:cNvSpPr txBox="1"/>
              <p:nvPr/>
            </p:nvSpPr>
            <p:spPr>
              <a:xfrm>
                <a:off x="1660247" y="2676088"/>
                <a:ext cx="445646" cy="384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9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1972DC8C-6875-1F74-484C-A5E2B1F8ECAA}"/>
              </a:ext>
            </a:extLst>
          </p:cNvPr>
          <p:cNvSpPr txBox="1"/>
          <p:nvPr/>
        </p:nvSpPr>
        <p:spPr>
          <a:xfrm>
            <a:off x="2397246" y="4054847"/>
            <a:ext cx="34344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2B2A1-67B5-D2A5-81F0-254E910EC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E190C6-8114-6693-FE28-FFDF047F10FA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2">
            <a:extLst>
              <a:ext uri="{FF2B5EF4-FFF2-40B4-BE49-F238E27FC236}">
                <a16:creationId xmlns:a16="http://schemas.microsoft.com/office/drawing/2014/main" id="{DF7EA465-A65E-B53C-17E3-62861E8F457C}"/>
              </a:ext>
            </a:extLst>
          </p:cNvPr>
          <p:cNvGrpSpPr/>
          <p:nvPr/>
        </p:nvGrpSpPr>
        <p:grpSpPr>
          <a:xfrm>
            <a:off x="598400" y="1916691"/>
            <a:ext cx="7947200" cy="4322618"/>
            <a:chOff x="598400" y="1902112"/>
            <a:chExt cx="7947200" cy="4322618"/>
          </a:xfrm>
        </p:grpSpPr>
        <p:grpSp>
          <p:nvGrpSpPr>
            <p:cNvPr id="3" name="Groupe 3">
              <a:extLst>
                <a:ext uri="{FF2B5EF4-FFF2-40B4-BE49-F238E27FC236}">
                  <a16:creationId xmlns:a16="http://schemas.microsoft.com/office/drawing/2014/main" id="{4D5722DD-C3B2-27C8-C121-6CD54E9A0FFA}"/>
                </a:ext>
              </a:extLst>
            </p:cNvPr>
            <p:cNvGrpSpPr/>
            <p:nvPr/>
          </p:nvGrpSpPr>
          <p:grpSpPr>
            <a:xfrm>
              <a:off x="598400" y="1902112"/>
              <a:ext cx="7947200" cy="4322618"/>
              <a:chOff x="561109" y="1991563"/>
              <a:chExt cx="7947200" cy="4322618"/>
            </a:xfrm>
          </p:grpSpPr>
          <p:pic>
            <p:nvPicPr>
              <p:cNvPr id="7" name="Image 6" descr="Une image contenant texte, capture d’écran, diagramme, logiciel&#10;&#10;Le contenu généré par l’IA peut être incorrect.">
                <a:extLst>
                  <a:ext uri="{FF2B5EF4-FFF2-40B4-BE49-F238E27FC236}">
                    <a16:creationId xmlns:a16="http://schemas.microsoft.com/office/drawing/2014/main" id="{96760DE8-2265-F9EB-704B-C90330F2CB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1109" y="1991563"/>
                <a:ext cx="3896592" cy="4322618"/>
              </a:xfrm>
              <a:prstGeom prst="rect">
                <a:avLst/>
              </a:prstGeom>
            </p:spPr>
          </p:pic>
          <p:pic>
            <p:nvPicPr>
              <p:cNvPr id="8" name="Image 7" descr="Une image contenant texte, capture d’écran, diagramme, logiciel&#10;&#10;Le contenu généré par l’IA peut être incorrect.">
                <a:extLst>
                  <a:ext uri="{FF2B5EF4-FFF2-40B4-BE49-F238E27FC236}">
                    <a16:creationId xmlns:a16="http://schemas.microsoft.com/office/drawing/2014/main" id="{93D1FBB2-2582-55EA-B419-B958933885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57700" y="1991563"/>
                <a:ext cx="4050609" cy="4322618"/>
              </a:xfrm>
              <a:prstGeom prst="rect">
                <a:avLst/>
              </a:prstGeom>
            </p:spPr>
          </p:pic>
        </p:grpSp>
        <p:sp>
          <p:nvSpPr>
            <p:cNvPr id="4" name="Rectangle : coins arrondis 4">
              <a:extLst>
                <a:ext uri="{FF2B5EF4-FFF2-40B4-BE49-F238E27FC236}">
                  <a16:creationId xmlns:a16="http://schemas.microsoft.com/office/drawing/2014/main" id="{B2F85DB6-F835-52FF-AE3E-C7F4F27D8210}"/>
                </a:ext>
              </a:extLst>
            </p:cNvPr>
            <p:cNvSpPr/>
            <p:nvPr/>
          </p:nvSpPr>
          <p:spPr>
            <a:xfrm>
              <a:off x="4822043" y="3414421"/>
              <a:ext cx="3396504" cy="1153391"/>
            </a:xfrm>
            <a:prstGeom prst="roundRect">
              <a:avLst>
                <a:gd name="adj" fmla="val 8902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9" name="ZoneTexte 9">
            <a:extLst>
              <a:ext uri="{FF2B5EF4-FFF2-40B4-BE49-F238E27FC236}">
                <a16:creationId xmlns:a16="http://schemas.microsoft.com/office/drawing/2014/main" id="{7CA587F4-14A5-95AD-75A7-5D9B9A66E520}"/>
              </a:ext>
            </a:extLst>
          </p:cNvPr>
          <p:cNvSpPr txBox="1"/>
          <p:nvPr/>
        </p:nvSpPr>
        <p:spPr>
          <a:xfrm>
            <a:off x="856830" y="938025"/>
            <a:ext cx="66411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21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120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4A8E4-20E6-17BD-6ABB-CA6719421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2143FE-E358-B855-E7D5-E03B2D0C3967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ZoneTexte 9">
            <a:extLst>
              <a:ext uri="{FF2B5EF4-FFF2-40B4-BE49-F238E27FC236}">
                <a16:creationId xmlns:a16="http://schemas.microsoft.com/office/drawing/2014/main" id="{63449F96-1D74-B41F-FB23-1F402F622A48}"/>
              </a:ext>
            </a:extLst>
          </p:cNvPr>
          <p:cNvSpPr txBox="1"/>
          <p:nvPr/>
        </p:nvSpPr>
        <p:spPr>
          <a:xfrm>
            <a:off x="856830" y="938025"/>
            <a:ext cx="664118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3">
            <a:extLst>
              <a:ext uri="{FF2B5EF4-FFF2-40B4-BE49-F238E27FC236}">
                <a16:creationId xmlns:a16="http://schemas.microsoft.com/office/drawing/2014/main" id="{DD85E4BE-A125-BCF5-DB61-B0EEEB892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25" y="1270837"/>
            <a:ext cx="8141949" cy="462872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3ED4376-8844-5FCC-98A2-666A98059FE1}"/>
              </a:ext>
            </a:extLst>
          </p:cNvPr>
          <p:cNvGrpSpPr/>
          <p:nvPr/>
        </p:nvGrpSpPr>
        <p:grpSpPr>
          <a:xfrm>
            <a:off x="5995686" y="2663651"/>
            <a:ext cx="1444800" cy="2634832"/>
            <a:chOff x="5995686" y="2663651"/>
            <a:chExt cx="1444800" cy="2634832"/>
          </a:xfrm>
        </p:grpSpPr>
        <p:sp>
          <p:nvSpPr>
            <p:cNvPr id="11" name="Arc 10">
              <a:extLst>
                <a:ext uri="{FF2B5EF4-FFF2-40B4-BE49-F238E27FC236}">
                  <a16:creationId xmlns:a16="http://schemas.microsoft.com/office/drawing/2014/main" id="{A6473F1D-621C-4262-67F5-B0643C9ED5B5}"/>
                </a:ext>
              </a:extLst>
            </p:cNvPr>
            <p:cNvSpPr/>
            <p:nvPr/>
          </p:nvSpPr>
          <p:spPr>
            <a:xfrm rot="2182118">
              <a:off x="6028787" y="2663651"/>
              <a:ext cx="305137" cy="369332"/>
            </a:xfrm>
            <a:prstGeom prst="arc">
              <a:avLst>
                <a:gd name="adj1" fmla="val 10965727"/>
                <a:gd name="adj2" fmla="val 16883699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12" name="ZoneTexte 8">
              <a:extLst>
                <a:ext uri="{FF2B5EF4-FFF2-40B4-BE49-F238E27FC236}">
                  <a16:creationId xmlns:a16="http://schemas.microsoft.com/office/drawing/2014/main" id="{EB423EDA-C9C5-E2DA-06C7-C7A826968E71}"/>
                </a:ext>
              </a:extLst>
            </p:cNvPr>
            <p:cNvSpPr txBox="1"/>
            <p:nvPr/>
          </p:nvSpPr>
          <p:spPr>
            <a:xfrm>
              <a:off x="6824142" y="3296029"/>
              <a:ext cx="50202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dirty="0">
                  <a:solidFill>
                    <a:srgbClr val="C00000"/>
                  </a:solidFill>
                </a:rPr>
                <a:t>1</a:t>
              </a:r>
              <a:endParaRPr lang="fr-FR" sz="2000" dirty="0"/>
            </a:p>
          </p:txBody>
        </p:sp>
        <p:sp>
          <p:nvSpPr>
            <p:cNvPr id="13" name="ZoneTexte 10">
              <a:extLst>
                <a:ext uri="{FF2B5EF4-FFF2-40B4-BE49-F238E27FC236}">
                  <a16:creationId xmlns:a16="http://schemas.microsoft.com/office/drawing/2014/main" id="{AE659FF4-E7D4-9255-4444-B93C30F4B705}"/>
                </a:ext>
              </a:extLst>
            </p:cNvPr>
            <p:cNvSpPr txBox="1"/>
            <p:nvPr/>
          </p:nvSpPr>
          <p:spPr>
            <a:xfrm>
              <a:off x="6037581" y="3342485"/>
              <a:ext cx="36533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5</a:t>
              </a:r>
              <a:endParaRPr lang="fr-FR" dirty="0"/>
            </a:p>
          </p:txBody>
        </p:sp>
        <p:sp>
          <p:nvSpPr>
            <p:cNvPr id="14" name="ZoneTexte 12">
              <a:extLst>
                <a:ext uri="{FF2B5EF4-FFF2-40B4-BE49-F238E27FC236}">
                  <a16:creationId xmlns:a16="http://schemas.microsoft.com/office/drawing/2014/main" id="{AC520AC0-637F-4BF6-3309-B5DC649EFF67}"/>
                </a:ext>
              </a:extLst>
            </p:cNvPr>
            <p:cNvSpPr txBox="1"/>
            <p:nvPr/>
          </p:nvSpPr>
          <p:spPr>
            <a:xfrm>
              <a:off x="5995686" y="3875666"/>
              <a:ext cx="36533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800" b="1" dirty="0">
                  <a:solidFill>
                    <a:srgbClr val="C00000"/>
                  </a:solidFill>
                </a:rPr>
                <a:t>1</a:t>
              </a:r>
              <a:endParaRPr lang="fr-FR" dirty="0"/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620BC3AE-2D70-9D6F-015E-108806FEE5F6}"/>
                </a:ext>
              </a:extLst>
            </p:cNvPr>
            <p:cNvSpPr txBox="1"/>
            <p:nvPr/>
          </p:nvSpPr>
          <p:spPr>
            <a:xfrm>
              <a:off x="6402913" y="3907673"/>
              <a:ext cx="36533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5</a:t>
              </a:r>
              <a:endParaRPr lang="fr-FR" dirty="0"/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DB4086A-CA3D-ACF9-B2A8-21D730D54A2F}"/>
                </a:ext>
              </a:extLst>
            </p:cNvPr>
            <p:cNvSpPr txBox="1"/>
            <p:nvPr/>
          </p:nvSpPr>
          <p:spPr>
            <a:xfrm>
              <a:off x="7075154" y="3326806"/>
              <a:ext cx="36533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</a:rPr>
                <a:t>3</a:t>
              </a:r>
              <a:endParaRPr lang="fr-FR" dirty="0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9B1B14E1-7A25-6DB6-F3A7-381FE1C7960A}"/>
                </a:ext>
              </a:extLst>
            </p:cNvPr>
            <p:cNvSpPr txBox="1"/>
            <p:nvPr/>
          </p:nvSpPr>
          <p:spPr>
            <a:xfrm>
              <a:off x="6040939" y="4371732"/>
              <a:ext cx="78320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  5   1</a:t>
              </a:r>
              <a:endParaRPr lang="fr-FR" dirty="0"/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0251B2A-C37C-28DB-B420-CE92A294F5D1}"/>
                </a:ext>
              </a:extLst>
            </p:cNvPr>
            <p:cNvSpPr txBox="1"/>
            <p:nvPr/>
          </p:nvSpPr>
          <p:spPr>
            <a:xfrm>
              <a:off x="6037581" y="4929151"/>
              <a:ext cx="98107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  0   0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20295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95BD7-CA99-3D37-4838-969C45ED2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E96B52-1FCD-092A-A7FA-A090D9C1A637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ZoneTexte 9">
            <a:extLst>
              <a:ext uri="{FF2B5EF4-FFF2-40B4-BE49-F238E27FC236}">
                <a16:creationId xmlns:a16="http://schemas.microsoft.com/office/drawing/2014/main" id="{3B30C910-636E-FED9-5381-ABFA1BC44370}"/>
              </a:ext>
            </a:extLst>
          </p:cNvPr>
          <p:cNvSpPr txBox="1"/>
          <p:nvPr/>
        </p:nvSpPr>
        <p:spPr>
          <a:xfrm>
            <a:off x="856830" y="938025"/>
            <a:ext cx="664118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ححوا التمرين رقم6.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DDB717D-9F1C-9111-4CA5-9946C96F2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560" y="1975813"/>
            <a:ext cx="8136265" cy="29063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AEF0F2-9905-555A-D480-A0A813EBA0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34" y="5083629"/>
            <a:ext cx="1537124" cy="14260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66848D7-172D-1527-C7EC-4DAF793A8A70}"/>
              </a:ext>
            </a:extLst>
          </p:cNvPr>
          <p:cNvSpPr txBox="1"/>
          <p:nvPr/>
        </p:nvSpPr>
        <p:spPr>
          <a:xfrm>
            <a:off x="2674909" y="3962401"/>
            <a:ext cx="39693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كُلِّ مَجْموعَةٍ    12  عامِلَةً.</a:t>
            </a:r>
            <a:endParaRPr lang="fr-MA" sz="3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90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65128-8CD8-F1ED-0FD1-A8FD219EE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CB3498F-BB50-1353-DB89-C054E8CA084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E4036C0-948E-7937-5432-841BE7E18024}"/>
              </a:ext>
            </a:extLst>
          </p:cNvPr>
          <p:cNvGrpSpPr/>
          <p:nvPr/>
        </p:nvGrpSpPr>
        <p:grpSpPr>
          <a:xfrm>
            <a:off x="1874549" y="2239767"/>
            <a:ext cx="5071717" cy="3344604"/>
            <a:chOff x="1874549" y="2239767"/>
            <a:chExt cx="5071717" cy="2894763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302E251D-80B5-66B8-B69B-863AF9A15B70}"/>
                </a:ext>
              </a:extLst>
            </p:cNvPr>
            <p:cNvGrpSpPr/>
            <p:nvPr/>
          </p:nvGrpSpPr>
          <p:grpSpPr>
            <a:xfrm>
              <a:off x="2089801" y="2239767"/>
              <a:ext cx="4856465" cy="2819009"/>
              <a:chOff x="2505452" y="2221113"/>
              <a:chExt cx="4476261" cy="2598313"/>
            </a:xfrm>
          </p:grpSpPr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2A96A246-CE25-D090-DA3E-A5285BECCA53}"/>
                  </a:ext>
                </a:extLst>
              </p:cNvPr>
              <p:cNvSpPr/>
              <p:nvPr/>
            </p:nvSpPr>
            <p:spPr>
              <a:xfrm>
                <a:off x="2505452" y="2601944"/>
                <a:ext cx="4476261" cy="221748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10" name="Image 9" descr="Une image contenant symbole, Graphique, conception&#10;&#10;Le contenu généré par l’IA peut être incorrect.">
                <a:extLst>
                  <a:ext uri="{FF2B5EF4-FFF2-40B4-BE49-F238E27FC236}">
                    <a16:creationId xmlns:a16="http://schemas.microsoft.com/office/drawing/2014/main" id="{7D17AA4F-60DA-24B5-0874-DD2F7B5638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0800000">
                <a:off x="6138547" y="3470268"/>
                <a:ext cx="631873" cy="631873"/>
              </a:xfrm>
              <a:prstGeom prst="rect">
                <a:avLst/>
              </a:prstGeom>
            </p:spPr>
          </p:pic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47D26E28-C73C-72C0-21A6-D84E6688D1D1}"/>
                  </a:ext>
                </a:extLst>
              </p:cNvPr>
              <p:cNvSpPr/>
              <p:nvPr/>
            </p:nvSpPr>
            <p:spPr>
              <a:xfrm>
                <a:off x="3206274" y="2221113"/>
                <a:ext cx="2800697" cy="726354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الدرس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86940AE3-FE20-F7C0-BD3F-AB91E266BF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93025" y="2237493"/>
                <a:ext cx="627891" cy="631872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MA" sz="3200" b="1" dirty="0"/>
                  <a:t>1</a:t>
                </a: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12738E6-3489-DE0C-E971-1CBE9A3600F3}"/>
                  </a:ext>
                </a:extLst>
              </p:cNvPr>
              <p:cNvSpPr txBox="1"/>
              <p:nvPr/>
            </p:nvSpPr>
            <p:spPr>
              <a:xfrm>
                <a:off x="2604935" y="3060558"/>
                <a:ext cx="3447931" cy="3682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defTabSz="685834" rtl="1">
                  <a:defRPr/>
                </a:pPr>
                <a:r>
                  <a:rPr lang="ar-MA" sz="2400" b="1" dirty="0">
                    <a:solidFill>
                      <a:schemeClr val="bg1">
                        <a:lumMod val="65000"/>
                      </a:schemeClr>
                    </a:solidFill>
                    <a:latin typeface="Dosis" pitchFamily="2" charset="0"/>
                    <a:cs typeface="Calibri" panose="020F0502020204030204" pitchFamily="34" charset="0"/>
                  </a:rPr>
                  <a:t>تصحيح الأنشطة المنزلية</a:t>
                </a:r>
              </a:p>
            </p:txBody>
          </p:sp>
          <p:sp>
            <p:nvSpPr>
              <p:cNvPr id="18" name="ZoneTexte 16">
                <a:extLst>
                  <a:ext uri="{FF2B5EF4-FFF2-40B4-BE49-F238E27FC236}">
                    <a16:creationId xmlns:a16="http://schemas.microsoft.com/office/drawing/2014/main" id="{175CDEEF-7540-8791-E251-461D0086151A}"/>
                  </a:ext>
                </a:extLst>
              </p:cNvPr>
              <p:cNvSpPr txBox="1"/>
              <p:nvPr/>
            </p:nvSpPr>
            <p:spPr>
              <a:xfrm>
                <a:off x="2583449" y="4211333"/>
                <a:ext cx="3447931" cy="3682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defTabSz="685834" rtl="1">
                  <a:defRPr/>
                </a:pPr>
                <a:r>
                  <a:rPr lang="ar-MA" sz="2400" b="1" dirty="0">
                    <a:solidFill>
                      <a:schemeClr val="bg1">
                        <a:lumMod val="65000"/>
                      </a:schemeClr>
                    </a:solidFill>
                    <a:latin typeface="Dosis" pitchFamily="2" charset="0"/>
                    <a:cs typeface="Calibri" panose="020F0502020204030204" pitchFamily="34" charset="0"/>
                  </a:rPr>
                  <a:t>أنشطة تمهيدية </a:t>
                </a:r>
              </a:p>
            </p:txBody>
          </p:sp>
        </p:grp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42E46DB-40BF-C880-A088-91A09E0EF5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74549" y="4462681"/>
              <a:ext cx="599748" cy="671849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65D327C-65BE-7C15-FE11-178128279263}"/>
              </a:ext>
            </a:extLst>
          </p:cNvPr>
          <p:cNvSpPr txBox="1"/>
          <p:nvPr/>
        </p:nvSpPr>
        <p:spPr>
          <a:xfrm>
            <a:off x="2489429" y="3895469"/>
            <a:ext cx="34344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EA5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106308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14،  سنصحح الواجب المنزلي.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512161E-DAED-22CE-58EA-102231B3C893}"/>
              </a:ext>
            </a:extLst>
          </p:cNvPr>
          <p:cNvGrpSpPr/>
          <p:nvPr/>
        </p:nvGrpSpPr>
        <p:grpSpPr>
          <a:xfrm>
            <a:off x="476099" y="1626691"/>
            <a:ext cx="8081884" cy="4780405"/>
            <a:chOff x="476099" y="1626690"/>
            <a:chExt cx="8081884" cy="4780405"/>
          </a:xfrm>
        </p:grpSpPr>
        <p:pic>
          <p:nvPicPr>
            <p:cNvPr id="9" name="Image 8" descr="Une image contenant texte, capture d’écran, calendrier&#10;&#10;Le contenu généré par l’IA peut être incorrect.">
              <a:extLst>
                <a:ext uri="{FF2B5EF4-FFF2-40B4-BE49-F238E27FC236}">
                  <a16:creationId xmlns:a16="http://schemas.microsoft.com/office/drawing/2014/main" id="{C0258DB7-3B92-00EA-C7BD-01A240626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05"/>
            <a:stretch>
              <a:fillRect/>
            </a:stretch>
          </p:blipFill>
          <p:spPr>
            <a:xfrm>
              <a:off x="714605" y="1626690"/>
              <a:ext cx="3921689" cy="4780405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4B81DF5-D1EA-71F3-FE37-F8117B4635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36294" y="1626691"/>
              <a:ext cx="3921689" cy="4780404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CBFCF2C-3899-07F3-492C-4E1E18DAB2C0}"/>
                </a:ext>
              </a:extLst>
            </p:cNvPr>
            <p:cNvSpPr/>
            <p:nvPr/>
          </p:nvSpPr>
          <p:spPr>
            <a:xfrm>
              <a:off x="476099" y="3054927"/>
              <a:ext cx="3921688" cy="529936"/>
            </a:xfrm>
            <a:prstGeom prst="roundRect">
              <a:avLst>
                <a:gd name="adj" fmla="val 10989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4569487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/>
                <a:t>12 = 3x …..</a:t>
              </a:r>
              <a:endParaRPr lang="fr-FR" sz="3600" b="1" dirty="0">
                <a:solidFill>
                  <a:schemeClr val="accent1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92361" y="316225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4</a:t>
              </a:r>
              <a:endParaRPr lang="fr-FR" sz="3200" b="1" dirty="0">
                <a:solidFill>
                  <a:schemeClr val="bg2">
                    <a:lumMod val="25000"/>
                  </a:schemeClr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443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659442-E59B-40DF-9EF2-ABBBFB197F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731" y="2657367"/>
            <a:ext cx="7792537" cy="154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93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36D0046-6F5C-9323-2D63-391C63FA8360}"/>
              </a:ext>
            </a:extLst>
          </p:cNvPr>
          <p:cNvGrpSpPr/>
          <p:nvPr/>
        </p:nvGrpSpPr>
        <p:grpSpPr>
          <a:xfrm>
            <a:off x="592281" y="2829790"/>
            <a:ext cx="7959438" cy="1543265"/>
            <a:chOff x="592281" y="2982190"/>
            <a:chExt cx="7959438" cy="154326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412AD70-6185-92DD-E70C-2B9CC2E4B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281" y="2982190"/>
              <a:ext cx="7792537" cy="1543265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1A355CEF-6895-0DDB-1B69-55BBBC4EFEB2}"/>
                </a:ext>
              </a:extLst>
            </p:cNvPr>
            <p:cNvGrpSpPr/>
            <p:nvPr/>
          </p:nvGrpSpPr>
          <p:grpSpPr>
            <a:xfrm>
              <a:off x="1787237" y="3152696"/>
              <a:ext cx="6764482" cy="1216946"/>
              <a:chOff x="1787237" y="3152696"/>
              <a:chExt cx="6764482" cy="1216946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270034B-0601-946B-569C-2B04B633C745}"/>
                  </a:ext>
                </a:extLst>
              </p:cNvPr>
              <p:cNvSpPr txBox="1"/>
              <p:nvPr/>
            </p:nvSpPr>
            <p:spPr>
              <a:xfrm>
                <a:off x="1787237" y="3152696"/>
                <a:ext cx="676448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rgbClr val="FF0000"/>
                    </a:solidFill>
                  </a:rPr>
                  <a:t>4                 6                   5                  10                </a:t>
                </a:r>
                <a:r>
                  <a:rPr lang="fr-MA" sz="2400" b="1" dirty="0">
                    <a:solidFill>
                      <a:srgbClr val="FF0000"/>
                    </a:solidFill>
                  </a:rPr>
                  <a:t>16</a:t>
                </a:r>
                <a:endParaRPr lang="fr-MA" sz="28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B348E6B-B6B5-F733-BE67-F7E18869557D}"/>
                  </a:ext>
                </a:extLst>
              </p:cNvPr>
              <p:cNvSpPr txBox="1"/>
              <p:nvPr/>
            </p:nvSpPr>
            <p:spPr>
              <a:xfrm>
                <a:off x="1787237" y="3846422"/>
                <a:ext cx="676448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rgbClr val="FF0000"/>
                    </a:solidFill>
                  </a:rPr>
                  <a:t>5                  6                   7                  8                  8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8747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A5952-E096-C8F5-5CC6-7AB67EECA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441BB6A-301F-779C-C8A5-8AF7A45068B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B7496FF-5E4A-3F06-174D-33981CBD326E}"/>
              </a:ext>
            </a:extLst>
          </p:cNvPr>
          <p:cNvGrpSpPr/>
          <p:nvPr/>
        </p:nvGrpSpPr>
        <p:grpSpPr>
          <a:xfrm>
            <a:off x="2143767" y="2239767"/>
            <a:ext cx="4856465" cy="3189099"/>
            <a:chOff x="2555193" y="2221113"/>
            <a:chExt cx="4476261" cy="248559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DF0BC9D-D33E-C251-567E-7B0035A57B23}"/>
                </a:ext>
              </a:extLst>
            </p:cNvPr>
            <p:cNvSpPr/>
            <p:nvPr/>
          </p:nvSpPr>
          <p:spPr>
            <a:xfrm>
              <a:off x="2555193" y="2489227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FFD1254-66A7-EEC2-5A09-00FAD28D2F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52426" y="4074836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AFD50199-D11C-7D58-AAEB-FCA5E8CC948A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508E5D98-09EA-1EB2-6CC8-D6247BB3A9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D2AC1B09-65E0-FF50-939B-D70689B4D6CA}"/>
                </a:ext>
              </a:extLst>
            </p:cNvPr>
            <p:cNvSpPr txBox="1"/>
            <p:nvPr/>
          </p:nvSpPr>
          <p:spPr>
            <a:xfrm>
              <a:off x="2804494" y="3667698"/>
              <a:ext cx="3447931" cy="3687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8" name="ZoneTexte 16">
              <a:extLst>
                <a:ext uri="{FF2B5EF4-FFF2-40B4-BE49-F238E27FC236}">
                  <a16:creationId xmlns:a16="http://schemas.microsoft.com/office/drawing/2014/main" id="{880BB0DE-DAFD-9CA5-A4F7-EE7CCD840FE5}"/>
                </a:ext>
              </a:extLst>
            </p:cNvPr>
            <p:cNvSpPr txBox="1"/>
            <p:nvPr/>
          </p:nvSpPr>
          <p:spPr>
            <a:xfrm>
              <a:off x="2733475" y="4081025"/>
              <a:ext cx="3447931" cy="5957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dirty="0">
                  <a:solidFill>
                    <a:srgbClr val="FEA500"/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8E3D5722-BFE2-31DB-61B3-3420BE7942A0}"/>
              </a:ext>
            </a:extLst>
          </p:cNvPr>
          <p:cNvSpPr txBox="1"/>
          <p:nvPr/>
        </p:nvSpPr>
        <p:spPr>
          <a:xfrm>
            <a:off x="2488552" y="3515701"/>
            <a:ext cx="37407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الأنشطة المنزلية</a:t>
            </a:r>
          </a:p>
        </p:txBody>
      </p:sp>
    </p:spTree>
    <p:extLst>
      <p:ext uri="{BB962C8B-B14F-4D97-AF65-F5344CB8AC3E}">
        <p14:creationId xmlns:p14="http://schemas.microsoft.com/office/powerpoint/2010/main" val="3101333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على اللوحة خارج القسمة  فقط.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C21C006-80A8-975B-F0E7-CDE3CF296D5A}"/>
              </a:ext>
            </a:extLst>
          </p:cNvPr>
          <p:cNvGrpSpPr/>
          <p:nvPr/>
        </p:nvGrpSpPr>
        <p:grpSpPr>
          <a:xfrm>
            <a:off x="2432617" y="2826919"/>
            <a:ext cx="4932768" cy="1204161"/>
            <a:chOff x="1997188" y="3075413"/>
            <a:chExt cx="4932768" cy="1204161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2C82EEAC-A73C-34AF-9780-3BC1865E8D92}"/>
                </a:ext>
              </a:extLst>
            </p:cNvPr>
            <p:cNvGrpSpPr/>
            <p:nvPr/>
          </p:nvGrpSpPr>
          <p:grpSpPr>
            <a:xfrm>
              <a:off x="1997188" y="3075413"/>
              <a:ext cx="4932768" cy="1204161"/>
              <a:chOff x="1581697" y="3011121"/>
              <a:chExt cx="3378059" cy="1784730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F007262-2FBC-BD44-495F-5181E793B03F}"/>
                  </a:ext>
                </a:extLst>
              </p:cNvPr>
              <p:cNvSpPr txBox="1"/>
              <p:nvPr/>
            </p:nvSpPr>
            <p:spPr>
              <a:xfrm>
                <a:off x="3779801" y="3011121"/>
                <a:ext cx="1179955" cy="1505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000" b="1" dirty="0">
                    <a:solidFill>
                      <a:srgbClr val="E88128"/>
                    </a:solidFill>
                  </a:rPr>
                  <a:t>...</a:t>
                </a:r>
                <a:endParaRPr lang="fr-MA" sz="6000" b="1" dirty="0">
                  <a:solidFill>
                    <a:srgbClr val="E88128"/>
                  </a:solidFill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4BA2D27-01E9-D342-F396-B51EA509F6D9}"/>
                  </a:ext>
                </a:extLst>
              </p:cNvPr>
              <p:cNvSpPr txBox="1"/>
              <p:nvPr/>
            </p:nvSpPr>
            <p:spPr>
              <a:xfrm>
                <a:off x="1581697" y="3290501"/>
                <a:ext cx="1947863" cy="1505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000" b="1" dirty="0">
                    <a:solidFill>
                      <a:schemeClr val="accent1">
                        <a:lumMod val="75000"/>
                      </a:schemeClr>
                    </a:solidFill>
                  </a:rPr>
                  <a:t>8</a:t>
                </a:r>
                <a:endParaRPr lang="fr-MA" sz="6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2A378B1-E469-3D67-A1AE-8AD6BA4FD48B}"/>
                  </a:ext>
                </a:extLst>
              </p:cNvPr>
              <p:cNvSpPr txBox="1"/>
              <p:nvPr/>
            </p:nvSpPr>
            <p:spPr>
              <a:xfrm>
                <a:off x="3121585" y="3290500"/>
                <a:ext cx="815949" cy="1505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000" b="1" dirty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:r>
                  <a:rPr lang="ar-MA" sz="6000" b="1" dirty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:r>
                  <a:rPr lang="en-GB" sz="6000" b="1" dirty="0">
                    <a:solidFill>
                      <a:schemeClr val="accent1">
                        <a:lumMod val="75000"/>
                      </a:schemeClr>
                    </a:solidFill>
                  </a:rPr>
                  <a:t>=</a:t>
                </a:r>
                <a:endParaRPr lang="fr-MA" sz="6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ZoneTexte 6">
                  <a:extLst>
                    <a:ext uri="{FF2B5EF4-FFF2-40B4-BE49-F238E27FC236}">
                      <a16:creationId xmlns:a16="http://schemas.microsoft.com/office/drawing/2014/main" id="{60E9AE57-9EB1-3B6C-051D-E2800372F1D9}"/>
                    </a:ext>
                  </a:extLst>
                </p:cNvPr>
                <p:cNvSpPr txBox="1"/>
                <p:nvPr/>
              </p:nvSpPr>
              <p:spPr>
                <a:xfrm>
                  <a:off x="3588982" y="3480244"/>
                  <a:ext cx="481651" cy="49244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÷</m:t>
                        </m:r>
                      </m:oMath>
                    </m:oMathPara>
                  </a14:m>
                  <a:endParaRPr lang="fr-FR" sz="3200" b="1" dirty="0"/>
                </a:p>
              </p:txBody>
            </p:sp>
          </mc:Choice>
          <mc:Fallback xmlns="">
            <p:sp>
              <p:nvSpPr>
                <p:cNvPr id="7" name="ZoneTexte 6">
                  <a:extLst>
                    <a:ext uri="{FF2B5EF4-FFF2-40B4-BE49-F238E27FC236}">
                      <a16:creationId xmlns:a16="http://schemas.microsoft.com/office/drawing/2014/main" id="{60E9AE57-9EB1-3B6C-051D-E2800372F1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8982" y="3480244"/>
                  <a:ext cx="481651" cy="49244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51FF9F76-6438-E30A-3784-6FBCB8A732B7}"/>
                </a:ext>
              </a:extLst>
            </p:cNvPr>
            <p:cNvSpPr txBox="1"/>
            <p:nvPr/>
          </p:nvSpPr>
          <p:spPr>
            <a:xfrm>
              <a:off x="4136571" y="3263311"/>
              <a:ext cx="633777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5400" b="1" dirty="0">
                  <a:solidFill>
                    <a:schemeClr val="accent1">
                      <a:lumMod val="75000"/>
                    </a:schemeClr>
                  </a:solidFill>
                </a:rPr>
                <a:t>2</a:t>
              </a:r>
              <a:endParaRPr lang="fr-FR" sz="3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03709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EB6A5-4576-690E-3B2D-CA12BB9A8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A33B7CE-F82E-A84E-EF88-868492B7758B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6D6132-8B45-0FCF-9FCE-A989A79C3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F2D548F-3AF5-8122-D0FD-031E1075E871}"/>
              </a:ext>
            </a:extLst>
          </p:cNvPr>
          <p:cNvSpPr txBox="1"/>
          <p:nvPr/>
        </p:nvSpPr>
        <p:spPr>
          <a:xfrm>
            <a:off x="3008576" y="897433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3A7110A-3023-27B0-986B-14B7BC399DFF}"/>
              </a:ext>
            </a:extLst>
          </p:cNvPr>
          <p:cNvGrpSpPr/>
          <p:nvPr/>
        </p:nvGrpSpPr>
        <p:grpSpPr>
          <a:xfrm>
            <a:off x="2206308" y="3228587"/>
            <a:ext cx="5007457" cy="1015663"/>
            <a:chOff x="1581697" y="3290500"/>
            <a:chExt cx="3429208" cy="150535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88AE903-BE87-E524-4810-07462BA99585}"/>
                </a:ext>
              </a:extLst>
            </p:cNvPr>
            <p:cNvSpPr txBox="1"/>
            <p:nvPr/>
          </p:nvSpPr>
          <p:spPr>
            <a:xfrm>
              <a:off x="3313284" y="3290501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FF0000"/>
                  </a:solidFill>
                </a:rPr>
                <a:t>4</a:t>
              </a:r>
              <a:endParaRPr lang="fr-MA" sz="6000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0FFE05F-5A37-7180-D802-03963654DC9C}"/>
                </a:ext>
              </a:extLst>
            </p:cNvPr>
            <p:cNvSpPr txBox="1"/>
            <p:nvPr/>
          </p:nvSpPr>
          <p:spPr>
            <a:xfrm>
              <a:off x="1581697" y="3290501"/>
              <a:ext cx="1947863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8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E393AB2-77E3-7339-E168-6B484C4519E1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648A149-53C3-AB8E-1A46-1E5427D481A9}"/>
                  </a:ext>
                </a:extLst>
              </p:cNvPr>
              <p:cNvSpPr txBox="1"/>
              <p:nvPr/>
            </p:nvSpPr>
            <p:spPr>
              <a:xfrm>
                <a:off x="3790553" y="3551753"/>
                <a:ext cx="481651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</m:oMath>
                  </m:oMathPara>
                </a14:m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648A149-53C3-AB8E-1A46-1E5427D481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0553" y="3551753"/>
                <a:ext cx="481651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>
            <a:extLst>
              <a:ext uri="{FF2B5EF4-FFF2-40B4-BE49-F238E27FC236}">
                <a16:creationId xmlns:a16="http://schemas.microsoft.com/office/drawing/2014/main" id="{1F64E0AD-AE26-B9A0-E6DB-0AD99DFCBB99}"/>
              </a:ext>
            </a:extLst>
          </p:cNvPr>
          <p:cNvSpPr txBox="1"/>
          <p:nvPr/>
        </p:nvSpPr>
        <p:spPr>
          <a:xfrm>
            <a:off x="4253185" y="3306247"/>
            <a:ext cx="6337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5400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4886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171F0-6E89-002E-1202-88F1BF71D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CB6CA306-E65B-C941-016B-9CEB997F3D33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9249D11-19FB-12F1-76CD-ED7D7E9A6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2CB127A1-4AD3-3934-806D-5C2A97DCDC00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على اللوحة خارج القسمة  فقط.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869B7BE-35AB-7820-A007-8371EAFF7294}"/>
              </a:ext>
            </a:extLst>
          </p:cNvPr>
          <p:cNvGrpSpPr/>
          <p:nvPr/>
        </p:nvGrpSpPr>
        <p:grpSpPr>
          <a:xfrm>
            <a:off x="1886338" y="3043920"/>
            <a:ext cx="5599042" cy="1200329"/>
            <a:chOff x="1362575" y="3016799"/>
            <a:chExt cx="3834337" cy="177905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EB74739-D38C-9812-4E30-B8263BCA82CF}"/>
                </a:ext>
              </a:extLst>
            </p:cNvPr>
            <p:cNvSpPr txBox="1"/>
            <p:nvPr/>
          </p:nvSpPr>
          <p:spPr>
            <a:xfrm>
              <a:off x="3499291" y="3016799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rgbClr val="E88128"/>
                  </a:solidFill>
                </a:rPr>
                <a:t>....</a:t>
              </a:r>
              <a:endParaRPr lang="fr-MA" sz="6000" b="1" dirty="0">
                <a:solidFill>
                  <a:srgbClr val="E88128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A7349A5-6C97-FA70-2DA1-81618A5DAD71}"/>
                </a:ext>
              </a:extLst>
            </p:cNvPr>
            <p:cNvSpPr txBox="1"/>
            <p:nvPr/>
          </p:nvSpPr>
          <p:spPr>
            <a:xfrm>
              <a:off x="1362575" y="3153651"/>
              <a:ext cx="1947863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6000" b="1" dirty="0">
                  <a:solidFill>
                    <a:schemeClr val="accent1">
                      <a:lumMod val="75000"/>
                    </a:schemeClr>
                  </a:solidFill>
                </a:rPr>
                <a:t>1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8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3E4728B-B44D-9E6E-63AD-87224DDCE0EC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4DA6D5E9-E950-CC81-0329-6E201DBFDDBC}"/>
                  </a:ext>
                </a:extLst>
              </p:cNvPr>
              <p:cNvSpPr txBox="1"/>
              <p:nvPr/>
            </p:nvSpPr>
            <p:spPr>
              <a:xfrm>
                <a:off x="3790553" y="3551753"/>
                <a:ext cx="481651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</m:oMath>
                  </m:oMathPara>
                </a14:m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4DA6D5E9-E950-CC81-0329-6E201DBFDD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0553" y="3551753"/>
                <a:ext cx="481651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>
            <a:extLst>
              <a:ext uri="{FF2B5EF4-FFF2-40B4-BE49-F238E27FC236}">
                <a16:creationId xmlns:a16="http://schemas.microsoft.com/office/drawing/2014/main" id="{F1404CF8-4B89-1305-6731-22C64A543290}"/>
              </a:ext>
            </a:extLst>
          </p:cNvPr>
          <p:cNvSpPr txBox="1"/>
          <p:nvPr/>
        </p:nvSpPr>
        <p:spPr>
          <a:xfrm>
            <a:off x="4343121" y="3228588"/>
            <a:ext cx="6337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5400" b="1" dirty="0">
                <a:solidFill>
                  <a:schemeClr val="accent1">
                    <a:lumMod val="75000"/>
                  </a:schemeClr>
                </a:solidFill>
              </a:rPr>
              <a:t>3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316177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F441F-92E0-F20E-BF46-E52185957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E99036A-0647-76AE-6B3F-5712B6B3CFC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F1DDBD-BE83-8986-0818-7B368F20C3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0EB24B8-244A-2F0D-504F-AADD7DD9CE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8914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CF83D-C96B-EAA4-C891-CC496CE0C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8B476CE3-A590-768E-35DD-992BA1DEB5C4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CFFC05-493C-A4B9-3197-CE792938F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3381765-38CF-79D0-468A-45CBC1337310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9CDD276-39C5-05AE-1788-717BECB7401B}"/>
              </a:ext>
            </a:extLst>
          </p:cNvPr>
          <p:cNvGrpSpPr/>
          <p:nvPr/>
        </p:nvGrpSpPr>
        <p:grpSpPr>
          <a:xfrm>
            <a:off x="2004583" y="3228587"/>
            <a:ext cx="5209183" cy="1022877"/>
            <a:chOff x="1443552" y="3290500"/>
            <a:chExt cx="3567354" cy="151604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83EE2B3-1E54-D533-4483-11C38C82D0C9}"/>
                </a:ext>
              </a:extLst>
            </p:cNvPr>
            <p:cNvSpPr txBox="1"/>
            <p:nvPr/>
          </p:nvSpPr>
          <p:spPr>
            <a:xfrm>
              <a:off x="3313285" y="3301192"/>
              <a:ext cx="1697621" cy="1505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FF0000"/>
                  </a:solidFill>
                </a:rPr>
                <a:t>6</a:t>
              </a:r>
              <a:endParaRPr lang="fr-MA" sz="6000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B750E43-7419-5D0B-AC8D-E8963A0C7937}"/>
                </a:ext>
              </a:extLst>
            </p:cNvPr>
            <p:cNvSpPr txBox="1"/>
            <p:nvPr/>
          </p:nvSpPr>
          <p:spPr>
            <a:xfrm>
              <a:off x="1443552" y="3290501"/>
              <a:ext cx="1947863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1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8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218664F-7AD1-0CCE-CF35-8CF85ED4B2DD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A32B357-81EB-43D8-E748-67F36BFB9479}"/>
                  </a:ext>
                </a:extLst>
              </p:cNvPr>
              <p:cNvSpPr txBox="1"/>
              <p:nvPr/>
            </p:nvSpPr>
            <p:spPr>
              <a:xfrm>
                <a:off x="3790553" y="3551753"/>
                <a:ext cx="481651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</m:oMath>
                  </m:oMathPara>
                </a14:m>
                <a:endParaRPr lang="fr-FR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A32B357-81EB-43D8-E748-67F36BFB94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0553" y="3551753"/>
                <a:ext cx="481651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>
            <a:extLst>
              <a:ext uri="{FF2B5EF4-FFF2-40B4-BE49-F238E27FC236}">
                <a16:creationId xmlns:a16="http://schemas.microsoft.com/office/drawing/2014/main" id="{8BEED167-535A-BFE1-5FFF-40A8AEB8A51A}"/>
              </a:ext>
            </a:extLst>
          </p:cNvPr>
          <p:cNvSpPr txBox="1"/>
          <p:nvPr/>
        </p:nvSpPr>
        <p:spPr>
          <a:xfrm>
            <a:off x="4253185" y="3306247"/>
            <a:ext cx="6337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5400" b="1" dirty="0">
                <a:solidFill>
                  <a:schemeClr val="accent1">
                    <a:lumMod val="75000"/>
                  </a:schemeClr>
                </a:solidFill>
              </a:rPr>
              <a:t>3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192964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6B953-FDE4-50FD-4C5E-CD24BDA0D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5E0105D-5502-6FFB-E087-D6B01CE2E11F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095148-12CC-294A-6521-B8525BBE5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3A5CC34-F633-00D8-93BC-AA274731015E}"/>
              </a:ext>
            </a:extLst>
          </p:cNvPr>
          <p:cNvSpPr txBox="1"/>
          <p:nvPr/>
        </p:nvSpPr>
        <p:spPr>
          <a:xfrm>
            <a:off x="2914429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احسبوا بسرعة 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7BA110-2502-91AA-547C-599247E2F144}"/>
              </a:ext>
            </a:extLst>
          </p:cNvPr>
          <p:cNvGrpSpPr/>
          <p:nvPr/>
        </p:nvGrpSpPr>
        <p:grpSpPr>
          <a:xfrm>
            <a:off x="2294115" y="3228587"/>
            <a:ext cx="5483210" cy="1015664"/>
            <a:chOff x="1581697" y="3290499"/>
            <a:chExt cx="3755013" cy="150535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C63C881-036C-5D79-05A7-5C3DC27288A1}"/>
                </a:ext>
              </a:extLst>
            </p:cNvPr>
            <p:cNvSpPr txBox="1"/>
            <p:nvPr/>
          </p:nvSpPr>
          <p:spPr>
            <a:xfrm>
              <a:off x="3639089" y="3290499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002060"/>
                  </a:solidFill>
                </a:rPr>
                <a:t>6</a:t>
              </a:r>
              <a:endParaRPr lang="fr-MA" sz="6000" b="1" dirty="0">
                <a:solidFill>
                  <a:srgbClr val="00206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C4FFE603-8C0F-34CC-1ED9-6CC6F563D6F4}"/>
                    </a:ext>
                  </a:extLst>
                </p:cNvPr>
                <p:cNvSpPr txBox="1"/>
                <p:nvPr/>
              </p:nvSpPr>
              <p:spPr>
                <a:xfrm>
                  <a:off x="1581697" y="3290501"/>
                  <a:ext cx="1213593" cy="15053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6000" b="1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30</a:t>
                  </a:r>
                  <a:r>
                    <a:rPr lang="en-GB" sz="6000" b="1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fr-FR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</m:oMath>
                  </a14:m>
                  <a:endParaRPr lang="fr-MA" sz="6000" b="1" dirty="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C4FFE603-8C0F-34CC-1ED9-6CC6F563D6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81697" y="3290501"/>
                  <a:ext cx="1213593" cy="1505350"/>
                </a:xfrm>
                <a:prstGeom prst="rect">
                  <a:avLst/>
                </a:prstGeom>
                <a:blipFill>
                  <a:blip r:embed="rId4"/>
                  <a:stretch>
                    <a:fillRect l="-20275" t="-21687" b="-37349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8FC4A2-3C3C-A015-80A9-BF5C561CC224}"/>
                </a:ext>
              </a:extLst>
            </p:cNvPr>
            <p:cNvSpPr txBox="1"/>
            <p:nvPr/>
          </p:nvSpPr>
          <p:spPr>
            <a:xfrm>
              <a:off x="3529560" y="3290501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1FF5ACF9-920E-A556-81DE-1FBC83D6174F}"/>
              </a:ext>
            </a:extLst>
          </p:cNvPr>
          <p:cNvSpPr txBox="1"/>
          <p:nvPr/>
        </p:nvSpPr>
        <p:spPr>
          <a:xfrm>
            <a:off x="4225472" y="3228587"/>
            <a:ext cx="121963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4400" b="1" dirty="0">
                <a:solidFill>
                  <a:srgbClr val="E88128"/>
                </a:solidFill>
              </a:rPr>
              <a:t>...</a:t>
            </a:r>
            <a:endParaRPr lang="fr-FR" sz="4400" dirty="0">
              <a:solidFill>
                <a:srgbClr val="E881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12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D1F61-E757-3B55-9E8B-941AB16A5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C958BE1-F0D2-8470-BE05-8C3B4479E708}"/>
              </a:ext>
            </a:extLst>
          </p:cNvPr>
          <p:cNvSpPr txBox="1"/>
          <p:nvPr/>
        </p:nvSpPr>
        <p:spPr>
          <a:xfrm>
            <a:off x="1229109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BEF350-5BD5-4F6C-2C33-FB9C89037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1A9433-3F43-9407-866B-739B1757A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4098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6F385-D79F-5764-C2E3-E8DC57C4A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C549AFB9-07A3-038B-FF79-CF7FB3344567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560DDBB-6C0B-DAEE-C3FC-02F64B226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255FD458-77AC-7F00-5647-32AD1D913275}"/>
              </a:ext>
            </a:extLst>
          </p:cNvPr>
          <p:cNvSpPr txBox="1"/>
          <p:nvPr/>
        </p:nvSpPr>
        <p:spPr>
          <a:xfrm>
            <a:off x="347510" y="938025"/>
            <a:ext cx="72472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 من يشرح كيف حصل على الجواب الصحيح.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A80A042-306E-DD52-E876-EC700D265C5A}"/>
              </a:ext>
            </a:extLst>
          </p:cNvPr>
          <p:cNvSpPr txBox="1"/>
          <p:nvPr/>
        </p:nvSpPr>
        <p:spPr>
          <a:xfrm>
            <a:off x="4731938" y="3228587"/>
            <a:ext cx="12196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6000" b="1" dirty="0">
                <a:solidFill>
                  <a:srgbClr val="FF0000"/>
                </a:solidFill>
              </a:rPr>
              <a:t>5</a:t>
            </a:r>
            <a:endParaRPr lang="fr-FR" sz="4400" dirty="0">
              <a:solidFill>
                <a:srgbClr val="FF000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99410EF-19BD-1783-3625-FE7A943B7EAE}"/>
              </a:ext>
            </a:extLst>
          </p:cNvPr>
          <p:cNvGrpSpPr/>
          <p:nvPr/>
        </p:nvGrpSpPr>
        <p:grpSpPr>
          <a:xfrm>
            <a:off x="2799866" y="3228588"/>
            <a:ext cx="5173402" cy="1046441"/>
            <a:chOff x="1793860" y="3290499"/>
            <a:chExt cx="3542850" cy="155096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6B9EFAE-F5B8-63D8-B438-52B01C8EFBCF}"/>
                </a:ext>
              </a:extLst>
            </p:cNvPr>
            <p:cNvSpPr txBox="1"/>
            <p:nvPr/>
          </p:nvSpPr>
          <p:spPr>
            <a:xfrm>
              <a:off x="3639089" y="3290499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002060"/>
                  </a:solidFill>
                </a:rPr>
                <a:t>6</a:t>
              </a:r>
              <a:endParaRPr lang="fr-MA" sz="6000" b="1" dirty="0">
                <a:solidFill>
                  <a:srgbClr val="00206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295DA7CA-42EB-961E-CC24-8D17453299CF}"/>
                    </a:ext>
                  </a:extLst>
                </p:cNvPr>
                <p:cNvSpPr txBox="1"/>
                <p:nvPr/>
              </p:nvSpPr>
              <p:spPr>
                <a:xfrm>
                  <a:off x="1793860" y="3336116"/>
                  <a:ext cx="1213593" cy="15053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6000" b="1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30</a:t>
                  </a:r>
                  <a:r>
                    <a:rPr lang="en-GB" sz="6000" b="1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fr-FR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</m:oMath>
                  </a14:m>
                  <a:endParaRPr lang="fr-MA" sz="6000" b="1" dirty="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295DA7CA-42EB-961E-CC24-8D17453299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93860" y="3336116"/>
                  <a:ext cx="1213593" cy="1505351"/>
                </a:xfrm>
                <a:prstGeom prst="rect">
                  <a:avLst/>
                </a:prstGeom>
                <a:blipFill>
                  <a:blip r:embed="rId4"/>
                  <a:stretch>
                    <a:fillRect l="-20275" t="-21687" b="-37349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5881B07-0F32-415B-37D3-1D377BD70984}"/>
                </a:ext>
              </a:extLst>
            </p:cNvPr>
            <p:cNvSpPr txBox="1"/>
            <p:nvPr/>
          </p:nvSpPr>
          <p:spPr>
            <a:xfrm>
              <a:off x="3529560" y="3290501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096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1027773" y="2158011"/>
            <a:ext cx="7078499" cy="3317503"/>
            <a:chOff x="2193990" y="2167843"/>
            <a:chExt cx="4626035" cy="331750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90" y="2610518"/>
              <a:ext cx="4626035" cy="287482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00000">
              <a:off x="6258989" y="3214087"/>
              <a:ext cx="489716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673873" y="3210205"/>
              <a:ext cx="3594949" cy="19645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  </a:t>
              </a:r>
              <a:r>
                <a:rPr lang="ar-M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S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M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سَ</a:t>
              </a:r>
              <a:r>
                <a:rPr lang="ar-S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</a:t>
              </a:r>
              <a:r>
                <a:rPr lang="ar-M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بِ خارِجِ قِسْمَةِ عَدَدٍ مِنْ ثَلاثَةِ أَرْقامٍ عَلى عَدَدٍ مِنْ رَقْمٍ وَاحِدٍ </a:t>
              </a:r>
              <a:r>
                <a:rPr lang="fr-M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  <a:r>
                <a:rPr lang="ar-M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الْتَقْنِيَةُ الْاعْتِيادِيَّةُ</a:t>
              </a:r>
              <a:r>
                <a:rPr lang="fr-M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</a:t>
              </a:r>
              <a:endParaRPr lang="ar-MA" sz="28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defTabSz="685834" rtl="1">
                <a:lnSpc>
                  <a:spcPct val="150000"/>
                </a:lnSpc>
                <a:defRPr/>
              </a:pPr>
              <a:endPara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114063" y="4733142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3509" y="344457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سنتعرف حساب خارج قسمة عدد من ثلاثة أرقام علة رقم واحد باعتماد التقنية الاعتيادية.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C687982-D43C-1C38-5819-4F8BECB63A96}"/>
              </a:ext>
            </a:extLst>
          </p:cNvPr>
          <p:cNvGrpSpPr/>
          <p:nvPr/>
        </p:nvGrpSpPr>
        <p:grpSpPr>
          <a:xfrm>
            <a:off x="368411" y="1858663"/>
            <a:ext cx="8224217" cy="4621169"/>
            <a:chOff x="368411" y="1858663"/>
            <a:chExt cx="8224217" cy="46211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C4B85D5-A618-C5A3-77A8-CE3C65C50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411" y="1858663"/>
              <a:ext cx="8224217" cy="462116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252DCF-400E-4072-D84A-B44215F94FFF}"/>
                </a:ext>
              </a:extLst>
            </p:cNvPr>
            <p:cNvSpPr/>
            <p:nvPr/>
          </p:nvSpPr>
          <p:spPr>
            <a:xfrm>
              <a:off x="2545773" y="2337955"/>
              <a:ext cx="3844636" cy="3823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النمذجة.</a:t>
            </a:r>
          </a:p>
        </p:txBody>
      </p:sp>
      <p:pic>
        <p:nvPicPr>
          <p:cNvPr id="2" name="MATHS_N4_P3_SEM2_S1_V1">
            <a:hlinkClick r:id="" action="ppaction://media"/>
            <a:extLst>
              <a:ext uri="{FF2B5EF4-FFF2-40B4-BE49-F238E27FC236}">
                <a16:creationId xmlns:a16="http://schemas.microsoft.com/office/drawing/2014/main" id="{E710AD3C-943F-8638-9523-6E0702F231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4142" y="1785256"/>
            <a:ext cx="6433457" cy="421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7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4B8D5F-C433-DA25-DB80-C82493450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840" y="2095328"/>
            <a:ext cx="6335009" cy="388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098751" y="2914889"/>
            <a:ext cx="698043" cy="767679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513771" y="3057821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4630857" y="3800412"/>
            <a:ext cx="14678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4410900" y="4441476"/>
            <a:ext cx="16959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69E7D-B509-FA25-57C6-4B9A8938E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5997D8C-42F9-A93B-B852-6C72026FAD79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4476408-D5C5-B983-C60F-2C4CBE188D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AB8CD13-BA88-9972-9283-860C4030FF65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775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.سنطبق نفس خطوات مجد وندى لإنجاز عمليات القسمة.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C4C9E42-5BC7-2879-B927-B03A222F93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778" y="1852765"/>
            <a:ext cx="6840251" cy="4155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234B57-03C3-1969-B95D-D9D77010FA43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6CB0152-4FDC-F68A-8674-AA573DD72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29" y="2038229"/>
            <a:ext cx="7097485" cy="422983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74915" y="947191"/>
            <a:ext cx="6780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سنتبع نفس خطوات مجد وندى لننجز عمليات  القسمة ونتححق بالمتساوية.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D3AD4F1-570B-A7FC-2A08-678E18B80333}"/>
              </a:ext>
            </a:extLst>
          </p:cNvPr>
          <p:cNvSpPr txBox="1"/>
          <p:nvPr/>
        </p:nvSpPr>
        <p:spPr>
          <a:xfrm>
            <a:off x="1132114" y="2297747"/>
            <a:ext cx="3439886" cy="397031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803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CD09-2585-21BB-41B3-D97A2DB39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D42B67F-C69A-A0FA-E292-F2368B349BB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2AB06A-60C7-A173-E3B8-2D4CECFD2D1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B04A043-1F61-B815-4814-C197C74B3EA1}"/>
              </a:ext>
            </a:extLst>
          </p:cNvPr>
          <p:cNvGrpSpPr/>
          <p:nvPr/>
        </p:nvGrpSpPr>
        <p:grpSpPr>
          <a:xfrm>
            <a:off x="674560" y="1465653"/>
            <a:ext cx="7228468" cy="578425"/>
            <a:chOff x="674560" y="1465653"/>
            <a:chExt cx="7228468" cy="578425"/>
          </a:xfrm>
        </p:grpSpPr>
        <p:grpSp>
          <p:nvGrpSpPr>
            <p:cNvPr id="16" name="Group 12">
              <a:extLst>
                <a:ext uri="{FF2B5EF4-FFF2-40B4-BE49-F238E27FC236}">
                  <a16:creationId xmlns:a16="http://schemas.microsoft.com/office/drawing/2014/main" id="{853BAD44-D4A9-0D98-8A0E-B58774EC5262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ED60D24-D0D9-4700-BA79-A247ACC8E77F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461EF394-9B08-06D5-69A4-4661C89AE1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6B3C324A-31B1-D1BF-3456-20BF63629904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EB5FC5F4-CA76-1D1F-74BB-3CD9E6655159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CF0F3ED6-AF4F-8C13-BB32-5A474893DB6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" name="Group 12">
              <a:extLst>
                <a:ext uri="{FF2B5EF4-FFF2-40B4-BE49-F238E27FC236}">
                  <a16:creationId xmlns:a16="http://schemas.microsoft.com/office/drawing/2014/main" id="{29E60450-3FC2-F80B-75C8-07BCA7E633A1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C837B887-C27C-6CF2-4B06-C08C690B3107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" name="Oval 80">
                <a:extLst>
                  <a:ext uri="{FF2B5EF4-FFF2-40B4-BE49-F238E27FC236}">
                    <a16:creationId xmlns:a16="http://schemas.microsoft.com/office/drawing/2014/main" id="{1E350A6D-5F0F-BE09-39AE-3371DE0DE9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2635FB2-1286-2630-B497-262C26E2C039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062DE20-7CCF-B2F2-342A-44170258984C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DB2940E-BCDF-4F24-494E-892A47592EAC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A2D7DEC-7357-98EB-9331-7AE4981AFF2E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7DEE0545-AB12-AA38-D40F-A5A6869183B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58F4308E-5A56-4646-FDB3-C8485DFD5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77" y="2256369"/>
            <a:ext cx="6534067" cy="3894060"/>
          </a:xfrm>
          <a:prstGeom prst="rect">
            <a:avLst/>
          </a:prstGeom>
        </p:spPr>
      </p:pic>
      <p:sp>
        <p:nvSpPr>
          <p:cNvPr id="7" name="ZoneTexte 2">
            <a:extLst>
              <a:ext uri="{FF2B5EF4-FFF2-40B4-BE49-F238E27FC236}">
                <a16:creationId xmlns:a16="http://schemas.microsoft.com/office/drawing/2014/main" id="{276C92BF-B1DD-D104-0424-F92EC5148B17}"/>
              </a:ext>
            </a:extLst>
          </p:cNvPr>
          <p:cNvSpPr txBox="1"/>
          <p:nvPr/>
        </p:nvSpPr>
        <p:spPr>
          <a:xfrm>
            <a:off x="1023258" y="2297747"/>
            <a:ext cx="3080656" cy="397031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fr-MA" dirty="0"/>
          </a:p>
        </p:txBody>
      </p:sp>
      <p:pic>
        <p:nvPicPr>
          <p:cNvPr id="9" name="Image 18">
            <a:extLst>
              <a:ext uri="{FF2B5EF4-FFF2-40B4-BE49-F238E27FC236}">
                <a16:creationId xmlns:a16="http://schemas.microsoft.com/office/drawing/2014/main" id="{721AB264-5A0E-A25F-1ACB-E8BB97B040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3467" y="4570536"/>
            <a:ext cx="1149193" cy="1697530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599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A7E68-1CDB-1EBD-473D-0FA709406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3C60D89-796B-959D-2182-3711D8DE8FA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ضعوا العملية على الألواح واقسموا العدد في المنزلة الأكبر على 4 ثم احسبوا الباقي.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0A0224-BC7D-A8B4-2AEB-D57BE8E6BFB5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2C1843C-2616-E33F-588B-BA0AF3F0EF32}"/>
              </a:ext>
            </a:extLst>
          </p:cNvPr>
          <p:cNvSpPr txBox="1"/>
          <p:nvPr/>
        </p:nvSpPr>
        <p:spPr>
          <a:xfrm>
            <a:off x="6548200" y="1525912"/>
            <a:ext cx="9838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أَقْسِمُ </a:t>
            </a:r>
            <a:endParaRPr lang="fr-MA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7F46BC-A877-F66B-5828-522F8EBB4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029" y="2038229"/>
            <a:ext cx="7097485" cy="4229836"/>
          </a:xfrm>
          <a:prstGeom prst="rect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EC869B16-C473-74C4-E3BD-78CACAB17DD5}"/>
              </a:ext>
            </a:extLst>
          </p:cNvPr>
          <p:cNvSpPr txBox="1"/>
          <p:nvPr/>
        </p:nvSpPr>
        <p:spPr>
          <a:xfrm>
            <a:off x="1132114" y="2297747"/>
            <a:ext cx="3439886" cy="397031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fr-MA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A9E5054-A886-74A5-2B1E-D14B5178917A}"/>
              </a:ext>
            </a:extLst>
          </p:cNvPr>
          <p:cNvGrpSpPr/>
          <p:nvPr/>
        </p:nvGrpSpPr>
        <p:grpSpPr>
          <a:xfrm>
            <a:off x="431822" y="1421365"/>
            <a:ext cx="7228468" cy="578425"/>
            <a:chOff x="674560" y="1465653"/>
            <a:chExt cx="7228468" cy="578425"/>
          </a:xfrm>
        </p:grpSpPr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6D421066-6285-D811-A93F-9938AF5D91C4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38" name="Rectangle : coins arrondis 16">
                <a:extLst>
                  <a:ext uri="{FF2B5EF4-FFF2-40B4-BE49-F238E27FC236}">
                    <a16:creationId xmlns:a16="http://schemas.microsoft.com/office/drawing/2014/main" id="{279D4716-300F-D68A-E879-7595B6EE0CD1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Oval 80">
                <a:extLst>
                  <a:ext uri="{FF2B5EF4-FFF2-40B4-BE49-F238E27FC236}">
                    <a16:creationId xmlns:a16="http://schemas.microsoft.com/office/drawing/2014/main" id="{D8B84F42-A327-0D8B-9603-9D496C4924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E0FEE00A-44F3-B023-DCBF-BD96324CC5B8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31" name="Rectangle : coins arrondis 19">
                <a:extLst>
                  <a:ext uri="{FF2B5EF4-FFF2-40B4-BE49-F238E27FC236}">
                    <a16:creationId xmlns:a16="http://schemas.microsoft.com/office/drawing/2014/main" id="{60CD466B-5D9D-9FF2-0B66-4618509F9C52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Oval 80">
                <a:extLst>
                  <a:ext uri="{FF2B5EF4-FFF2-40B4-BE49-F238E27FC236}">
                    <a16:creationId xmlns:a16="http://schemas.microsoft.com/office/drawing/2014/main" id="{40276A58-817E-D3E1-5407-731331D79E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951DE24C-58BD-B831-5485-CD81C5DCB55D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28" name="Rectangle : coins arrondis 2">
                <a:extLst>
                  <a:ext uri="{FF2B5EF4-FFF2-40B4-BE49-F238E27FC236}">
                    <a16:creationId xmlns:a16="http://schemas.microsoft.com/office/drawing/2014/main" id="{07E512D3-0F71-CF45-5BE9-7628C36FEC0B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D4FC3C89-6F06-A803-A4D5-B3C50ACC89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3" name="ZoneTexte 7">
              <a:extLst>
                <a:ext uri="{FF2B5EF4-FFF2-40B4-BE49-F238E27FC236}">
                  <a16:creationId xmlns:a16="http://schemas.microsoft.com/office/drawing/2014/main" id="{B067A8A5-2056-E669-5421-68D7FDEB0F2E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ZoneTexte 11">
              <a:extLst>
                <a:ext uri="{FF2B5EF4-FFF2-40B4-BE49-F238E27FC236}">
                  <a16:creationId xmlns:a16="http://schemas.microsoft.com/office/drawing/2014/main" id="{B7850CC2-5A21-4A47-B510-D1FFE39EC9FE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A8779AC-A75F-7909-0F76-AEBA0DA4C98B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26" name="Rectangle : coins arrondis 13">
                <a:extLst>
                  <a:ext uri="{FF2B5EF4-FFF2-40B4-BE49-F238E27FC236}">
                    <a16:creationId xmlns:a16="http://schemas.microsoft.com/office/drawing/2014/main" id="{D38ABF3C-D918-33C6-C0C8-DAB96B04C637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0CB4B441-13E8-DB11-5D7E-264F41795F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2727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4CAE2-3C37-5E67-A381-DA5D2120D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7A5E4D4-1329-C873-6F25-3455E17541FD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5145EB-74C4-78AC-29A9-10E6A2577D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703F1-6D44-BD4E-F8C3-E745E8536A7C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95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B72C6-3A81-D94B-4694-61E14AD9D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C34BD53-8C1B-28DB-854A-6720ADECB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058" y="2178417"/>
            <a:ext cx="6724304" cy="4007434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97B8154-18DE-8B52-E8F3-19CEBC2422A3}"/>
              </a:ext>
            </a:extLst>
          </p:cNvPr>
          <p:cNvGrpSpPr/>
          <p:nvPr/>
        </p:nvGrpSpPr>
        <p:grpSpPr>
          <a:xfrm>
            <a:off x="431822" y="1421365"/>
            <a:ext cx="7228468" cy="578425"/>
            <a:chOff x="674560" y="1465653"/>
            <a:chExt cx="7228468" cy="578425"/>
          </a:xfrm>
        </p:grpSpPr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21230613-B1B1-7E7F-AF8C-15F4EAB15C25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22" name="Rectangle : coins arrondis 16">
                <a:extLst>
                  <a:ext uri="{FF2B5EF4-FFF2-40B4-BE49-F238E27FC236}">
                    <a16:creationId xmlns:a16="http://schemas.microsoft.com/office/drawing/2014/main" id="{87DB504A-217C-B0E4-35AD-6904660D407B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5" name="Oval 80">
                <a:extLst>
                  <a:ext uri="{FF2B5EF4-FFF2-40B4-BE49-F238E27FC236}">
                    <a16:creationId xmlns:a16="http://schemas.microsoft.com/office/drawing/2014/main" id="{5EC87406-72A9-4F8D-2D52-4336C1EC9EB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4279BBB3-3469-6199-16C2-CD50CC6EBF3B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3F4CBB5A-7C22-31E5-2286-1BC4D373A4FB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B0CB5C5D-B244-22FF-B426-151635EBCF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0B4C4041-6BA8-71CC-D781-B80D33BB457E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18" name="Rectangle : coins arrondis 2">
                <a:extLst>
                  <a:ext uri="{FF2B5EF4-FFF2-40B4-BE49-F238E27FC236}">
                    <a16:creationId xmlns:a16="http://schemas.microsoft.com/office/drawing/2014/main" id="{2B9592BB-DD1B-4F2A-5122-36579CFAB2BE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A705FECC-A8D9-61E2-83A0-60A340EAAAB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0" name="ZoneTexte 7">
              <a:extLst>
                <a:ext uri="{FF2B5EF4-FFF2-40B4-BE49-F238E27FC236}">
                  <a16:creationId xmlns:a16="http://schemas.microsoft.com/office/drawing/2014/main" id="{8C95F1B8-4A4D-508F-9FC9-DDB26EF389B6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11">
              <a:extLst>
                <a:ext uri="{FF2B5EF4-FFF2-40B4-BE49-F238E27FC236}">
                  <a16:creationId xmlns:a16="http://schemas.microsoft.com/office/drawing/2014/main" id="{B22D8CCE-DC48-41CC-4FA2-0A8E31C74B0A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39EEA4A-3D2C-6ACB-C592-BCE0CD4CE10B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16" name="Rectangle : coins arrondis 13">
                <a:extLst>
                  <a:ext uri="{FF2B5EF4-FFF2-40B4-BE49-F238E27FC236}">
                    <a16:creationId xmlns:a16="http://schemas.microsoft.com/office/drawing/2014/main" id="{0B2022C0-54D6-B50B-F9FA-593794E36D53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4302BC8A-51FB-E4BF-17DD-19B7C2E529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6ED1DA4-1E41-153F-FBC8-0FCD594ABB2A}"/>
              </a:ext>
            </a:extLst>
          </p:cNvPr>
          <p:cNvSpPr txBox="1"/>
          <p:nvPr/>
        </p:nvSpPr>
        <p:spPr>
          <a:xfrm>
            <a:off x="360556" y="672149"/>
            <a:ext cx="71783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أصغر من 4 أخذ رقمين . 17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فيها 4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 4 مرات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أكتب 1 في الخارج . ثم أضرب وأحسب الباقي. </a:t>
            </a:r>
            <a:r>
              <a:rPr lang="en-GB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ناقص </a:t>
            </a:r>
            <a:r>
              <a:rPr lang="en-GB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يساوي </a:t>
            </a:r>
            <a:r>
              <a:rPr lang="en-GB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E09387-861A-0CA3-67CA-F3A57EC603C3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97AD14B7-3CDA-CE7F-1500-E32CFDA58F72}"/>
              </a:ext>
            </a:extLst>
          </p:cNvPr>
          <p:cNvGrpSpPr/>
          <p:nvPr/>
        </p:nvGrpSpPr>
        <p:grpSpPr>
          <a:xfrm>
            <a:off x="1720599" y="3341005"/>
            <a:ext cx="1756693" cy="1042444"/>
            <a:chOff x="1720599" y="3341005"/>
            <a:chExt cx="1756693" cy="1042444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141FAD45-C882-4F17-E4BA-AD559D8EDA44}"/>
                </a:ext>
              </a:extLst>
            </p:cNvPr>
            <p:cNvSpPr txBox="1"/>
            <p:nvPr/>
          </p:nvSpPr>
          <p:spPr>
            <a:xfrm>
              <a:off x="2138610" y="3346636"/>
              <a:ext cx="9559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C00000"/>
                  </a:solidFill>
                </a:rPr>
                <a:t>1 7 2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941B2D34-669B-D02B-960C-F60EB39AAD36}"/>
                </a:ext>
              </a:extLst>
            </p:cNvPr>
            <p:cNvSpPr txBox="1"/>
            <p:nvPr/>
          </p:nvSpPr>
          <p:spPr>
            <a:xfrm>
              <a:off x="2049218" y="3610607"/>
              <a:ext cx="955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solidFill>
                    <a:srgbClr val="C00000"/>
                  </a:solidFill>
                </a:rPr>
                <a:t>1 6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E42FCE22-975E-0024-25C6-729D9BAF177C}"/>
                </a:ext>
              </a:extLst>
            </p:cNvPr>
            <p:cNvSpPr/>
            <p:nvPr/>
          </p:nvSpPr>
          <p:spPr>
            <a:xfrm rot="18849777">
              <a:off x="2376186" y="3339005"/>
              <a:ext cx="365332" cy="369332"/>
            </a:xfrm>
            <a:prstGeom prst="arc">
              <a:avLst>
                <a:gd name="adj1" fmla="val 16341221"/>
                <a:gd name="adj2" fmla="val 0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36D53169-1F3C-5183-98E3-63A0CDD24EE6}"/>
                </a:ext>
              </a:extLst>
            </p:cNvPr>
            <p:cNvSpPr txBox="1"/>
            <p:nvPr/>
          </p:nvSpPr>
          <p:spPr>
            <a:xfrm>
              <a:off x="2842155" y="3968606"/>
              <a:ext cx="5048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</a:rPr>
                <a:t>4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09AD4147-1C6C-A06A-33AB-65B21A6FF2E0}"/>
                </a:ext>
              </a:extLst>
            </p:cNvPr>
            <p:cNvSpPr txBox="1"/>
            <p:nvPr/>
          </p:nvSpPr>
          <p:spPr>
            <a:xfrm>
              <a:off x="2765565" y="3524180"/>
              <a:ext cx="7117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000" b="1" dirty="0">
                  <a:solidFill>
                    <a:srgbClr val="C00000"/>
                  </a:solidFill>
                </a:rPr>
                <a:t>4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5A5D3910-7967-AC98-F70E-D9D3DA0928CF}"/>
                </a:ext>
              </a:extLst>
            </p:cNvPr>
            <p:cNvCxnSpPr>
              <a:cxnSpLocks/>
            </p:cNvCxnSpPr>
            <p:nvPr/>
          </p:nvCxnSpPr>
          <p:spPr>
            <a:xfrm>
              <a:off x="2332470" y="4020898"/>
              <a:ext cx="365332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50670F8D-10AF-3E35-F919-6A9AB12BBEC2}"/>
                </a:ext>
              </a:extLst>
            </p:cNvPr>
            <p:cNvSpPr txBox="1"/>
            <p:nvPr/>
          </p:nvSpPr>
          <p:spPr>
            <a:xfrm>
              <a:off x="1720599" y="3588902"/>
              <a:ext cx="6622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</a:rPr>
                <a:t>-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F2DE3B72-A4EB-01BF-67D7-610197D68C7E}"/>
                </a:ext>
              </a:extLst>
            </p:cNvPr>
            <p:cNvSpPr txBox="1"/>
            <p:nvPr/>
          </p:nvSpPr>
          <p:spPr>
            <a:xfrm>
              <a:off x="2366484" y="3983339"/>
              <a:ext cx="5048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</a:rPr>
                <a:t>1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48" name="ZoneTexte 2">
            <a:extLst>
              <a:ext uri="{FF2B5EF4-FFF2-40B4-BE49-F238E27FC236}">
                <a16:creationId xmlns:a16="http://schemas.microsoft.com/office/drawing/2014/main" id="{048562C1-C81A-5BB0-DF4A-826FEB5043CC}"/>
              </a:ext>
            </a:extLst>
          </p:cNvPr>
          <p:cNvSpPr txBox="1"/>
          <p:nvPr/>
        </p:nvSpPr>
        <p:spPr>
          <a:xfrm>
            <a:off x="1110936" y="2492532"/>
            <a:ext cx="3309258" cy="369331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1161293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50576-70C9-4FA4-C941-3D18419C1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A90448B-8E6A-B9D9-BB44-3107A9B1111F}"/>
              </a:ext>
            </a:extLst>
          </p:cNvPr>
          <p:cNvSpPr txBox="1"/>
          <p:nvPr/>
        </p:nvSpPr>
        <p:spPr>
          <a:xfrm>
            <a:off x="357902" y="858759"/>
            <a:ext cx="717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lang="fr-FR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A3178D-083A-2A45-100E-FA36249DD5B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AD96D17B-1D98-8A7A-FB88-0984E3CC5F14}"/>
              </a:ext>
            </a:extLst>
          </p:cNvPr>
          <p:cNvGrpSpPr/>
          <p:nvPr/>
        </p:nvGrpSpPr>
        <p:grpSpPr>
          <a:xfrm>
            <a:off x="431822" y="1421365"/>
            <a:ext cx="7228468" cy="578425"/>
            <a:chOff x="674560" y="1465653"/>
            <a:chExt cx="7228468" cy="578425"/>
          </a:xfrm>
        </p:grpSpPr>
        <p:grpSp>
          <p:nvGrpSpPr>
            <p:cNvPr id="22" name="Group 12">
              <a:extLst>
                <a:ext uri="{FF2B5EF4-FFF2-40B4-BE49-F238E27FC236}">
                  <a16:creationId xmlns:a16="http://schemas.microsoft.com/office/drawing/2014/main" id="{600F7802-1844-353F-C767-6DEE1DE84950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56" name="Rectangle : coins arrondis 16">
                <a:extLst>
                  <a:ext uri="{FF2B5EF4-FFF2-40B4-BE49-F238E27FC236}">
                    <a16:creationId xmlns:a16="http://schemas.microsoft.com/office/drawing/2014/main" id="{91498026-A1B7-D18D-2F0F-79909AD51553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" name="Oval 80">
                <a:extLst>
                  <a:ext uri="{FF2B5EF4-FFF2-40B4-BE49-F238E27FC236}">
                    <a16:creationId xmlns:a16="http://schemas.microsoft.com/office/drawing/2014/main" id="{A56E9DF1-0A94-C4BC-F12A-52BE4409B4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5" name="Group 12">
              <a:extLst>
                <a:ext uri="{FF2B5EF4-FFF2-40B4-BE49-F238E27FC236}">
                  <a16:creationId xmlns:a16="http://schemas.microsoft.com/office/drawing/2014/main" id="{897B2353-2E6D-62B4-A4B0-753C532B2D50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54" name="Rectangle : coins arrondis 19">
                <a:extLst>
                  <a:ext uri="{FF2B5EF4-FFF2-40B4-BE49-F238E27FC236}">
                    <a16:creationId xmlns:a16="http://schemas.microsoft.com/office/drawing/2014/main" id="{98ED14D2-C026-5604-0B4E-F8CCF6733824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Oval 80">
                <a:extLst>
                  <a:ext uri="{FF2B5EF4-FFF2-40B4-BE49-F238E27FC236}">
                    <a16:creationId xmlns:a16="http://schemas.microsoft.com/office/drawing/2014/main" id="{1CB2E0EA-0501-F6FF-DAEA-0B43D5772F0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6" name="Group 12">
              <a:extLst>
                <a:ext uri="{FF2B5EF4-FFF2-40B4-BE49-F238E27FC236}">
                  <a16:creationId xmlns:a16="http://schemas.microsoft.com/office/drawing/2014/main" id="{B72BA8ED-345C-6303-BA36-DA35C40DE43C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52" name="Rectangle : coins arrondis 2">
                <a:extLst>
                  <a:ext uri="{FF2B5EF4-FFF2-40B4-BE49-F238E27FC236}">
                    <a16:creationId xmlns:a16="http://schemas.microsoft.com/office/drawing/2014/main" id="{2568C820-BD14-AE28-2897-C3BADAF4CBFA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Oval 80">
                <a:extLst>
                  <a:ext uri="{FF2B5EF4-FFF2-40B4-BE49-F238E27FC236}">
                    <a16:creationId xmlns:a16="http://schemas.microsoft.com/office/drawing/2014/main" id="{C6772536-C27B-B50B-19C2-BB68FF3AB6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7" name="ZoneTexte 7">
              <a:extLst>
                <a:ext uri="{FF2B5EF4-FFF2-40B4-BE49-F238E27FC236}">
                  <a16:creationId xmlns:a16="http://schemas.microsoft.com/office/drawing/2014/main" id="{3A613A6E-499F-A5B0-7E37-7A300E81BF25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ZoneTexte 11">
              <a:extLst>
                <a:ext uri="{FF2B5EF4-FFF2-40B4-BE49-F238E27FC236}">
                  <a16:creationId xmlns:a16="http://schemas.microsoft.com/office/drawing/2014/main" id="{06D0BB1C-31E1-6D33-AA84-F6D6D7FF7EDA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1CF8EDA5-267A-D1A4-9CBF-0FE2FDCC0BC0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50" name="Rectangle : coins arrondis 13">
                <a:extLst>
                  <a:ext uri="{FF2B5EF4-FFF2-40B4-BE49-F238E27FC236}">
                    <a16:creationId xmlns:a16="http://schemas.microsoft.com/office/drawing/2014/main" id="{9030B96C-9D9A-B002-C444-0997E6D05BCC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" name="Oval 80">
                <a:extLst>
                  <a:ext uri="{FF2B5EF4-FFF2-40B4-BE49-F238E27FC236}">
                    <a16:creationId xmlns:a16="http://schemas.microsoft.com/office/drawing/2014/main" id="{82A54920-0568-8970-0E52-776934A2AE6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7F4D341-E7BA-C3AD-A45E-4C2D778D2EB5}"/>
              </a:ext>
            </a:extLst>
          </p:cNvPr>
          <p:cNvGrpSpPr/>
          <p:nvPr/>
        </p:nvGrpSpPr>
        <p:grpSpPr>
          <a:xfrm>
            <a:off x="947057" y="2178417"/>
            <a:ext cx="6589209" cy="3939354"/>
            <a:chOff x="947057" y="2178417"/>
            <a:chExt cx="7097485" cy="4229836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E3B1E7B-9968-F044-EF97-9E65BE9F46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7057" y="2178417"/>
              <a:ext cx="7097485" cy="4229836"/>
            </a:xfrm>
            <a:prstGeom prst="rect">
              <a:avLst/>
            </a:prstGeom>
          </p:spPr>
        </p:pic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902021B1-DF41-1858-5576-AD7681DF26CA}"/>
                </a:ext>
              </a:extLst>
            </p:cNvPr>
            <p:cNvGrpSpPr/>
            <p:nvPr/>
          </p:nvGrpSpPr>
          <p:grpSpPr>
            <a:xfrm>
              <a:off x="1720599" y="3341005"/>
              <a:ext cx="1756693" cy="1042444"/>
              <a:chOff x="1720599" y="3341005"/>
              <a:chExt cx="1756693" cy="1042444"/>
            </a:xfrm>
          </p:grpSpPr>
          <p:sp>
            <p:nvSpPr>
              <p:cNvPr id="59" name="ZoneTexte 22">
                <a:extLst>
                  <a:ext uri="{FF2B5EF4-FFF2-40B4-BE49-F238E27FC236}">
                    <a16:creationId xmlns:a16="http://schemas.microsoft.com/office/drawing/2014/main" id="{4CCFD599-0F77-D8B6-FFD3-E40FC5639676}"/>
                  </a:ext>
                </a:extLst>
              </p:cNvPr>
              <p:cNvSpPr txBox="1"/>
              <p:nvPr/>
            </p:nvSpPr>
            <p:spPr>
              <a:xfrm>
                <a:off x="2138610" y="3346636"/>
                <a:ext cx="9559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C00000"/>
                    </a:solidFill>
                  </a:rPr>
                  <a:t>1 7 2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60" name="ZoneTexte 23">
                <a:extLst>
                  <a:ext uri="{FF2B5EF4-FFF2-40B4-BE49-F238E27FC236}">
                    <a16:creationId xmlns:a16="http://schemas.microsoft.com/office/drawing/2014/main" id="{954A8F9D-6F08-14CC-CC7D-1225691C3BFD}"/>
                  </a:ext>
                </a:extLst>
              </p:cNvPr>
              <p:cNvSpPr txBox="1"/>
              <p:nvPr/>
            </p:nvSpPr>
            <p:spPr>
              <a:xfrm>
                <a:off x="2049218" y="3610607"/>
                <a:ext cx="9559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b="1" dirty="0">
                    <a:solidFill>
                      <a:srgbClr val="C00000"/>
                    </a:solidFill>
                  </a:rPr>
                  <a:t>1 6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61" name="Arc 60">
                <a:extLst>
                  <a:ext uri="{FF2B5EF4-FFF2-40B4-BE49-F238E27FC236}">
                    <a16:creationId xmlns:a16="http://schemas.microsoft.com/office/drawing/2014/main" id="{0DD2A5B5-F83B-FDC1-5493-B4DD6FBE0BB5}"/>
                  </a:ext>
                </a:extLst>
              </p:cNvPr>
              <p:cNvSpPr/>
              <p:nvPr/>
            </p:nvSpPr>
            <p:spPr>
              <a:xfrm rot="18849777">
                <a:off x="2376186" y="3339005"/>
                <a:ext cx="365332" cy="369332"/>
              </a:xfrm>
              <a:prstGeom prst="arc">
                <a:avLst>
                  <a:gd name="adj1" fmla="val 16341221"/>
                  <a:gd name="adj2" fmla="val 0"/>
                </a:avLst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62" name="ZoneTexte 25">
                <a:extLst>
                  <a:ext uri="{FF2B5EF4-FFF2-40B4-BE49-F238E27FC236}">
                    <a16:creationId xmlns:a16="http://schemas.microsoft.com/office/drawing/2014/main" id="{1E592253-92E1-62D3-BD6D-C7E9BD6F3383}"/>
                  </a:ext>
                </a:extLst>
              </p:cNvPr>
              <p:cNvSpPr txBox="1"/>
              <p:nvPr/>
            </p:nvSpPr>
            <p:spPr>
              <a:xfrm>
                <a:off x="2842155" y="3968606"/>
                <a:ext cx="5048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4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63" name="ZoneTexte 26">
                <a:extLst>
                  <a:ext uri="{FF2B5EF4-FFF2-40B4-BE49-F238E27FC236}">
                    <a16:creationId xmlns:a16="http://schemas.microsoft.com/office/drawing/2014/main" id="{75D2492F-3E1B-2959-B259-1ECF07767598}"/>
                  </a:ext>
                </a:extLst>
              </p:cNvPr>
              <p:cNvSpPr txBox="1"/>
              <p:nvPr/>
            </p:nvSpPr>
            <p:spPr>
              <a:xfrm>
                <a:off x="2765565" y="3524180"/>
                <a:ext cx="71172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000" b="1" dirty="0">
                    <a:solidFill>
                      <a:srgbClr val="C00000"/>
                    </a:solidFill>
                  </a:rPr>
                  <a:t>4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64" name="Connecteur droit 28">
                <a:extLst>
                  <a:ext uri="{FF2B5EF4-FFF2-40B4-BE49-F238E27FC236}">
                    <a16:creationId xmlns:a16="http://schemas.microsoft.com/office/drawing/2014/main" id="{4F7DBDB7-99B3-7780-4297-64F2CB2032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32470" y="4020898"/>
                <a:ext cx="365332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ZoneTexte 30">
                <a:extLst>
                  <a:ext uri="{FF2B5EF4-FFF2-40B4-BE49-F238E27FC236}">
                    <a16:creationId xmlns:a16="http://schemas.microsoft.com/office/drawing/2014/main" id="{7D586151-99FA-283F-5DC7-063994494A58}"/>
                  </a:ext>
                </a:extLst>
              </p:cNvPr>
              <p:cNvSpPr txBox="1"/>
              <p:nvPr/>
            </p:nvSpPr>
            <p:spPr>
              <a:xfrm>
                <a:off x="1720599" y="3588902"/>
                <a:ext cx="6622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-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66" name="ZoneTexte 31">
                <a:extLst>
                  <a:ext uri="{FF2B5EF4-FFF2-40B4-BE49-F238E27FC236}">
                    <a16:creationId xmlns:a16="http://schemas.microsoft.com/office/drawing/2014/main" id="{F4AD8858-C77F-06EE-45B7-A9935E5B778E}"/>
                  </a:ext>
                </a:extLst>
              </p:cNvPr>
              <p:cNvSpPr txBox="1"/>
              <p:nvPr/>
            </p:nvSpPr>
            <p:spPr>
              <a:xfrm>
                <a:off x="2366484" y="3983339"/>
                <a:ext cx="50483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1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p:grpSp>
      </p:grpSp>
      <p:pic>
        <p:nvPicPr>
          <p:cNvPr id="68" name="Image 18">
            <a:extLst>
              <a:ext uri="{FF2B5EF4-FFF2-40B4-BE49-F238E27FC236}">
                <a16:creationId xmlns:a16="http://schemas.microsoft.com/office/drawing/2014/main" id="{D3EB7840-2B69-DEDF-481B-7B8028162A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3467" y="4570536"/>
            <a:ext cx="1149193" cy="1697530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sp>
        <p:nvSpPr>
          <p:cNvPr id="69" name="ZoneTexte 2">
            <a:extLst>
              <a:ext uri="{FF2B5EF4-FFF2-40B4-BE49-F238E27FC236}">
                <a16:creationId xmlns:a16="http://schemas.microsoft.com/office/drawing/2014/main" id="{6075C70A-12A0-5DA7-665D-84949AF3D00A}"/>
              </a:ext>
            </a:extLst>
          </p:cNvPr>
          <p:cNvSpPr txBox="1"/>
          <p:nvPr/>
        </p:nvSpPr>
        <p:spPr>
          <a:xfrm>
            <a:off x="1020003" y="2385360"/>
            <a:ext cx="3221658" cy="369331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411460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5BD2-C788-8BD4-1A78-1FF7A9C03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9CBC86-CC72-FD49-582F-39859745D38B}"/>
              </a:ext>
            </a:extLst>
          </p:cNvPr>
          <p:cNvSpPr txBox="1"/>
          <p:nvPr/>
        </p:nvSpPr>
        <p:spPr>
          <a:xfrm>
            <a:off x="357902" y="858759"/>
            <a:ext cx="717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على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أ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لواحكم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واصلوا العملية و بادلوا الباقي وأضيفوا إليه العدد في منزلة الوحدات.</a:t>
            </a:r>
            <a:endParaRPr lang="fr-FR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16EAA2C-5306-C267-FAEF-422CB64B8A3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5" name="Group 74">
            <a:extLst>
              <a:ext uri="{FF2B5EF4-FFF2-40B4-BE49-F238E27FC236}">
                <a16:creationId xmlns:a16="http://schemas.microsoft.com/office/drawing/2014/main" id="{2DC209AC-B90F-6964-429F-99558853D9EB}"/>
              </a:ext>
            </a:extLst>
          </p:cNvPr>
          <p:cNvGrpSpPr/>
          <p:nvPr/>
        </p:nvGrpSpPr>
        <p:grpSpPr>
          <a:xfrm>
            <a:off x="641902" y="1701688"/>
            <a:ext cx="7228468" cy="578425"/>
            <a:chOff x="674560" y="1465653"/>
            <a:chExt cx="7228468" cy="578425"/>
          </a:xfrm>
        </p:grpSpPr>
        <p:grpSp>
          <p:nvGrpSpPr>
            <p:cNvPr id="76" name="Group 12">
              <a:extLst>
                <a:ext uri="{FF2B5EF4-FFF2-40B4-BE49-F238E27FC236}">
                  <a16:creationId xmlns:a16="http://schemas.microsoft.com/office/drawing/2014/main" id="{7FA80EAD-03A1-B966-D68B-994D3D895358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88" name="Rectangle : coins arrondis 16">
                <a:extLst>
                  <a:ext uri="{FF2B5EF4-FFF2-40B4-BE49-F238E27FC236}">
                    <a16:creationId xmlns:a16="http://schemas.microsoft.com/office/drawing/2014/main" id="{CCCA90CF-057A-9B28-B04B-5EE7BC2F44F9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9" name="Oval 80">
                <a:extLst>
                  <a:ext uri="{FF2B5EF4-FFF2-40B4-BE49-F238E27FC236}">
                    <a16:creationId xmlns:a16="http://schemas.microsoft.com/office/drawing/2014/main" id="{5F11E95A-8BE1-E56D-B107-BFE287256C3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7" name="Group 12">
              <a:extLst>
                <a:ext uri="{FF2B5EF4-FFF2-40B4-BE49-F238E27FC236}">
                  <a16:creationId xmlns:a16="http://schemas.microsoft.com/office/drawing/2014/main" id="{9FE28485-83E8-4371-9D06-DBF25CF4746E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86" name="Rectangle : coins arrondis 19">
                <a:extLst>
                  <a:ext uri="{FF2B5EF4-FFF2-40B4-BE49-F238E27FC236}">
                    <a16:creationId xmlns:a16="http://schemas.microsoft.com/office/drawing/2014/main" id="{101153E4-0A5C-40A8-3B26-DFB140A15F67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7" name="Oval 80">
                <a:extLst>
                  <a:ext uri="{FF2B5EF4-FFF2-40B4-BE49-F238E27FC236}">
                    <a16:creationId xmlns:a16="http://schemas.microsoft.com/office/drawing/2014/main" id="{6C548579-9BBF-24C7-6128-F7413B7865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C5E59203-8406-01C2-3478-43F068E4C64E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84" name="Rectangle : coins arrondis 2">
                <a:extLst>
                  <a:ext uri="{FF2B5EF4-FFF2-40B4-BE49-F238E27FC236}">
                    <a16:creationId xmlns:a16="http://schemas.microsoft.com/office/drawing/2014/main" id="{5B29A0C9-DBE7-DBF4-F708-7734C563EA6E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5" name="Oval 80">
                <a:extLst>
                  <a:ext uri="{FF2B5EF4-FFF2-40B4-BE49-F238E27FC236}">
                    <a16:creationId xmlns:a16="http://schemas.microsoft.com/office/drawing/2014/main" id="{BD56D5E5-0B3A-953B-9764-50D39D2FF4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79" name="ZoneTexte 7">
              <a:extLst>
                <a:ext uri="{FF2B5EF4-FFF2-40B4-BE49-F238E27FC236}">
                  <a16:creationId xmlns:a16="http://schemas.microsoft.com/office/drawing/2014/main" id="{F050E64E-EC40-1008-6B4A-6320F484A906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0" name="ZoneTexte 11">
              <a:extLst>
                <a:ext uri="{FF2B5EF4-FFF2-40B4-BE49-F238E27FC236}">
                  <a16:creationId xmlns:a16="http://schemas.microsoft.com/office/drawing/2014/main" id="{D13A20BC-2E17-61C9-DBD3-D75EE7924439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9155CF2E-D336-C98D-B25D-434C2DE32024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82" name="Rectangle : coins arrondis 13">
                <a:extLst>
                  <a:ext uri="{FF2B5EF4-FFF2-40B4-BE49-F238E27FC236}">
                    <a16:creationId xmlns:a16="http://schemas.microsoft.com/office/drawing/2014/main" id="{16B26666-7FF0-9E17-2D3F-6816D4E5AFF1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3" name="Oval 80">
                <a:extLst>
                  <a:ext uri="{FF2B5EF4-FFF2-40B4-BE49-F238E27FC236}">
                    <a16:creationId xmlns:a16="http://schemas.microsoft.com/office/drawing/2014/main" id="{652E3A7F-1CA3-CC42-1315-5BC88D1ADF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6898876-264E-7593-D472-35BAFDB4D59A}"/>
              </a:ext>
            </a:extLst>
          </p:cNvPr>
          <p:cNvGrpSpPr/>
          <p:nvPr/>
        </p:nvGrpSpPr>
        <p:grpSpPr>
          <a:xfrm>
            <a:off x="947057" y="2178417"/>
            <a:ext cx="7097485" cy="4229836"/>
            <a:chOff x="947057" y="2178417"/>
            <a:chExt cx="7097485" cy="422983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E359315-484C-8D24-0DFD-5F129806B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7057" y="2178417"/>
              <a:ext cx="7097485" cy="4229836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2FCD346-DECE-1F24-2B16-F0E69AB10AF3}"/>
                </a:ext>
              </a:extLst>
            </p:cNvPr>
            <p:cNvGrpSpPr/>
            <p:nvPr/>
          </p:nvGrpSpPr>
          <p:grpSpPr>
            <a:xfrm>
              <a:off x="1720599" y="3341005"/>
              <a:ext cx="1756693" cy="1042444"/>
              <a:chOff x="1720599" y="3341005"/>
              <a:chExt cx="1756693" cy="1042444"/>
            </a:xfrm>
          </p:grpSpPr>
          <p:sp>
            <p:nvSpPr>
              <p:cNvPr id="7" name="ZoneTexte 22">
                <a:extLst>
                  <a:ext uri="{FF2B5EF4-FFF2-40B4-BE49-F238E27FC236}">
                    <a16:creationId xmlns:a16="http://schemas.microsoft.com/office/drawing/2014/main" id="{393E5769-4F0E-AE24-267F-C2BBF21BA74A}"/>
                  </a:ext>
                </a:extLst>
              </p:cNvPr>
              <p:cNvSpPr txBox="1"/>
              <p:nvPr/>
            </p:nvSpPr>
            <p:spPr>
              <a:xfrm>
                <a:off x="2138610" y="3346636"/>
                <a:ext cx="9559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C00000"/>
                    </a:solidFill>
                  </a:rPr>
                  <a:t>1 7 2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8" name="ZoneTexte 23">
                <a:extLst>
                  <a:ext uri="{FF2B5EF4-FFF2-40B4-BE49-F238E27FC236}">
                    <a16:creationId xmlns:a16="http://schemas.microsoft.com/office/drawing/2014/main" id="{8CE0BB38-BDCE-7AAA-BD66-178E4B32AA54}"/>
                  </a:ext>
                </a:extLst>
              </p:cNvPr>
              <p:cNvSpPr txBox="1"/>
              <p:nvPr/>
            </p:nvSpPr>
            <p:spPr>
              <a:xfrm>
                <a:off x="2049218" y="3610607"/>
                <a:ext cx="9559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b="1" dirty="0">
                    <a:solidFill>
                      <a:srgbClr val="C00000"/>
                    </a:solidFill>
                  </a:rPr>
                  <a:t>1 6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9" name="Arc 8">
                <a:extLst>
                  <a:ext uri="{FF2B5EF4-FFF2-40B4-BE49-F238E27FC236}">
                    <a16:creationId xmlns:a16="http://schemas.microsoft.com/office/drawing/2014/main" id="{E05442B7-02A1-E5F2-CBBA-D0EA93DC2E55}"/>
                  </a:ext>
                </a:extLst>
              </p:cNvPr>
              <p:cNvSpPr/>
              <p:nvPr/>
            </p:nvSpPr>
            <p:spPr>
              <a:xfrm rot="18849777">
                <a:off x="2376186" y="3339005"/>
                <a:ext cx="365332" cy="369332"/>
              </a:xfrm>
              <a:prstGeom prst="arc">
                <a:avLst>
                  <a:gd name="adj1" fmla="val 16341221"/>
                  <a:gd name="adj2" fmla="val 0"/>
                </a:avLst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0" name="ZoneTexte 25">
                <a:extLst>
                  <a:ext uri="{FF2B5EF4-FFF2-40B4-BE49-F238E27FC236}">
                    <a16:creationId xmlns:a16="http://schemas.microsoft.com/office/drawing/2014/main" id="{CED5B461-F723-D116-7DDF-E78C41EE3394}"/>
                  </a:ext>
                </a:extLst>
              </p:cNvPr>
              <p:cNvSpPr txBox="1"/>
              <p:nvPr/>
            </p:nvSpPr>
            <p:spPr>
              <a:xfrm>
                <a:off x="2842155" y="3968606"/>
                <a:ext cx="5048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4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1" name="ZoneTexte 26">
                <a:extLst>
                  <a:ext uri="{FF2B5EF4-FFF2-40B4-BE49-F238E27FC236}">
                    <a16:creationId xmlns:a16="http://schemas.microsoft.com/office/drawing/2014/main" id="{6D915E9B-7B52-C35C-477F-7DF2CCF23FCB}"/>
                  </a:ext>
                </a:extLst>
              </p:cNvPr>
              <p:cNvSpPr txBox="1"/>
              <p:nvPr/>
            </p:nvSpPr>
            <p:spPr>
              <a:xfrm>
                <a:off x="2765565" y="3524180"/>
                <a:ext cx="71172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000" b="1" dirty="0">
                    <a:solidFill>
                      <a:srgbClr val="C00000"/>
                    </a:solidFill>
                  </a:rPr>
                  <a:t>4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5" name="Connecteur droit 28">
                <a:extLst>
                  <a:ext uri="{FF2B5EF4-FFF2-40B4-BE49-F238E27FC236}">
                    <a16:creationId xmlns:a16="http://schemas.microsoft.com/office/drawing/2014/main" id="{1923282D-2C0C-F893-957C-5074849156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32470" y="4020898"/>
                <a:ext cx="365332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ZoneTexte 30">
                <a:extLst>
                  <a:ext uri="{FF2B5EF4-FFF2-40B4-BE49-F238E27FC236}">
                    <a16:creationId xmlns:a16="http://schemas.microsoft.com/office/drawing/2014/main" id="{9FDF3999-EE85-01C1-3323-60EDAED3B663}"/>
                  </a:ext>
                </a:extLst>
              </p:cNvPr>
              <p:cNvSpPr txBox="1"/>
              <p:nvPr/>
            </p:nvSpPr>
            <p:spPr>
              <a:xfrm>
                <a:off x="1720599" y="3588902"/>
                <a:ext cx="6622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-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7" name="ZoneTexte 31">
                <a:extLst>
                  <a:ext uri="{FF2B5EF4-FFF2-40B4-BE49-F238E27FC236}">
                    <a16:creationId xmlns:a16="http://schemas.microsoft.com/office/drawing/2014/main" id="{CC9C8258-5439-6067-49B9-19BBCADD0546}"/>
                  </a:ext>
                </a:extLst>
              </p:cNvPr>
              <p:cNvSpPr txBox="1"/>
              <p:nvPr/>
            </p:nvSpPr>
            <p:spPr>
              <a:xfrm>
                <a:off x="2366484" y="3983339"/>
                <a:ext cx="50483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1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18" name="ZoneTexte 2">
            <a:extLst>
              <a:ext uri="{FF2B5EF4-FFF2-40B4-BE49-F238E27FC236}">
                <a16:creationId xmlns:a16="http://schemas.microsoft.com/office/drawing/2014/main" id="{17D1310D-C2B7-9F37-5CDB-559148344AC7}"/>
              </a:ext>
            </a:extLst>
          </p:cNvPr>
          <p:cNvSpPr txBox="1"/>
          <p:nvPr/>
        </p:nvSpPr>
        <p:spPr>
          <a:xfrm>
            <a:off x="1110935" y="2492532"/>
            <a:ext cx="3428405" cy="369331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64096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1E239D-68D8-BB00-6C20-544BC6BED7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AE829-45C7-FA22-F4EF-8F21E6109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91B6D7A-5BE3-4A6D-7F2B-E4F2C7393FE5}"/>
              </a:ext>
            </a:extLst>
          </p:cNvPr>
          <p:cNvSpPr txBox="1"/>
          <p:nvPr/>
        </p:nvSpPr>
        <p:spPr>
          <a:xfrm>
            <a:off x="357902" y="858759"/>
            <a:ext cx="7178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أقول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الباقي  واحد أو عشرة واحدة أو   10وحدات . أنزل ب 2 يصبح لدي 12 وحدة.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18B9C4-3A42-8064-695D-A72F81EEE084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1ED2768-F3AD-1186-ABB4-979368BA8F90}"/>
              </a:ext>
            </a:extLst>
          </p:cNvPr>
          <p:cNvGrpSpPr/>
          <p:nvPr/>
        </p:nvGrpSpPr>
        <p:grpSpPr>
          <a:xfrm>
            <a:off x="641902" y="1701688"/>
            <a:ext cx="7228468" cy="578425"/>
            <a:chOff x="674560" y="1465653"/>
            <a:chExt cx="7228468" cy="578425"/>
          </a:xfrm>
        </p:grpSpPr>
        <p:grpSp>
          <p:nvGrpSpPr>
            <p:cNvPr id="35" name="Group 12">
              <a:extLst>
                <a:ext uri="{FF2B5EF4-FFF2-40B4-BE49-F238E27FC236}">
                  <a16:creationId xmlns:a16="http://schemas.microsoft.com/office/drawing/2014/main" id="{C2A2F3F2-BDDE-7C16-3C3D-1EAA38B97195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47" name="Rectangle : coins arrondis 16">
                <a:extLst>
                  <a:ext uri="{FF2B5EF4-FFF2-40B4-BE49-F238E27FC236}">
                    <a16:creationId xmlns:a16="http://schemas.microsoft.com/office/drawing/2014/main" id="{290B8BE8-E6A8-DF40-1AA7-20C6D6DDECD7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Oval 80">
                <a:extLst>
                  <a:ext uri="{FF2B5EF4-FFF2-40B4-BE49-F238E27FC236}">
                    <a16:creationId xmlns:a16="http://schemas.microsoft.com/office/drawing/2014/main" id="{D2035FE8-A7D4-A54A-F866-CB0790DAA6E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6" name="Group 12">
              <a:extLst>
                <a:ext uri="{FF2B5EF4-FFF2-40B4-BE49-F238E27FC236}">
                  <a16:creationId xmlns:a16="http://schemas.microsoft.com/office/drawing/2014/main" id="{AE387AC2-C5DC-37ED-5C59-DFD2FC9EC414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45" name="Rectangle : coins arrondis 19">
                <a:extLst>
                  <a:ext uri="{FF2B5EF4-FFF2-40B4-BE49-F238E27FC236}">
                    <a16:creationId xmlns:a16="http://schemas.microsoft.com/office/drawing/2014/main" id="{69FB8003-E35B-B86B-AF25-59C3008F1A02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" name="Oval 80">
                <a:extLst>
                  <a:ext uri="{FF2B5EF4-FFF2-40B4-BE49-F238E27FC236}">
                    <a16:creationId xmlns:a16="http://schemas.microsoft.com/office/drawing/2014/main" id="{692FD2C3-62BF-BAB0-F0C2-8FFA026FC4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011B053-A052-8084-D9F7-143AEAEBBCF9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43" name="Rectangle : coins arrondis 2">
                <a:extLst>
                  <a:ext uri="{FF2B5EF4-FFF2-40B4-BE49-F238E27FC236}">
                    <a16:creationId xmlns:a16="http://schemas.microsoft.com/office/drawing/2014/main" id="{6196038E-11C5-F6C0-A2B9-8DE6801DF03D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Oval 80">
                <a:extLst>
                  <a:ext uri="{FF2B5EF4-FFF2-40B4-BE49-F238E27FC236}">
                    <a16:creationId xmlns:a16="http://schemas.microsoft.com/office/drawing/2014/main" id="{34EE61F7-795D-B40B-3F9A-0D30D5A039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8" name="ZoneTexte 7">
              <a:extLst>
                <a:ext uri="{FF2B5EF4-FFF2-40B4-BE49-F238E27FC236}">
                  <a16:creationId xmlns:a16="http://schemas.microsoft.com/office/drawing/2014/main" id="{9908B177-435F-5BC8-09ED-AFBFB8D438B5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ZoneTexte 11">
              <a:extLst>
                <a:ext uri="{FF2B5EF4-FFF2-40B4-BE49-F238E27FC236}">
                  <a16:creationId xmlns:a16="http://schemas.microsoft.com/office/drawing/2014/main" id="{6B3FADF7-70DD-0A73-B43F-0A689F1B2C54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E33423C4-AFA5-CE99-38DA-89B9AEDCCF72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41" name="Rectangle : coins arrondis 13">
                <a:extLst>
                  <a:ext uri="{FF2B5EF4-FFF2-40B4-BE49-F238E27FC236}">
                    <a16:creationId xmlns:a16="http://schemas.microsoft.com/office/drawing/2014/main" id="{820AE4B0-AD7A-B8F2-E00B-608A26A3C3DE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" name="Oval 80">
                <a:extLst>
                  <a:ext uri="{FF2B5EF4-FFF2-40B4-BE49-F238E27FC236}">
                    <a16:creationId xmlns:a16="http://schemas.microsoft.com/office/drawing/2014/main" id="{98961573-B3F6-0620-ED9D-F317C72065E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09ED310-08D6-B17A-0DAE-620C89B56701}"/>
              </a:ext>
            </a:extLst>
          </p:cNvPr>
          <p:cNvGrpSpPr/>
          <p:nvPr/>
        </p:nvGrpSpPr>
        <p:grpSpPr>
          <a:xfrm>
            <a:off x="990598" y="2260991"/>
            <a:ext cx="7097485" cy="4229836"/>
            <a:chOff x="990598" y="2260991"/>
            <a:chExt cx="7097485" cy="422983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68AED4D-871D-F21C-044B-6C564CA2C879}"/>
                </a:ext>
              </a:extLst>
            </p:cNvPr>
            <p:cNvGrpSpPr/>
            <p:nvPr/>
          </p:nvGrpSpPr>
          <p:grpSpPr>
            <a:xfrm>
              <a:off x="990598" y="2260991"/>
              <a:ext cx="7097485" cy="4229836"/>
              <a:chOff x="947057" y="2178417"/>
              <a:chExt cx="7097485" cy="4229836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8E3A3CFD-D708-C68E-2965-8EDC1612DE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7057" y="2178417"/>
                <a:ext cx="7097485" cy="4229836"/>
              </a:xfrm>
              <a:prstGeom prst="rect">
                <a:avLst/>
              </a:prstGeom>
            </p:spPr>
          </p:pic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33EF829D-65EF-3420-7C10-C7A9AB4C7395}"/>
                  </a:ext>
                </a:extLst>
              </p:cNvPr>
              <p:cNvGrpSpPr/>
              <p:nvPr/>
            </p:nvGrpSpPr>
            <p:grpSpPr>
              <a:xfrm>
                <a:off x="1720599" y="3341005"/>
                <a:ext cx="1756693" cy="1042444"/>
                <a:chOff x="1720599" y="3341005"/>
                <a:chExt cx="1756693" cy="1042444"/>
              </a:xfrm>
            </p:grpSpPr>
            <p:sp>
              <p:nvSpPr>
                <p:cNvPr id="10" name="ZoneTexte 22">
                  <a:extLst>
                    <a:ext uri="{FF2B5EF4-FFF2-40B4-BE49-F238E27FC236}">
                      <a16:creationId xmlns:a16="http://schemas.microsoft.com/office/drawing/2014/main" id="{7B8FC5E8-866E-CB77-8664-75CD8A42E9CE}"/>
                    </a:ext>
                  </a:extLst>
                </p:cNvPr>
                <p:cNvSpPr txBox="1"/>
                <p:nvPr/>
              </p:nvSpPr>
              <p:spPr>
                <a:xfrm>
                  <a:off x="2138610" y="3346636"/>
                  <a:ext cx="95596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b="1" dirty="0">
                      <a:solidFill>
                        <a:srgbClr val="C00000"/>
                      </a:solidFill>
                    </a:rPr>
                    <a:t>1 7 2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" name="ZoneTexte 23">
                  <a:extLst>
                    <a:ext uri="{FF2B5EF4-FFF2-40B4-BE49-F238E27FC236}">
                      <a16:creationId xmlns:a16="http://schemas.microsoft.com/office/drawing/2014/main" id="{0796B416-B391-F820-249F-697670A9B9B8}"/>
                    </a:ext>
                  </a:extLst>
                </p:cNvPr>
                <p:cNvSpPr txBox="1"/>
                <p:nvPr/>
              </p:nvSpPr>
              <p:spPr>
                <a:xfrm>
                  <a:off x="2049218" y="3610607"/>
                  <a:ext cx="95596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2000" b="1" dirty="0">
                      <a:solidFill>
                        <a:srgbClr val="C00000"/>
                      </a:solidFill>
                    </a:rPr>
                    <a:t>1 6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5" name="Arc 14">
                  <a:extLst>
                    <a:ext uri="{FF2B5EF4-FFF2-40B4-BE49-F238E27FC236}">
                      <a16:creationId xmlns:a16="http://schemas.microsoft.com/office/drawing/2014/main" id="{75D9424E-4716-E937-ACBF-0D169EFDF1EE}"/>
                    </a:ext>
                  </a:extLst>
                </p:cNvPr>
                <p:cNvSpPr/>
                <p:nvPr/>
              </p:nvSpPr>
              <p:spPr>
                <a:xfrm rot="18849777">
                  <a:off x="2376186" y="3339005"/>
                  <a:ext cx="365332" cy="369332"/>
                </a:xfrm>
                <a:prstGeom prst="arc">
                  <a:avLst>
                    <a:gd name="adj1" fmla="val 16341221"/>
                    <a:gd name="adj2" fmla="val 0"/>
                  </a:avLst>
                </a:prstGeom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16" name="ZoneTexte 25">
                  <a:extLst>
                    <a:ext uri="{FF2B5EF4-FFF2-40B4-BE49-F238E27FC236}">
                      <a16:creationId xmlns:a16="http://schemas.microsoft.com/office/drawing/2014/main" id="{875DC6A6-1DC8-B72D-43E2-F352152C87C1}"/>
                    </a:ext>
                  </a:extLst>
                </p:cNvPr>
                <p:cNvSpPr txBox="1"/>
                <p:nvPr/>
              </p:nvSpPr>
              <p:spPr>
                <a:xfrm>
                  <a:off x="2842155" y="3968606"/>
                  <a:ext cx="50483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000" b="1" dirty="0">
                      <a:solidFill>
                        <a:srgbClr val="C00000"/>
                      </a:solidFill>
                    </a:rPr>
                    <a:t>4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7" name="ZoneTexte 26">
                  <a:extLst>
                    <a:ext uri="{FF2B5EF4-FFF2-40B4-BE49-F238E27FC236}">
                      <a16:creationId xmlns:a16="http://schemas.microsoft.com/office/drawing/2014/main" id="{31A99EDC-9991-DA2A-F993-D094CC0CE834}"/>
                    </a:ext>
                  </a:extLst>
                </p:cNvPr>
                <p:cNvSpPr txBox="1"/>
                <p:nvPr/>
              </p:nvSpPr>
              <p:spPr>
                <a:xfrm>
                  <a:off x="2765565" y="3524180"/>
                  <a:ext cx="71172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SA" sz="2000" b="1" dirty="0">
                      <a:solidFill>
                        <a:srgbClr val="C00000"/>
                      </a:solidFill>
                    </a:rPr>
                    <a:t>4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18" name="Connecteur droit 28">
                  <a:extLst>
                    <a:ext uri="{FF2B5EF4-FFF2-40B4-BE49-F238E27FC236}">
                      <a16:creationId xmlns:a16="http://schemas.microsoft.com/office/drawing/2014/main" id="{A27B41C9-E311-D012-7C64-BB7090AFC8B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32470" y="4020898"/>
                  <a:ext cx="365332" cy="0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ZoneTexte 30">
                  <a:extLst>
                    <a:ext uri="{FF2B5EF4-FFF2-40B4-BE49-F238E27FC236}">
                      <a16:creationId xmlns:a16="http://schemas.microsoft.com/office/drawing/2014/main" id="{D9504052-B93B-C5F3-CCF1-32F730D3DCF8}"/>
                    </a:ext>
                  </a:extLst>
                </p:cNvPr>
                <p:cNvSpPr txBox="1"/>
                <p:nvPr/>
              </p:nvSpPr>
              <p:spPr>
                <a:xfrm>
                  <a:off x="1720599" y="3588902"/>
                  <a:ext cx="66224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000" b="1" dirty="0">
                      <a:solidFill>
                        <a:srgbClr val="C00000"/>
                      </a:solidFill>
                    </a:rPr>
                    <a:t>-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0" name="ZoneTexte 31">
                  <a:extLst>
                    <a:ext uri="{FF2B5EF4-FFF2-40B4-BE49-F238E27FC236}">
                      <a16:creationId xmlns:a16="http://schemas.microsoft.com/office/drawing/2014/main" id="{B4F3ADBA-3F67-8D44-B6C2-71C6C8E08662}"/>
                    </a:ext>
                  </a:extLst>
                </p:cNvPr>
                <p:cNvSpPr txBox="1"/>
                <p:nvPr/>
              </p:nvSpPr>
              <p:spPr>
                <a:xfrm>
                  <a:off x="2366484" y="3983339"/>
                  <a:ext cx="50483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000" b="1" dirty="0">
                      <a:solidFill>
                        <a:srgbClr val="C00000"/>
                      </a:solidFill>
                    </a:rPr>
                    <a:t>1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p:grpSp>
        </p:grpSp>
        <p:sp>
          <p:nvSpPr>
            <p:cNvPr id="21" name="ZoneTexte 31">
              <a:extLst>
                <a:ext uri="{FF2B5EF4-FFF2-40B4-BE49-F238E27FC236}">
                  <a16:creationId xmlns:a16="http://schemas.microsoft.com/office/drawing/2014/main" id="{F33DF392-8F73-D993-CF9B-AE26299924C3}"/>
                </a:ext>
              </a:extLst>
            </p:cNvPr>
            <p:cNvSpPr txBox="1"/>
            <p:nvPr/>
          </p:nvSpPr>
          <p:spPr>
            <a:xfrm>
              <a:off x="2581213" y="4081302"/>
              <a:ext cx="504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2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8E6940F0-2989-67F3-59EE-AAD185E513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44399" y="3738546"/>
              <a:ext cx="14736" cy="40982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ZoneTexte 2">
            <a:extLst>
              <a:ext uri="{FF2B5EF4-FFF2-40B4-BE49-F238E27FC236}">
                <a16:creationId xmlns:a16="http://schemas.microsoft.com/office/drawing/2014/main" id="{D9F33492-84E2-5314-5ECB-0E2A8864CF49}"/>
              </a:ext>
            </a:extLst>
          </p:cNvPr>
          <p:cNvSpPr txBox="1"/>
          <p:nvPr/>
        </p:nvSpPr>
        <p:spPr>
          <a:xfrm>
            <a:off x="1110936" y="2492532"/>
            <a:ext cx="3461064" cy="369331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392526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A96CF-3BE2-9DE3-0C5A-2DE392223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1CE7A9B-0420-0AA3-AD33-D27DB2B28460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965F07-47EB-AC98-85CB-354F0803724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B1407EE-7BDD-7972-483A-CC87C58D063D}"/>
              </a:ext>
            </a:extLst>
          </p:cNvPr>
          <p:cNvGrpSpPr/>
          <p:nvPr/>
        </p:nvGrpSpPr>
        <p:grpSpPr>
          <a:xfrm>
            <a:off x="840223" y="2259262"/>
            <a:ext cx="6685652" cy="3934709"/>
            <a:chOff x="990598" y="2260991"/>
            <a:chExt cx="7097485" cy="422983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4BB8DBA-BF5F-ABE4-D898-41584458DD96}"/>
                </a:ext>
              </a:extLst>
            </p:cNvPr>
            <p:cNvGrpSpPr/>
            <p:nvPr/>
          </p:nvGrpSpPr>
          <p:grpSpPr>
            <a:xfrm>
              <a:off x="990598" y="2260991"/>
              <a:ext cx="7097485" cy="4229836"/>
              <a:chOff x="947057" y="2178417"/>
              <a:chExt cx="7097485" cy="4229836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2D900770-C529-28D8-2B4F-15A66E8183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7057" y="2178417"/>
                <a:ext cx="7097485" cy="4229836"/>
              </a:xfrm>
              <a:prstGeom prst="rect">
                <a:avLst/>
              </a:prstGeom>
            </p:spPr>
          </p:pic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FDFC50B9-526C-A44D-DF47-B4B54FEDE90F}"/>
                  </a:ext>
                </a:extLst>
              </p:cNvPr>
              <p:cNvGrpSpPr/>
              <p:nvPr/>
            </p:nvGrpSpPr>
            <p:grpSpPr>
              <a:xfrm>
                <a:off x="1720599" y="3341005"/>
                <a:ext cx="1756693" cy="1042444"/>
                <a:chOff x="1720599" y="3341005"/>
                <a:chExt cx="1756693" cy="1042444"/>
              </a:xfrm>
            </p:grpSpPr>
            <p:sp>
              <p:nvSpPr>
                <p:cNvPr id="24" name="ZoneTexte 22">
                  <a:extLst>
                    <a:ext uri="{FF2B5EF4-FFF2-40B4-BE49-F238E27FC236}">
                      <a16:creationId xmlns:a16="http://schemas.microsoft.com/office/drawing/2014/main" id="{BBF6A125-D852-DE79-6B75-F7CE19855838}"/>
                    </a:ext>
                  </a:extLst>
                </p:cNvPr>
                <p:cNvSpPr txBox="1"/>
                <p:nvPr/>
              </p:nvSpPr>
              <p:spPr>
                <a:xfrm>
                  <a:off x="2138610" y="3346636"/>
                  <a:ext cx="95596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b="1" dirty="0">
                      <a:solidFill>
                        <a:srgbClr val="C00000"/>
                      </a:solidFill>
                    </a:rPr>
                    <a:t>1 7 2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5" name="ZoneTexte 23">
                  <a:extLst>
                    <a:ext uri="{FF2B5EF4-FFF2-40B4-BE49-F238E27FC236}">
                      <a16:creationId xmlns:a16="http://schemas.microsoft.com/office/drawing/2014/main" id="{739D73E1-5A26-299D-4EF9-55019D8C9735}"/>
                    </a:ext>
                  </a:extLst>
                </p:cNvPr>
                <p:cNvSpPr txBox="1"/>
                <p:nvPr/>
              </p:nvSpPr>
              <p:spPr>
                <a:xfrm>
                  <a:off x="2049218" y="3610607"/>
                  <a:ext cx="95596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2000" b="1" dirty="0">
                      <a:solidFill>
                        <a:srgbClr val="C00000"/>
                      </a:solidFill>
                    </a:rPr>
                    <a:t>1 6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2" name="Arc 41">
                  <a:extLst>
                    <a:ext uri="{FF2B5EF4-FFF2-40B4-BE49-F238E27FC236}">
                      <a16:creationId xmlns:a16="http://schemas.microsoft.com/office/drawing/2014/main" id="{96A84B54-28C9-8772-5928-695DA2E4E810}"/>
                    </a:ext>
                  </a:extLst>
                </p:cNvPr>
                <p:cNvSpPr/>
                <p:nvPr/>
              </p:nvSpPr>
              <p:spPr>
                <a:xfrm rot="18849777">
                  <a:off x="2376186" y="3339005"/>
                  <a:ext cx="365332" cy="369332"/>
                </a:xfrm>
                <a:prstGeom prst="arc">
                  <a:avLst>
                    <a:gd name="adj1" fmla="val 16341221"/>
                    <a:gd name="adj2" fmla="val 0"/>
                  </a:avLst>
                </a:prstGeom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43" name="ZoneTexte 25">
                  <a:extLst>
                    <a:ext uri="{FF2B5EF4-FFF2-40B4-BE49-F238E27FC236}">
                      <a16:creationId xmlns:a16="http://schemas.microsoft.com/office/drawing/2014/main" id="{24195D61-7F10-05FE-CF7C-230CE5064987}"/>
                    </a:ext>
                  </a:extLst>
                </p:cNvPr>
                <p:cNvSpPr txBox="1"/>
                <p:nvPr/>
              </p:nvSpPr>
              <p:spPr>
                <a:xfrm>
                  <a:off x="2842155" y="3968606"/>
                  <a:ext cx="50483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000" b="1" dirty="0">
                      <a:solidFill>
                        <a:srgbClr val="C00000"/>
                      </a:solidFill>
                    </a:rPr>
                    <a:t>4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4" name="ZoneTexte 26">
                  <a:extLst>
                    <a:ext uri="{FF2B5EF4-FFF2-40B4-BE49-F238E27FC236}">
                      <a16:creationId xmlns:a16="http://schemas.microsoft.com/office/drawing/2014/main" id="{2C827CA8-9974-E71B-62A2-5AFF48F44590}"/>
                    </a:ext>
                  </a:extLst>
                </p:cNvPr>
                <p:cNvSpPr txBox="1"/>
                <p:nvPr/>
              </p:nvSpPr>
              <p:spPr>
                <a:xfrm>
                  <a:off x="2765565" y="3524180"/>
                  <a:ext cx="71172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SA" sz="2000" b="1" dirty="0">
                      <a:solidFill>
                        <a:srgbClr val="C00000"/>
                      </a:solidFill>
                    </a:rPr>
                    <a:t>4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45" name="Connecteur droit 28">
                  <a:extLst>
                    <a:ext uri="{FF2B5EF4-FFF2-40B4-BE49-F238E27FC236}">
                      <a16:creationId xmlns:a16="http://schemas.microsoft.com/office/drawing/2014/main" id="{9FBC41C1-91A3-B7F4-A0E6-90F6264D41F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32470" y="4020898"/>
                  <a:ext cx="365332" cy="0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ZoneTexte 30">
                  <a:extLst>
                    <a:ext uri="{FF2B5EF4-FFF2-40B4-BE49-F238E27FC236}">
                      <a16:creationId xmlns:a16="http://schemas.microsoft.com/office/drawing/2014/main" id="{59BA0A21-F6E7-927E-C957-F80AC96DEDBD}"/>
                    </a:ext>
                  </a:extLst>
                </p:cNvPr>
                <p:cNvSpPr txBox="1"/>
                <p:nvPr/>
              </p:nvSpPr>
              <p:spPr>
                <a:xfrm>
                  <a:off x="1720599" y="3588902"/>
                  <a:ext cx="66224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000" b="1" dirty="0">
                      <a:solidFill>
                        <a:srgbClr val="C00000"/>
                      </a:solidFill>
                    </a:rPr>
                    <a:t>-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7" name="ZoneTexte 31">
                  <a:extLst>
                    <a:ext uri="{FF2B5EF4-FFF2-40B4-BE49-F238E27FC236}">
                      <a16:creationId xmlns:a16="http://schemas.microsoft.com/office/drawing/2014/main" id="{BFB7EF6A-0D44-940A-4F1A-6BB352272BDC}"/>
                    </a:ext>
                  </a:extLst>
                </p:cNvPr>
                <p:cNvSpPr txBox="1"/>
                <p:nvPr/>
              </p:nvSpPr>
              <p:spPr>
                <a:xfrm>
                  <a:off x="2366484" y="3983339"/>
                  <a:ext cx="50483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000" b="1" dirty="0">
                      <a:solidFill>
                        <a:srgbClr val="C00000"/>
                      </a:solidFill>
                    </a:rPr>
                    <a:t>1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p:grpSp>
        </p:grpSp>
        <p:sp>
          <p:nvSpPr>
            <p:cNvPr id="8" name="ZoneTexte 31">
              <a:extLst>
                <a:ext uri="{FF2B5EF4-FFF2-40B4-BE49-F238E27FC236}">
                  <a16:creationId xmlns:a16="http://schemas.microsoft.com/office/drawing/2014/main" id="{E78359F7-4857-8093-59CB-B68A3F43AF1A}"/>
                </a:ext>
              </a:extLst>
            </p:cNvPr>
            <p:cNvSpPr txBox="1"/>
            <p:nvPr/>
          </p:nvSpPr>
          <p:spPr>
            <a:xfrm>
              <a:off x="2581213" y="4081302"/>
              <a:ext cx="504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2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9B82FEE1-1B72-90E9-31D8-15F1ECE5100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44399" y="3738546"/>
              <a:ext cx="14736" cy="40982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002344D-9784-46B8-5B88-B7732BB2285D}"/>
              </a:ext>
            </a:extLst>
          </p:cNvPr>
          <p:cNvGrpSpPr/>
          <p:nvPr/>
        </p:nvGrpSpPr>
        <p:grpSpPr>
          <a:xfrm>
            <a:off x="560022" y="1518754"/>
            <a:ext cx="7228468" cy="578425"/>
            <a:chOff x="674560" y="1465653"/>
            <a:chExt cx="7228468" cy="578425"/>
          </a:xfrm>
        </p:grpSpPr>
        <p:grpSp>
          <p:nvGrpSpPr>
            <p:cNvPr id="49" name="Group 12">
              <a:extLst>
                <a:ext uri="{FF2B5EF4-FFF2-40B4-BE49-F238E27FC236}">
                  <a16:creationId xmlns:a16="http://schemas.microsoft.com/office/drawing/2014/main" id="{B71D3557-D583-EE33-FA60-5E0B48DC7421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61" name="Rectangle : coins arrondis 16">
                <a:extLst>
                  <a:ext uri="{FF2B5EF4-FFF2-40B4-BE49-F238E27FC236}">
                    <a16:creationId xmlns:a16="http://schemas.microsoft.com/office/drawing/2014/main" id="{634E2B47-2A1B-8512-CF73-479FBEC6474B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2" name="Oval 80">
                <a:extLst>
                  <a:ext uri="{FF2B5EF4-FFF2-40B4-BE49-F238E27FC236}">
                    <a16:creationId xmlns:a16="http://schemas.microsoft.com/office/drawing/2014/main" id="{2A143EE4-C6E4-5ECC-583B-5F2D951F89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0" name="Group 12">
              <a:extLst>
                <a:ext uri="{FF2B5EF4-FFF2-40B4-BE49-F238E27FC236}">
                  <a16:creationId xmlns:a16="http://schemas.microsoft.com/office/drawing/2014/main" id="{DFE9A998-E0C5-52E5-3FB8-89680030A720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59" name="Rectangle : coins arrondis 19">
                <a:extLst>
                  <a:ext uri="{FF2B5EF4-FFF2-40B4-BE49-F238E27FC236}">
                    <a16:creationId xmlns:a16="http://schemas.microsoft.com/office/drawing/2014/main" id="{766BEC39-0C45-0240-1601-0958E5A4F934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" name="Oval 80">
                <a:extLst>
                  <a:ext uri="{FF2B5EF4-FFF2-40B4-BE49-F238E27FC236}">
                    <a16:creationId xmlns:a16="http://schemas.microsoft.com/office/drawing/2014/main" id="{CB64925B-CC8D-4263-31DD-F53A420555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746419CA-62B4-CB01-3D12-767EB34AACE1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57" name="Rectangle : coins arrondis 2">
                <a:extLst>
                  <a:ext uri="{FF2B5EF4-FFF2-40B4-BE49-F238E27FC236}">
                    <a16:creationId xmlns:a16="http://schemas.microsoft.com/office/drawing/2014/main" id="{FBE4EDF2-01CB-FE8F-4CD0-30A0DD161DC0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" name="Oval 80">
                <a:extLst>
                  <a:ext uri="{FF2B5EF4-FFF2-40B4-BE49-F238E27FC236}">
                    <a16:creationId xmlns:a16="http://schemas.microsoft.com/office/drawing/2014/main" id="{77FAEB97-2556-232D-A2A6-FF8C727E584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52" name="ZoneTexte 7">
              <a:extLst>
                <a:ext uri="{FF2B5EF4-FFF2-40B4-BE49-F238E27FC236}">
                  <a16:creationId xmlns:a16="http://schemas.microsoft.com/office/drawing/2014/main" id="{46CB91CE-5D59-B1B8-7B36-BB4EDB7F52EB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ZoneTexte 11">
              <a:extLst>
                <a:ext uri="{FF2B5EF4-FFF2-40B4-BE49-F238E27FC236}">
                  <a16:creationId xmlns:a16="http://schemas.microsoft.com/office/drawing/2014/main" id="{9B45262C-29F5-4235-E752-40B78D54D11D}"/>
                </a:ext>
              </a:extLst>
            </p:cNvPr>
            <p:cNvSpPr txBox="1"/>
            <p:nvPr/>
          </p:nvSpPr>
          <p:spPr>
            <a:xfrm>
              <a:off x="2929851" y="1547327"/>
              <a:ext cx="73820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909EB619-8D60-165C-4366-DA906C6310D8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55" name="Rectangle : coins arrondis 13">
                <a:extLst>
                  <a:ext uri="{FF2B5EF4-FFF2-40B4-BE49-F238E27FC236}">
                    <a16:creationId xmlns:a16="http://schemas.microsoft.com/office/drawing/2014/main" id="{D1AF5FE0-E681-FD76-963B-9F9C086FF881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" name="Oval 80">
                <a:extLst>
                  <a:ext uri="{FF2B5EF4-FFF2-40B4-BE49-F238E27FC236}">
                    <a16:creationId xmlns:a16="http://schemas.microsoft.com/office/drawing/2014/main" id="{9AEFE297-9C07-F5F6-EDA8-24991C1619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63" name="Image 18">
            <a:extLst>
              <a:ext uri="{FF2B5EF4-FFF2-40B4-BE49-F238E27FC236}">
                <a16:creationId xmlns:a16="http://schemas.microsoft.com/office/drawing/2014/main" id="{DF25748A-B08E-722C-7440-DB8A50CC28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3467" y="4570536"/>
            <a:ext cx="1149193" cy="1697530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sp>
        <p:nvSpPr>
          <p:cNvPr id="64" name="ZoneTexte 2">
            <a:extLst>
              <a:ext uri="{FF2B5EF4-FFF2-40B4-BE49-F238E27FC236}">
                <a16:creationId xmlns:a16="http://schemas.microsoft.com/office/drawing/2014/main" id="{8C9F4B69-C1FC-90E5-14DB-CEAE7654FF3C}"/>
              </a:ext>
            </a:extLst>
          </p:cNvPr>
          <p:cNvSpPr txBox="1"/>
          <p:nvPr/>
        </p:nvSpPr>
        <p:spPr>
          <a:xfrm>
            <a:off x="910741" y="2500652"/>
            <a:ext cx="3309258" cy="369331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264549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90C85-91D9-89E7-5512-FE5B1C269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E95A0C4-897F-861B-861E-107E7084A6C7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7" name="ZoneTexte 2">
            <a:extLst>
              <a:ext uri="{FF2B5EF4-FFF2-40B4-BE49-F238E27FC236}">
                <a16:creationId xmlns:a16="http://schemas.microsoft.com/office/drawing/2014/main" id="{32C0E5D5-A024-26E6-3BA1-D144F01162C9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واصل</a:t>
            </a:r>
            <a:r>
              <a:rPr lang="ar-S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وا 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القسمة 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ووزعوا 12 على 4 واحسبوا الباقي.  </a:t>
            </a:r>
            <a:endParaRPr lang="ar-MA" sz="2000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8D8A8FF-3FE2-6C26-3E3A-1762BC68ACCC}"/>
              </a:ext>
            </a:extLst>
          </p:cNvPr>
          <p:cNvGrpSpPr/>
          <p:nvPr/>
        </p:nvGrpSpPr>
        <p:grpSpPr>
          <a:xfrm>
            <a:off x="840223" y="2259262"/>
            <a:ext cx="7095464" cy="4229836"/>
            <a:chOff x="990598" y="2260991"/>
            <a:chExt cx="7097485" cy="422983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7F4CF62-A003-C104-76CA-74A2731571F6}"/>
                </a:ext>
              </a:extLst>
            </p:cNvPr>
            <p:cNvGrpSpPr/>
            <p:nvPr/>
          </p:nvGrpSpPr>
          <p:grpSpPr>
            <a:xfrm>
              <a:off x="990598" y="2260991"/>
              <a:ext cx="7097485" cy="4229836"/>
              <a:chOff x="947057" y="2178417"/>
              <a:chExt cx="7097485" cy="4229836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E453F94B-818B-9516-41D4-C3E16DC050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7057" y="2178417"/>
                <a:ext cx="7097485" cy="4229836"/>
              </a:xfrm>
              <a:prstGeom prst="rect">
                <a:avLst/>
              </a:prstGeom>
            </p:spPr>
          </p:pic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575E103-75D7-4D31-D206-6D8403E29F88}"/>
                  </a:ext>
                </a:extLst>
              </p:cNvPr>
              <p:cNvGrpSpPr/>
              <p:nvPr/>
            </p:nvGrpSpPr>
            <p:grpSpPr>
              <a:xfrm>
                <a:off x="1720599" y="3341005"/>
                <a:ext cx="1756693" cy="1042444"/>
                <a:chOff x="1720599" y="3341005"/>
                <a:chExt cx="1756693" cy="1042444"/>
              </a:xfrm>
            </p:grpSpPr>
            <p:sp>
              <p:nvSpPr>
                <p:cNvPr id="9" name="ZoneTexte 22">
                  <a:extLst>
                    <a:ext uri="{FF2B5EF4-FFF2-40B4-BE49-F238E27FC236}">
                      <a16:creationId xmlns:a16="http://schemas.microsoft.com/office/drawing/2014/main" id="{DC9067C2-1C6F-3742-1638-C37D0FB81799}"/>
                    </a:ext>
                  </a:extLst>
                </p:cNvPr>
                <p:cNvSpPr txBox="1"/>
                <p:nvPr/>
              </p:nvSpPr>
              <p:spPr>
                <a:xfrm>
                  <a:off x="2138610" y="3346636"/>
                  <a:ext cx="95596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b="1" dirty="0">
                      <a:solidFill>
                        <a:srgbClr val="C00000"/>
                      </a:solidFill>
                    </a:rPr>
                    <a:t>1 7 2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" name="ZoneTexte 23">
                  <a:extLst>
                    <a:ext uri="{FF2B5EF4-FFF2-40B4-BE49-F238E27FC236}">
                      <a16:creationId xmlns:a16="http://schemas.microsoft.com/office/drawing/2014/main" id="{CDACFD2D-57B6-6413-16AF-8BF94361A7EF}"/>
                    </a:ext>
                  </a:extLst>
                </p:cNvPr>
                <p:cNvSpPr txBox="1"/>
                <p:nvPr/>
              </p:nvSpPr>
              <p:spPr>
                <a:xfrm>
                  <a:off x="2049218" y="3610607"/>
                  <a:ext cx="95596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2000" b="1" dirty="0">
                      <a:solidFill>
                        <a:srgbClr val="C00000"/>
                      </a:solidFill>
                    </a:rPr>
                    <a:t>1 6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2" name="Arc 41">
                  <a:extLst>
                    <a:ext uri="{FF2B5EF4-FFF2-40B4-BE49-F238E27FC236}">
                      <a16:creationId xmlns:a16="http://schemas.microsoft.com/office/drawing/2014/main" id="{FB07EC80-C2F0-C278-6691-8E2B763406F5}"/>
                    </a:ext>
                  </a:extLst>
                </p:cNvPr>
                <p:cNvSpPr/>
                <p:nvPr/>
              </p:nvSpPr>
              <p:spPr>
                <a:xfrm rot="18849777">
                  <a:off x="2376186" y="3339005"/>
                  <a:ext cx="365332" cy="369332"/>
                </a:xfrm>
                <a:prstGeom prst="arc">
                  <a:avLst>
                    <a:gd name="adj1" fmla="val 16341221"/>
                    <a:gd name="adj2" fmla="val 0"/>
                  </a:avLst>
                </a:prstGeom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43" name="ZoneTexte 25">
                  <a:extLst>
                    <a:ext uri="{FF2B5EF4-FFF2-40B4-BE49-F238E27FC236}">
                      <a16:creationId xmlns:a16="http://schemas.microsoft.com/office/drawing/2014/main" id="{1EBEF473-E043-F058-2489-95C885FD58E6}"/>
                    </a:ext>
                  </a:extLst>
                </p:cNvPr>
                <p:cNvSpPr txBox="1"/>
                <p:nvPr/>
              </p:nvSpPr>
              <p:spPr>
                <a:xfrm>
                  <a:off x="2842155" y="3968606"/>
                  <a:ext cx="50483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000" b="1" dirty="0">
                      <a:solidFill>
                        <a:srgbClr val="C00000"/>
                      </a:solidFill>
                    </a:rPr>
                    <a:t>4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4" name="ZoneTexte 26">
                  <a:extLst>
                    <a:ext uri="{FF2B5EF4-FFF2-40B4-BE49-F238E27FC236}">
                      <a16:creationId xmlns:a16="http://schemas.microsoft.com/office/drawing/2014/main" id="{6A9777A4-482A-00B8-7CA5-69626C72C9E4}"/>
                    </a:ext>
                  </a:extLst>
                </p:cNvPr>
                <p:cNvSpPr txBox="1"/>
                <p:nvPr/>
              </p:nvSpPr>
              <p:spPr>
                <a:xfrm>
                  <a:off x="2765565" y="3524180"/>
                  <a:ext cx="71172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SA" sz="2000" b="1" dirty="0">
                      <a:solidFill>
                        <a:srgbClr val="C00000"/>
                      </a:solidFill>
                    </a:rPr>
                    <a:t>4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45" name="Connecteur droit 28">
                  <a:extLst>
                    <a:ext uri="{FF2B5EF4-FFF2-40B4-BE49-F238E27FC236}">
                      <a16:creationId xmlns:a16="http://schemas.microsoft.com/office/drawing/2014/main" id="{14402A20-3DB4-64AA-A76C-0BE1C04592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32470" y="4020898"/>
                  <a:ext cx="365332" cy="0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ZoneTexte 30">
                  <a:extLst>
                    <a:ext uri="{FF2B5EF4-FFF2-40B4-BE49-F238E27FC236}">
                      <a16:creationId xmlns:a16="http://schemas.microsoft.com/office/drawing/2014/main" id="{A05B94B8-7302-1A4E-3630-AB13ADF88892}"/>
                    </a:ext>
                  </a:extLst>
                </p:cNvPr>
                <p:cNvSpPr txBox="1"/>
                <p:nvPr/>
              </p:nvSpPr>
              <p:spPr>
                <a:xfrm>
                  <a:off x="1720599" y="3588902"/>
                  <a:ext cx="66224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000" b="1" dirty="0">
                      <a:solidFill>
                        <a:srgbClr val="C00000"/>
                      </a:solidFill>
                    </a:rPr>
                    <a:t>-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7" name="ZoneTexte 31">
                  <a:extLst>
                    <a:ext uri="{FF2B5EF4-FFF2-40B4-BE49-F238E27FC236}">
                      <a16:creationId xmlns:a16="http://schemas.microsoft.com/office/drawing/2014/main" id="{3FD73C2B-41FF-4A8F-98DD-3EA92D2092A6}"/>
                    </a:ext>
                  </a:extLst>
                </p:cNvPr>
                <p:cNvSpPr txBox="1"/>
                <p:nvPr/>
              </p:nvSpPr>
              <p:spPr>
                <a:xfrm>
                  <a:off x="2366484" y="3983339"/>
                  <a:ext cx="50483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000" b="1" dirty="0">
                      <a:solidFill>
                        <a:srgbClr val="C00000"/>
                      </a:solidFill>
                    </a:rPr>
                    <a:t>1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p:grpSp>
        </p:grpSp>
        <p:sp>
          <p:nvSpPr>
            <p:cNvPr id="4" name="ZoneTexte 31">
              <a:extLst>
                <a:ext uri="{FF2B5EF4-FFF2-40B4-BE49-F238E27FC236}">
                  <a16:creationId xmlns:a16="http://schemas.microsoft.com/office/drawing/2014/main" id="{201ECF35-10D0-B5F8-0884-444247936F32}"/>
                </a:ext>
              </a:extLst>
            </p:cNvPr>
            <p:cNvSpPr txBox="1"/>
            <p:nvPr/>
          </p:nvSpPr>
          <p:spPr>
            <a:xfrm>
              <a:off x="2581213" y="4081302"/>
              <a:ext cx="504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2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65EF5094-6E21-0CAD-150A-8A15282BB7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44399" y="3738546"/>
              <a:ext cx="14736" cy="40982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E125028-E701-0FE6-1B4C-789F3FB9CB3F}"/>
              </a:ext>
            </a:extLst>
          </p:cNvPr>
          <p:cNvGrpSpPr/>
          <p:nvPr/>
        </p:nvGrpSpPr>
        <p:grpSpPr>
          <a:xfrm>
            <a:off x="560022" y="1518754"/>
            <a:ext cx="7228468" cy="578425"/>
            <a:chOff x="674560" y="1465653"/>
            <a:chExt cx="7228468" cy="578425"/>
          </a:xfrm>
        </p:grpSpPr>
        <p:grpSp>
          <p:nvGrpSpPr>
            <p:cNvPr id="49" name="Group 12">
              <a:extLst>
                <a:ext uri="{FF2B5EF4-FFF2-40B4-BE49-F238E27FC236}">
                  <a16:creationId xmlns:a16="http://schemas.microsoft.com/office/drawing/2014/main" id="{A2CFE4B7-C30A-5703-1CC7-7A7DD29DBEC8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61" name="Rectangle : coins arrondis 16">
                <a:extLst>
                  <a:ext uri="{FF2B5EF4-FFF2-40B4-BE49-F238E27FC236}">
                    <a16:creationId xmlns:a16="http://schemas.microsoft.com/office/drawing/2014/main" id="{41BE4F32-9943-1D8F-3A95-5A1E285D4B9B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2" name="Oval 80">
                <a:extLst>
                  <a:ext uri="{FF2B5EF4-FFF2-40B4-BE49-F238E27FC236}">
                    <a16:creationId xmlns:a16="http://schemas.microsoft.com/office/drawing/2014/main" id="{00C2789D-C64F-BEA2-BC8F-ECA409B6360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0" name="Group 12">
              <a:extLst>
                <a:ext uri="{FF2B5EF4-FFF2-40B4-BE49-F238E27FC236}">
                  <a16:creationId xmlns:a16="http://schemas.microsoft.com/office/drawing/2014/main" id="{CA0A390D-3E9A-ADE2-61A5-01044B08614E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59" name="Rectangle : coins arrondis 19">
                <a:extLst>
                  <a:ext uri="{FF2B5EF4-FFF2-40B4-BE49-F238E27FC236}">
                    <a16:creationId xmlns:a16="http://schemas.microsoft.com/office/drawing/2014/main" id="{0058AE05-9208-B695-3BBF-397FDF943578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" name="Oval 80">
                <a:extLst>
                  <a:ext uri="{FF2B5EF4-FFF2-40B4-BE49-F238E27FC236}">
                    <a16:creationId xmlns:a16="http://schemas.microsoft.com/office/drawing/2014/main" id="{1CBF55F3-CCC1-B73F-696A-C96C91F9279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F759E868-F464-BBFA-3AF0-64E0C8C9177D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57" name="Rectangle : coins arrondis 2">
                <a:extLst>
                  <a:ext uri="{FF2B5EF4-FFF2-40B4-BE49-F238E27FC236}">
                    <a16:creationId xmlns:a16="http://schemas.microsoft.com/office/drawing/2014/main" id="{76E80613-FA9A-C53D-0AA2-3965E1BCE456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" name="Oval 80">
                <a:extLst>
                  <a:ext uri="{FF2B5EF4-FFF2-40B4-BE49-F238E27FC236}">
                    <a16:creationId xmlns:a16="http://schemas.microsoft.com/office/drawing/2014/main" id="{B7AEF502-EEBC-2A88-9266-31B6981697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52" name="ZoneTexte 7">
              <a:extLst>
                <a:ext uri="{FF2B5EF4-FFF2-40B4-BE49-F238E27FC236}">
                  <a16:creationId xmlns:a16="http://schemas.microsoft.com/office/drawing/2014/main" id="{F18C2978-5D27-74FF-593E-51F9CB18320B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ZoneTexte 11">
              <a:extLst>
                <a:ext uri="{FF2B5EF4-FFF2-40B4-BE49-F238E27FC236}">
                  <a16:creationId xmlns:a16="http://schemas.microsoft.com/office/drawing/2014/main" id="{1CE431C3-5940-CEBF-B7B4-2B3F99C352EC}"/>
                </a:ext>
              </a:extLst>
            </p:cNvPr>
            <p:cNvSpPr txBox="1"/>
            <p:nvPr/>
          </p:nvSpPr>
          <p:spPr>
            <a:xfrm>
              <a:off x="2929851" y="1547327"/>
              <a:ext cx="73820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6E12B845-BD30-929B-801B-C8B16BE1E833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55" name="Rectangle : coins arrondis 13">
                <a:extLst>
                  <a:ext uri="{FF2B5EF4-FFF2-40B4-BE49-F238E27FC236}">
                    <a16:creationId xmlns:a16="http://schemas.microsoft.com/office/drawing/2014/main" id="{D667562C-759F-8DE3-003F-47085C0BF010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" name="Oval 80">
                <a:extLst>
                  <a:ext uri="{FF2B5EF4-FFF2-40B4-BE49-F238E27FC236}">
                    <a16:creationId xmlns:a16="http://schemas.microsoft.com/office/drawing/2014/main" id="{CF5E889B-42AE-A4E5-412A-F3710F44B7A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63" name="ZoneTexte 2">
            <a:extLst>
              <a:ext uri="{FF2B5EF4-FFF2-40B4-BE49-F238E27FC236}">
                <a16:creationId xmlns:a16="http://schemas.microsoft.com/office/drawing/2014/main" id="{5EE895A9-3492-89A0-B197-B8CFFAA0F3C9}"/>
              </a:ext>
            </a:extLst>
          </p:cNvPr>
          <p:cNvSpPr txBox="1"/>
          <p:nvPr/>
        </p:nvSpPr>
        <p:spPr>
          <a:xfrm>
            <a:off x="1109310" y="2670356"/>
            <a:ext cx="3309258" cy="369331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7022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E4B1A-E4F1-2588-AD51-0616749B0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E1F93C8-83D4-459B-B064-2D8C48E89186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40D2F37-A329-A480-AD90-FA7EEC0CAF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E79520-E4B9-2974-1DAB-C9C1FE463DC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184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B1183-8782-2693-4A81-D0F195B7E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AC2E1B8-BF43-FD4B-4CE8-007480FFAF18}"/>
              </a:ext>
            </a:extLst>
          </p:cNvPr>
          <p:cNvSpPr txBox="1"/>
          <p:nvPr/>
        </p:nvSpPr>
        <p:spPr>
          <a:xfrm>
            <a:off x="-406400" y="858759"/>
            <a:ext cx="7932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12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فيها 4 ،  3 مرات .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يمكن أن أستعين بجدول الضرب : 4 مرات 3   تعطي 12</a:t>
            </a:r>
          </a:p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أضرب 3 في 4 ، أحصل على 12 أنقص  12 من 12 يبقى 0.</a:t>
            </a:r>
            <a:endParaRPr lang="fr-FR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A866FF-D85B-705C-82D4-83EA24962E14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09865357-762B-EAF2-97B1-670DBB2FD47C}"/>
              </a:ext>
            </a:extLst>
          </p:cNvPr>
          <p:cNvGrpSpPr/>
          <p:nvPr/>
        </p:nvGrpSpPr>
        <p:grpSpPr>
          <a:xfrm>
            <a:off x="560022" y="1518754"/>
            <a:ext cx="7228468" cy="578425"/>
            <a:chOff x="674560" y="1465653"/>
            <a:chExt cx="7228468" cy="578425"/>
          </a:xfrm>
        </p:grpSpPr>
        <p:grpSp>
          <p:nvGrpSpPr>
            <p:cNvPr id="52" name="Group 12">
              <a:extLst>
                <a:ext uri="{FF2B5EF4-FFF2-40B4-BE49-F238E27FC236}">
                  <a16:creationId xmlns:a16="http://schemas.microsoft.com/office/drawing/2014/main" id="{6779625D-3F6A-276E-3EB1-0103437862CE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67" name="Rectangle : coins arrondis 16">
                <a:extLst>
                  <a:ext uri="{FF2B5EF4-FFF2-40B4-BE49-F238E27FC236}">
                    <a16:creationId xmlns:a16="http://schemas.microsoft.com/office/drawing/2014/main" id="{D59EE894-DC82-3237-B27E-DDFD305A3ADC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8" name="Oval 80">
                <a:extLst>
                  <a:ext uri="{FF2B5EF4-FFF2-40B4-BE49-F238E27FC236}">
                    <a16:creationId xmlns:a16="http://schemas.microsoft.com/office/drawing/2014/main" id="{A4D8A48C-1CD3-0543-E636-C9808DE7090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4" name="Group 12">
              <a:extLst>
                <a:ext uri="{FF2B5EF4-FFF2-40B4-BE49-F238E27FC236}">
                  <a16:creationId xmlns:a16="http://schemas.microsoft.com/office/drawing/2014/main" id="{02138176-6545-2662-50B3-8ECEBC91D441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65" name="Rectangle : coins arrondis 19">
                <a:extLst>
                  <a:ext uri="{FF2B5EF4-FFF2-40B4-BE49-F238E27FC236}">
                    <a16:creationId xmlns:a16="http://schemas.microsoft.com/office/drawing/2014/main" id="{F8CFFB3B-03ED-2D59-2A9A-9F4EE08012EB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6" name="Oval 80">
                <a:extLst>
                  <a:ext uri="{FF2B5EF4-FFF2-40B4-BE49-F238E27FC236}">
                    <a16:creationId xmlns:a16="http://schemas.microsoft.com/office/drawing/2014/main" id="{0A66F940-A297-E864-8420-3B01B5395B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C3660B6C-85DA-6C59-A54C-97C552F3DC9D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63" name="Rectangle : coins arrondis 2">
                <a:extLst>
                  <a:ext uri="{FF2B5EF4-FFF2-40B4-BE49-F238E27FC236}">
                    <a16:creationId xmlns:a16="http://schemas.microsoft.com/office/drawing/2014/main" id="{DD20E6BB-A670-2CBB-3544-469249E1C44B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4" name="Oval 80">
                <a:extLst>
                  <a:ext uri="{FF2B5EF4-FFF2-40B4-BE49-F238E27FC236}">
                    <a16:creationId xmlns:a16="http://schemas.microsoft.com/office/drawing/2014/main" id="{1E257FBD-89B9-F116-023A-4A8DE34BF0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56" name="ZoneTexte 7">
              <a:extLst>
                <a:ext uri="{FF2B5EF4-FFF2-40B4-BE49-F238E27FC236}">
                  <a16:creationId xmlns:a16="http://schemas.microsoft.com/office/drawing/2014/main" id="{EE3EEDAD-6F4A-7BA6-0A36-1A41E3CDB0B2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ZoneTexte 11">
              <a:extLst>
                <a:ext uri="{FF2B5EF4-FFF2-40B4-BE49-F238E27FC236}">
                  <a16:creationId xmlns:a16="http://schemas.microsoft.com/office/drawing/2014/main" id="{B6754D77-EBA1-DC7D-1B38-A20136893B4B}"/>
                </a:ext>
              </a:extLst>
            </p:cNvPr>
            <p:cNvSpPr txBox="1"/>
            <p:nvPr/>
          </p:nvSpPr>
          <p:spPr>
            <a:xfrm>
              <a:off x="2929851" y="1547327"/>
              <a:ext cx="73820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30BD778-9C1D-98B7-42A9-8A98379FF93C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61" name="Rectangle : coins arrondis 13">
                <a:extLst>
                  <a:ext uri="{FF2B5EF4-FFF2-40B4-BE49-F238E27FC236}">
                    <a16:creationId xmlns:a16="http://schemas.microsoft.com/office/drawing/2014/main" id="{CFF8E3A1-FCF8-837B-6B58-363E0E9217E2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2" name="Oval 80">
                <a:extLst>
                  <a:ext uri="{FF2B5EF4-FFF2-40B4-BE49-F238E27FC236}">
                    <a16:creationId xmlns:a16="http://schemas.microsoft.com/office/drawing/2014/main" id="{2AFA7E69-FFD3-81A5-3245-D791089AD2B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7394C76-D4C7-5E7B-F551-C9FE725B853E}"/>
              </a:ext>
            </a:extLst>
          </p:cNvPr>
          <p:cNvGrpSpPr/>
          <p:nvPr/>
        </p:nvGrpSpPr>
        <p:grpSpPr>
          <a:xfrm>
            <a:off x="840223" y="2259262"/>
            <a:ext cx="7095464" cy="4229836"/>
            <a:chOff x="840223" y="2259262"/>
            <a:chExt cx="7095464" cy="4229836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89BE693D-2562-E6E9-C82A-314ADE829892}"/>
                </a:ext>
              </a:extLst>
            </p:cNvPr>
            <p:cNvGrpSpPr/>
            <p:nvPr/>
          </p:nvGrpSpPr>
          <p:grpSpPr>
            <a:xfrm>
              <a:off x="840223" y="2259262"/>
              <a:ext cx="7095464" cy="4229836"/>
              <a:chOff x="990598" y="2260991"/>
              <a:chExt cx="7097485" cy="4229836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CFA73A92-3B27-0214-429D-46046F5841D7}"/>
                  </a:ext>
                </a:extLst>
              </p:cNvPr>
              <p:cNvGrpSpPr/>
              <p:nvPr/>
            </p:nvGrpSpPr>
            <p:grpSpPr>
              <a:xfrm>
                <a:off x="990598" y="2260991"/>
                <a:ext cx="7097485" cy="4229836"/>
                <a:chOff x="947057" y="2178417"/>
                <a:chExt cx="7097485" cy="4229836"/>
              </a:xfrm>
            </p:grpSpPr>
            <p:pic>
              <p:nvPicPr>
                <p:cNvPr id="89" name="Picture 88">
                  <a:extLst>
                    <a:ext uri="{FF2B5EF4-FFF2-40B4-BE49-F238E27FC236}">
                      <a16:creationId xmlns:a16="http://schemas.microsoft.com/office/drawing/2014/main" id="{CD550C57-9FC3-CDDF-F4BD-EE05C61776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947057" y="2178417"/>
                  <a:ext cx="7097485" cy="4229836"/>
                </a:xfrm>
                <a:prstGeom prst="rect">
                  <a:avLst/>
                </a:prstGeom>
              </p:spPr>
            </p:pic>
            <p:grpSp>
              <p:nvGrpSpPr>
                <p:cNvPr id="90" name="Group 89">
                  <a:extLst>
                    <a:ext uri="{FF2B5EF4-FFF2-40B4-BE49-F238E27FC236}">
                      <a16:creationId xmlns:a16="http://schemas.microsoft.com/office/drawing/2014/main" id="{0C52F79C-1C21-97E7-6F18-51BD7D750C19}"/>
                    </a:ext>
                  </a:extLst>
                </p:cNvPr>
                <p:cNvGrpSpPr/>
                <p:nvPr/>
              </p:nvGrpSpPr>
              <p:grpSpPr>
                <a:xfrm>
                  <a:off x="1720599" y="3341005"/>
                  <a:ext cx="1756693" cy="1042064"/>
                  <a:chOff x="1720599" y="3341005"/>
                  <a:chExt cx="1756693" cy="1042064"/>
                </a:xfrm>
              </p:grpSpPr>
              <p:sp>
                <p:nvSpPr>
                  <p:cNvPr id="91" name="ZoneTexte 22">
                    <a:extLst>
                      <a:ext uri="{FF2B5EF4-FFF2-40B4-BE49-F238E27FC236}">
                        <a16:creationId xmlns:a16="http://schemas.microsoft.com/office/drawing/2014/main" id="{15939307-E8B0-FE40-FEA6-F2AD2963F8B9}"/>
                      </a:ext>
                    </a:extLst>
                  </p:cNvPr>
                  <p:cNvSpPr txBox="1"/>
                  <p:nvPr/>
                </p:nvSpPr>
                <p:spPr>
                  <a:xfrm>
                    <a:off x="2138610" y="3346636"/>
                    <a:ext cx="95596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b="1" dirty="0">
                        <a:solidFill>
                          <a:srgbClr val="C00000"/>
                        </a:solidFill>
                      </a:rPr>
                      <a:t>1 7 2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92" name="ZoneTexte 23">
                    <a:extLst>
                      <a:ext uri="{FF2B5EF4-FFF2-40B4-BE49-F238E27FC236}">
                        <a16:creationId xmlns:a16="http://schemas.microsoft.com/office/drawing/2014/main" id="{47A2D956-D9B5-A295-6C0D-285FF757CDC5}"/>
                      </a:ext>
                    </a:extLst>
                  </p:cNvPr>
                  <p:cNvSpPr txBox="1"/>
                  <p:nvPr/>
                </p:nvSpPr>
                <p:spPr>
                  <a:xfrm>
                    <a:off x="2049218" y="3610607"/>
                    <a:ext cx="955963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2000" b="1" dirty="0">
                        <a:solidFill>
                          <a:srgbClr val="C00000"/>
                        </a:solidFill>
                      </a:rPr>
                      <a:t>1 6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93" name="Arc 92">
                    <a:extLst>
                      <a:ext uri="{FF2B5EF4-FFF2-40B4-BE49-F238E27FC236}">
                        <a16:creationId xmlns:a16="http://schemas.microsoft.com/office/drawing/2014/main" id="{65A8282D-AA58-17E2-1984-EE2FFCB3C2CA}"/>
                      </a:ext>
                    </a:extLst>
                  </p:cNvPr>
                  <p:cNvSpPr/>
                  <p:nvPr/>
                </p:nvSpPr>
                <p:spPr>
                  <a:xfrm rot="18849777">
                    <a:off x="2376186" y="3339005"/>
                    <a:ext cx="365332" cy="369332"/>
                  </a:xfrm>
                  <a:prstGeom prst="arc">
                    <a:avLst>
                      <a:gd name="adj1" fmla="val 16341221"/>
                      <a:gd name="adj2" fmla="val 0"/>
                    </a:avLst>
                  </a:prstGeom>
                  <a:ln w="38100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sp>
                <p:nvSpPr>
                  <p:cNvPr id="94" name="ZoneTexte 25">
                    <a:extLst>
                      <a:ext uri="{FF2B5EF4-FFF2-40B4-BE49-F238E27FC236}">
                        <a16:creationId xmlns:a16="http://schemas.microsoft.com/office/drawing/2014/main" id="{67383B84-52DD-CB53-9948-42809064BB20}"/>
                      </a:ext>
                    </a:extLst>
                  </p:cNvPr>
                  <p:cNvSpPr txBox="1"/>
                  <p:nvPr/>
                </p:nvSpPr>
                <p:spPr>
                  <a:xfrm>
                    <a:off x="2842155" y="3968606"/>
                    <a:ext cx="504836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4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95" name="ZoneTexte 26">
                    <a:extLst>
                      <a:ext uri="{FF2B5EF4-FFF2-40B4-BE49-F238E27FC236}">
                        <a16:creationId xmlns:a16="http://schemas.microsoft.com/office/drawing/2014/main" id="{58479391-68E4-285D-6A62-D2F434F6A951}"/>
                      </a:ext>
                    </a:extLst>
                  </p:cNvPr>
                  <p:cNvSpPr txBox="1"/>
                  <p:nvPr/>
                </p:nvSpPr>
                <p:spPr>
                  <a:xfrm>
                    <a:off x="2765565" y="3524180"/>
                    <a:ext cx="711727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ar-SA" sz="2000" b="1" dirty="0">
                        <a:solidFill>
                          <a:srgbClr val="C00000"/>
                        </a:solidFill>
                      </a:rPr>
                      <a:t>4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cxnSp>
                <p:nvCxnSpPr>
                  <p:cNvPr id="96" name="Connecteur droit 28">
                    <a:extLst>
                      <a:ext uri="{FF2B5EF4-FFF2-40B4-BE49-F238E27FC236}">
                        <a16:creationId xmlns:a16="http://schemas.microsoft.com/office/drawing/2014/main" id="{353BC408-A72F-D3DC-C998-BD9D6751872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332470" y="4020898"/>
                    <a:ext cx="365332" cy="0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7" name="ZoneTexte 30">
                    <a:extLst>
                      <a:ext uri="{FF2B5EF4-FFF2-40B4-BE49-F238E27FC236}">
                        <a16:creationId xmlns:a16="http://schemas.microsoft.com/office/drawing/2014/main" id="{4530CBC6-8C02-6BDA-64F9-427DD7F45119}"/>
                      </a:ext>
                    </a:extLst>
                  </p:cNvPr>
                  <p:cNvSpPr txBox="1"/>
                  <p:nvPr/>
                </p:nvSpPr>
                <p:spPr>
                  <a:xfrm>
                    <a:off x="1720599" y="3588902"/>
                    <a:ext cx="662248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-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98" name="ZoneTexte 31">
                    <a:extLst>
                      <a:ext uri="{FF2B5EF4-FFF2-40B4-BE49-F238E27FC236}">
                        <a16:creationId xmlns:a16="http://schemas.microsoft.com/office/drawing/2014/main" id="{105C3486-8A12-ED9B-272D-B358CAA301A6}"/>
                      </a:ext>
                    </a:extLst>
                  </p:cNvPr>
                  <p:cNvSpPr txBox="1"/>
                  <p:nvPr/>
                </p:nvSpPr>
                <p:spPr>
                  <a:xfrm>
                    <a:off x="2391111" y="3982959"/>
                    <a:ext cx="504837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1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</p:grpSp>
          <p:sp>
            <p:nvSpPr>
              <p:cNvPr id="87" name="ZoneTexte 31">
                <a:extLst>
                  <a:ext uri="{FF2B5EF4-FFF2-40B4-BE49-F238E27FC236}">
                    <a16:creationId xmlns:a16="http://schemas.microsoft.com/office/drawing/2014/main" id="{6AC316A5-F11A-DBDF-C08C-F69B72099A6A}"/>
                  </a:ext>
                </a:extLst>
              </p:cNvPr>
              <p:cNvSpPr txBox="1"/>
              <p:nvPr/>
            </p:nvSpPr>
            <p:spPr>
              <a:xfrm>
                <a:off x="2581213" y="4081302"/>
                <a:ext cx="5048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2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88" name="Straight Arrow Connector 87">
                <a:extLst>
                  <a:ext uri="{FF2B5EF4-FFF2-40B4-BE49-F238E27FC236}">
                    <a16:creationId xmlns:a16="http://schemas.microsoft.com/office/drawing/2014/main" id="{4A97F57B-C1F5-D8B6-ED2B-496553AF5B5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44399" y="3738546"/>
                <a:ext cx="14736" cy="40982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CF2EF4CC-8EC7-38CB-B6D5-C6FA45E23351}"/>
                </a:ext>
              </a:extLst>
            </p:cNvPr>
            <p:cNvGrpSpPr/>
            <p:nvPr/>
          </p:nvGrpSpPr>
          <p:grpSpPr>
            <a:xfrm>
              <a:off x="2103935" y="4058102"/>
              <a:ext cx="1298200" cy="1060099"/>
              <a:chOff x="2103935" y="4058102"/>
              <a:chExt cx="1298200" cy="1060099"/>
            </a:xfrm>
          </p:grpSpPr>
          <p:sp>
            <p:nvSpPr>
              <p:cNvPr id="80" name="ZoneTexte 31">
                <a:extLst>
                  <a:ext uri="{FF2B5EF4-FFF2-40B4-BE49-F238E27FC236}">
                    <a16:creationId xmlns:a16="http://schemas.microsoft.com/office/drawing/2014/main" id="{1026295E-21A1-05E9-B1CC-6B98A4DD0290}"/>
                  </a:ext>
                </a:extLst>
              </p:cNvPr>
              <p:cNvSpPr txBox="1"/>
              <p:nvPr/>
            </p:nvSpPr>
            <p:spPr>
              <a:xfrm>
                <a:off x="2457241" y="4375101"/>
                <a:ext cx="5046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2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81" name="ZoneTexte 31">
                <a:extLst>
                  <a:ext uri="{FF2B5EF4-FFF2-40B4-BE49-F238E27FC236}">
                    <a16:creationId xmlns:a16="http://schemas.microsoft.com/office/drawing/2014/main" id="{C425AE1A-E48F-5A38-2019-43401B173E63}"/>
                  </a:ext>
                </a:extLst>
              </p:cNvPr>
              <p:cNvSpPr txBox="1"/>
              <p:nvPr/>
            </p:nvSpPr>
            <p:spPr>
              <a:xfrm>
                <a:off x="2275605" y="4375101"/>
                <a:ext cx="5046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1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82" name="ZoneTexte 31">
                <a:extLst>
                  <a:ext uri="{FF2B5EF4-FFF2-40B4-BE49-F238E27FC236}">
                    <a16:creationId xmlns:a16="http://schemas.microsoft.com/office/drawing/2014/main" id="{24B82219-78CB-35B4-BBE4-EDFCE11AADEB}"/>
                  </a:ext>
                </a:extLst>
              </p:cNvPr>
              <p:cNvSpPr txBox="1"/>
              <p:nvPr/>
            </p:nvSpPr>
            <p:spPr>
              <a:xfrm>
                <a:off x="2103935" y="4231641"/>
                <a:ext cx="5046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-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83" name="Connecteur droit 28">
                <a:extLst>
                  <a:ext uri="{FF2B5EF4-FFF2-40B4-BE49-F238E27FC236}">
                    <a16:creationId xmlns:a16="http://schemas.microsoft.com/office/drawing/2014/main" id="{61D31F79-96A2-7C87-CE40-8D82EE2D86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1559" y="4744433"/>
                <a:ext cx="365228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ZoneTexte 31">
                <a:extLst>
                  <a:ext uri="{FF2B5EF4-FFF2-40B4-BE49-F238E27FC236}">
                    <a16:creationId xmlns:a16="http://schemas.microsoft.com/office/drawing/2014/main" id="{E7CC50E5-F6AC-BD5F-546A-C2C31A0844FE}"/>
                  </a:ext>
                </a:extLst>
              </p:cNvPr>
              <p:cNvSpPr txBox="1"/>
              <p:nvPr/>
            </p:nvSpPr>
            <p:spPr>
              <a:xfrm>
                <a:off x="2405867" y="4748869"/>
                <a:ext cx="5046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00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85" name="ZoneTexte 25">
                <a:extLst>
                  <a:ext uri="{FF2B5EF4-FFF2-40B4-BE49-F238E27FC236}">
                    <a16:creationId xmlns:a16="http://schemas.microsoft.com/office/drawing/2014/main" id="{2BD99199-F678-B6CF-E758-8C683ACA3243}"/>
                  </a:ext>
                </a:extLst>
              </p:cNvPr>
              <p:cNvSpPr txBox="1"/>
              <p:nvPr/>
            </p:nvSpPr>
            <p:spPr>
              <a:xfrm>
                <a:off x="2897443" y="4058102"/>
                <a:ext cx="50469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rgbClr val="C00000"/>
                    </a:solidFill>
                  </a:rPr>
                  <a:t>3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99" name="ZoneTexte 2">
            <a:extLst>
              <a:ext uri="{FF2B5EF4-FFF2-40B4-BE49-F238E27FC236}">
                <a16:creationId xmlns:a16="http://schemas.microsoft.com/office/drawing/2014/main" id="{E9254F57-DE4F-B0FE-7DD1-828458A9354D}"/>
              </a:ext>
            </a:extLst>
          </p:cNvPr>
          <p:cNvSpPr txBox="1"/>
          <p:nvPr/>
        </p:nvSpPr>
        <p:spPr>
          <a:xfrm>
            <a:off x="1078697" y="2670356"/>
            <a:ext cx="3309258" cy="369331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286251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E1938-0E99-F38B-B133-E7A002072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E0D32-012A-FB17-0F62-4EC953C2A0F2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FF67435-07F1-619C-416E-C7277352E1C5}"/>
              </a:ext>
            </a:extLst>
          </p:cNvPr>
          <p:cNvSpPr txBox="1"/>
          <p:nvPr/>
        </p:nvSpPr>
        <p:spPr>
          <a:xfrm>
            <a:off x="2949319" y="874636"/>
            <a:ext cx="45875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رابعة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1436F34-0331-68C8-33C7-9EA1153EC12D}"/>
              </a:ext>
            </a:extLst>
          </p:cNvPr>
          <p:cNvGrpSpPr/>
          <p:nvPr/>
        </p:nvGrpSpPr>
        <p:grpSpPr>
          <a:xfrm>
            <a:off x="441441" y="2183062"/>
            <a:ext cx="7095464" cy="4229836"/>
            <a:chOff x="840223" y="2259262"/>
            <a:chExt cx="7095464" cy="422983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633B41E-AC7A-A85E-7866-979E0677E3E1}"/>
                </a:ext>
              </a:extLst>
            </p:cNvPr>
            <p:cNvGrpSpPr/>
            <p:nvPr/>
          </p:nvGrpSpPr>
          <p:grpSpPr>
            <a:xfrm>
              <a:off x="840223" y="2259262"/>
              <a:ext cx="7095464" cy="4229836"/>
              <a:chOff x="990598" y="2260991"/>
              <a:chExt cx="7097485" cy="4229836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A8ECF29F-BE07-CD33-C829-CD5ED16E4104}"/>
                  </a:ext>
                </a:extLst>
              </p:cNvPr>
              <p:cNvGrpSpPr/>
              <p:nvPr/>
            </p:nvGrpSpPr>
            <p:grpSpPr>
              <a:xfrm>
                <a:off x="990598" y="2260991"/>
                <a:ext cx="7097485" cy="4229836"/>
                <a:chOff x="947057" y="2178417"/>
                <a:chExt cx="7097485" cy="4229836"/>
              </a:xfrm>
            </p:grpSpPr>
            <p:pic>
              <p:nvPicPr>
                <p:cNvPr id="45" name="Picture 44">
                  <a:extLst>
                    <a:ext uri="{FF2B5EF4-FFF2-40B4-BE49-F238E27FC236}">
                      <a16:creationId xmlns:a16="http://schemas.microsoft.com/office/drawing/2014/main" id="{A702256A-1CEA-2B37-501F-117388F47D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947057" y="2178417"/>
                  <a:ext cx="7097485" cy="4229836"/>
                </a:xfrm>
                <a:prstGeom prst="rect">
                  <a:avLst/>
                </a:prstGeom>
              </p:spPr>
            </p:pic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8F5B1E50-D3D0-0BFD-29CB-2D06FA0947BF}"/>
                    </a:ext>
                  </a:extLst>
                </p:cNvPr>
                <p:cNvGrpSpPr/>
                <p:nvPr/>
              </p:nvGrpSpPr>
              <p:grpSpPr>
                <a:xfrm>
                  <a:off x="1720599" y="3341005"/>
                  <a:ext cx="1756693" cy="1042064"/>
                  <a:chOff x="1720599" y="3341005"/>
                  <a:chExt cx="1756693" cy="1042064"/>
                </a:xfrm>
              </p:grpSpPr>
              <p:sp>
                <p:nvSpPr>
                  <p:cNvPr id="47" name="ZoneTexte 22">
                    <a:extLst>
                      <a:ext uri="{FF2B5EF4-FFF2-40B4-BE49-F238E27FC236}">
                        <a16:creationId xmlns:a16="http://schemas.microsoft.com/office/drawing/2014/main" id="{41C66779-1463-47C4-F753-6EFD5702AE9A}"/>
                      </a:ext>
                    </a:extLst>
                  </p:cNvPr>
                  <p:cNvSpPr txBox="1"/>
                  <p:nvPr/>
                </p:nvSpPr>
                <p:spPr>
                  <a:xfrm>
                    <a:off x="2138610" y="3346636"/>
                    <a:ext cx="95596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b="1" dirty="0">
                        <a:solidFill>
                          <a:srgbClr val="C00000"/>
                        </a:solidFill>
                      </a:rPr>
                      <a:t>1 7 2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48" name="ZoneTexte 23">
                    <a:extLst>
                      <a:ext uri="{FF2B5EF4-FFF2-40B4-BE49-F238E27FC236}">
                        <a16:creationId xmlns:a16="http://schemas.microsoft.com/office/drawing/2014/main" id="{5A57C341-A230-DB6A-6785-2E15B4D7F46C}"/>
                      </a:ext>
                    </a:extLst>
                  </p:cNvPr>
                  <p:cNvSpPr txBox="1"/>
                  <p:nvPr/>
                </p:nvSpPr>
                <p:spPr>
                  <a:xfrm>
                    <a:off x="2049218" y="3610607"/>
                    <a:ext cx="955963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2000" b="1" dirty="0">
                        <a:solidFill>
                          <a:srgbClr val="C00000"/>
                        </a:solidFill>
                      </a:rPr>
                      <a:t>1 6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49" name="Arc 48">
                    <a:extLst>
                      <a:ext uri="{FF2B5EF4-FFF2-40B4-BE49-F238E27FC236}">
                        <a16:creationId xmlns:a16="http://schemas.microsoft.com/office/drawing/2014/main" id="{8E2A17B4-C754-C7A3-7D1E-88713E0E1353}"/>
                      </a:ext>
                    </a:extLst>
                  </p:cNvPr>
                  <p:cNvSpPr/>
                  <p:nvPr/>
                </p:nvSpPr>
                <p:spPr>
                  <a:xfrm rot="18849777">
                    <a:off x="2376186" y="3339005"/>
                    <a:ext cx="365332" cy="369332"/>
                  </a:xfrm>
                  <a:prstGeom prst="arc">
                    <a:avLst>
                      <a:gd name="adj1" fmla="val 16341221"/>
                      <a:gd name="adj2" fmla="val 0"/>
                    </a:avLst>
                  </a:prstGeom>
                  <a:ln w="38100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sp>
                <p:nvSpPr>
                  <p:cNvPr id="50" name="ZoneTexte 25">
                    <a:extLst>
                      <a:ext uri="{FF2B5EF4-FFF2-40B4-BE49-F238E27FC236}">
                        <a16:creationId xmlns:a16="http://schemas.microsoft.com/office/drawing/2014/main" id="{ADB4A8E6-2875-AD23-E806-EEA5E575595B}"/>
                      </a:ext>
                    </a:extLst>
                  </p:cNvPr>
                  <p:cNvSpPr txBox="1"/>
                  <p:nvPr/>
                </p:nvSpPr>
                <p:spPr>
                  <a:xfrm>
                    <a:off x="2842155" y="3968606"/>
                    <a:ext cx="504836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4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51" name="ZoneTexte 26">
                    <a:extLst>
                      <a:ext uri="{FF2B5EF4-FFF2-40B4-BE49-F238E27FC236}">
                        <a16:creationId xmlns:a16="http://schemas.microsoft.com/office/drawing/2014/main" id="{A513F32D-4F15-2411-1D5F-9CD1F442C1B9}"/>
                      </a:ext>
                    </a:extLst>
                  </p:cNvPr>
                  <p:cNvSpPr txBox="1"/>
                  <p:nvPr/>
                </p:nvSpPr>
                <p:spPr>
                  <a:xfrm>
                    <a:off x="2765565" y="3524180"/>
                    <a:ext cx="711727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ar-SA" sz="2000" b="1" dirty="0">
                        <a:solidFill>
                          <a:srgbClr val="C00000"/>
                        </a:solidFill>
                      </a:rPr>
                      <a:t>4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cxnSp>
                <p:nvCxnSpPr>
                  <p:cNvPr id="52" name="Connecteur droit 28">
                    <a:extLst>
                      <a:ext uri="{FF2B5EF4-FFF2-40B4-BE49-F238E27FC236}">
                        <a16:creationId xmlns:a16="http://schemas.microsoft.com/office/drawing/2014/main" id="{F55F5C51-BA3B-3919-AFFE-1FD48F0753E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332470" y="4020898"/>
                    <a:ext cx="365332" cy="0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4" name="ZoneTexte 30">
                    <a:extLst>
                      <a:ext uri="{FF2B5EF4-FFF2-40B4-BE49-F238E27FC236}">
                        <a16:creationId xmlns:a16="http://schemas.microsoft.com/office/drawing/2014/main" id="{84B171CD-D1FD-6CEE-6948-0D49BA381A61}"/>
                      </a:ext>
                    </a:extLst>
                  </p:cNvPr>
                  <p:cNvSpPr txBox="1"/>
                  <p:nvPr/>
                </p:nvSpPr>
                <p:spPr>
                  <a:xfrm>
                    <a:off x="1720599" y="3588902"/>
                    <a:ext cx="662248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-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55" name="ZoneTexte 31">
                    <a:extLst>
                      <a:ext uri="{FF2B5EF4-FFF2-40B4-BE49-F238E27FC236}">
                        <a16:creationId xmlns:a16="http://schemas.microsoft.com/office/drawing/2014/main" id="{473D70B4-5A5C-62F1-4AA4-64B0454EF66D}"/>
                      </a:ext>
                    </a:extLst>
                  </p:cNvPr>
                  <p:cNvSpPr txBox="1"/>
                  <p:nvPr/>
                </p:nvSpPr>
                <p:spPr>
                  <a:xfrm>
                    <a:off x="2391111" y="3982959"/>
                    <a:ext cx="504837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1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</p:grpSp>
          <p:sp>
            <p:nvSpPr>
              <p:cNvPr id="43" name="ZoneTexte 31">
                <a:extLst>
                  <a:ext uri="{FF2B5EF4-FFF2-40B4-BE49-F238E27FC236}">
                    <a16:creationId xmlns:a16="http://schemas.microsoft.com/office/drawing/2014/main" id="{233BDFB9-CB0B-A736-D0B6-79C2686111ED}"/>
                  </a:ext>
                </a:extLst>
              </p:cNvPr>
              <p:cNvSpPr txBox="1"/>
              <p:nvPr/>
            </p:nvSpPr>
            <p:spPr>
              <a:xfrm>
                <a:off x="2581213" y="4081302"/>
                <a:ext cx="5048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2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0CF32E96-0325-4F44-2FF9-5DD0EA3547B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44399" y="3738546"/>
                <a:ext cx="14736" cy="40982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52422BA-7C1F-E616-F589-28D2CD384A2B}"/>
                </a:ext>
              </a:extLst>
            </p:cNvPr>
            <p:cNvGrpSpPr/>
            <p:nvPr/>
          </p:nvGrpSpPr>
          <p:grpSpPr>
            <a:xfrm>
              <a:off x="2103935" y="4058102"/>
              <a:ext cx="1298200" cy="1060099"/>
              <a:chOff x="2103935" y="4058102"/>
              <a:chExt cx="1298200" cy="1060099"/>
            </a:xfrm>
          </p:grpSpPr>
          <p:sp>
            <p:nvSpPr>
              <p:cNvPr id="6" name="ZoneTexte 31">
                <a:extLst>
                  <a:ext uri="{FF2B5EF4-FFF2-40B4-BE49-F238E27FC236}">
                    <a16:creationId xmlns:a16="http://schemas.microsoft.com/office/drawing/2014/main" id="{DB9679B8-BE25-F980-B2A5-A9545C79D7C8}"/>
                  </a:ext>
                </a:extLst>
              </p:cNvPr>
              <p:cNvSpPr txBox="1"/>
              <p:nvPr/>
            </p:nvSpPr>
            <p:spPr>
              <a:xfrm>
                <a:off x="2457241" y="4375101"/>
                <a:ext cx="5046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2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" name="ZoneTexte 31">
                <a:extLst>
                  <a:ext uri="{FF2B5EF4-FFF2-40B4-BE49-F238E27FC236}">
                    <a16:creationId xmlns:a16="http://schemas.microsoft.com/office/drawing/2014/main" id="{FC26C085-5B11-7385-2E43-33B7E55D7A88}"/>
                  </a:ext>
                </a:extLst>
              </p:cNvPr>
              <p:cNvSpPr txBox="1"/>
              <p:nvPr/>
            </p:nvSpPr>
            <p:spPr>
              <a:xfrm>
                <a:off x="2275605" y="4375101"/>
                <a:ext cx="5046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1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8" name="ZoneTexte 31">
                <a:extLst>
                  <a:ext uri="{FF2B5EF4-FFF2-40B4-BE49-F238E27FC236}">
                    <a16:creationId xmlns:a16="http://schemas.microsoft.com/office/drawing/2014/main" id="{6BD579E0-0726-CB52-2EBE-38F0CA24BE43}"/>
                  </a:ext>
                </a:extLst>
              </p:cNvPr>
              <p:cNvSpPr txBox="1"/>
              <p:nvPr/>
            </p:nvSpPr>
            <p:spPr>
              <a:xfrm>
                <a:off x="2103935" y="4231641"/>
                <a:ext cx="5046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-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39" name="Connecteur droit 28">
                <a:extLst>
                  <a:ext uri="{FF2B5EF4-FFF2-40B4-BE49-F238E27FC236}">
                    <a16:creationId xmlns:a16="http://schemas.microsoft.com/office/drawing/2014/main" id="{71E5B519-1B64-B063-41AE-4D50DDC7BD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1559" y="4744433"/>
                <a:ext cx="365228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ZoneTexte 31">
                <a:extLst>
                  <a:ext uri="{FF2B5EF4-FFF2-40B4-BE49-F238E27FC236}">
                    <a16:creationId xmlns:a16="http://schemas.microsoft.com/office/drawing/2014/main" id="{E3916686-E843-36CA-9562-6A7C2C82619E}"/>
                  </a:ext>
                </a:extLst>
              </p:cNvPr>
              <p:cNvSpPr txBox="1"/>
              <p:nvPr/>
            </p:nvSpPr>
            <p:spPr>
              <a:xfrm>
                <a:off x="2405867" y="4748869"/>
                <a:ext cx="5046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00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1" name="ZoneTexte 25">
                <a:extLst>
                  <a:ext uri="{FF2B5EF4-FFF2-40B4-BE49-F238E27FC236}">
                    <a16:creationId xmlns:a16="http://schemas.microsoft.com/office/drawing/2014/main" id="{35503113-85EB-D9D2-24BF-9325329E43BB}"/>
                  </a:ext>
                </a:extLst>
              </p:cNvPr>
              <p:cNvSpPr txBox="1"/>
              <p:nvPr/>
            </p:nvSpPr>
            <p:spPr>
              <a:xfrm>
                <a:off x="2897443" y="4058102"/>
                <a:ext cx="50469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rgbClr val="C00000"/>
                    </a:solidFill>
                  </a:rPr>
                  <a:t>3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p:grpSp>
      </p:grpSp>
      <p:pic>
        <p:nvPicPr>
          <p:cNvPr id="56" name="Image 18">
            <a:extLst>
              <a:ext uri="{FF2B5EF4-FFF2-40B4-BE49-F238E27FC236}">
                <a16:creationId xmlns:a16="http://schemas.microsoft.com/office/drawing/2014/main" id="{78A4F7D7-696C-9DA4-D2FD-254C004C28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3467" y="4570536"/>
            <a:ext cx="1149193" cy="1697530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3A6BC709-8906-A970-8EB3-1DD712FCA0A6}"/>
              </a:ext>
            </a:extLst>
          </p:cNvPr>
          <p:cNvGrpSpPr/>
          <p:nvPr/>
        </p:nvGrpSpPr>
        <p:grpSpPr>
          <a:xfrm>
            <a:off x="560022" y="1518754"/>
            <a:ext cx="7228468" cy="578425"/>
            <a:chOff x="674560" y="1465653"/>
            <a:chExt cx="7228468" cy="578425"/>
          </a:xfrm>
        </p:grpSpPr>
        <p:grpSp>
          <p:nvGrpSpPr>
            <p:cNvPr id="59" name="Group 12">
              <a:extLst>
                <a:ext uri="{FF2B5EF4-FFF2-40B4-BE49-F238E27FC236}">
                  <a16:creationId xmlns:a16="http://schemas.microsoft.com/office/drawing/2014/main" id="{7E067853-E718-C960-EE4C-3F8734803018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71" name="Rectangle : coins arrondis 16">
                <a:extLst>
                  <a:ext uri="{FF2B5EF4-FFF2-40B4-BE49-F238E27FC236}">
                    <a16:creationId xmlns:a16="http://schemas.microsoft.com/office/drawing/2014/main" id="{B58FCFCD-9C35-8D94-D33B-0C5BDFCD6AE4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Oval 80">
                <a:extLst>
                  <a:ext uri="{FF2B5EF4-FFF2-40B4-BE49-F238E27FC236}">
                    <a16:creationId xmlns:a16="http://schemas.microsoft.com/office/drawing/2014/main" id="{68E786E8-5FBE-0A78-FFE1-AC0B33CF9F4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0" name="Group 12">
              <a:extLst>
                <a:ext uri="{FF2B5EF4-FFF2-40B4-BE49-F238E27FC236}">
                  <a16:creationId xmlns:a16="http://schemas.microsoft.com/office/drawing/2014/main" id="{7668B01E-E327-1B1D-E30B-727F10ED329E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69" name="Rectangle : coins arrondis 19">
                <a:extLst>
                  <a:ext uri="{FF2B5EF4-FFF2-40B4-BE49-F238E27FC236}">
                    <a16:creationId xmlns:a16="http://schemas.microsoft.com/office/drawing/2014/main" id="{4BC057FB-E3F7-745C-1064-CA9CBA0B1DF8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0" name="Oval 80">
                <a:extLst>
                  <a:ext uri="{FF2B5EF4-FFF2-40B4-BE49-F238E27FC236}">
                    <a16:creationId xmlns:a16="http://schemas.microsoft.com/office/drawing/2014/main" id="{6207E171-EC11-6B4B-80CB-032B2BD5DA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75BEA87B-7B26-CC48-6F32-D23CFF6C788A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67" name="Rectangle : coins arrondis 2">
                <a:extLst>
                  <a:ext uri="{FF2B5EF4-FFF2-40B4-BE49-F238E27FC236}">
                    <a16:creationId xmlns:a16="http://schemas.microsoft.com/office/drawing/2014/main" id="{922BD85E-004F-D0E2-C3A5-1FB6AE1462A4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8" name="Oval 80">
                <a:extLst>
                  <a:ext uri="{FF2B5EF4-FFF2-40B4-BE49-F238E27FC236}">
                    <a16:creationId xmlns:a16="http://schemas.microsoft.com/office/drawing/2014/main" id="{669C6D5B-7D6A-05E3-01F2-E850E5CA0B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2" name="ZoneTexte 7">
              <a:extLst>
                <a:ext uri="{FF2B5EF4-FFF2-40B4-BE49-F238E27FC236}">
                  <a16:creationId xmlns:a16="http://schemas.microsoft.com/office/drawing/2014/main" id="{CC1504D4-38F8-BE81-E139-0629357D7526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3" name="ZoneTexte 11">
              <a:extLst>
                <a:ext uri="{FF2B5EF4-FFF2-40B4-BE49-F238E27FC236}">
                  <a16:creationId xmlns:a16="http://schemas.microsoft.com/office/drawing/2014/main" id="{A05E9F09-3272-AC41-691D-077FCAC7DC87}"/>
                </a:ext>
              </a:extLst>
            </p:cNvPr>
            <p:cNvSpPr txBox="1"/>
            <p:nvPr/>
          </p:nvSpPr>
          <p:spPr>
            <a:xfrm>
              <a:off x="2929851" y="1547327"/>
              <a:ext cx="73820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17509C2A-6F75-11CC-C504-1BCF237D4073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65" name="Rectangle : coins arrondis 13">
                <a:extLst>
                  <a:ext uri="{FF2B5EF4-FFF2-40B4-BE49-F238E27FC236}">
                    <a16:creationId xmlns:a16="http://schemas.microsoft.com/office/drawing/2014/main" id="{9894DA0C-8227-C57E-D8F7-2B7472752AAC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أَتَحَقّقُ 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6" name="Oval 80">
                <a:extLst>
                  <a:ext uri="{FF2B5EF4-FFF2-40B4-BE49-F238E27FC236}">
                    <a16:creationId xmlns:a16="http://schemas.microsoft.com/office/drawing/2014/main" id="{405D0EB8-3186-80BC-30B2-EDE30C7F5B3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73" name="ZoneTexte 2">
            <a:extLst>
              <a:ext uri="{FF2B5EF4-FFF2-40B4-BE49-F238E27FC236}">
                <a16:creationId xmlns:a16="http://schemas.microsoft.com/office/drawing/2014/main" id="{DC3F6D1C-3DB8-71B1-C366-DC23FDEEA6A1}"/>
              </a:ext>
            </a:extLst>
          </p:cNvPr>
          <p:cNvSpPr txBox="1"/>
          <p:nvPr/>
        </p:nvSpPr>
        <p:spPr>
          <a:xfrm>
            <a:off x="640085" y="2574747"/>
            <a:ext cx="3309258" cy="369331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292819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C2EBA-3B53-5FDF-799A-91837BC6F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DCA3CA6-66DB-60D6-CCAB-4A83BD88B1D2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6470A20-84C1-CAD8-D873-6175632740B3}"/>
              </a:ext>
            </a:extLst>
          </p:cNvPr>
          <p:cNvSpPr txBox="1"/>
          <p:nvPr/>
        </p:nvSpPr>
        <p:spPr>
          <a:xfrm>
            <a:off x="751114" y="835490"/>
            <a:ext cx="69906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    على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أ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لواحكم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، تحققوا من القسمة وأتمموا المتساوية. 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FFEE7C4-F7BD-63A1-644F-0D2A9E6B66CE}"/>
              </a:ext>
            </a:extLst>
          </p:cNvPr>
          <p:cNvGrpSpPr/>
          <p:nvPr/>
        </p:nvGrpSpPr>
        <p:grpSpPr>
          <a:xfrm>
            <a:off x="909729" y="2151834"/>
            <a:ext cx="7095464" cy="4229836"/>
            <a:chOff x="840223" y="2259262"/>
            <a:chExt cx="7095464" cy="422983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C1565AC-9923-3705-B7D1-5CA81EB0FC4D}"/>
                </a:ext>
              </a:extLst>
            </p:cNvPr>
            <p:cNvGrpSpPr/>
            <p:nvPr/>
          </p:nvGrpSpPr>
          <p:grpSpPr>
            <a:xfrm>
              <a:off x="840223" y="2259262"/>
              <a:ext cx="7095464" cy="4229836"/>
              <a:chOff x="990598" y="2260991"/>
              <a:chExt cx="7097485" cy="4229836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70588293-5A9D-C031-2EA3-E31CA6461287}"/>
                  </a:ext>
                </a:extLst>
              </p:cNvPr>
              <p:cNvGrpSpPr/>
              <p:nvPr/>
            </p:nvGrpSpPr>
            <p:grpSpPr>
              <a:xfrm>
                <a:off x="990598" y="2260991"/>
                <a:ext cx="7097485" cy="4229836"/>
                <a:chOff x="947057" y="2178417"/>
                <a:chExt cx="7097485" cy="4229836"/>
              </a:xfrm>
            </p:grpSpPr>
            <p:pic>
              <p:nvPicPr>
                <p:cNvPr id="45" name="Picture 44">
                  <a:extLst>
                    <a:ext uri="{FF2B5EF4-FFF2-40B4-BE49-F238E27FC236}">
                      <a16:creationId xmlns:a16="http://schemas.microsoft.com/office/drawing/2014/main" id="{CE37FF0F-6AC2-9D93-BD70-D616B7CD66C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947057" y="2178417"/>
                  <a:ext cx="7097485" cy="4229836"/>
                </a:xfrm>
                <a:prstGeom prst="rect">
                  <a:avLst/>
                </a:prstGeom>
              </p:spPr>
            </p:pic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6F5BAD44-DBAE-363B-52AD-077627AE8B97}"/>
                    </a:ext>
                  </a:extLst>
                </p:cNvPr>
                <p:cNvGrpSpPr/>
                <p:nvPr/>
              </p:nvGrpSpPr>
              <p:grpSpPr>
                <a:xfrm>
                  <a:off x="1720599" y="3341005"/>
                  <a:ext cx="1756693" cy="1042064"/>
                  <a:chOff x="1720599" y="3341005"/>
                  <a:chExt cx="1756693" cy="1042064"/>
                </a:xfrm>
              </p:grpSpPr>
              <p:sp>
                <p:nvSpPr>
                  <p:cNvPr id="47" name="ZoneTexte 22">
                    <a:extLst>
                      <a:ext uri="{FF2B5EF4-FFF2-40B4-BE49-F238E27FC236}">
                        <a16:creationId xmlns:a16="http://schemas.microsoft.com/office/drawing/2014/main" id="{2E89C74D-7515-5C72-2A24-54A8B9D2716C}"/>
                      </a:ext>
                    </a:extLst>
                  </p:cNvPr>
                  <p:cNvSpPr txBox="1"/>
                  <p:nvPr/>
                </p:nvSpPr>
                <p:spPr>
                  <a:xfrm>
                    <a:off x="2138610" y="3346636"/>
                    <a:ext cx="95596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b="1" dirty="0">
                        <a:solidFill>
                          <a:srgbClr val="C00000"/>
                        </a:solidFill>
                      </a:rPr>
                      <a:t>1 7 2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48" name="ZoneTexte 23">
                    <a:extLst>
                      <a:ext uri="{FF2B5EF4-FFF2-40B4-BE49-F238E27FC236}">
                        <a16:creationId xmlns:a16="http://schemas.microsoft.com/office/drawing/2014/main" id="{B47E6A6B-AAF7-3078-6AEC-431A9BBB30B4}"/>
                      </a:ext>
                    </a:extLst>
                  </p:cNvPr>
                  <p:cNvSpPr txBox="1"/>
                  <p:nvPr/>
                </p:nvSpPr>
                <p:spPr>
                  <a:xfrm>
                    <a:off x="2049218" y="3610607"/>
                    <a:ext cx="955963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2000" b="1" dirty="0">
                        <a:solidFill>
                          <a:srgbClr val="C00000"/>
                        </a:solidFill>
                      </a:rPr>
                      <a:t>1 6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49" name="Arc 48">
                    <a:extLst>
                      <a:ext uri="{FF2B5EF4-FFF2-40B4-BE49-F238E27FC236}">
                        <a16:creationId xmlns:a16="http://schemas.microsoft.com/office/drawing/2014/main" id="{A85879F5-CE30-22DA-4A26-2AA85DFA0444}"/>
                      </a:ext>
                    </a:extLst>
                  </p:cNvPr>
                  <p:cNvSpPr/>
                  <p:nvPr/>
                </p:nvSpPr>
                <p:spPr>
                  <a:xfrm rot="18849777">
                    <a:off x="2376186" y="3339005"/>
                    <a:ext cx="365332" cy="369332"/>
                  </a:xfrm>
                  <a:prstGeom prst="arc">
                    <a:avLst>
                      <a:gd name="adj1" fmla="val 16341221"/>
                      <a:gd name="adj2" fmla="val 0"/>
                    </a:avLst>
                  </a:prstGeom>
                  <a:ln w="38100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sp>
                <p:nvSpPr>
                  <p:cNvPr id="50" name="ZoneTexte 25">
                    <a:extLst>
                      <a:ext uri="{FF2B5EF4-FFF2-40B4-BE49-F238E27FC236}">
                        <a16:creationId xmlns:a16="http://schemas.microsoft.com/office/drawing/2014/main" id="{F511C20A-D97C-7AE5-9962-C845292C1915}"/>
                      </a:ext>
                    </a:extLst>
                  </p:cNvPr>
                  <p:cNvSpPr txBox="1"/>
                  <p:nvPr/>
                </p:nvSpPr>
                <p:spPr>
                  <a:xfrm>
                    <a:off x="2842155" y="3968606"/>
                    <a:ext cx="504836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4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51" name="ZoneTexte 26">
                    <a:extLst>
                      <a:ext uri="{FF2B5EF4-FFF2-40B4-BE49-F238E27FC236}">
                        <a16:creationId xmlns:a16="http://schemas.microsoft.com/office/drawing/2014/main" id="{45277323-6A67-F6D1-F52F-DC20545CA509}"/>
                      </a:ext>
                    </a:extLst>
                  </p:cNvPr>
                  <p:cNvSpPr txBox="1"/>
                  <p:nvPr/>
                </p:nvSpPr>
                <p:spPr>
                  <a:xfrm>
                    <a:off x="2765565" y="3524180"/>
                    <a:ext cx="711727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ar-SA" sz="2000" b="1" dirty="0">
                        <a:solidFill>
                          <a:srgbClr val="C00000"/>
                        </a:solidFill>
                      </a:rPr>
                      <a:t>4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cxnSp>
                <p:nvCxnSpPr>
                  <p:cNvPr id="52" name="Connecteur droit 28">
                    <a:extLst>
                      <a:ext uri="{FF2B5EF4-FFF2-40B4-BE49-F238E27FC236}">
                        <a16:creationId xmlns:a16="http://schemas.microsoft.com/office/drawing/2014/main" id="{9CB8ACD0-40AD-D9BE-1500-FFB58CBDB2F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332470" y="4020898"/>
                    <a:ext cx="365332" cy="0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4" name="ZoneTexte 30">
                    <a:extLst>
                      <a:ext uri="{FF2B5EF4-FFF2-40B4-BE49-F238E27FC236}">
                        <a16:creationId xmlns:a16="http://schemas.microsoft.com/office/drawing/2014/main" id="{CD99A8D2-82CE-34BF-D096-0C9523B47D9D}"/>
                      </a:ext>
                    </a:extLst>
                  </p:cNvPr>
                  <p:cNvSpPr txBox="1"/>
                  <p:nvPr/>
                </p:nvSpPr>
                <p:spPr>
                  <a:xfrm>
                    <a:off x="1720599" y="3588902"/>
                    <a:ext cx="662248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-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55" name="ZoneTexte 31">
                    <a:extLst>
                      <a:ext uri="{FF2B5EF4-FFF2-40B4-BE49-F238E27FC236}">
                        <a16:creationId xmlns:a16="http://schemas.microsoft.com/office/drawing/2014/main" id="{9F668822-CE3D-C18F-882E-F4CA32C78E0C}"/>
                      </a:ext>
                    </a:extLst>
                  </p:cNvPr>
                  <p:cNvSpPr txBox="1"/>
                  <p:nvPr/>
                </p:nvSpPr>
                <p:spPr>
                  <a:xfrm>
                    <a:off x="2391111" y="3982959"/>
                    <a:ext cx="504837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1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</p:grpSp>
          <p:sp>
            <p:nvSpPr>
              <p:cNvPr id="43" name="ZoneTexte 31">
                <a:extLst>
                  <a:ext uri="{FF2B5EF4-FFF2-40B4-BE49-F238E27FC236}">
                    <a16:creationId xmlns:a16="http://schemas.microsoft.com/office/drawing/2014/main" id="{490D1943-DAD9-803C-6726-8F88F32D75B6}"/>
                  </a:ext>
                </a:extLst>
              </p:cNvPr>
              <p:cNvSpPr txBox="1"/>
              <p:nvPr/>
            </p:nvSpPr>
            <p:spPr>
              <a:xfrm>
                <a:off x="2581213" y="4081302"/>
                <a:ext cx="5048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2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6550B94D-59D0-6B8E-0D44-BFEF3BB6730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44399" y="3738546"/>
                <a:ext cx="14736" cy="40982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914551B-DF7E-83A3-0816-A7F2B71ABD4F}"/>
                </a:ext>
              </a:extLst>
            </p:cNvPr>
            <p:cNvGrpSpPr/>
            <p:nvPr/>
          </p:nvGrpSpPr>
          <p:grpSpPr>
            <a:xfrm>
              <a:off x="2103935" y="4058102"/>
              <a:ext cx="1298200" cy="1060099"/>
              <a:chOff x="2103935" y="4058102"/>
              <a:chExt cx="1298200" cy="1060099"/>
            </a:xfrm>
          </p:grpSpPr>
          <p:sp>
            <p:nvSpPr>
              <p:cNvPr id="6" name="ZoneTexte 31">
                <a:extLst>
                  <a:ext uri="{FF2B5EF4-FFF2-40B4-BE49-F238E27FC236}">
                    <a16:creationId xmlns:a16="http://schemas.microsoft.com/office/drawing/2014/main" id="{09179889-50C3-CD2E-ADB9-EAF081BCBFF9}"/>
                  </a:ext>
                </a:extLst>
              </p:cNvPr>
              <p:cNvSpPr txBox="1"/>
              <p:nvPr/>
            </p:nvSpPr>
            <p:spPr>
              <a:xfrm>
                <a:off x="2457241" y="4375101"/>
                <a:ext cx="5046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2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" name="ZoneTexte 31">
                <a:extLst>
                  <a:ext uri="{FF2B5EF4-FFF2-40B4-BE49-F238E27FC236}">
                    <a16:creationId xmlns:a16="http://schemas.microsoft.com/office/drawing/2014/main" id="{A516D903-63F9-A08C-A9FF-2A4A2D333B41}"/>
                  </a:ext>
                </a:extLst>
              </p:cNvPr>
              <p:cNvSpPr txBox="1"/>
              <p:nvPr/>
            </p:nvSpPr>
            <p:spPr>
              <a:xfrm>
                <a:off x="2275605" y="4375101"/>
                <a:ext cx="5046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1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8" name="ZoneTexte 31">
                <a:extLst>
                  <a:ext uri="{FF2B5EF4-FFF2-40B4-BE49-F238E27FC236}">
                    <a16:creationId xmlns:a16="http://schemas.microsoft.com/office/drawing/2014/main" id="{1BA0E816-22E1-C219-7817-93D4A1116C62}"/>
                  </a:ext>
                </a:extLst>
              </p:cNvPr>
              <p:cNvSpPr txBox="1"/>
              <p:nvPr/>
            </p:nvSpPr>
            <p:spPr>
              <a:xfrm>
                <a:off x="2103935" y="4231641"/>
                <a:ext cx="5046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-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39" name="Connecteur droit 28">
                <a:extLst>
                  <a:ext uri="{FF2B5EF4-FFF2-40B4-BE49-F238E27FC236}">
                    <a16:creationId xmlns:a16="http://schemas.microsoft.com/office/drawing/2014/main" id="{DE633EBB-40D5-07E2-2401-522A283416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1559" y="4744433"/>
                <a:ext cx="365228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ZoneTexte 31">
                <a:extLst>
                  <a:ext uri="{FF2B5EF4-FFF2-40B4-BE49-F238E27FC236}">
                    <a16:creationId xmlns:a16="http://schemas.microsoft.com/office/drawing/2014/main" id="{CB8B8217-2ED1-86EB-4E9C-0E2C92C89A82}"/>
                  </a:ext>
                </a:extLst>
              </p:cNvPr>
              <p:cNvSpPr txBox="1"/>
              <p:nvPr/>
            </p:nvSpPr>
            <p:spPr>
              <a:xfrm>
                <a:off x="2405867" y="4748869"/>
                <a:ext cx="5046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00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1" name="ZoneTexte 25">
                <a:extLst>
                  <a:ext uri="{FF2B5EF4-FFF2-40B4-BE49-F238E27FC236}">
                    <a16:creationId xmlns:a16="http://schemas.microsoft.com/office/drawing/2014/main" id="{433905C8-87DB-2A74-BE92-0094E7B5A0E2}"/>
                  </a:ext>
                </a:extLst>
              </p:cNvPr>
              <p:cNvSpPr txBox="1"/>
              <p:nvPr/>
            </p:nvSpPr>
            <p:spPr>
              <a:xfrm>
                <a:off x="2897443" y="4058102"/>
                <a:ext cx="50469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rgbClr val="C00000"/>
                    </a:solidFill>
                  </a:rPr>
                  <a:t>3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6710805-A481-F61F-5DCF-CA719B26DDD5}"/>
              </a:ext>
            </a:extLst>
          </p:cNvPr>
          <p:cNvGrpSpPr/>
          <p:nvPr/>
        </p:nvGrpSpPr>
        <p:grpSpPr>
          <a:xfrm>
            <a:off x="560022" y="1518754"/>
            <a:ext cx="7228468" cy="578425"/>
            <a:chOff x="674560" y="1465653"/>
            <a:chExt cx="7228468" cy="578425"/>
          </a:xfrm>
        </p:grpSpPr>
        <p:grpSp>
          <p:nvGrpSpPr>
            <p:cNvPr id="58" name="Group 12">
              <a:extLst>
                <a:ext uri="{FF2B5EF4-FFF2-40B4-BE49-F238E27FC236}">
                  <a16:creationId xmlns:a16="http://schemas.microsoft.com/office/drawing/2014/main" id="{E3F0DBFA-E1CF-B0C1-D7A1-AEF945E93C3F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70" name="Rectangle : coins arrondis 16">
                <a:extLst>
                  <a:ext uri="{FF2B5EF4-FFF2-40B4-BE49-F238E27FC236}">
                    <a16:creationId xmlns:a16="http://schemas.microsoft.com/office/drawing/2014/main" id="{9C1D57C0-3730-BC35-4433-355CA308E082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Oval 80">
                <a:extLst>
                  <a:ext uri="{FF2B5EF4-FFF2-40B4-BE49-F238E27FC236}">
                    <a16:creationId xmlns:a16="http://schemas.microsoft.com/office/drawing/2014/main" id="{EFBF8B1A-0539-3B82-EF32-B52CCF19592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9" name="Group 12">
              <a:extLst>
                <a:ext uri="{FF2B5EF4-FFF2-40B4-BE49-F238E27FC236}">
                  <a16:creationId xmlns:a16="http://schemas.microsoft.com/office/drawing/2014/main" id="{FFC48972-6FA8-6A1C-1048-3DF4FC30CC8F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68" name="Rectangle : coins arrondis 19">
                <a:extLst>
                  <a:ext uri="{FF2B5EF4-FFF2-40B4-BE49-F238E27FC236}">
                    <a16:creationId xmlns:a16="http://schemas.microsoft.com/office/drawing/2014/main" id="{19F0A0D8-ED70-C0C2-D433-4AF80B699DC0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9" name="Oval 80">
                <a:extLst>
                  <a:ext uri="{FF2B5EF4-FFF2-40B4-BE49-F238E27FC236}">
                    <a16:creationId xmlns:a16="http://schemas.microsoft.com/office/drawing/2014/main" id="{CACDED7E-BC56-84BE-8469-12377A31417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14BCD07C-C633-244C-D044-FAE71C5884C9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66" name="Rectangle : coins arrondis 2">
                <a:extLst>
                  <a:ext uri="{FF2B5EF4-FFF2-40B4-BE49-F238E27FC236}">
                    <a16:creationId xmlns:a16="http://schemas.microsoft.com/office/drawing/2014/main" id="{454A2AB2-BC86-1BA7-9D04-82A16B797C5E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7" name="Oval 80">
                <a:extLst>
                  <a:ext uri="{FF2B5EF4-FFF2-40B4-BE49-F238E27FC236}">
                    <a16:creationId xmlns:a16="http://schemas.microsoft.com/office/drawing/2014/main" id="{7A8E1863-590E-3523-29F0-5410DE9505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1" name="ZoneTexte 7">
              <a:extLst>
                <a:ext uri="{FF2B5EF4-FFF2-40B4-BE49-F238E27FC236}">
                  <a16:creationId xmlns:a16="http://schemas.microsoft.com/office/drawing/2014/main" id="{7F02DCD6-8EAF-5806-14C8-DDD5FBDC91C5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2" name="ZoneTexte 11">
              <a:extLst>
                <a:ext uri="{FF2B5EF4-FFF2-40B4-BE49-F238E27FC236}">
                  <a16:creationId xmlns:a16="http://schemas.microsoft.com/office/drawing/2014/main" id="{7631AEFD-2A69-01AC-F6DE-13A8CD87BE19}"/>
                </a:ext>
              </a:extLst>
            </p:cNvPr>
            <p:cNvSpPr txBox="1"/>
            <p:nvPr/>
          </p:nvSpPr>
          <p:spPr>
            <a:xfrm>
              <a:off x="2929851" y="1547327"/>
              <a:ext cx="73820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3255129C-3961-A150-4E72-C79467C3C211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64" name="Rectangle : coins arrondis 13">
                <a:extLst>
                  <a:ext uri="{FF2B5EF4-FFF2-40B4-BE49-F238E27FC236}">
                    <a16:creationId xmlns:a16="http://schemas.microsoft.com/office/drawing/2014/main" id="{044302A7-B557-DD66-25E0-812384CF6605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أَتَحَقّقُ 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5" name="Oval 80">
                <a:extLst>
                  <a:ext uri="{FF2B5EF4-FFF2-40B4-BE49-F238E27FC236}">
                    <a16:creationId xmlns:a16="http://schemas.microsoft.com/office/drawing/2014/main" id="{20A33BE7-512C-A663-7078-C182987CF27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72" name="ZoneTexte 2">
            <a:extLst>
              <a:ext uri="{FF2B5EF4-FFF2-40B4-BE49-F238E27FC236}">
                <a16:creationId xmlns:a16="http://schemas.microsoft.com/office/drawing/2014/main" id="{76A66017-0BF9-7856-6496-4F346C0C1A77}"/>
              </a:ext>
            </a:extLst>
          </p:cNvPr>
          <p:cNvSpPr txBox="1"/>
          <p:nvPr/>
        </p:nvSpPr>
        <p:spPr>
          <a:xfrm>
            <a:off x="1123105" y="2603200"/>
            <a:ext cx="3309258" cy="369331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62123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657F4-DE82-1C84-5013-1796D00F0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2ED652-69D6-0980-80AF-618AC8FE1DE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C7F2FAA-B3F6-A3FA-ECA7-1B7B91885CEB}"/>
              </a:ext>
            </a:extLst>
          </p:cNvPr>
          <p:cNvSpPr txBox="1"/>
          <p:nvPr/>
        </p:nvSpPr>
        <p:spPr>
          <a:xfrm>
            <a:off x="1030782" y="851355"/>
            <a:ext cx="648168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يعيد سردية عملية القسمة.</a:t>
            </a:r>
          </a:p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انتداب أحد المتعلمين وتتبع الإنجاز خطوة خطوة.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A112746-3823-8059-D5FC-6A9294C88109}"/>
              </a:ext>
            </a:extLst>
          </p:cNvPr>
          <p:cNvGrpSpPr/>
          <p:nvPr/>
        </p:nvGrpSpPr>
        <p:grpSpPr>
          <a:xfrm>
            <a:off x="645263" y="2009473"/>
            <a:ext cx="7853473" cy="4229836"/>
            <a:chOff x="840223" y="2259262"/>
            <a:chExt cx="7095464" cy="422983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B6492C0-2DC3-EDD9-AD96-093B705E3DB3}"/>
                </a:ext>
              </a:extLst>
            </p:cNvPr>
            <p:cNvGrpSpPr/>
            <p:nvPr/>
          </p:nvGrpSpPr>
          <p:grpSpPr>
            <a:xfrm>
              <a:off x="840223" y="2259262"/>
              <a:ext cx="7095464" cy="4229836"/>
              <a:chOff x="990598" y="2260991"/>
              <a:chExt cx="7097485" cy="4229836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4A80F2BD-F806-474F-440D-3A3501B4F4DD}"/>
                  </a:ext>
                </a:extLst>
              </p:cNvPr>
              <p:cNvGrpSpPr/>
              <p:nvPr/>
            </p:nvGrpSpPr>
            <p:grpSpPr>
              <a:xfrm>
                <a:off x="990598" y="2260991"/>
                <a:ext cx="7097485" cy="4229836"/>
                <a:chOff x="947057" y="2178417"/>
                <a:chExt cx="7097485" cy="4229836"/>
              </a:xfrm>
            </p:grpSpPr>
            <p:pic>
              <p:nvPicPr>
                <p:cNvPr id="45" name="Picture 44">
                  <a:extLst>
                    <a:ext uri="{FF2B5EF4-FFF2-40B4-BE49-F238E27FC236}">
                      <a16:creationId xmlns:a16="http://schemas.microsoft.com/office/drawing/2014/main" id="{421D8DD5-B5F4-CFDF-BAB2-7FDAAAD2F2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947057" y="2178417"/>
                  <a:ext cx="7097485" cy="4229836"/>
                </a:xfrm>
                <a:prstGeom prst="rect">
                  <a:avLst/>
                </a:prstGeom>
              </p:spPr>
            </p:pic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D7F72353-4E30-7D08-BEDD-31725A0FCC6C}"/>
                    </a:ext>
                  </a:extLst>
                </p:cNvPr>
                <p:cNvGrpSpPr/>
                <p:nvPr/>
              </p:nvGrpSpPr>
              <p:grpSpPr>
                <a:xfrm>
                  <a:off x="1720599" y="3341005"/>
                  <a:ext cx="1756693" cy="1042064"/>
                  <a:chOff x="1720599" y="3341005"/>
                  <a:chExt cx="1756693" cy="1042064"/>
                </a:xfrm>
              </p:grpSpPr>
              <p:sp>
                <p:nvSpPr>
                  <p:cNvPr id="47" name="ZoneTexte 22">
                    <a:extLst>
                      <a:ext uri="{FF2B5EF4-FFF2-40B4-BE49-F238E27FC236}">
                        <a16:creationId xmlns:a16="http://schemas.microsoft.com/office/drawing/2014/main" id="{29E32092-9826-BA5B-B65E-0591F9FD0EC1}"/>
                      </a:ext>
                    </a:extLst>
                  </p:cNvPr>
                  <p:cNvSpPr txBox="1"/>
                  <p:nvPr/>
                </p:nvSpPr>
                <p:spPr>
                  <a:xfrm>
                    <a:off x="2138610" y="3346636"/>
                    <a:ext cx="95596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b="1" dirty="0">
                        <a:solidFill>
                          <a:srgbClr val="C00000"/>
                        </a:solidFill>
                      </a:rPr>
                      <a:t>1 7 2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48" name="ZoneTexte 23">
                    <a:extLst>
                      <a:ext uri="{FF2B5EF4-FFF2-40B4-BE49-F238E27FC236}">
                        <a16:creationId xmlns:a16="http://schemas.microsoft.com/office/drawing/2014/main" id="{35EC370D-D98E-485E-751B-F5A8247D454C}"/>
                      </a:ext>
                    </a:extLst>
                  </p:cNvPr>
                  <p:cNvSpPr txBox="1"/>
                  <p:nvPr/>
                </p:nvSpPr>
                <p:spPr>
                  <a:xfrm>
                    <a:off x="2049218" y="3610607"/>
                    <a:ext cx="955963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2000" b="1" dirty="0">
                        <a:solidFill>
                          <a:srgbClr val="C00000"/>
                        </a:solidFill>
                      </a:rPr>
                      <a:t>1 6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49" name="Arc 48">
                    <a:extLst>
                      <a:ext uri="{FF2B5EF4-FFF2-40B4-BE49-F238E27FC236}">
                        <a16:creationId xmlns:a16="http://schemas.microsoft.com/office/drawing/2014/main" id="{32486883-DB8C-73E0-8368-BB0FE11D48F7}"/>
                      </a:ext>
                    </a:extLst>
                  </p:cNvPr>
                  <p:cNvSpPr/>
                  <p:nvPr/>
                </p:nvSpPr>
                <p:spPr>
                  <a:xfrm rot="18849777">
                    <a:off x="2376186" y="3339005"/>
                    <a:ext cx="365332" cy="369332"/>
                  </a:xfrm>
                  <a:prstGeom prst="arc">
                    <a:avLst>
                      <a:gd name="adj1" fmla="val 16341221"/>
                      <a:gd name="adj2" fmla="val 0"/>
                    </a:avLst>
                  </a:prstGeom>
                  <a:ln w="38100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sp>
                <p:nvSpPr>
                  <p:cNvPr id="50" name="ZoneTexte 25">
                    <a:extLst>
                      <a:ext uri="{FF2B5EF4-FFF2-40B4-BE49-F238E27FC236}">
                        <a16:creationId xmlns:a16="http://schemas.microsoft.com/office/drawing/2014/main" id="{258107C3-DC8D-0444-5A2F-0BF6562040BE}"/>
                      </a:ext>
                    </a:extLst>
                  </p:cNvPr>
                  <p:cNvSpPr txBox="1"/>
                  <p:nvPr/>
                </p:nvSpPr>
                <p:spPr>
                  <a:xfrm>
                    <a:off x="2842155" y="3968606"/>
                    <a:ext cx="504836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4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51" name="ZoneTexte 26">
                    <a:extLst>
                      <a:ext uri="{FF2B5EF4-FFF2-40B4-BE49-F238E27FC236}">
                        <a16:creationId xmlns:a16="http://schemas.microsoft.com/office/drawing/2014/main" id="{56E3F939-DF58-9F35-99CA-59117A8EE849}"/>
                      </a:ext>
                    </a:extLst>
                  </p:cNvPr>
                  <p:cNvSpPr txBox="1"/>
                  <p:nvPr/>
                </p:nvSpPr>
                <p:spPr>
                  <a:xfrm>
                    <a:off x="2765565" y="3524180"/>
                    <a:ext cx="711727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ar-SA" sz="2000" b="1" dirty="0">
                        <a:solidFill>
                          <a:srgbClr val="C00000"/>
                        </a:solidFill>
                      </a:rPr>
                      <a:t>4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cxnSp>
                <p:nvCxnSpPr>
                  <p:cNvPr id="52" name="Connecteur droit 28">
                    <a:extLst>
                      <a:ext uri="{FF2B5EF4-FFF2-40B4-BE49-F238E27FC236}">
                        <a16:creationId xmlns:a16="http://schemas.microsoft.com/office/drawing/2014/main" id="{188B52E3-A0EA-1EDA-06F0-193F40F307D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332470" y="4020898"/>
                    <a:ext cx="365332" cy="0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4" name="ZoneTexte 30">
                    <a:extLst>
                      <a:ext uri="{FF2B5EF4-FFF2-40B4-BE49-F238E27FC236}">
                        <a16:creationId xmlns:a16="http://schemas.microsoft.com/office/drawing/2014/main" id="{040C51F1-8194-C645-CDE2-9A045A54B313}"/>
                      </a:ext>
                    </a:extLst>
                  </p:cNvPr>
                  <p:cNvSpPr txBox="1"/>
                  <p:nvPr/>
                </p:nvSpPr>
                <p:spPr>
                  <a:xfrm>
                    <a:off x="1720599" y="3588902"/>
                    <a:ext cx="662248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-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55" name="ZoneTexte 31">
                    <a:extLst>
                      <a:ext uri="{FF2B5EF4-FFF2-40B4-BE49-F238E27FC236}">
                        <a16:creationId xmlns:a16="http://schemas.microsoft.com/office/drawing/2014/main" id="{CAE106AA-F8D5-B1FC-9071-BC80CD4FC607}"/>
                      </a:ext>
                    </a:extLst>
                  </p:cNvPr>
                  <p:cNvSpPr txBox="1"/>
                  <p:nvPr/>
                </p:nvSpPr>
                <p:spPr>
                  <a:xfrm>
                    <a:off x="2391111" y="3982959"/>
                    <a:ext cx="504837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1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</p:grpSp>
          <p:sp>
            <p:nvSpPr>
              <p:cNvPr id="43" name="ZoneTexte 31">
                <a:extLst>
                  <a:ext uri="{FF2B5EF4-FFF2-40B4-BE49-F238E27FC236}">
                    <a16:creationId xmlns:a16="http://schemas.microsoft.com/office/drawing/2014/main" id="{6727E455-ABB7-7C74-AD77-8232AAD8A78E}"/>
                  </a:ext>
                </a:extLst>
              </p:cNvPr>
              <p:cNvSpPr txBox="1"/>
              <p:nvPr/>
            </p:nvSpPr>
            <p:spPr>
              <a:xfrm>
                <a:off x="2581213" y="4081302"/>
                <a:ext cx="5048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2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9A801134-B222-09CC-56A8-DB93310456F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44399" y="3738546"/>
                <a:ext cx="14736" cy="40982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B8337D5-4328-E2AB-1800-D699BADDBD6E}"/>
                </a:ext>
              </a:extLst>
            </p:cNvPr>
            <p:cNvGrpSpPr/>
            <p:nvPr/>
          </p:nvGrpSpPr>
          <p:grpSpPr>
            <a:xfrm>
              <a:off x="2103935" y="4058102"/>
              <a:ext cx="1298200" cy="1060099"/>
              <a:chOff x="2103935" y="4058102"/>
              <a:chExt cx="1298200" cy="1060099"/>
            </a:xfrm>
          </p:grpSpPr>
          <p:sp>
            <p:nvSpPr>
              <p:cNvPr id="6" name="ZoneTexte 31">
                <a:extLst>
                  <a:ext uri="{FF2B5EF4-FFF2-40B4-BE49-F238E27FC236}">
                    <a16:creationId xmlns:a16="http://schemas.microsoft.com/office/drawing/2014/main" id="{382FE3DE-15F0-EF37-0CE5-FEDE94C18359}"/>
                  </a:ext>
                </a:extLst>
              </p:cNvPr>
              <p:cNvSpPr txBox="1"/>
              <p:nvPr/>
            </p:nvSpPr>
            <p:spPr>
              <a:xfrm>
                <a:off x="2457241" y="4375101"/>
                <a:ext cx="5046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2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" name="ZoneTexte 31">
                <a:extLst>
                  <a:ext uri="{FF2B5EF4-FFF2-40B4-BE49-F238E27FC236}">
                    <a16:creationId xmlns:a16="http://schemas.microsoft.com/office/drawing/2014/main" id="{3206ECA9-2887-483A-84EF-3EE94A77F08B}"/>
                  </a:ext>
                </a:extLst>
              </p:cNvPr>
              <p:cNvSpPr txBox="1"/>
              <p:nvPr/>
            </p:nvSpPr>
            <p:spPr>
              <a:xfrm>
                <a:off x="2275605" y="4375101"/>
                <a:ext cx="5046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1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8" name="ZoneTexte 31">
                <a:extLst>
                  <a:ext uri="{FF2B5EF4-FFF2-40B4-BE49-F238E27FC236}">
                    <a16:creationId xmlns:a16="http://schemas.microsoft.com/office/drawing/2014/main" id="{AAA845D6-690E-43F9-91B6-052E246D10E6}"/>
                  </a:ext>
                </a:extLst>
              </p:cNvPr>
              <p:cNvSpPr txBox="1"/>
              <p:nvPr/>
            </p:nvSpPr>
            <p:spPr>
              <a:xfrm>
                <a:off x="2103935" y="4231641"/>
                <a:ext cx="5046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-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39" name="Connecteur droit 28">
                <a:extLst>
                  <a:ext uri="{FF2B5EF4-FFF2-40B4-BE49-F238E27FC236}">
                    <a16:creationId xmlns:a16="http://schemas.microsoft.com/office/drawing/2014/main" id="{CB0A89F0-0E63-E755-9AD7-B8731156B3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1559" y="4744433"/>
                <a:ext cx="365228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ZoneTexte 31">
                <a:extLst>
                  <a:ext uri="{FF2B5EF4-FFF2-40B4-BE49-F238E27FC236}">
                    <a16:creationId xmlns:a16="http://schemas.microsoft.com/office/drawing/2014/main" id="{AD488E4F-8E49-72CB-AF52-B1F480BAAAC5}"/>
                  </a:ext>
                </a:extLst>
              </p:cNvPr>
              <p:cNvSpPr txBox="1"/>
              <p:nvPr/>
            </p:nvSpPr>
            <p:spPr>
              <a:xfrm>
                <a:off x="2405867" y="4748869"/>
                <a:ext cx="5046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00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1" name="ZoneTexte 25">
                <a:extLst>
                  <a:ext uri="{FF2B5EF4-FFF2-40B4-BE49-F238E27FC236}">
                    <a16:creationId xmlns:a16="http://schemas.microsoft.com/office/drawing/2014/main" id="{1137A0C4-7FD8-8527-EED7-93A18EB3AE17}"/>
                  </a:ext>
                </a:extLst>
              </p:cNvPr>
              <p:cNvSpPr txBox="1"/>
              <p:nvPr/>
            </p:nvSpPr>
            <p:spPr>
              <a:xfrm>
                <a:off x="2897443" y="4058102"/>
                <a:ext cx="50469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rgbClr val="C00000"/>
                    </a:solidFill>
                  </a:rPr>
                  <a:t>3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56" name="ZoneTexte 2">
            <a:extLst>
              <a:ext uri="{FF2B5EF4-FFF2-40B4-BE49-F238E27FC236}">
                <a16:creationId xmlns:a16="http://schemas.microsoft.com/office/drawing/2014/main" id="{781ED845-45DE-C1A7-7AAB-5B23E013646F}"/>
              </a:ext>
            </a:extLst>
          </p:cNvPr>
          <p:cNvSpPr txBox="1"/>
          <p:nvPr/>
        </p:nvSpPr>
        <p:spPr>
          <a:xfrm>
            <a:off x="1110936" y="2492532"/>
            <a:ext cx="3309258" cy="369331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78406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CD09-2585-21BB-41B3-D97A2DB39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D42B67F-C69A-A0FA-E292-F2368B349BBB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. أتمموا  المتساوية على الألواح.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2AB06A-60C7-A173-E3B8-2D4CECFD2D1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7323414-27B8-08E5-E9C6-C630188D4B1A}"/>
              </a:ext>
            </a:extLst>
          </p:cNvPr>
          <p:cNvGrpSpPr/>
          <p:nvPr/>
        </p:nvGrpSpPr>
        <p:grpSpPr>
          <a:xfrm>
            <a:off x="1024268" y="2270446"/>
            <a:ext cx="7095464" cy="4229836"/>
            <a:chOff x="840223" y="2259262"/>
            <a:chExt cx="7095464" cy="422983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57B3B0F-B2EF-3175-2BA8-4DBF12F80321}"/>
                </a:ext>
              </a:extLst>
            </p:cNvPr>
            <p:cNvGrpSpPr/>
            <p:nvPr/>
          </p:nvGrpSpPr>
          <p:grpSpPr>
            <a:xfrm>
              <a:off x="840223" y="2259262"/>
              <a:ext cx="7095464" cy="4229836"/>
              <a:chOff x="990598" y="2260991"/>
              <a:chExt cx="7097485" cy="4229836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D4C658F9-17C2-C4FC-177E-4AFB780E7B65}"/>
                  </a:ext>
                </a:extLst>
              </p:cNvPr>
              <p:cNvGrpSpPr/>
              <p:nvPr/>
            </p:nvGrpSpPr>
            <p:grpSpPr>
              <a:xfrm>
                <a:off x="990598" y="2260991"/>
                <a:ext cx="7097485" cy="4229836"/>
                <a:chOff x="947057" y="2178417"/>
                <a:chExt cx="7097485" cy="4229836"/>
              </a:xfrm>
            </p:grpSpPr>
            <p:pic>
              <p:nvPicPr>
                <p:cNvPr id="33" name="Picture 32">
                  <a:extLst>
                    <a:ext uri="{FF2B5EF4-FFF2-40B4-BE49-F238E27FC236}">
                      <a16:creationId xmlns:a16="http://schemas.microsoft.com/office/drawing/2014/main" id="{CA417103-7B2D-A9FA-3206-DC2C4AEC83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947057" y="2178417"/>
                  <a:ext cx="7097485" cy="4229836"/>
                </a:xfrm>
                <a:prstGeom prst="rect">
                  <a:avLst/>
                </a:prstGeom>
              </p:spPr>
            </p:pic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81B183FF-9660-C4B8-1511-C931026175BD}"/>
                    </a:ext>
                  </a:extLst>
                </p:cNvPr>
                <p:cNvGrpSpPr/>
                <p:nvPr/>
              </p:nvGrpSpPr>
              <p:grpSpPr>
                <a:xfrm>
                  <a:off x="1720599" y="3341005"/>
                  <a:ext cx="1756693" cy="1042064"/>
                  <a:chOff x="1720599" y="3341005"/>
                  <a:chExt cx="1756693" cy="1042064"/>
                </a:xfrm>
              </p:grpSpPr>
              <p:sp>
                <p:nvSpPr>
                  <p:cNvPr id="35" name="ZoneTexte 22">
                    <a:extLst>
                      <a:ext uri="{FF2B5EF4-FFF2-40B4-BE49-F238E27FC236}">
                        <a16:creationId xmlns:a16="http://schemas.microsoft.com/office/drawing/2014/main" id="{F5F178C2-EE8C-420A-8D3D-07E15D2B57F5}"/>
                      </a:ext>
                    </a:extLst>
                  </p:cNvPr>
                  <p:cNvSpPr txBox="1"/>
                  <p:nvPr/>
                </p:nvSpPr>
                <p:spPr>
                  <a:xfrm>
                    <a:off x="2138610" y="3346636"/>
                    <a:ext cx="95596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b="1" dirty="0">
                        <a:solidFill>
                          <a:srgbClr val="C00000"/>
                        </a:solidFill>
                      </a:rPr>
                      <a:t>1 7 2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36" name="ZoneTexte 23">
                    <a:extLst>
                      <a:ext uri="{FF2B5EF4-FFF2-40B4-BE49-F238E27FC236}">
                        <a16:creationId xmlns:a16="http://schemas.microsoft.com/office/drawing/2014/main" id="{C7B48E29-FCD5-4DD1-59AF-01D7B8448EC2}"/>
                      </a:ext>
                    </a:extLst>
                  </p:cNvPr>
                  <p:cNvSpPr txBox="1"/>
                  <p:nvPr/>
                </p:nvSpPr>
                <p:spPr>
                  <a:xfrm>
                    <a:off x="2049218" y="3610607"/>
                    <a:ext cx="955963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2000" b="1" dirty="0">
                        <a:solidFill>
                          <a:srgbClr val="C00000"/>
                        </a:solidFill>
                      </a:rPr>
                      <a:t>1 6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37" name="Arc 36">
                    <a:extLst>
                      <a:ext uri="{FF2B5EF4-FFF2-40B4-BE49-F238E27FC236}">
                        <a16:creationId xmlns:a16="http://schemas.microsoft.com/office/drawing/2014/main" id="{36D9B128-B29D-CDFB-E2D9-CB03FCE2A357}"/>
                      </a:ext>
                    </a:extLst>
                  </p:cNvPr>
                  <p:cNvSpPr/>
                  <p:nvPr/>
                </p:nvSpPr>
                <p:spPr>
                  <a:xfrm rot="18849777">
                    <a:off x="2376186" y="3339005"/>
                    <a:ext cx="365332" cy="369332"/>
                  </a:xfrm>
                  <a:prstGeom prst="arc">
                    <a:avLst>
                      <a:gd name="adj1" fmla="val 16341221"/>
                      <a:gd name="adj2" fmla="val 0"/>
                    </a:avLst>
                  </a:prstGeom>
                  <a:ln w="38100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sp>
                <p:nvSpPr>
                  <p:cNvPr id="38" name="ZoneTexte 25">
                    <a:extLst>
                      <a:ext uri="{FF2B5EF4-FFF2-40B4-BE49-F238E27FC236}">
                        <a16:creationId xmlns:a16="http://schemas.microsoft.com/office/drawing/2014/main" id="{F333C9F7-8903-9D60-A839-EA1645E15E41}"/>
                      </a:ext>
                    </a:extLst>
                  </p:cNvPr>
                  <p:cNvSpPr txBox="1"/>
                  <p:nvPr/>
                </p:nvSpPr>
                <p:spPr>
                  <a:xfrm>
                    <a:off x="2842155" y="3968606"/>
                    <a:ext cx="504836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4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39" name="ZoneTexte 26">
                    <a:extLst>
                      <a:ext uri="{FF2B5EF4-FFF2-40B4-BE49-F238E27FC236}">
                        <a16:creationId xmlns:a16="http://schemas.microsoft.com/office/drawing/2014/main" id="{EF5AC1A4-3921-C1D7-3060-EDEE5946A064}"/>
                      </a:ext>
                    </a:extLst>
                  </p:cNvPr>
                  <p:cNvSpPr txBox="1"/>
                  <p:nvPr/>
                </p:nvSpPr>
                <p:spPr>
                  <a:xfrm>
                    <a:off x="2765565" y="3524180"/>
                    <a:ext cx="711727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ar-SA" sz="2000" b="1" dirty="0">
                        <a:solidFill>
                          <a:srgbClr val="C00000"/>
                        </a:solidFill>
                      </a:rPr>
                      <a:t>4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cxnSp>
                <p:nvCxnSpPr>
                  <p:cNvPr id="40" name="Connecteur droit 28">
                    <a:extLst>
                      <a:ext uri="{FF2B5EF4-FFF2-40B4-BE49-F238E27FC236}">
                        <a16:creationId xmlns:a16="http://schemas.microsoft.com/office/drawing/2014/main" id="{7709591D-E096-CB50-14C8-7AB4C2C88CF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332470" y="4020898"/>
                    <a:ext cx="365332" cy="0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1" name="ZoneTexte 30">
                    <a:extLst>
                      <a:ext uri="{FF2B5EF4-FFF2-40B4-BE49-F238E27FC236}">
                        <a16:creationId xmlns:a16="http://schemas.microsoft.com/office/drawing/2014/main" id="{44B5DB96-07FC-DEA9-A021-A76E3FB89D9A}"/>
                      </a:ext>
                    </a:extLst>
                  </p:cNvPr>
                  <p:cNvSpPr txBox="1"/>
                  <p:nvPr/>
                </p:nvSpPr>
                <p:spPr>
                  <a:xfrm>
                    <a:off x="1720599" y="3588902"/>
                    <a:ext cx="662248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-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42" name="ZoneTexte 31">
                    <a:extLst>
                      <a:ext uri="{FF2B5EF4-FFF2-40B4-BE49-F238E27FC236}">
                        <a16:creationId xmlns:a16="http://schemas.microsoft.com/office/drawing/2014/main" id="{80B6ACC8-C81B-E2B1-101A-72334865B256}"/>
                      </a:ext>
                    </a:extLst>
                  </p:cNvPr>
                  <p:cNvSpPr txBox="1"/>
                  <p:nvPr/>
                </p:nvSpPr>
                <p:spPr>
                  <a:xfrm>
                    <a:off x="2391111" y="3982959"/>
                    <a:ext cx="504837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1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</p:grpSp>
          <p:sp>
            <p:nvSpPr>
              <p:cNvPr id="31" name="ZoneTexte 31">
                <a:extLst>
                  <a:ext uri="{FF2B5EF4-FFF2-40B4-BE49-F238E27FC236}">
                    <a16:creationId xmlns:a16="http://schemas.microsoft.com/office/drawing/2014/main" id="{3C670070-BBE9-3918-087E-81E4210D3326}"/>
                  </a:ext>
                </a:extLst>
              </p:cNvPr>
              <p:cNvSpPr txBox="1"/>
              <p:nvPr/>
            </p:nvSpPr>
            <p:spPr>
              <a:xfrm>
                <a:off x="2581213" y="4081302"/>
                <a:ext cx="5048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2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7305529B-4C41-7F9B-F86A-7E72AFEDFCD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44399" y="3738546"/>
                <a:ext cx="14736" cy="40982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DA1BB74-3C36-059C-A839-8C0AB893B4B4}"/>
                </a:ext>
              </a:extLst>
            </p:cNvPr>
            <p:cNvGrpSpPr/>
            <p:nvPr/>
          </p:nvGrpSpPr>
          <p:grpSpPr>
            <a:xfrm>
              <a:off x="2103935" y="4058102"/>
              <a:ext cx="1298200" cy="1060099"/>
              <a:chOff x="2103935" y="4058102"/>
              <a:chExt cx="1298200" cy="1060099"/>
            </a:xfrm>
          </p:grpSpPr>
          <p:sp>
            <p:nvSpPr>
              <p:cNvPr id="11" name="ZoneTexte 31">
                <a:extLst>
                  <a:ext uri="{FF2B5EF4-FFF2-40B4-BE49-F238E27FC236}">
                    <a16:creationId xmlns:a16="http://schemas.microsoft.com/office/drawing/2014/main" id="{05624712-3958-2579-B4BE-5DC082A5EBCA}"/>
                  </a:ext>
                </a:extLst>
              </p:cNvPr>
              <p:cNvSpPr txBox="1"/>
              <p:nvPr/>
            </p:nvSpPr>
            <p:spPr>
              <a:xfrm>
                <a:off x="2457241" y="4375101"/>
                <a:ext cx="5046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2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2" name="ZoneTexte 31">
                <a:extLst>
                  <a:ext uri="{FF2B5EF4-FFF2-40B4-BE49-F238E27FC236}">
                    <a16:creationId xmlns:a16="http://schemas.microsoft.com/office/drawing/2014/main" id="{6F4C8397-0023-E6FE-0586-1D2CE519B17D}"/>
                  </a:ext>
                </a:extLst>
              </p:cNvPr>
              <p:cNvSpPr txBox="1"/>
              <p:nvPr/>
            </p:nvSpPr>
            <p:spPr>
              <a:xfrm>
                <a:off x="2275605" y="4375101"/>
                <a:ext cx="5046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1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3" name="ZoneTexte 31">
                <a:extLst>
                  <a:ext uri="{FF2B5EF4-FFF2-40B4-BE49-F238E27FC236}">
                    <a16:creationId xmlns:a16="http://schemas.microsoft.com/office/drawing/2014/main" id="{B17589FB-1FC9-8D05-5E92-71997E41F6B1}"/>
                  </a:ext>
                </a:extLst>
              </p:cNvPr>
              <p:cNvSpPr txBox="1"/>
              <p:nvPr/>
            </p:nvSpPr>
            <p:spPr>
              <a:xfrm>
                <a:off x="2103935" y="4231641"/>
                <a:ext cx="5046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-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24" name="Connecteur droit 28">
                <a:extLst>
                  <a:ext uri="{FF2B5EF4-FFF2-40B4-BE49-F238E27FC236}">
                    <a16:creationId xmlns:a16="http://schemas.microsoft.com/office/drawing/2014/main" id="{6DA52252-61EF-40DE-52DE-08660A9B0B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1559" y="4744433"/>
                <a:ext cx="365228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ZoneTexte 31">
                <a:extLst>
                  <a:ext uri="{FF2B5EF4-FFF2-40B4-BE49-F238E27FC236}">
                    <a16:creationId xmlns:a16="http://schemas.microsoft.com/office/drawing/2014/main" id="{EF8B4410-96A7-59B6-BCAC-088D0215C980}"/>
                  </a:ext>
                </a:extLst>
              </p:cNvPr>
              <p:cNvSpPr txBox="1"/>
              <p:nvPr/>
            </p:nvSpPr>
            <p:spPr>
              <a:xfrm>
                <a:off x="2405867" y="4748869"/>
                <a:ext cx="5046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00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7" name="ZoneTexte 25">
                <a:extLst>
                  <a:ext uri="{FF2B5EF4-FFF2-40B4-BE49-F238E27FC236}">
                    <a16:creationId xmlns:a16="http://schemas.microsoft.com/office/drawing/2014/main" id="{ED477956-4436-F9A9-AB4C-D0EB9347AA59}"/>
                  </a:ext>
                </a:extLst>
              </p:cNvPr>
              <p:cNvSpPr txBox="1"/>
              <p:nvPr/>
            </p:nvSpPr>
            <p:spPr>
              <a:xfrm>
                <a:off x="2897443" y="4058102"/>
                <a:ext cx="50469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rgbClr val="C00000"/>
                    </a:solidFill>
                  </a:rPr>
                  <a:t>3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050D60D-C0A9-B520-BB19-4E75F87FACD6}"/>
              </a:ext>
            </a:extLst>
          </p:cNvPr>
          <p:cNvGrpSpPr/>
          <p:nvPr/>
        </p:nvGrpSpPr>
        <p:grpSpPr>
          <a:xfrm>
            <a:off x="674561" y="1626691"/>
            <a:ext cx="7228468" cy="578425"/>
            <a:chOff x="674560" y="1465653"/>
            <a:chExt cx="7228468" cy="578425"/>
          </a:xfrm>
        </p:grpSpPr>
        <p:grpSp>
          <p:nvGrpSpPr>
            <p:cNvPr id="44" name="Group 12">
              <a:extLst>
                <a:ext uri="{FF2B5EF4-FFF2-40B4-BE49-F238E27FC236}">
                  <a16:creationId xmlns:a16="http://schemas.microsoft.com/office/drawing/2014/main" id="{ED82B47E-5946-65C2-386F-CD6365CA5419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56" name="Rectangle : coins arrondis 16">
                <a:extLst>
                  <a:ext uri="{FF2B5EF4-FFF2-40B4-BE49-F238E27FC236}">
                    <a16:creationId xmlns:a16="http://schemas.microsoft.com/office/drawing/2014/main" id="{50E131D6-4F65-BC97-DA60-B0BEA33D0C45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" name="Oval 80">
                <a:extLst>
                  <a:ext uri="{FF2B5EF4-FFF2-40B4-BE49-F238E27FC236}">
                    <a16:creationId xmlns:a16="http://schemas.microsoft.com/office/drawing/2014/main" id="{6D90C253-33CD-57B6-EF45-BDAA6EE05F0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5" name="Group 12">
              <a:extLst>
                <a:ext uri="{FF2B5EF4-FFF2-40B4-BE49-F238E27FC236}">
                  <a16:creationId xmlns:a16="http://schemas.microsoft.com/office/drawing/2014/main" id="{D2F841B8-5F79-8CB1-997A-0B4E54E878F4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54" name="Rectangle : coins arrondis 19">
                <a:extLst>
                  <a:ext uri="{FF2B5EF4-FFF2-40B4-BE49-F238E27FC236}">
                    <a16:creationId xmlns:a16="http://schemas.microsoft.com/office/drawing/2014/main" id="{A02F2471-94CA-C5E7-EC72-A45413CD8184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Oval 80">
                <a:extLst>
                  <a:ext uri="{FF2B5EF4-FFF2-40B4-BE49-F238E27FC236}">
                    <a16:creationId xmlns:a16="http://schemas.microsoft.com/office/drawing/2014/main" id="{CDA64B5A-A584-7D4C-14DB-CB26617420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47F87D99-A78A-FB0D-F661-930DFAFAAFDE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52" name="Rectangle : coins arrondis 2">
                <a:extLst>
                  <a:ext uri="{FF2B5EF4-FFF2-40B4-BE49-F238E27FC236}">
                    <a16:creationId xmlns:a16="http://schemas.microsoft.com/office/drawing/2014/main" id="{44C59C43-49D9-1269-BAED-745C2EAA2919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Oval 80">
                <a:extLst>
                  <a:ext uri="{FF2B5EF4-FFF2-40B4-BE49-F238E27FC236}">
                    <a16:creationId xmlns:a16="http://schemas.microsoft.com/office/drawing/2014/main" id="{4A761670-CA98-848F-20AE-C3DBF597F40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7" name="ZoneTexte 7">
              <a:extLst>
                <a:ext uri="{FF2B5EF4-FFF2-40B4-BE49-F238E27FC236}">
                  <a16:creationId xmlns:a16="http://schemas.microsoft.com/office/drawing/2014/main" id="{34BC7278-B67F-2E20-1047-CE949A77B68C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ZoneTexte 11">
              <a:extLst>
                <a:ext uri="{FF2B5EF4-FFF2-40B4-BE49-F238E27FC236}">
                  <a16:creationId xmlns:a16="http://schemas.microsoft.com/office/drawing/2014/main" id="{07DADA88-7750-768B-CB68-09C5F97484DA}"/>
                </a:ext>
              </a:extLst>
            </p:cNvPr>
            <p:cNvSpPr txBox="1"/>
            <p:nvPr/>
          </p:nvSpPr>
          <p:spPr>
            <a:xfrm>
              <a:off x="2929851" y="1547327"/>
              <a:ext cx="73820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A4C7AC3E-EC6A-D3D4-9D4E-2210683D6B3C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50" name="Rectangle : coins arrondis 13">
                <a:extLst>
                  <a:ext uri="{FF2B5EF4-FFF2-40B4-BE49-F238E27FC236}">
                    <a16:creationId xmlns:a16="http://schemas.microsoft.com/office/drawing/2014/main" id="{B6D4472F-02F6-9739-3503-0D2099D88EC6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أَتَحَقّقُ 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" name="Oval 80">
                <a:extLst>
                  <a:ext uri="{FF2B5EF4-FFF2-40B4-BE49-F238E27FC236}">
                    <a16:creationId xmlns:a16="http://schemas.microsoft.com/office/drawing/2014/main" id="{8BB4F76D-5C13-3AA8-2A85-CF61117BCFB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58" name="ZoneTexte 2">
            <a:extLst>
              <a:ext uri="{FF2B5EF4-FFF2-40B4-BE49-F238E27FC236}">
                <a16:creationId xmlns:a16="http://schemas.microsoft.com/office/drawing/2014/main" id="{4DA0C9C3-320F-AAE0-0CC7-C1862E120BB2}"/>
              </a:ext>
            </a:extLst>
          </p:cNvPr>
          <p:cNvSpPr txBox="1"/>
          <p:nvPr/>
        </p:nvSpPr>
        <p:spPr>
          <a:xfrm>
            <a:off x="1110936" y="2492532"/>
            <a:ext cx="3309258" cy="369331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159355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C187B-63B9-8CEB-B8C3-D8D350CD6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E50A5D4-FCA7-6296-1D8B-6299D406E96E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E0AE8A3-AE9E-4A1C-58D1-E69CC1B0C5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C3AAEF-59D3-9057-30E9-C86850D0B06F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464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96100-5151-FE8D-C26A-0287FC404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E5B8FD52-3B3B-F350-59DE-52ACBF89DA9D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المقسوم هو: 172 . المقسوم عليه 4 ، الخارج 43 والباقي 0.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2438F99-7E88-DCDE-708C-EC0DBE2C8A2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FA0E8A4E-71D5-D816-B5EA-99882ECACC83}"/>
              </a:ext>
            </a:extLst>
          </p:cNvPr>
          <p:cNvGrpSpPr/>
          <p:nvPr/>
        </p:nvGrpSpPr>
        <p:grpSpPr>
          <a:xfrm>
            <a:off x="674561" y="1626691"/>
            <a:ext cx="7228468" cy="578425"/>
            <a:chOff x="674560" y="1465653"/>
            <a:chExt cx="7228468" cy="578425"/>
          </a:xfrm>
        </p:grpSpPr>
        <p:grpSp>
          <p:nvGrpSpPr>
            <p:cNvPr id="44" name="Group 12">
              <a:extLst>
                <a:ext uri="{FF2B5EF4-FFF2-40B4-BE49-F238E27FC236}">
                  <a16:creationId xmlns:a16="http://schemas.microsoft.com/office/drawing/2014/main" id="{CBB07132-0262-06D6-79C9-CE1B84290F15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56" name="Rectangle : coins arrondis 16">
                <a:extLst>
                  <a:ext uri="{FF2B5EF4-FFF2-40B4-BE49-F238E27FC236}">
                    <a16:creationId xmlns:a16="http://schemas.microsoft.com/office/drawing/2014/main" id="{C809FF97-861F-A96E-FE0B-CC7A4DD0BD8E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" name="Oval 80">
                <a:extLst>
                  <a:ext uri="{FF2B5EF4-FFF2-40B4-BE49-F238E27FC236}">
                    <a16:creationId xmlns:a16="http://schemas.microsoft.com/office/drawing/2014/main" id="{F882E357-4751-1807-620B-4EB08194D6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5" name="Group 12">
              <a:extLst>
                <a:ext uri="{FF2B5EF4-FFF2-40B4-BE49-F238E27FC236}">
                  <a16:creationId xmlns:a16="http://schemas.microsoft.com/office/drawing/2014/main" id="{AD3704F9-FC3B-406C-D23E-5D9102549038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54" name="Rectangle : coins arrondis 19">
                <a:extLst>
                  <a:ext uri="{FF2B5EF4-FFF2-40B4-BE49-F238E27FC236}">
                    <a16:creationId xmlns:a16="http://schemas.microsoft.com/office/drawing/2014/main" id="{646D3308-B9FC-D927-8CE7-FD044CD7B136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Oval 80">
                <a:extLst>
                  <a:ext uri="{FF2B5EF4-FFF2-40B4-BE49-F238E27FC236}">
                    <a16:creationId xmlns:a16="http://schemas.microsoft.com/office/drawing/2014/main" id="{6C976246-3813-4636-9458-2BF0EB45B3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0200430E-FF1E-8A82-C1E2-19A1BFFEB103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52" name="Rectangle : coins arrondis 2">
                <a:extLst>
                  <a:ext uri="{FF2B5EF4-FFF2-40B4-BE49-F238E27FC236}">
                    <a16:creationId xmlns:a16="http://schemas.microsoft.com/office/drawing/2014/main" id="{506EFA1E-0D87-DB68-0CEE-51F076BC6A7F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Oval 80">
                <a:extLst>
                  <a:ext uri="{FF2B5EF4-FFF2-40B4-BE49-F238E27FC236}">
                    <a16:creationId xmlns:a16="http://schemas.microsoft.com/office/drawing/2014/main" id="{53352AB9-9B46-2E07-AFA6-0873A2AF6D5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7" name="ZoneTexte 7">
              <a:extLst>
                <a:ext uri="{FF2B5EF4-FFF2-40B4-BE49-F238E27FC236}">
                  <a16:creationId xmlns:a16="http://schemas.microsoft.com/office/drawing/2014/main" id="{5CEC746D-39A9-138D-B564-14A7EA029AD1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ZoneTexte 11">
              <a:extLst>
                <a:ext uri="{FF2B5EF4-FFF2-40B4-BE49-F238E27FC236}">
                  <a16:creationId xmlns:a16="http://schemas.microsoft.com/office/drawing/2014/main" id="{21A9C475-5EFA-9A94-E92B-AE119A0725D7}"/>
                </a:ext>
              </a:extLst>
            </p:cNvPr>
            <p:cNvSpPr txBox="1"/>
            <p:nvPr/>
          </p:nvSpPr>
          <p:spPr>
            <a:xfrm>
              <a:off x="2929851" y="1547327"/>
              <a:ext cx="738203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EDA6B9D8-B8C3-EF0E-DAA9-B59787F637BA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50" name="Rectangle : coins arrondis 13">
                <a:extLst>
                  <a:ext uri="{FF2B5EF4-FFF2-40B4-BE49-F238E27FC236}">
                    <a16:creationId xmlns:a16="http://schemas.microsoft.com/office/drawing/2014/main" id="{393E062B-82A8-FDDA-0D43-439FF1D6295F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أَتَحَقّقُ 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" name="Oval 80">
                <a:extLst>
                  <a:ext uri="{FF2B5EF4-FFF2-40B4-BE49-F238E27FC236}">
                    <a16:creationId xmlns:a16="http://schemas.microsoft.com/office/drawing/2014/main" id="{8017788D-83AE-E139-75BA-46E81330E8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EDB0F93-1CC4-273F-34AD-D56794419B2B}"/>
              </a:ext>
            </a:extLst>
          </p:cNvPr>
          <p:cNvGrpSpPr/>
          <p:nvPr/>
        </p:nvGrpSpPr>
        <p:grpSpPr>
          <a:xfrm>
            <a:off x="1024268" y="2249121"/>
            <a:ext cx="7095464" cy="4229836"/>
            <a:chOff x="1024268" y="2249121"/>
            <a:chExt cx="7095464" cy="422983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53D00B0-E685-82AD-2A59-41CE4205E0A4}"/>
                </a:ext>
              </a:extLst>
            </p:cNvPr>
            <p:cNvGrpSpPr/>
            <p:nvPr/>
          </p:nvGrpSpPr>
          <p:grpSpPr>
            <a:xfrm>
              <a:off x="1024268" y="2249121"/>
              <a:ext cx="7095464" cy="4229836"/>
              <a:chOff x="840223" y="2259262"/>
              <a:chExt cx="7095464" cy="4229836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BFB52187-6F50-68CD-D305-0667764990CC}"/>
                  </a:ext>
                </a:extLst>
              </p:cNvPr>
              <p:cNvGrpSpPr/>
              <p:nvPr/>
            </p:nvGrpSpPr>
            <p:grpSpPr>
              <a:xfrm>
                <a:off x="840223" y="2259262"/>
                <a:ext cx="7095464" cy="4229836"/>
                <a:chOff x="990598" y="2260991"/>
                <a:chExt cx="7097485" cy="4229836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037EC4D2-0763-D3B9-F313-4ECA56C6B96C}"/>
                    </a:ext>
                  </a:extLst>
                </p:cNvPr>
                <p:cNvGrpSpPr/>
                <p:nvPr/>
              </p:nvGrpSpPr>
              <p:grpSpPr>
                <a:xfrm>
                  <a:off x="990598" y="2260991"/>
                  <a:ext cx="7097485" cy="4229836"/>
                  <a:chOff x="947057" y="2178417"/>
                  <a:chExt cx="7097485" cy="4229836"/>
                </a:xfrm>
              </p:grpSpPr>
              <p:pic>
                <p:nvPicPr>
                  <p:cNvPr id="33" name="Picture 32">
                    <a:extLst>
                      <a:ext uri="{FF2B5EF4-FFF2-40B4-BE49-F238E27FC236}">
                        <a16:creationId xmlns:a16="http://schemas.microsoft.com/office/drawing/2014/main" id="{D9FDDF70-1029-EBE5-343B-C2778E31519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947057" y="2178417"/>
                    <a:ext cx="7097485" cy="4229836"/>
                  </a:xfrm>
                  <a:prstGeom prst="rect">
                    <a:avLst/>
                  </a:prstGeom>
                </p:spPr>
              </p:pic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25A43C69-2C9C-A6C1-2D63-1CE3924ABD86}"/>
                      </a:ext>
                    </a:extLst>
                  </p:cNvPr>
                  <p:cNvGrpSpPr/>
                  <p:nvPr/>
                </p:nvGrpSpPr>
                <p:grpSpPr>
                  <a:xfrm>
                    <a:off x="1720599" y="3341005"/>
                    <a:ext cx="1756693" cy="1042064"/>
                    <a:chOff x="1720599" y="3341005"/>
                    <a:chExt cx="1756693" cy="1042064"/>
                  </a:xfrm>
                </p:grpSpPr>
                <p:sp>
                  <p:nvSpPr>
                    <p:cNvPr id="35" name="ZoneTexte 22">
                      <a:extLst>
                        <a:ext uri="{FF2B5EF4-FFF2-40B4-BE49-F238E27FC236}">
                          <a16:creationId xmlns:a16="http://schemas.microsoft.com/office/drawing/2014/main" id="{780E17A7-12B5-E079-CA53-C6A77B9FC9A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138610" y="3346636"/>
                      <a:ext cx="95596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GB" b="1" dirty="0">
                          <a:solidFill>
                            <a:srgbClr val="C00000"/>
                          </a:solidFill>
                        </a:rPr>
                        <a:t>1 7 2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p:txBody>
                </p:sp>
                <p:sp>
                  <p:nvSpPr>
                    <p:cNvPr id="36" name="ZoneTexte 23">
                      <a:extLst>
                        <a:ext uri="{FF2B5EF4-FFF2-40B4-BE49-F238E27FC236}">
                          <a16:creationId xmlns:a16="http://schemas.microsoft.com/office/drawing/2014/main" id="{1F4D5864-725A-71EF-EA19-02C1DED3514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49218" y="3610607"/>
                      <a:ext cx="955963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C00000"/>
                          </a:solidFill>
                        </a:rPr>
                        <a:t>1 6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p:txBody>
                </p:sp>
                <p:sp>
                  <p:nvSpPr>
                    <p:cNvPr id="37" name="Arc 36">
                      <a:extLst>
                        <a:ext uri="{FF2B5EF4-FFF2-40B4-BE49-F238E27FC236}">
                          <a16:creationId xmlns:a16="http://schemas.microsoft.com/office/drawing/2014/main" id="{52419F6D-DDC5-27E2-8AF7-CC1C58B05639}"/>
                        </a:ext>
                      </a:extLst>
                    </p:cNvPr>
                    <p:cNvSpPr/>
                    <p:nvPr/>
                  </p:nvSpPr>
                  <p:spPr>
                    <a:xfrm rot="18849777">
                      <a:off x="2376186" y="3339005"/>
                      <a:ext cx="365332" cy="369332"/>
                    </a:xfrm>
                    <a:prstGeom prst="arc">
                      <a:avLst>
                        <a:gd name="adj1" fmla="val 16341221"/>
                        <a:gd name="adj2" fmla="val 0"/>
                      </a:avLst>
                    </a:prstGeom>
                    <a:ln w="38100">
                      <a:solidFill>
                        <a:srgbClr val="C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38" name="ZoneTexte 25">
                      <a:extLst>
                        <a:ext uri="{FF2B5EF4-FFF2-40B4-BE49-F238E27FC236}">
                          <a16:creationId xmlns:a16="http://schemas.microsoft.com/office/drawing/2014/main" id="{912AFF16-EF84-A1A7-90E6-10F63EA9C04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42155" y="3968606"/>
                      <a:ext cx="504836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MA" sz="2000" b="1" dirty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p:txBody>
                </p:sp>
                <p:sp>
                  <p:nvSpPr>
                    <p:cNvPr id="39" name="ZoneTexte 26">
                      <a:extLst>
                        <a:ext uri="{FF2B5EF4-FFF2-40B4-BE49-F238E27FC236}">
                          <a16:creationId xmlns:a16="http://schemas.microsoft.com/office/drawing/2014/main" id="{672E24EE-2250-551C-1E47-D02C0C7045F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765565" y="3524180"/>
                      <a:ext cx="711727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ar-SA" sz="2000" b="1" dirty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p:txBody>
                </p:sp>
                <p:cxnSp>
                  <p:nvCxnSpPr>
                    <p:cNvPr id="40" name="Connecteur droit 28">
                      <a:extLst>
                        <a:ext uri="{FF2B5EF4-FFF2-40B4-BE49-F238E27FC236}">
                          <a16:creationId xmlns:a16="http://schemas.microsoft.com/office/drawing/2014/main" id="{881254FB-E9F0-EFDA-546C-FB01D354E12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332470" y="4020898"/>
                      <a:ext cx="365332" cy="0"/>
                    </a:xfrm>
                    <a:prstGeom prst="line">
                      <a:avLst/>
                    </a:prstGeom>
                    <a:ln w="38100"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1" name="ZoneTexte 30">
                      <a:extLst>
                        <a:ext uri="{FF2B5EF4-FFF2-40B4-BE49-F238E27FC236}">
                          <a16:creationId xmlns:a16="http://schemas.microsoft.com/office/drawing/2014/main" id="{FAA22A08-FD7E-3849-B376-14DD431D741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720599" y="3588902"/>
                      <a:ext cx="662248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MA" sz="2000" b="1" dirty="0">
                          <a:solidFill>
                            <a:srgbClr val="C00000"/>
                          </a:solidFill>
                        </a:rPr>
                        <a:t>-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p:txBody>
                </p:sp>
                <p:sp>
                  <p:nvSpPr>
                    <p:cNvPr id="42" name="ZoneTexte 31">
                      <a:extLst>
                        <a:ext uri="{FF2B5EF4-FFF2-40B4-BE49-F238E27FC236}">
                          <a16:creationId xmlns:a16="http://schemas.microsoft.com/office/drawing/2014/main" id="{FB99F5B8-7A8B-C938-B05C-D382BE324D0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91111" y="3982959"/>
                      <a:ext cx="504837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MA" sz="2000" b="1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31" name="ZoneTexte 31">
                  <a:extLst>
                    <a:ext uri="{FF2B5EF4-FFF2-40B4-BE49-F238E27FC236}">
                      <a16:creationId xmlns:a16="http://schemas.microsoft.com/office/drawing/2014/main" id="{A62D536D-A98A-C075-F9CE-3D9176254026}"/>
                    </a:ext>
                  </a:extLst>
                </p:cNvPr>
                <p:cNvSpPr txBox="1"/>
                <p:nvPr/>
              </p:nvSpPr>
              <p:spPr>
                <a:xfrm>
                  <a:off x="2581213" y="4081302"/>
                  <a:ext cx="50483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b="1" dirty="0">
                      <a:solidFill>
                        <a:srgbClr val="C00000"/>
                      </a:solidFill>
                    </a:rPr>
                    <a:t>2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32" name="Straight Arrow Connector 31">
                  <a:extLst>
                    <a:ext uri="{FF2B5EF4-FFF2-40B4-BE49-F238E27FC236}">
                      <a16:creationId xmlns:a16="http://schemas.microsoft.com/office/drawing/2014/main" id="{638897E0-540A-14AC-475A-ED9D909D046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844399" y="3738546"/>
                  <a:ext cx="14736" cy="409826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48393E4-CAD2-E387-8E3C-D579C034A550}"/>
                  </a:ext>
                </a:extLst>
              </p:cNvPr>
              <p:cNvGrpSpPr/>
              <p:nvPr/>
            </p:nvGrpSpPr>
            <p:grpSpPr>
              <a:xfrm>
                <a:off x="2103935" y="4058102"/>
                <a:ext cx="1298200" cy="1060099"/>
                <a:chOff x="2103935" y="4058102"/>
                <a:chExt cx="1298200" cy="1060099"/>
              </a:xfrm>
            </p:grpSpPr>
            <p:sp>
              <p:nvSpPr>
                <p:cNvPr id="11" name="ZoneTexte 31">
                  <a:extLst>
                    <a:ext uri="{FF2B5EF4-FFF2-40B4-BE49-F238E27FC236}">
                      <a16:creationId xmlns:a16="http://schemas.microsoft.com/office/drawing/2014/main" id="{6C240867-67E8-8D2C-B504-CD50DF2B6EE2}"/>
                    </a:ext>
                  </a:extLst>
                </p:cNvPr>
                <p:cNvSpPr txBox="1"/>
                <p:nvPr/>
              </p:nvSpPr>
              <p:spPr>
                <a:xfrm>
                  <a:off x="2457241" y="4375101"/>
                  <a:ext cx="50469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b="1" dirty="0">
                      <a:solidFill>
                        <a:srgbClr val="C00000"/>
                      </a:solidFill>
                    </a:rPr>
                    <a:t>2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2" name="ZoneTexte 31">
                  <a:extLst>
                    <a:ext uri="{FF2B5EF4-FFF2-40B4-BE49-F238E27FC236}">
                      <a16:creationId xmlns:a16="http://schemas.microsoft.com/office/drawing/2014/main" id="{F58E4870-AF10-DF92-005C-790307E90EB8}"/>
                    </a:ext>
                  </a:extLst>
                </p:cNvPr>
                <p:cNvSpPr txBox="1"/>
                <p:nvPr/>
              </p:nvSpPr>
              <p:spPr>
                <a:xfrm>
                  <a:off x="2275605" y="4375101"/>
                  <a:ext cx="50469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b="1" dirty="0">
                      <a:solidFill>
                        <a:srgbClr val="C00000"/>
                      </a:solidFill>
                    </a:rPr>
                    <a:t>1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3" name="ZoneTexte 31">
                  <a:extLst>
                    <a:ext uri="{FF2B5EF4-FFF2-40B4-BE49-F238E27FC236}">
                      <a16:creationId xmlns:a16="http://schemas.microsoft.com/office/drawing/2014/main" id="{99A5F17D-4063-8B57-11BF-15ABD0EB79BE}"/>
                    </a:ext>
                  </a:extLst>
                </p:cNvPr>
                <p:cNvSpPr txBox="1"/>
                <p:nvPr/>
              </p:nvSpPr>
              <p:spPr>
                <a:xfrm>
                  <a:off x="2103935" y="4231641"/>
                  <a:ext cx="50469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b="1" dirty="0">
                      <a:solidFill>
                        <a:srgbClr val="C00000"/>
                      </a:solidFill>
                    </a:rPr>
                    <a:t>-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24" name="Connecteur droit 28">
                  <a:extLst>
                    <a:ext uri="{FF2B5EF4-FFF2-40B4-BE49-F238E27FC236}">
                      <a16:creationId xmlns:a16="http://schemas.microsoft.com/office/drawing/2014/main" id="{72C23E28-A6E2-6BB1-4E8A-5DC2D2CD97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451559" y="4744433"/>
                  <a:ext cx="365228" cy="0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ZoneTexte 31">
                  <a:extLst>
                    <a:ext uri="{FF2B5EF4-FFF2-40B4-BE49-F238E27FC236}">
                      <a16:creationId xmlns:a16="http://schemas.microsoft.com/office/drawing/2014/main" id="{FA029976-3B69-7BCE-2840-974D60901245}"/>
                    </a:ext>
                  </a:extLst>
                </p:cNvPr>
                <p:cNvSpPr txBox="1"/>
                <p:nvPr/>
              </p:nvSpPr>
              <p:spPr>
                <a:xfrm>
                  <a:off x="2405867" y="4748869"/>
                  <a:ext cx="50469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b="1" dirty="0">
                      <a:solidFill>
                        <a:srgbClr val="C00000"/>
                      </a:solidFill>
                    </a:rPr>
                    <a:t>00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7" name="ZoneTexte 25">
                  <a:extLst>
                    <a:ext uri="{FF2B5EF4-FFF2-40B4-BE49-F238E27FC236}">
                      <a16:creationId xmlns:a16="http://schemas.microsoft.com/office/drawing/2014/main" id="{5C67820F-0ABC-4FFE-8E36-5D5FB27BA347}"/>
                    </a:ext>
                  </a:extLst>
                </p:cNvPr>
                <p:cNvSpPr txBox="1"/>
                <p:nvPr/>
              </p:nvSpPr>
              <p:spPr>
                <a:xfrm>
                  <a:off x="2897443" y="4058102"/>
                  <a:ext cx="50469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2000" b="1" dirty="0">
                      <a:solidFill>
                        <a:srgbClr val="C00000"/>
                      </a:solidFill>
                    </a:rPr>
                    <a:t>3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p:grpSp>
        </p:grpSp>
        <p:sp>
          <p:nvSpPr>
            <p:cNvPr id="59" name="ZoneTexte 2">
              <a:extLst>
                <a:ext uri="{FF2B5EF4-FFF2-40B4-BE49-F238E27FC236}">
                  <a16:creationId xmlns:a16="http://schemas.microsoft.com/office/drawing/2014/main" id="{D1ACC3FB-8E6E-76E0-55EA-78D4864AA888}"/>
                </a:ext>
              </a:extLst>
            </p:cNvPr>
            <p:cNvSpPr txBox="1"/>
            <p:nvPr/>
          </p:nvSpPr>
          <p:spPr>
            <a:xfrm>
              <a:off x="1263336" y="2644932"/>
              <a:ext cx="3309258" cy="3693319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endParaRPr lang="ar-MA" dirty="0"/>
            </a:p>
            <a:p>
              <a:endParaRPr lang="ar-MA" dirty="0"/>
            </a:p>
            <a:p>
              <a:endParaRPr lang="ar-MA" dirty="0"/>
            </a:p>
            <a:p>
              <a:endParaRPr lang="ar-MA" dirty="0"/>
            </a:p>
            <a:p>
              <a:endParaRPr lang="ar-MA" dirty="0"/>
            </a:p>
            <a:p>
              <a:endParaRPr lang="ar-MA" dirty="0"/>
            </a:p>
            <a:p>
              <a:endParaRPr lang="ar-MA" dirty="0"/>
            </a:p>
            <a:p>
              <a:endParaRPr lang="ar-MA" dirty="0"/>
            </a:p>
            <a:p>
              <a:endParaRPr lang="ar-MA" dirty="0"/>
            </a:p>
            <a:p>
              <a:endParaRPr lang="ar-MA" dirty="0"/>
            </a:p>
            <a:p>
              <a:endParaRPr lang="ar-MA" dirty="0"/>
            </a:p>
            <a:p>
              <a:endParaRPr lang="ar-MA" dirty="0"/>
            </a:p>
            <a:p>
              <a:endParaRPr lang="ar-MA" dirty="0"/>
            </a:p>
          </p:txBody>
        </p:sp>
        <p:sp>
          <p:nvSpPr>
            <p:cNvPr id="2" name="ZoneTexte 26">
              <a:extLst>
                <a:ext uri="{FF2B5EF4-FFF2-40B4-BE49-F238E27FC236}">
                  <a16:creationId xmlns:a16="http://schemas.microsoft.com/office/drawing/2014/main" id="{40DD3E77-706C-1922-F76C-2D6CAF2135C2}"/>
                </a:ext>
              </a:extLst>
            </p:cNvPr>
            <p:cNvSpPr txBox="1"/>
            <p:nvPr/>
          </p:nvSpPr>
          <p:spPr>
            <a:xfrm>
              <a:off x="2622310" y="5669953"/>
              <a:ext cx="7115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600" b="1" dirty="0">
                  <a:solidFill>
                    <a:srgbClr val="C00000"/>
                  </a:solidFill>
                </a:rPr>
                <a:t>4</a:t>
              </a:r>
              <a:r>
                <a:rPr lang="ar-MA" sz="1600" b="1" dirty="0">
                  <a:solidFill>
                    <a:srgbClr val="C00000"/>
                  </a:solidFill>
                </a:rPr>
                <a:t>3</a:t>
              </a:r>
              <a:endParaRPr lang="fr-MA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3" name="ZoneTexte 26">
              <a:extLst>
                <a:ext uri="{FF2B5EF4-FFF2-40B4-BE49-F238E27FC236}">
                  <a16:creationId xmlns:a16="http://schemas.microsoft.com/office/drawing/2014/main" id="{2A64B8C4-D44A-CA3C-A707-723E74998E61}"/>
                </a:ext>
              </a:extLst>
            </p:cNvPr>
            <p:cNvSpPr txBox="1"/>
            <p:nvPr/>
          </p:nvSpPr>
          <p:spPr>
            <a:xfrm>
              <a:off x="3067757" y="5682010"/>
              <a:ext cx="7115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600" b="1" dirty="0">
                  <a:solidFill>
                    <a:srgbClr val="C00000"/>
                  </a:solidFill>
                </a:rPr>
                <a:t>0</a:t>
              </a:r>
              <a:endParaRPr lang="fr-MA" sz="14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571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B24D4-C407-199B-CCA8-FB53934D1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7C7351C-62E9-1D6A-9E90-480E9749614E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CEBB9E0-20DF-6455-BFCF-0EA9B2ED73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ED9A4A-D3DB-D126-1EE1-78E8902D8017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188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295FC-38CC-2403-1A08-8F158489D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A8440F96-7AC0-23C5-E3B4-C55C634EA66C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أنجزوا العملية الثانية باتباع نفس الخطوات.لديكم دقيقتان.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4B1A13-E87B-96CF-650E-D8C79CEE8D8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0DE84A22-34F1-9D87-0C21-7894552D901D}"/>
              </a:ext>
            </a:extLst>
          </p:cNvPr>
          <p:cNvGrpSpPr/>
          <p:nvPr/>
        </p:nvGrpSpPr>
        <p:grpSpPr>
          <a:xfrm>
            <a:off x="1024268" y="2249121"/>
            <a:ext cx="7095464" cy="4229836"/>
            <a:chOff x="1024268" y="2249121"/>
            <a:chExt cx="7095464" cy="422983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8570620-6334-5ADF-FCE7-B2B918553554}"/>
                </a:ext>
              </a:extLst>
            </p:cNvPr>
            <p:cNvGrpSpPr/>
            <p:nvPr/>
          </p:nvGrpSpPr>
          <p:grpSpPr>
            <a:xfrm>
              <a:off x="1024268" y="2249121"/>
              <a:ext cx="7095464" cy="4229836"/>
              <a:chOff x="840223" y="2259262"/>
              <a:chExt cx="7095464" cy="4229836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A8B0C45C-BA37-903F-BE1F-3FEB0571D981}"/>
                  </a:ext>
                </a:extLst>
              </p:cNvPr>
              <p:cNvGrpSpPr/>
              <p:nvPr/>
            </p:nvGrpSpPr>
            <p:grpSpPr>
              <a:xfrm>
                <a:off x="840223" y="2259262"/>
                <a:ext cx="7095464" cy="4229836"/>
                <a:chOff x="990598" y="2260991"/>
                <a:chExt cx="7097485" cy="4229836"/>
              </a:xfrm>
            </p:grpSpPr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BB12CD03-DD0C-53C2-30D5-24A4E91347D2}"/>
                    </a:ext>
                  </a:extLst>
                </p:cNvPr>
                <p:cNvGrpSpPr/>
                <p:nvPr/>
              </p:nvGrpSpPr>
              <p:grpSpPr>
                <a:xfrm>
                  <a:off x="990598" y="2260991"/>
                  <a:ext cx="7097485" cy="4229836"/>
                  <a:chOff x="947057" y="2178417"/>
                  <a:chExt cx="7097485" cy="4229836"/>
                </a:xfrm>
              </p:grpSpPr>
              <p:pic>
                <p:nvPicPr>
                  <p:cNvPr id="37" name="Picture 36">
                    <a:extLst>
                      <a:ext uri="{FF2B5EF4-FFF2-40B4-BE49-F238E27FC236}">
                        <a16:creationId xmlns:a16="http://schemas.microsoft.com/office/drawing/2014/main" id="{D577D00A-FBFB-8D22-96A8-7FF365DE496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947057" y="2178417"/>
                    <a:ext cx="7097485" cy="4229836"/>
                  </a:xfrm>
                  <a:prstGeom prst="rect">
                    <a:avLst/>
                  </a:prstGeom>
                </p:spPr>
              </p:pic>
              <p:grpSp>
                <p:nvGrpSpPr>
                  <p:cNvPr id="38" name="Group 37">
                    <a:extLst>
                      <a:ext uri="{FF2B5EF4-FFF2-40B4-BE49-F238E27FC236}">
                        <a16:creationId xmlns:a16="http://schemas.microsoft.com/office/drawing/2014/main" id="{8E4BEA1A-7E27-DF75-C4DB-FBA91C470A83}"/>
                      </a:ext>
                    </a:extLst>
                  </p:cNvPr>
                  <p:cNvGrpSpPr/>
                  <p:nvPr/>
                </p:nvGrpSpPr>
                <p:grpSpPr>
                  <a:xfrm>
                    <a:off x="1720599" y="3341005"/>
                    <a:ext cx="1756693" cy="1042064"/>
                    <a:chOff x="1720599" y="3341005"/>
                    <a:chExt cx="1756693" cy="1042064"/>
                  </a:xfrm>
                </p:grpSpPr>
                <p:sp>
                  <p:nvSpPr>
                    <p:cNvPr id="39" name="ZoneTexte 22">
                      <a:extLst>
                        <a:ext uri="{FF2B5EF4-FFF2-40B4-BE49-F238E27FC236}">
                          <a16:creationId xmlns:a16="http://schemas.microsoft.com/office/drawing/2014/main" id="{1F4E3B08-7989-6044-DBBA-2AFEDF4CABC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138610" y="3346636"/>
                      <a:ext cx="95596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GB" b="1" dirty="0">
                          <a:solidFill>
                            <a:srgbClr val="C00000"/>
                          </a:solidFill>
                        </a:rPr>
                        <a:t>1 7 2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p:txBody>
                </p:sp>
                <p:sp>
                  <p:nvSpPr>
                    <p:cNvPr id="40" name="ZoneTexte 23">
                      <a:extLst>
                        <a:ext uri="{FF2B5EF4-FFF2-40B4-BE49-F238E27FC236}">
                          <a16:creationId xmlns:a16="http://schemas.microsoft.com/office/drawing/2014/main" id="{A33DFBCB-AEE7-8158-F329-2E5F4A04594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49218" y="3610607"/>
                      <a:ext cx="955963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C00000"/>
                          </a:solidFill>
                        </a:rPr>
                        <a:t>1 6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p:txBody>
                </p:sp>
                <p:sp>
                  <p:nvSpPr>
                    <p:cNvPr id="41" name="Arc 40">
                      <a:extLst>
                        <a:ext uri="{FF2B5EF4-FFF2-40B4-BE49-F238E27FC236}">
                          <a16:creationId xmlns:a16="http://schemas.microsoft.com/office/drawing/2014/main" id="{FCCA0189-2869-19F9-5BD3-E954CD63BE6F}"/>
                        </a:ext>
                      </a:extLst>
                    </p:cNvPr>
                    <p:cNvSpPr/>
                    <p:nvPr/>
                  </p:nvSpPr>
                  <p:spPr>
                    <a:xfrm rot="18849777">
                      <a:off x="2376186" y="3339005"/>
                      <a:ext cx="365332" cy="369332"/>
                    </a:xfrm>
                    <a:prstGeom prst="arc">
                      <a:avLst>
                        <a:gd name="adj1" fmla="val 16341221"/>
                        <a:gd name="adj2" fmla="val 0"/>
                      </a:avLst>
                    </a:prstGeom>
                    <a:ln w="38100">
                      <a:solidFill>
                        <a:srgbClr val="C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MA"/>
                    </a:p>
                  </p:txBody>
                </p:sp>
                <p:sp>
                  <p:nvSpPr>
                    <p:cNvPr id="42" name="ZoneTexte 25">
                      <a:extLst>
                        <a:ext uri="{FF2B5EF4-FFF2-40B4-BE49-F238E27FC236}">
                          <a16:creationId xmlns:a16="http://schemas.microsoft.com/office/drawing/2014/main" id="{C4AEF5C6-E778-9CB7-F3D1-30CF7E5B316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42155" y="3968606"/>
                      <a:ext cx="504836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MA" sz="2000" b="1" dirty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p:txBody>
                </p:sp>
                <p:sp>
                  <p:nvSpPr>
                    <p:cNvPr id="43" name="ZoneTexte 26">
                      <a:extLst>
                        <a:ext uri="{FF2B5EF4-FFF2-40B4-BE49-F238E27FC236}">
                          <a16:creationId xmlns:a16="http://schemas.microsoft.com/office/drawing/2014/main" id="{648193D7-1CA8-31D9-918E-B47CF288713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765565" y="3524180"/>
                      <a:ext cx="711727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ar-SA" sz="2000" b="1" dirty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p:txBody>
                </p:sp>
                <p:cxnSp>
                  <p:nvCxnSpPr>
                    <p:cNvPr id="44" name="Connecteur droit 28">
                      <a:extLst>
                        <a:ext uri="{FF2B5EF4-FFF2-40B4-BE49-F238E27FC236}">
                          <a16:creationId xmlns:a16="http://schemas.microsoft.com/office/drawing/2014/main" id="{1D8B43E5-E68C-3A2B-45C7-76C2DD7C4A4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332470" y="4020898"/>
                      <a:ext cx="365332" cy="0"/>
                    </a:xfrm>
                    <a:prstGeom prst="line">
                      <a:avLst/>
                    </a:prstGeom>
                    <a:ln w="38100"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5" name="ZoneTexte 30">
                      <a:extLst>
                        <a:ext uri="{FF2B5EF4-FFF2-40B4-BE49-F238E27FC236}">
                          <a16:creationId xmlns:a16="http://schemas.microsoft.com/office/drawing/2014/main" id="{06AF8435-B515-174A-761A-FDE844F9017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720599" y="3588902"/>
                      <a:ext cx="662248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MA" sz="2000" b="1" dirty="0">
                          <a:solidFill>
                            <a:srgbClr val="C00000"/>
                          </a:solidFill>
                        </a:rPr>
                        <a:t>-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p:txBody>
                </p:sp>
                <p:sp>
                  <p:nvSpPr>
                    <p:cNvPr id="46" name="ZoneTexte 31">
                      <a:extLst>
                        <a:ext uri="{FF2B5EF4-FFF2-40B4-BE49-F238E27FC236}">
                          <a16:creationId xmlns:a16="http://schemas.microsoft.com/office/drawing/2014/main" id="{DD129557-C45C-76A7-7607-AB4B78013F2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91111" y="3982959"/>
                      <a:ext cx="504837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MA" sz="2000" b="1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35" name="ZoneTexte 31">
                  <a:extLst>
                    <a:ext uri="{FF2B5EF4-FFF2-40B4-BE49-F238E27FC236}">
                      <a16:creationId xmlns:a16="http://schemas.microsoft.com/office/drawing/2014/main" id="{2C7A0436-606A-3CCB-D0CC-983BCAC7CDD6}"/>
                    </a:ext>
                  </a:extLst>
                </p:cNvPr>
                <p:cNvSpPr txBox="1"/>
                <p:nvPr/>
              </p:nvSpPr>
              <p:spPr>
                <a:xfrm>
                  <a:off x="2581213" y="4081302"/>
                  <a:ext cx="50483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b="1" dirty="0">
                      <a:solidFill>
                        <a:srgbClr val="C00000"/>
                      </a:solidFill>
                    </a:rPr>
                    <a:t>2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36" name="Straight Arrow Connector 35">
                  <a:extLst>
                    <a:ext uri="{FF2B5EF4-FFF2-40B4-BE49-F238E27FC236}">
                      <a16:creationId xmlns:a16="http://schemas.microsoft.com/office/drawing/2014/main" id="{1C266B0D-ADF8-A3F2-CE79-F8511814AC9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844399" y="3738546"/>
                  <a:ext cx="14736" cy="409826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76069CCD-3B02-179E-8EE4-1DA2F72DD6C9}"/>
                  </a:ext>
                </a:extLst>
              </p:cNvPr>
              <p:cNvGrpSpPr/>
              <p:nvPr/>
            </p:nvGrpSpPr>
            <p:grpSpPr>
              <a:xfrm>
                <a:off x="2103935" y="4058102"/>
                <a:ext cx="1298200" cy="1060099"/>
                <a:chOff x="2103935" y="4058102"/>
                <a:chExt cx="1298200" cy="1060099"/>
              </a:xfrm>
            </p:grpSpPr>
            <p:sp>
              <p:nvSpPr>
                <p:cNvPr id="25" name="ZoneTexte 31">
                  <a:extLst>
                    <a:ext uri="{FF2B5EF4-FFF2-40B4-BE49-F238E27FC236}">
                      <a16:creationId xmlns:a16="http://schemas.microsoft.com/office/drawing/2014/main" id="{ABAF54C3-A8DC-025D-5333-7494A1511C9B}"/>
                    </a:ext>
                  </a:extLst>
                </p:cNvPr>
                <p:cNvSpPr txBox="1"/>
                <p:nvPr/>
              </p:nvSpPr>
              <p:spPr>
                <a:xfrm>
                  <a:off x="2457241" y="4375101"/>
                  <a:ext cx="50469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b="1" dirty="0">
                      <a:solidFill>
                        <a:srgbClr val="C00000"/>
                      </a:solidFill>
                    </a:rPr>
                    <a:t>2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7" name="ZoneTexte 31">
                  <a:extLst>
                    <a:ext uri="{FF2B5EF4-FFF2-40B4-BE49-F238E27FC236}">
                      <a16:creationId xmlns:a16="http://schemas.microsoft.com/office/drawing/2014/main" id="{4874A290-AC85-2400-1115-87DB723A774F}"/>
                    </a:ext>
                  </a:extLst>
                </p:cNvPr>
                <p:cNvSpPr txBox="1"/>
                <p:nvPr/>
              </p:nvSpPr>
              <p:spPr>
                <a:xfrm>
                  <a:off x="2275605" y="4375101"/>
                  <a:ext cx="50469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b="1" dirty="0">
                      <a:solidFill>
                        <a:srgbClr val="C00000"/>
                      </a:solidFill>
                    </a:rPr>
                    <a:t>1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8" name="ZoneTexte 31">
                  <a:extLst>
                    <a:ext uri="{FF2B5EF4-FFF2-40B4-BE49-F238E27FC236}">
                      <a16:creationId xmlns:a16="http://schemas.microsoft.com/office/drawing/2014/main" id="{C57A97C2-8EBA-4634-7906-6BA3F5FBB195}"/>
                    </a:ext>
                  </a:extLst>
                </p:cNvPr>
                <p:cNvSpPr txBox="1"/>
                <p:nvPr/>
              </p:nvSpPr>
              <p:spPr>
                <a:xfrm>
                  <a:off x="2103935" y="4231641"/>
                  <a:ext cx="50469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b="1" dirty="0">
                      <a:solidFill>
                        <a:srgbClr val="C00000"/>
                      </a:solidFill>
                    </a:rPr>
                    <a:t>-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31" name="Connecteur droit 28">
                  <a:extLst>
                    <a:ext uri="{FF2B5EF4-FFF2-40B4-BE49-F238E27FC236}">
                      <a16:creationId xmlns:a16="http://schemas.microsoft.com/office/drawing/2014/main" id="{2DD3CEBC-C0A3-8BB9-A7D0-96AF981196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451559" y="4744433"/>
                  <a:ext cx="365228" cy="0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45B2B8F7-87E3-90E6-6567-2EFB222E072C}"/>
                    </a:ext>
                  </a:extLst>
                </p:cNvPr>
                <p:cNvSpPr txBox="1"/>
                <p:nvPr/>
              </p:nvSpPr>
              <p:spPr>
                <a:xfrm>
                  <a:off x="2405867" y="4748869"/>
                  <a:ext cx="50469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b="1" dirty="0">
                      <a:solidFill>
                        <a:srgbClr val="C00000"/>
                      </a:solidFill>
                    </a:rPr>
                    <a:t>00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3" name="ZoneTexte 25">
                  <a:extLst>
                    <a:ext uri="{FF2B5EF4-FFF2-40B4-BE49-F238E27FC236}">
                      <a16:creationId xmlns:a16="http://schemas.microsoft.com/office/drawing/2014/main" id="{73E093E1-FF1C-6598-F90A-0265D2DD4EA6}"/>
                    </a:ext>
                  </a:extLst>
                </p:cNvPr>
                <p:cNvSpPr txBox="1"/>
                <p:nvPr/>
              </p:nvSpPr>
              <p:spPr>
                <a:xfrm>
                  <a:off x="2897443" y="4058102"/>
                  <a:ext cx="50469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2000" b="1" dirty="0">
                      <a:solidFill>
                        <a:srgbClr val="C00000"/>
                      </a:solidFill>
                    </a:rPr>
                    <a:t>3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p:grpSp>
        </p:grpSp>
        <p:sp>
          <p:nvSpPr>
            <p:cNvPr id="10" name="ZoneTexte 2">
              <a:extLst>
                <a:ext uri="{FF2B5EF4-FFF2-40B4-BE49-F238E27FC236}">
                  <a16:creationId xmlns:a16="http://schemas.microsoft.com/office/drawing/2014/main" id="{3DBEB43E-8EE9-B23A-5920-958B2E054B80}"/>
                </a:ext>
              </a:extLst>
            </p:cNvPr>
            <p:cNvSpPr txBox="1"/>
            <p:nvPr/>
          </p:nvSpPr>
          <p:spPr>
            <a:xfrm>
              <a:off x="4730459" y="2626209"/>
              <a:ext cx="3309258" cy="3693319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endParaRPr lang="ar-MA" dirty="0"/>
            </a:p>
            <a:p>
              <a:endParaRPr lang="ar-MA" dirty="0"/>
            </a:p>
            <a:p>
              <a:endParaRPr lang="ar-MA" dirty="0"/>
            </a:p>
            <a:p>
              <a:endParaRPr lang="ar-MA" dirty="0"/>
            </a:p>
            <a:p>
              <a:endParaRPr lang="ar-MA" dirty="0"/>
            </a:p>
            <a:p>
              <a:endParaRPr lang="ar-MA" dirty="0"/>
            </a:p>
            <a:p>
              <a:endParaRPr lang="ar-MA" dirty="0"/>
            </a:p>
            <a:p>
              <a:endParaRPr lang="ar-MA" dirty="0"/>
            </a:p>
            <a:p>
              <a:endParaRPr lang="ar-MA" dirty="0"/>
            </a:p>
            <a:p>
              <a:endParaRPr lang="ar-MA" dirty="0"/>
            </a:p>
            <a:p>
              <a:endParaRPr lang="ar-MA" dirty="0"/>
            </a:p>
            <a:p>
              <a:endParaRPr lang="ar-MA" dirty="0"/>
            </a:p>
            <a:p>
              <a:endParaRPr lang="ar-MA" dirty="0"/>
            </a:p>
          </p:txBody>
        </p:sp>
        <p:sp>
          <p:nvSpPr>
            <p:cNvPr id="11" name="ZoneTexte 26">
              <a:extLst>
                <a:ext uri="{FF2B5EF4-FFF2-40B4-BE49-F238E27FC236}">
                  <a16:creationId xmlns:a16="http://schemas.microsoft.com/office/drawing/2014/main" id="{74FE31B2-F66F-9760-8BD7-657B1A33D25A}"/>
                </a:ext>
              </a:extLst>
            </p:cNvPr>
            <p:cNvSpPr txBox="1"/>
            <p:nvPr/>
          </p:nvSpPr>
          <p:spPr>
            <a:xfrm>
              <a:off x="2622310" y="5669953"/>
              <a:ext cx="7115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600" b="1" dirty="0">
                  <a:solidFill>
                    <a:srgbClr val="C00000"/>
                  </a:solidFill>
                </a:rPr>
                <a:t>4</a:t>
              </a:r>
              <a:r>
                <a:rPr lang="ar-MA" sz="1600" b="1" dirty="0">
                  <a:solidFill>
                    <a:srgbClr val="C00000"/>
                  </a:solidFill>
                </a:rPr>
                <a:t>3</a:t>
              </a:r>
              <a:endParaRPr lang="fr-MA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22" name="ZoneTexte 26">
              <a:extLst>
                <a:ext uri="{FF2B5EF4-FFF2-40B4-BE49-F238E27FC236}">
                  <a16:creationId xmlns:a16="http://schemas.microsoft.com/office/drawing/2014/main" id="{E4460714-DFC8-BC4C-4145-E91A0AD418D0}"/>
                </a:ext>
              </a:extLst>
            </p:cNvPr>
            <p:cNvSpPr txBox="1"/>
            <p:nvPr/>
          </p:nvSpPr>
          <p:spPr>
            <a:xfrm>
              <a:off x="3067757" y="5682010"/>
              <a:ext cx="7115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600" b="1" dirty="0">
                  <a:solidFill>
                    <a:srgbClr val="C00000"/>
                  </a:solidFill>
                </a:rPr>
                <a:t>0</a:t>
              </a:r>
              <a:endParaRPr lang="fr-MA" sz="14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266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انجزوا العملية على 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6871A-8433-A269-CC64-F5C5FE957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165BEBAF-9788-DF3F-551D-58BAA8564179}"/>
              </a:ext>
            </a:extLst>
          </p:cNvPr>
          <p:cNvSpPr txBox="1"/>
          <p:nvPr/>
        </p:nvSpPr>
        <p:spPr>
          <a:xfrm>
            <a:off x="347510" y="661239"/>
            <a:ext cx="7182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انتداب تلميذ لبنجز العملية آخر ليتحقق بواسطة المتساوية.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555BDE5-86B6-250E-00E6-7BE5D1D71D5F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FCEE9C4-D6E5-F2C2-57C8-27FF4F795F4A}"/>
              </a:ext>
            </a:extLst>
          </p:cNvPr>
          <p:cNvGrpSpPr/>
          <p:nvPr/>
        </p:nvGrpSpPr>
        <p:grpSpPr>
          <a:xfrm>
            <a:off x="1024268" y="2249121"/>
            <a:ext cx="7095464" cy="4229836"/>
            <a:chOff x="840223" y="2259262"/>
            <a:chExt cx="7095464" cy="4229836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A9D1D20-D026-C99E-D404-F7965663D385}"/>
                </a:ext>
              </a:extLst>
            </p:cNvPr>
            <p:cNvGrpSpPr/>
            <p:nvPr/>
          </p:nvGrpSpPr>
          <p:grpSpPr>
            <a:xfrm>
              <a:off x="840223" y="2259262"/>
              <a:ext cx="7095464" cy="4229836"/>
              <a:chOff x="990598" y="2260991"/>
              <a:chExt cx="7097485" cy="4229836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5CDFCDE8-5AF0-75F9-ADA9-F5210480F52F}"/>
                  </a:ext>
                </a:extLst>
              </p:cNvPr>
              <p:cNvGrpSpPr/>
              <p:nvPr/>
            </p:nvGrpSpPr>
            <p:grpSpPr>
              <a:xfrm>
                <a:off x="990598" y="2260991"/>
                <a:ext cx="7097485" cy="4229836"/>
                <a:chOff x="947057" y="2178417"/>
                <a:chExt cx="7097485" cy="4229836"/>
              </a:xfrm>
            </p:grpSpPr>
            <p:pic>
              <p:nvPicPr>
                <p:cNvPr id="37" name="Picture 36">
                  <a:extLst>
                    <a:ext uri="{FF2B5EF4-FFF2-40B4-BE49-F238E27FC236}">
                      <a16:creationId xmlns:a16="http://schemas.microsoft.com/office/drawing/2014/main" id="{70218672-5D7E-6231-AF91-3B9E62D5829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947057" y="2178417"/>
                  <a:ext cx="7097485" cy="4229836"/>
                </a:xfrm>
                <a:prstGeom prst="rect">
                  <a:avLst/>
                </a:prstGeom>
              </p:spPr>
            </p:pic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DD9F0B76-F003-8E65-1683-3B6CE7548118}"/>
                    </a:ext>
                  </a:extLst>
                </p:cNvPr>
                <p:cNvGrpSpPr/>
                <p:nvPr/>
              </p:nvGrpSpPr>
              <p:grpSpPr>
                <a:xfrm>
                  <a:off x="1961921" y="3341005"/>
                  <a:ext cx="1515371" cy="1046073"/>
                  <a:chOff x="1961921" y="3341005"/>
                  <a:chExt cx="1515371" cy="1046073"/>
                </a:xfrm>
              </p:grpSpPr>
              <p:sp>
                <p:nvSpPr>
                  <p:cNvPr id="39" name="ZoneTexte 22">
                    <a:extLst>
                      <a:ext uri="{FF2B5EF4-FFF2-40B4-BE49-F238E27FC236}">
                        <a16:creationId xmlns:a16="http://schemas.microsoft.com/office/drawing/2014/main" id="{AE214965-A7DA-E52F-5610-02A8D3862662}"/>
                      </a:ext>
                    </a:extLst>
                  </p:cNvPr>
                  <p:cNvSpPr txBox="1"/>
                  <p:nvPr/>
                </p:nvSpPr>
                <p:spPr>
                  <a:xfrm>
                    <a:off x="2138610" y="3346636"/>
                    <a:ext cx="95596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b="1" dirty="0">
                        <a:solidFill>
                          <a:srgbClr val="C00000"/>
                        </a:solidFill>
                      </a:rPr>
                      <a:t>1 7 2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40" name="ZoneTexte 23">
                    <a:extLst>
                      <a:ext uri="{FF2B5EF4-FFF2-40B4-BE49-F238E27FC236}">
                        <a16:creationId xmlns:a16="http://schemas.microsoft.com/office/drawing/2014/main" id="{FA104F84-B233-AF0F-2B96-A40EEFC1C692}"/>
                      </a:ext>
                    </a:extLst>
                  </p:cNvPr>
                  <p:cNvSpPr txBox="1"/>
                  <p:nvPr/>
                </p:nvSpPr>
                <p:spPr>
                  <a:xfrm>
                    <a:off x="2049218" y="3610607"/>
                    <a:ext cx="955963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2000" b="1" dirty="0">
                        <a:solidFill>
                          <a:srgbClr val="C00000"/>
                        </a:solidFill>
                      </a:rPr>
                      <a:t>1 6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41" name="Arc 40">
                    <a:extLst>
                      <a:ext uri="{FF2B5EF4-FFF2-40B4-BE49-F238E27FC236}">
                        <a16:creationId xmlns:a16="http://schemas.microsoft.com/office/drawing/2014/main" id="{E068DE5D-AB93-E990-F684-8AE3A044547E}"/>
                      </a:ext>
                    </a:extLst>
                  </p:cNvPr>
                  <p:cNvSpPr/>
                  <p:nvPr/>
                </p:nvSpPr>
                <p:spPr>
                  <a:xfrm rot="18849777">
                    <a:off x="2376186" y="3339005"/>
                    <a:ext cx="365332" cy="369332"/>
                  </a:xfrm>
                  <a:prstGeom prst="arc">
                    <a:avLst>
                      <a:gd name="adj1" fmla="val 16341221"/>
                      <a:gd name="adj2" fmla="val 0"/>
                    </a:avLst>
                  </a:prstGeom>
                  <a:ln w="38100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sp>
                <p:nvSpPr>
                  <p:cNvPr id="42" name="ZoneTexte 25">
                    <a:extLst>
                      <a:ext uri="{FF2B5EF4-FFF2-40B4-BE49-F238E27FC236}">
                        <a16:creationId xmlns:a16="http://schemas.microsoft.com/office/drawing/2014/main" id="{001E7C28-B976-3244-3842-0A38F97BF445}"/>
                      </a:ext>
                    </a:extLst>
                  </p:cNvPr>
                  <p:cNvSpPr txBox="1"/>
                  <p:nvPr/>
                </p:nvSpPr>
                <p:spPr>
                  <a:xfrm>
                    <a:off x="2842155" y="3968606"/>
                    <a:ext cx="504836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4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43" name="ZoneTexte 26">
                    <a:extLst>
                      <a:ext uri="{FF2B5EF4-FFF2-40B4-BE49-F238E27FC236}">
                        <a16:creationId xmlns:a16="http://schemas.microsoft.com/office/drawing/2014/main" id="{7498EE6D-872B-4059-EEA8-2BB599CD6054}"/>
                      </a:ext>
                    </a:extLst>
                  </p:cNvPr>
                  <p:cNvSpPr txBox="1"/>
                  <p:nvPr/>
                </p:nvSpPr>
                <p:spPr>
                  <a:xfrm>
                    <a:off x="2765565" y="3524180"/>
                    <a:ext cx="711727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ar-SA" sz="2000" b="1" dirty="0">
                        <a:solidFill>
                          <a:srgbClr val="C00000"/>
                        </a:solidFill>
                      </a:rPr>
                      <a:t>4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cxnSp>
                <p:nvCxnSpPr>
                  <p:cNvPr id="44" name="Connecteur droit 28">
                    <a:extLst>
                      <a:ext uri="{FF2B5EF4-FFF2-40B4-BE49-F238E27FC236}">
                        <a16:creationId xmlns:a16="http://schemas.microsoft.com/office/drawing/2014/main" id="{415380F9-62B3-07A0-DBE2-BA97E5A4DC5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332470" y="4020898"/>
                    <a:ext cx="365332" cy="0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5" name="ZoneTexte 30">
                    <a:extLst>
                      <a:ext uri="{FF2B5EF4-FFF2-40B4-BE49-F238E27FC236}">
                        <a16:creationId xmlns:a16="http://schemas.microsoft.com/office/drawing/2014/main" id="{53A44E2F-7B52-24EB-7989-94965239657D}"/>
                      </a:ext>
                    </a:extLst>
                  </p:cNvPr>
                  <p:cNvSpPr txBox="1"/>
                  <p:nvPr/>
                </p:nvSpPr>
                <p:spPr>
                  <a:xfrm>
                    <a:off x="1961921" y="3620790"/>
                    <a:ext cx="662248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-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46" name="ZoneTexte 31">
                    <a:extLst>
                      <a:ext uri="{FF2B5EF4-FFF2-40B4-BE49-F238E27FC236}">
                        <a16:creationId xmlns:a16="http://schemas.microsoft.com/office/drawing/2014/main" id="{085EE1F6-D964-D9E1-50E4-A4C7581211B9}"/>
                      </a:ext>
                    </a:extLst>
                  </p:cNvPr>
                  <p:cNvSpPr txBox="1"/>
                  <p:nvPr/>
                </p:nvSpPr>
                <p:spPr>
                  <a:xfrm>
                    <a:off x="2366664" y="3986968"/>
                    <a:ext cx="504837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1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</p:grpSp>
          <p:sp>
            <p:nvSpPr>
              <p:cNvPr id="35" name="ZoneTexte 31">
                <a:extLst>
                  <a:ext uri="{FF2B5EF4-FFF2-40B4-BE49-F238E27FC236}">
                    <a16:creationId xmlns:a16="http://schemas.microsoft.com/office/drawing/2014/main" id="{2AB1A64B-2DB3-45CA-3383-304367114B5E}"/>
                  </a:ext>
                </a:extLst>
              </p:cNvPr>
              <p:cNvSpPr txBox="1"/>
              <p:nvPr/>
            </p:nvSpPr>
            <p:spPr>
              <a:xfrm>
                <a:off x="2581213" y="4081302"/>
                <a:ext cx="5048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2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E6FE43B9-AFE4-79D1-81C8-CFB80BD8377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44399" y="3738546"/>
                <a:ext cx="14736" cy="40982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18B0BA2-DD12-8B5D-4CBB-FF45F1206E46}"/>
                </a:ext>
              </a:extLst>
            </p:cNvPr>
            <p:cNvGrpSpPr/>
            <p:nvPr/>
          </p:nvGrpSpPr>
          <p:grpSpPr>
            <a:xfrm>
              <a:off x="2103935" y="4058102"/>
              <a:ext cx="1298200" cy="1060099"/>
              <a:chOff x="2103935" y="4058102"/>
              <a:chExt cx="1298200" cy="1060099"/>
            </a:xfrm>
          </p:grpSpPr>
          <p:sp>
            <p:nvSpPr>
              <p:cNvPr id="25" name="ZoneTexte 31">
                <a:extLst>
                  <a:ext uri="{FF2B5EF4-FFF2-40B4-BE49-F238E27FC236}">
                    <a16:creationId xmlns:a16="http://schemas.microsoft.com/office/drawing/2014/main" id="{EA3D8E80-DC53-29E6-B1AD-642CC99825E8}"/>
                  </a:ext>
                </a:extLst>
              </p:cNvPr>
              <p:cNvSpPr txBox="1"/>
              <p:nvPr/>
            </p:nvSpPr>
            <p:spPr>
              <a:xfrm>
                <a:off x="2457241" y="4375101"/>
                <a:ext cx="5046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2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7" name="ZoneTexte 31">
                <a:extLst>
                  <a:ext uri="{FF2B5EF4-FFF2-40B4-BE49-F238E27FC236}">
                    <a16:creationId xmlns:a16="http://schemas.microsoft.com/office/drawing/2014/main" id="{A1BDB167-F935-AD8C-0874-130EC4D44D4C}"/>
                  </a:ext>
                </a:extLst>
              </p:cNvPr>
              <p:cNvSpPr txBox="1"/>
              <p:nvPr/>
            </p:nvSpPr>
            <p:spPr>
              <a:xfrm>
                <a:off x="2275605" y="4375101"/>
                <a:ext cx="5046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1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8" name="ZoneTexte 31">
                <a:extLst>
                  <a:ext uri="{FF2B5EF4-FFF2-40B4-BE49-F238E27FC236}">
                    <a16:creationId xmlns:a16="http://schemas.microsoft.com/office/drawing/2014/main" id="{7529C638-8BD5-DA6C-F471-AAC404EAC3E8}"/>
                  </a:ext>
                </a:extLst>
              </p:cNvPr>
              <p:cNvSpPr txBox="1"/>
              <p:nvPr/>
            </p:nvSpPr>
            <p:spPr>
              <a:xfrm>
                <a:off x="2103935" y="4231641"/>
                <a:ext cx="5046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-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31" name="Connecteur droit 28">
                <a:extLst>
                  <a:ext uri="{FF2B5EF4-FFF2-40B4-BE49-F238E27FC236}">
                    <a16:creationId xmlns:a16="http://schemas.microsoft.com/office/drawing/2014/main" id="{ED632962-892D-E87A-B7BE-9B444376C8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1559" y="4744433"/>
                <a:ext cx="365228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D3E69B7-DDC0-0072-F09E-C7E990BD4221}"/>
                  </a:ext>
                </a:extLst>
              </p:cNvPr>
              <p:cNvSpPr txBox="1"/>
              <p:nvPr/>
            </p:nvSpPr>
            <p:spPr>
              <a:xfrm>
                <a:off x="2405867" y="4748869"/>
                <a:ext cx="5046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C00000"/>
                    </a:solidFill>
                  </a:rPr>
                  <a:t>00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3" name="ZoneTexte 25">
                <a:extLst>
                  <a:ext uri="{FF2B5EF4-FFF2-40B4-BE49-F238E27FC236}">
                    <a16:creationId xmlns:a16="http://schemas.microsoft.com/office/drawing/2014/main" id="{D2E76C33-E758-B713-C9A7-E0494B7DD595}"/>
                  </a:ext>
                </a:extLst>
              </p:cNvPr>
              <p:cNvSpPr txBox="1"/>
              <p:nvPr/>
            </p:nvSpPr>
            <p:spPr>
              <a:xfrm>
                <a:off x="2897443" y="4058102"/>
                <a:ext cx="50469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rgbClr val="C00000"/>
                    </a:solidFill>
                  </a:rPr>
                  <a:t>3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10" name="ZoneTexte 2">
            <a:extLst>
              <a:ext uri="{FF2B5EF4-FFF2-40B4-BE49-F238E27FC236}">
                <a16:creationId xmlns:a16="http://schemas.microsoft.com/office/drawing/2014/main" id="{3C80CC6B-6EB4-396E-690F-270E581594D8}"/>
              </a:ext>
            </a:extLst>
          </p:cNvPr>
          <p:cNvSpPr txBox="1"/>
          <p:nvPr/>
        </p:nvSpPr>
        <p:spPr>
          <a:xfrm>
            <a:off x="4609475" y="2702966"/>
            <a:ext cx="3309258" cy="369331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  <a:p>
            <a:endParaRPr lang="ar-MA" dirty="0"/>
          </a:p>
        </p:txBody>
      </p:sp>
      <p:sp>
        <p:nvSpPr>
          <p:cNvPr id="11" name="ZoneTexte 26">
            <a:extLst>
              <a:ext uri="{FF2B5EF4-FFF2-40B4-BE49-F238E27FC236}">
                <a16:creationId xmlns:a16="http://schemas.microsoft.com/office/drawing/2014/main" id="{905D5BA9-799F-CD98-53FB-6A72A009F40F}"/>
              </a:ext>
            </a:extLst>
          </p:cNvPr>
          <p:cNvSpPr txBox="1"/>
          <p:nvPr/>
        </p:nvSpPr>
        <p:spPr>
          <a:xfrm>
            <a:off x="2622310" y="5669953"/>
            <a:ext cx="711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1600" b="1" dirty="0">
                <a:solidFill>
                  <a:srgbClr val="C00000"/>
                </a:solidFill>
              </a:rPr>
              <a:t>4</a:t>
            </a:r>
            <a:r>
              <a:rPr lang="ar-MA" sz="1600" b="1" dirty="0">
                <a:solidFill>
                  <a:srgbClr val="C00000"/>
                </a:solidFill>
              </a:rPr>
              <a:t>3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22" name="ZoneTexte 26">
            <a:extLst>
              <a:ext uri="{FF2B5EF4-FFF2-40B4-BE49-F238E27FC236}">
                <a16:creationId xmlns:a16="http://schemas.microsoft.com/office/drawing/2014/main" id="{AFDC00AB-F17D-A67D-E9AB-129F922F46B7}"/>
              </a:ext>
            </a:extLst>
          </p:cNvPr>
          <p:cNvSpPr txBox="1"/>
          <p:nvPr/>
        </p:nvSpPr>
        <p:spPr>
          <a:xfrm>
            <a:off x="3067757" y="5682010"/>
            <a:ext cx="711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b="1" dirty="0">
                <a:solidFill>
                  <a:srgbClr val="C00000"/>
                </a:solidFill>
              </a:rPr>
              <a:t>0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8" name="ZoneTexte 30">
            <a:extLst>
              <a:ext uri="{FF2B5EF4-FFF2-40B4-BE49-F238E27FC236}">
                <a16:creationId xmlns:a16="http://schemas.microsoft.com/office/drawing/2014/main" id="{CD2BF66E-B178-9CF2-1425-6841DE34F892}"/>
              </a:ext>
            </a:extLst>
          </p:cNvPr>
          <p:cNvSpPr txBox="1"/>
          <p:nvPr/>
        </p:nvSpPr>
        <p:spPr>
          <a:xfrm>
            <a:off x="5565926" y="3977457"/>
            <a:ext cx="662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</a:rPr>
              <a:t>-</a:t>
            </a:r>
            <a:endParaRPr lang="fr-MA" b="1" dirty="0">
              <a:solidFill>
                <a:srgbClr val="C00000"/>
              </a:solidFill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9DBB297-E9B9-BCE9-84E1-3965C293D39B}"/>
              </a:ext>
            </a:extLst>
          </p:cNvPr>
          <p:cNvGrpSpPr/>
          <p:nvPr/>
        </p:nvGrpSpPr>
        <p:grpSpPr>
          <a:xfrm>
            <a:off x="5137691" y="3639200"/>
            <a:ext cx="2116077" cy="2393421"/>
            <a:chOff x="5137691" y="3639200"/>
            <a:chExt cx="2116077" cy="239342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1E7DEBA5-63B7-479E-52B4-6F8A324CE993}"/>
                </a:ext>
              </a:extLst>
            </p:cNvPr>
            <p:cNvGrpSpPr/>
            <p:nvPr/>
          </p:nvGrpSpPr>
          <p:grpSpPr>
            <a:xfrm>
              <a:off x="5672421" y="3639200"/>
              <a:ext cx="1581347" cy="2393421"/>
              <a:chOff x="5672421" y="3639200"/>
              <a:chExt cx="1581347" cy="2393421"/>
            </a:xfrm>
          </p:grpSpPr>
          <p:sp>
            <p:nvSpPr>
              <p:cNvPr id="2" name="ZoneTexte 25">
                <a:extLst>
                  <a:ext uri="{FF2B5EF4-FFF2-40B4-BE49-F238E27FC236}">
                    <a16:creationId xmlns:a16="http://schemas.microsoft.com/office/drawing/2014/main" id="{EBA8B62A-C698-2BD7-E225-488EF928768E}"/>
                  </a:ext>
                </a:extLst>
              </p:cNvPr>
              <p:cNvSpPr txBox="1"/>
              <p:nvPr/>
            </p:nvSpPr>
            <p:spPr>
              <a:xfrm>
                <a:off x="5672421" y="3639200"/>
                <a:ext cx="9868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 2 4 6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" name="ZoneTexte 25">
                <a:extLst>
                  <a:ext uri="{FF2B5EF4-FFF2-40B4-BE49-F238E27FC236}">
                    <a16:creationId xmlns:a16="http://schemas.microsoft.com/office/drawing/2014/main" id="{808D1138-087A-BD90-0EFB-F7A238198351}"/>
                  </a:ext>
                </a:extLst>
              </p:cNvPr>
              <p:cNvSpPr txBox="1"/>
              <p:nvPr/>
            </p:nvSpPr>
            <p:spPr>
              <a:xfrm>
                <a:off x="6452559" y="3639200"/>
                <a:ext cx="49342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5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" name="Arc 3">
                <a:extLst>
                  <a:ext uri="{FF2B5EF4-FFF2-40B4-BE49-F238E27FC236}">
                    <a16:creationId xmlns:a16="http://schemas.microsoft.com/office/drawing/2014/main" id="{F986E95A-3235-117E-2B21-DF2318F82BA1}"/>
                  </a:ext>
                </a:extLst>
              </p:cNvPr>
              <p:cNvSpPr/>
              <p:nvPr/>
            </p:nvSpPr>
            <p:spPr>
              <a:xfrm rot="18849777">
                <a:off x="5945531" y="3677051"/>
                <a:ext cx="365332" cy="369227"/>
              </a:xfrm>
              <a:prstGeom prst="arc">
                <a:avLst>
                  <a:gd name="adj1" fmla="val 16341221"/>
                  <a:gd name="adj2" fmla="val 0"/>
                </a:avLst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CFFD6506-9343-31E2-8EBF-A8FD9F8EB08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544" y="3996340"/>
                <a:ext cx="14732" cy="40982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ZoneTexte 25">
                <a:extLst>
                  <a:ext uri="{FF2B5EF4-FFF2-40B4-BE49-F238E27FC236}">
                    <a16:creationId xmlns:a16="http://schemas.microsoft.com/office/drawing/2014/main" id="{1A952640-0EF3-6D27-4871-156D883878D2}"/>
                  </a:ext>
                </a:extLst>
              </p:cNvPr>
              <p:cNvSpPr txBox="1"/>
              <p:nvPr/>
            </p:nvSpPr>
            <p:spPr>
              <a:xfrm>
                <a:off x="5794121" y="3948857"/>
                <a:ext cx="6584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2 0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6" name="Connecteur droit 28">
                <a:extLst>
                  <a:ext uri="{FF2B5EF4-FFF2-40B4-BE49-F238E27FC236}">
                    <a16:creationId xmlns:a16="http://schemas.microsoft.com/office/drawing/2014/main" id="{5AF8C733-356F-958F-7A75-1B90039CBB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40726" y="4348967"/>
                <a:ext cx="365228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ZoneTexte 25">
                <a:extLst>
                  <a:ext uri="{FF2B5EF4-FFF2-40B4-BE49-F238E27FC236}">
                    <a16:creationId xmlns:a16="http://schemas.microsoft.com/office/drawing/2014/main" id="{53A8EF2A-91BE-15C6-88CE-0DA9AE4E1D5B}"/>
                  </a:ext>
                </a:extLst>
              </p:cNvPr>
              <p:cNvSpPr txBox="1"/>
              <p:nvPr/>
            </p:nvSpPr>
            <p:spPr>
              <a:xfrm>
                <a:off x="5992795" y="4424425"/>
                <a:ext cx="49342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4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8" name="ZoneTexte 25">
                <a:extLst>
                  <a:ext uri="{FF2B5EF4-FFF2-40B4-BE49-F238E27FC236}">
                    <a16:creationId xmlns:a16="http://schemas.microsoft.com/office/drawing/2014/main" id="{C2A6C882-3793-31A9-9E51-F67A2546D4F2}"/>
                  </a:ext>
                </a:extLst>
              </p:cNvPr>
              <p:cNvSpPr txBox="1"/>
              <p:nvPr/>
            </p:nvSpPr>
            <p:spPr>
              <a:xfrm>
                <a:off x="5786093" y="4416398"/>
                <a:ext cx="49342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0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9" name="ZoneTexte 25">
                <a:extLst>
                  <a:ext uri="{FF2B5EF4-FFF2-40B4-BE49-F238E27FC236}">
                    <a16:creationId xmlns:a16="http://schemas.microsoft.com/office/drawing/2014/main" id="{9CD1C9BD-AA53-CD79-F863-72EE68804C78}"/>
                  </a:ext>
                </a:extLst>
              </p:cNvPr>
              <p:cNvSpPr txBox="1"/>
              <p:nvPr/>
            </p:nvSpPr>
            <p:spPr>
              <a:xfrm>
                <a:off x="6136154" y="4430980"/>
                <a:ext cx="49342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6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20" name="Connecteur droit 28">
                <a:extLst>
                  <a:ext uri="{FF2B5EF4-FFF2-40B4-BE49-F238E27FC236}">
                    <a16:creationId xmlns:a16="http://schemas.microsoft.com/office/drawing/2014/main" id="{F9120795-9358-2E30-79EF-FE26271BFE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55802" y="5070084"/>
                <a:ext cx="365228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ZoneTexte 25">
                <a:extLst>
                  <a:ext uri="{FF2B5EF4-FFF2-40B4-BE49-F238E27FC236}">
                    <a16:creationId xmlns:a16="http://schemas.microsoft.com/office/drawing/2014/main" id="{57F7CCB2-F5AF-6679-2BA1-2B632DBD3209}"/>
                  </a:ext>
                </a:extLst>
              </p:cNvPr>
              <p:cNvSpPr txBox="1"/>
              <p:nvPr/>
            </p:nvSpPr>
            <p:spPr>
              <a:xfrm>
                <a:off x="6059244" y="4683883"/>
                <a:ext cx="49342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45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D7BB7D2-32BC-5468-C28D-31B34C56817A}"/>
                  </a:ext>
                </a:extLst>
              </p:cNvPr>
              <p:cNvSpPr txBox="1"/>
              <p:nvPr/>
            </p:nvSpPr>
            <p:spPr>
              <a:xfrm>
                <a:off x="6519149" y="4030870"/>
                <a:ext cx="49342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49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7" name="ZoneTexte 25">
                <a:extLst>
                  <a:ext uri="{FF2B5EF4-FFF2-40B4-BE49-F238E27FC236}">
                    <a16:creationId xmlns:a16="http://schemas.microsoft.com/office/drawing/2014/main" id="{AB027F1F-86D2-9ADE-2447-E046DE2C16D1}"/>
                  </a:ext>
                </a:extLst>
              </p:cNvPr>
              <p:cNvSpPr txBox="1"/>
              <p:nvPr/>
            </p:nvSpPr>
            <p:spPr>
              <a:xfrm>
                <a:off x="6091706" y="4999441"/>
                <a:ext cx="49342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rgbClr val="C00000"/>
                    </a:solidFill>
                  </a:rPr>
                  <a:t>01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8" name="ZoneTexte 26">
                <a:extLst>
                  <a:ext uri="{FF2B5EF4-FFF2-40B4-BE49-F238E27FC236}">
                    <a16:creationId xmlns:a16="http://schemas.microsoft.com/office/drawing/2014/main" id="{714C477A-9B78-F8CB-3B8D-3A3C8F8EE68F}"/>
                  </a:ext>
                </a:extLst>
              </p:cNvPr>
              <p:cNvSpPr txBox="1"/>
              <p:nvPr/>
            </p:nvSpPr>
            <p:spPr>
              <a:xfrm>
                <a:off x="6096797" y="5682010"/>
                <a:ext cx="7115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b="1" dirty="0">
                    <a:solidFill>
                      <a:srgbClr val="C00000"/>
                    </a:solidFill>
                  </a:rPr>
                  <a:t>49</a:t>
                </a:r>
                <a:endParaRPr lang="fr-MA" sz="1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9" name="ZoneTexte 26">
                <a:extLst>
                  <a:ext uri="{FF2B5EF4-FFF2-40B4-BE49-F238E27FC236}">
                    <a16:creationId xmlns:a16="http://schemas.microsoft.com/office/drawing/2014/main" id="{CCFD2CCF-ECA1-5463-3F8B-A842703422B8}"/>
                  </a:ext>
                </a:extLst>
              </p:cNvPr>
              <p:cNvSpPr txBox="1"/>
              <p:nvPr/>
            </p:nvSpPr>
            <p:spPr>
              <a:xfrm>
                <a:off x="6542244" y="5694067"/>
                <a:ext cx="7115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b="1" dirty="0">
                    <a:solidFill>
                      <a:srgbClr val="C00000"/>
                    </a:solidFill>
                  </a:rPr>
                  <a:t>1</a:t>
                </a:r>
                <a:endParaRPr lang="fr-MA" sz="1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0" name="ZoneTexte 26">
                <a:extLst>
                  <a:ext uri="{FF2B5EF4-FFF2-40B4-BE49-F238E27FC236}">
                    <a16:creationId xmlns:a16="http://schemas.microsoft.com/office/drawing/2014/main" id="{3280E4D3-93AC-D45C-B64B-BFF4614EDC0C}"/>
                  </a:ext>
                </a:extLst>
              </p:cNvPr>
              <p:cNvSpPr txBox="1"/>
              <p:nvPr/>
            </p:nvSpPr>
            <p:spPr>
              <a:xfrm>
                <a:off x="5744621" y="5694067"/>
                <a:ext cx="7115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b="1" dirty="0">
                    <a:solidFill>
                      <a:srgbClr val="C00000"/>
                    </a:solidFill>
                  </a:rPr>
                  <a:t>5</a:t>
                </a:r>
                <a:endParaRPr lang="fr-MA" sz="1400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51" name="ZoneTexte 26">
              <a:extLst>
                <a:ext uri="{FF2B5EF4-FFF2-40B4-BE49-F238E27FC236}">
                  <a16:creationId xmlns:a16="http://schemas.microsoft.com/office/drawing/2014/main" id="{5F9054F4-AAC6-E633-0283-46EB0A6AFC96}"/>
                </a:ext>
              </a:extLst>
            </p:cNvPr>
            <p:cNvSpPr txBox="1"/>
            <p:nvPr/>
          </p:nvSpPr>
          <p:spPr>
            <a:xfrm>
              <a:off x="5137691" y="5669953"/>
              <a:ext cx="7115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1600" b="1" dirty="0">
                  <a:solidFill>
                    <a:srgbClr val="C00000"/>
                  </a:solidFill>
                </a:rPr>
                <a:t> 2 46</a:t>
              </a:r>
              <a:endParaRPr lang="fr-MA" sz="14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7062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افتحوا كراساتكم على الصفحة 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22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77BA5BC-3B72-8F14-6AA5-24B5A5ECF2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2257" y="1887333"/>
            <a:ext cx="4267200" cy="457978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5A7658A-9C8F-8DB1-BCFE-A661C78BDF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803" y="1923371"/>
            <a:ext cx="3909087" cy="454374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F44A980-DBFD-B62D-14A6-F7530EFDDA78}"/>
              </a:ext>
            </a:extLst>
          </p:cNvPr>
          <p:cNvSpPr txBox="1"/>
          <p:nvPr/>
        </p:nvSpPr>
        <p:spPr>
          <a:xfrm>
            <a:off x="4665861" y="4740869"/>
            <a:ext cx="3695483" cy="140057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A386B69-F95B-CF9B-9FB2-1F429B155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371" y="2460150"/>
            <a:ext cx="7570715" cy="30826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9169E6-9C0C-D244-8FC3-851C8379F455}"/>
              </a:ext>
            </a:extLst>
          </p:cNvPr>
          <p:cNvSpPr/>
          <p:nvPr/>
        </p:nvSpPr>
        <p:spPr>
          <a:xfrm>
            <a:off x="4365170" y="2286978"/>
            <a:ext cx="3646715" cy="3429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A2ABC-ED8E-D3FF-F24C-50483B76E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7989360-CC1C-4DA7-CF84-675DF29AE867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231CC59-DA7F-6192-11D8-EDF83EF419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12AF3F-1933-EE29-6DA8-BA934C9A2B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66" y="1820616"/>
            <a:ext cx="8109257" cy="389536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22A913-D304-4529-E7C7-9D4248E21D79}"/>
              </a:ext>
            </a:extLst>
          </p:cNvPr>
          <p:cNvSpPr/>
          <p:nvPr/>
        </p:nvSpPr>
        <p:spPr>
          <a:xfrm>
            <a:off x="4572000" y="2286978"/>
            <a:ext cx="3439885" cy="3429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E60960F-6E42-9984-E2C7-3C8D767EA75D}"/>
              </a:ext>
            </a:extLst>
          </p:cNvPr>
          <p:cNvGrpSpPr/>
          <p:nvPr/>
        </p:nvGrpSpPr>
        <p:grpSpPr>
          <a:xfrm>
            <a:off x="5298549" y="2798209"/>
            <a:ext cx="2398746" cy="2880722"/>
            <a:chOff x="5298549" y="2798209"/>
            <a:chExt cx="2398746" cy="2880722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DBEAAC42-F325-4CFC-D027-2CDB119CC376}"/>
                </a:ext>
              </a:extLst>
            </p:cNvPr>
            <p:cNvSpPr txBox="1"/>
            <p:nvPr/>
          </p:nvSpPr>
          <p:spPr>
            <a:xfrm>
              <a:off x="6846144" y="2943306"/>
              <a:ext cx="651245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4  3</a:t>
              </a:r>
              <a:endParaRPr lang="fr-FR" sz="2400" dirty="0">
                <a:solidFill>
                  <a:srgbClr val="FF0000"/>
                </a:solidFill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B8B2C16-C262-DE52-593F-D0489DD388A1}"/>
                </a:ext>
              </a:extLst>
            </p:cNvPr>
            <p:cNvSpPr txBox="1"/>
            <p:nvPr/>
          </p:nvSpPr>
          <p:spPr>
            <a:xfrm>
              <a:off x="5879153" y="3281583"/>
              <a:ext cx="63829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2 1</a:t>
              </a:r>
              <a:endParaRPr lang="fr-FR" sz="2400" dirty="0">
                <a:solidFill>
                  <a:srgbClr val="FF0000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8870087-6ABB-A1D3-31FF-4F225840EA6F}"/>
                </a:ext>
              </a:extLst>
            </p:cNvPr>
            <p:cNvSpPr txBox="1"/>
            <p:nvPr/>
          </p:nvSpPr>
          <p:spPr>
            <a:xfrm>
              <a:off x="6076153" y="3700959"/>
              <a:ext cx="5032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2400" dirty="0">
                <a:solidFill>
                  <a:srgbClr val="FF0000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B3E94BA-415E-DA91-CE0A-7F9C96466C6D}"/>
                </a:ext>
              </a:extLst>
            </p:cNvPr>
            <p:cNvSpPr txBox="1"/>
            <p:nvPr/>
          </p:nvSpPr>
          <p:spPr>
            <a:xfrm>
              <a:off x="6089876" y="4194976"/>
              <a:ext cx="78540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6  1</a:t>
              </a:r>
              <a:endParaRPr lang="fr-FR" sz="2400" dirty="0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084D86E-A47C-FD91-319F-C5DFE7615ADB}"/>
                </a:ext>
              </a:extLst>
            </p:cNvPr>
            <p:cNvSpPr txBox="1"/>
            <p:nvPr/>
          </p:nvSpPr>
          <p:spPr>
            <a:xfrm>
              <a:off x="6381195" y="4636768"/>
              <a:ext cx="73330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dirty="0"/>
            </a:p>
          </p:txBody>
        </p:sp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FBEC15C6-350A-E477-2636-31F53AEA1C6E}"/>
                </a:ext>
              </a:extLst>
            </p:cNvPr>
            <p:cNvSpPr/>
            <p:nvPr/>
          </p:nvSpPr>
          <p:spPr>
            <a:xfrm>
              <a:off x="5971341" y="2798209"/>
              <a:ext cx="384175" cy="290195"/>
            </a:xfrm>
            <a:prstGeom prst="arc">
              <a:avLst>
                <a:gd name="adj1" fmla="val 10965727"/>
                <a:gd name="adj2" fmla="val 0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fr-FR"/>
            </a:p>
          </p:txBody>
        </p:sp>
        <p:sp>
          <p:nvSpPr>
            <p:cNvPr id="7" name="ZoneTexte 13">
              <a:extLst>
                <a:ext uri="{FF2B5EF4-FFF2-40B4-BE49-F238E27FC236}">
                  <a16:creationId xmlns:a16="http://schemas.microsoft.com/office/drawing/2014/main" id="{858D357C-F93C-5528-219A-1786A1D2C542}"/>
                </a:ext>
              </a:extLst>
            </p:cNvPr>
            <p:cNvSpPr txBox="1"/>
            <p:nvPr/>
          </p:nvSpPr>
          <p:spPr>
            <a:xfrm>
              <a:off x="5298549" y="5217266"/>
              <a:ext cx="73330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137</a:t>
              </a:r>
              <a:endParaRPr lang="fr-FR" dirty="0"/>
            </a:p>
          </p:txBody>
        </p:sp>
        <p:sp>
          <p:nvSpPr>
            <p:cNvPr id="9" name="ZoneTexte 13">
              <a:extLst>
                <a:ext uri="{FF2B5EF4-FFF2-40B4-BE49-F238E27FC236}">
                  <a16:creationId xmlns:a16="http://schemas.microsoft.com/office/drawing/2014/main" id="{B167693F-23F3-4AAB-4C69-6DD858D7CA16}"/>
                </a:ext>
              </a:extLst>
            </p:cNvPr>
            <p:cNvSpPr txBox="1"/>
            <p:nvPr/>
          </p:nvSpPr>
          <p:spPr>
            <a:xfrm>
              <a:off x="6381194" y="5217266"/>
              <a:ext cx="73330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34</a:t>
              </a:r>
              <a:endParaRPr lang="fr-FR" dirty="0"/>
            </a:p>
          </p:txBody>
        </p:sp>
        <p:sp>
          <p:nvSpPr>
            <p:cNvPr id="11" name="ZoneTexte 13">
              <a:extLst>
                <a:ext uri="{FF2B5EF4-FFF2-40B4-BE49-F238E27FC236}">
                  <a16:creationId xmlns:a16="http://schemas.microsoft.com/office/drawing/2014/main" id="{0CB41E9C-D16B-FA64-44BB-AC7D90ECAD3B}"/>
                </a:ext>
              </a:extLst>
            </p:cNvPr>
            <p:cNvSpPr txBox="1"/>
            <p:nvPr/>
          </p:nvSpPr>
          <p:spPr>
            <a:xfrm>
              <a:off x="6963994" y="5217266"/>
              <a:ext cx="73330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dirty="0"/>
            </a:p>
          </p:txBody>
        </p:sp>
        <p:sp>
          <p:nvSpPr>
            <p:cNvPr id="13" name="ZoneTexte 13">
              <a:extLst>
                <a:ext uri="{FF2B5EF4-FFF2-40B4-BE49-F238E27FC236}">
                  <a16:creationId xmlns:a16="http://schemas.microsoft.com/office/drawing/2014/main" id="{A75A59F5-264E-3981-33AF-C7E71ABB25B9}"/>
                </a:ext>
              </a:extLst>
            </p:cNvPr>
            <p:cNvSpPr txBox="1"/>
            <p:nvPr/>
          </p:nvSpPr>
          <p:spPr>
            <a:xfrm>
              <a:off x="6112843" y="4656999"/>
              <a:ext cx="24267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04467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95A3FEA-55A4-4AD6-D0CA-8617586E4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241" y="2154147"/>
            <a:ext cx="5446216" cy="3886742"/>
          </a:xfrm>
          <a:prstGeom prst="rect">
            <a:avLst/>
          </a:prstGeom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FA85B137-961D-591D-31FD-D1A0B30556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7982" y="3056040"/>
            <a:ext cx="2082955" cy="208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1F1583-C96A-C358-C694-658FB242D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110" y="1848179"/>
            <a:ext cx="7231296" cy="450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10958-A962-DD3D-07BC-F7A33B236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6CB462-7ABB-7364-BC92-5C153729F451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38C6C23-F4E0-6371-207B-1FCCDA88A05B}"/>
              </a:ext>
            </a:extLst>
          </p:cNvPr>
          <p:cNvSpPr txBox="1"/>
          <p:nvPr/>
        </p:nvSpPr>
        <p:spPr>
          <a:xfrm>
            <a:off x="290145" y="846347"/>
            <a:ext cx="7231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2000" b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F34C967D-FCA9-1D05-C72A-75D5997FF8DC}"/>
              </a:ext>
            </a:extLst>
          </p:cNvPr>
          <p:cNvGrpSpPr/>
          <p:nvPr/>
        </p:nvGrpSpPr>
        <p:grpSpPr>
          <a:xfrm>
            <a:off x="999244" y="1582157"/>
            <a:ext cx="7231296" cy="4507462"/>
            <a:chOff x="999244" y="1582157"/>
            <a:chExt cx="7231296" cy="4507462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4DFC4B54-5CEA-6859-A25B-55D785F2F8DD}"/>
                </a:ext>
              </a:extLst>
            </p:cNvPr>
            <p:cNvGrpSpPr/>
            <p:nvPr/>
          </p:nvGrpSpPr>
          <p:grpSpPr>
            <a:xfrm>
              <a:off x="999244" y="1582157"/>
              <a:ext cx="7231296" cy="4507462"/>
              <a:chOff x="999244" y="1582157"/>
              <a:chExt cx="7231296" cy="4507462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87202231-9CE9-5306-B702-14D829F9A3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9244" y="1582157"/>
                <a:ext cx="7231296" cy="4507462"/>
              </a:xfrm>
              <a:prstGeom prst="rect">
                <a:avLst/>
              </a:prstGeom>
            </p:spPr>
          </p:pic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A34C01B-CADF-DABF-14EF-D77E88174CF3}"/>
                  </a:ext>
                </a:extLst>
              </p:cNvPr>
              <p:cNvGrpSpPr/>
              <p:nvPr/>
            </p:nvGrpSpPr>
            <p:grpSpPr>
              <a:xfrm>
                <a:off x="1154622" y="2788867"/>
                <a:ext cx="2217540" cy="3001342"/>
                <a:chOff x="5335961" y="3639200"/>
                <a:chExt cx="2217540" cy="3001342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4D88D8B-714B-5002-D663-D6260622B14C}"/>
                    </a:ext>
                  </a:extLst>
                </p:cNvPr>
                <p:cNvGrpSpPr/>
                <p:nvPr/>
              </p:nvGrpSpPr>
              <p:grpSpPr>
                <a:xfrm>
                  <a:off x="5672421" y="3639200"/>
                  <a:ext cx="1881080" cy="3001342"/>
                  <a:chOff x="5672421" y="3639200"/>
                  <a:chExt cx="1881080" cy="3001342"/>
                </a:xfrm>
              </p:grpSpPr>
              <p:sp>
                <p:nvSpPr>
                  <p:cNvPr id="14" name="ZoneTexte 25">
                    <a:extLst>
                      <a:ext uri="{FF2B5EF4-FFF2-40B4-BE49-F238E27FC236}">
                        <a16:creationId xmlns:a16="http://schemas.microsoft.com/office/drawing/2014/main" id="{37C9BC80-559B-E3C2-5F23-E41C32C8010E}"/>
                      </a:ext>
                    </a:extLst>
                  </p:cNvPr>
                  <p:cNvSpPr txBox="1"/>
                  <p:nvPr/>
                </p:nvSpPr>
                <p:spPr>
                  <a:xfrm>
                    <a:off x="5672421" y="3639200"/>
                    <a:ext cx="98684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 4 3 5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16" name="ZoneTexte 25">
                    <a:extLst>
                      <a:ext uri="{FF2B5EF4-FFF2-40B4-BE49-F238E27FC236}">
                        <a16:creationId xmlns:a16="http://schemas.microsoft.com/office/drawing/2014/main" id="{8155BF82-2028-270C-644F-8D6EEBA85B0F}"/>
                      </a:ext>
                    </a:extLst>
                  </p:cNvPr>
                  <p:cNvSpPr txBox="1"/>
                  <p:nvPr/>
                </p:nvSpPr>
                <p:spPr>
                  <a:xfrm>
                    <a:off x="6452559" y="3639200"/>
                    <a:ext cx="49342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8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18" name="Arc 17">
                    <a:extLst>
                      <a:ext uri="{FF2B5EF4-FFF2-40B4-BE49-F238E27FC236}">
                        <a16:creationId xmlns:a16="http://schemas.microsoft.com/office/drawing/2014/main" id="{C299C047-5FDE-701F-05B6-4C94BD5169C6}"/>
                      </a:ext>
                    </a:extLst>
                  </p:cNvPr>
                  <p:cNvSpPr/>
                  <p:nvPr/>
                </p:nvSpPr>
                <p:spPr>
                  <a:xfrm rot="18849777">
                    <a:off x="5945531" y="3677051"/>
                    <a:ext cx="365332" cy="369227"/>
                  </a:xfrm>
                  <a:prstGeom prst="arc">
                    <a:avLst>
                      <a:gd name="adj1" fmla="val 16341221"/>
                      <a:gd name="adj2" fmla="val 0"/>
                    </a:avLst>
                  </a:prstGeom>
                  <a:ln w="38100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cxnSp>
                <p:nvCxnSpPr>
                  <p:cNvPr id="19" name="Straight Arrow Connector 18">
                    <a:extLst>
                      <a:ext uri="{FF2B5EF4-FFF2-40B4-BE49-F238E27FC236}">
                        <a16:creationId xmlns:a16="http://schemas.microsoft.com/office/drawing/2014/main" id="{C1A28315-829F-12AD-056E-9E837AA0C91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6372544" y="3996340"/>
                    <a:ext cx="14732" cy="409826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0" name="ZoneTexte 25">
                    <a:extLst>
                      <a:ext uri="{FF2B5EF4-FFF2-40B4-BE49-F238E27FC236}">
                        <a16:creationId xmlns:a16="http://schemas.microsoft.com/office/drawing/2014/main" id="{EFFB14BB-5D75-48CC-CF02-C7BDE3527A5D}"/>
                      </a:ext>
                    </a:extLst>
                  </p:cNvPr>
                  <p:cNvSpPr txBox="1"/>
                  <p:nvPr/>
                </p:nvSpPr>
                <p:spPr>
                  <a:xfrm>
                    <a:off x="5794121" y="3948857"/>
                    <a:ext cx="658438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4 0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cxnSp>
                <p:nvCxnSpPr>
                  <p:cNvPr id="21" name="Connecteur droit 28">
                    <a:extLst>
                      <a:ext uri="{FF2B5EF4-FFF2-40B4-BE49-F238E27FC236}">
                        <a16:creationId xmlns:a16="http://schemas.microsoft.com/office/drawing/2014/main" id="{5AF02FAE-E8F4-AFE6-6332-4D5AFD865C9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940726" y="4348967"/>
                    <a:ext cx="365228" cy="0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2" name="ZoneTexte 25">
                    <a:extLst>
                      <a:ext uri="{FF2B5EF4-FFF2-40B4-BE49-F238E27FC236}">
                        <a16:creationId xmlns:a16="http://schemas.microsoft.com/office/drawing/2014/main" id="{1CA7F615-5C59-269B-09D2-63764B98DAA3}"/>
                      </a:ext>
                    </a:extLst>
                  </p:cNvPr>
                  <p:cNvSpPr txBox="1"/>
                  <p:nvPr/>
                </p:nvSpPr>
                <p:spPr>
                  <a:xfrm>
                    <a:off x="6140566" y="4363342"/>
                    <a:ext cx="49342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5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23" name="ZoneTexte 25">
                    <a:extLst>
                      <a:ext uri="{FF2B5EF4-FFF2-40B4-BE49-F238E27FC236}">
                        <a16:creationId xmlns:a16="http://schemas.microsoft.com/office/drawing/2014/main" id="{0D9A78C3-A729-B924-BA5F-7AE15530C5B4}"/>
                      </a:ext>
                    </a:extLst>
                  </p:cNvPr>
                  <p:cNvSpPr txBox="1"/>
                  <p:nvPr/>
                </p:nvSpPr>
                <p:spPr>
                  <a:xfrm>
                    <a:off x="5812534" y="4387709"/>
                    <a:ext cx="49342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0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24" name="ZoneTexte 25">
                    <a:extLst>
                      <a:ext uri="{FF2B5EF4-FFF2-40B4-BE49-F238E27FC236}">
                        <a16:creationId xmlns:a16="http://schemas.microsoft.com/office/drawing/2014/main" id="{8A08A0B6-541C-ED7B-4F43-DBE77A553805}"/>
                      </a:ext>
                    </a:extLst>
                  </p:cNvPr>
                  <p:cNvSpPr txBox="1"/>
                  <p:nvPr/>
                </p:nvSpPr>
                <p:spPr>
                  <a:xfrm>
                    <a:off x="6044135" y="4373668"/>
                    <a:ext cx="346161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3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cxnSp>
                <p:nvCxnSpPr>
                  <p:cNvPr id="25" name="Connecteur droit 28">
                    <a:extLst>
                      <a:ext uri="{FF2B5EF4-FFF2-40B4-BE49-F238E27FC236}">
                        <a16:creationId xmlns:a16="http://schemas.microsoft.com/office/drawing/2014/main" id="{60814065-B4E1-5B6D-7527-102956823A6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155802" y="5070084"/>
                    <a:ext cx="365228" cy="0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6" name="ZoneTexte 25">
                    <a:extLst>
                      <a:ext uri="{FF2B5EF4-FFF2-40B4-BE49-F238E27FC236}">
                        <a16:creationId xmlns:a16="http://schemas.microsoft.com/office/drawing/2014/main" id="{22957A62-64FD-54CE-D409-9AD71422BF00}"/>
                      </a:ext>
                    </a:extLst>
                  </p:cNvPr>
                  <p:cNvSpPr txBox="1"/>
                  <p:nvPr/>
                </p:nvSpPr>
                <p:spPr>
                  <a:xfrm>
                    <a:off x="6006497" y="4683883"/>
                    <a:ext cx="546167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3 2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27" name="ZoneTexte 25">
                    <a:extLst>
                      <a:ext uri="{FF2B5EF4-FFF2-40B4-BE49-F238E27FC236}">
                        <a16:creationId xmlns:a16="http://schemas.microsoft.com/office/drawing/2014/main" id="{F5F4EBFD-0943-580B-12FD-63720E950F69}"/>
                      </a:ext>
                    </a:extLst>
                  </p:cNvPr>
                  <p:cNvSpPr txBox="1"/>
                  <p:nvPr/>
                </p:nvSpPr>
                <p:spPr>
                  <a:xfrm>
                    <a:off x="6519149" y="4030870"/>
                    <a:ext cx="49342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54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29" name="ZoneTexte 25">
                    <a:extLst>
                      <a:ext uri="{FF2B5EF4-FFF2-40B4-BE49-F238E27FC236}">
                        <a16:creationId xmlns:a16="http://schemas.microsoft.com/office/drawing/2014/main" id="{11EB1164-F6B3-47EF-D8CC-916A2D6667AC}"/>
                      </a:ext>
                    </a:extLst>
                  </p:cNvPr>
                  <p:cNvSpPr txBox="1"/>
                  <p:nvPr/>
                </p:nvSpPr>
                <p:spPr>
                  <a:xfrm>
                    <a:off x="6091706" y="4999441"/>
                    <a:ext cx="49342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03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30" name="ZoneTexte 26">
                    <a:extLst>
                      <a:ext uri="{FF2B5EF4-FFF2-40B4-BE49-F238E27FC236}">
                        <a16:creationId xmlns:a16="http://schemas.microsoft.com/office/drawing/2014/main" id="{4A1D3C23-CBDD-B2ED-8D3C-DB97F765908E}"/>
                      </a:ext>
                    </a:extLst>
                  </p:cNvPr>
                  <p:cNvSpPr txBox="1"/>
                  <p:nvPr/>
                </p:nvSpPr>
                <p:spPr>
                  <a:xfrm>
                    <a:off x="6325770" y="6265411"/>
                    <a:ext cx="711524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600" b="1" dirty="0">
                        <a:solidFill>
                          <a:srgbClr val="C00000"/>
                        </a:solidFill>
                      </a:rPr>
                      <a:t>54</a:t>
                    </a:r>
                    <a:endParaRPr lang="fr-MA" sz="1400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31" name="ZoneTexte 26">
                    <a:extLst>
                      <a:ext uri="{FF2B5EF4-FFF2-40B4-BE49-F238E27FC236}">
                        <a16:creationId xmlns:a16="http://schemas.microsoft.com/office/drawing/2014/main" id="{B6B94E5E-5E9F-B22C-0E98-56F1A48DF4DA}"/>
                      </a:ext>
                    </a:extLst>
                  </p:cNvPr>
                  <p:cNvSpPr txBox="1"/>
                  <p:nvPr/>
                </p:nvSpPr>
                <p:spPr>
                  <a:xfrm>
                    <a:off x="6841977" y="6301988"/>
                    <a:ext cx="711524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1600" b="1" dirty="0">
                        <a:solidFill>
                          <a:srgbClr val="C00000"/>
                        </a:solidFill>
                      </a:rPr>
                      <a:t>3</a:t>
                    </a:r>
                    <a:endParaRPr lang="fr-MA" sz="1400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32" name="ZoneTexte 26">
                    <a:extLst>
                      <a:ext uri="{FF2B5EF4-FFF2-40B4-BE49-F238E27FC236}">
                        <a16:creationId xmlns:a16="http://schemas.microsoft.com/office/drawing/2014/main" id="{772E266F-D54E-2A8B-BB94-A3B6B2916250}"/>
                      </a:ext>
                    </a:extLst>
                  </p:cNvPr>
                  <p:cNvSpPr txBox="1"/>
                  <p:nvPr/>
                </p:nvSpPr>
                <p:spPr>
                  <a:xfrm>
                    <a:off x="5872350" y="6283700"/>
                    <a:ext cx="711524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600" b="1" dirty="0">
                        <a:solidFill>
                          <a:srgbClr val="C00000"/>
                        </a:solidFill>
                      </a:rPr>
                      <a:t>8</a:t>
                    </a:r>
                    <a:endParaRPr lang="fr-MA" sz="1400" b="1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  <p:sp>
              <p:nvSpPr>
                <p:cNvPr id="12" name="ZoneTexte 26">
                  <a:extLst>
                    <a:ext uri="{FF2B5EF4-FFF2-40B4-BE49-F238E27FC236}">
                      <a16:creationId xmlns:a16="http://schemas.microsoft.com/office/drawing/2014/main" id="{CA6850EB-936B-57CD-DE68-1E3BB426F657}"/>
                    </a:ext>
                  </a:extLst>
                </p:cNvPr>
                <p:cNvSpPr txBox="1"/>
                <p:nvPr/>
              </p:nvSpPr>
              <p:spPr>
                <a:xfrm>
                  <a:off x="5335961" y="6301988"/>
                  <a:ext cx="71152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1600" b="1" dirty="0">
                      <a:solidFill>
                        <a:srgbClr val="C00000"/>
                      </a:solidFill>
                    </a:rPr>
                    <a:t> 435</a:t>
                  </a:r>
                  <a:endParaRPr lang="fr-MA" sz="1400" b="1" dirty="0">
                    <a:solidFill>
                      <a:srgbClr val="C00000"/>
                    </a:solidFill>
                  </a:endParaRP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AF7B03EF-FD06-6154-36FC-2BAAE4D0433C}"/>
                  </a:ext>
                </a:extLst>
              </p:cNvPr>
              <p:cNvGrpSpPr/>
              <p:nvPr/>
            </p:nvGrpSpPr>
            <p:grpSpPr>
              <a:xfrm>
                <a:off x="3377014" y="2751673"/>
                <a:ext cx="2272230" cy="3001342"/>
                <a:chOff x="5281271" y="3639200"/>
                <a:chExt cx="2272230" cy="3001342"/>
              </a:xfrm>
            </p:grpSpPr>
            <p:grpSp>
              <p:nvGrpSpPr>
                <p:cNvPr id="53" name="Group 52">
                  <a:extLst>
                    <a:ext uri="{FF2B5EF4-FFF2-40B4-BE49-F238E27FC236}">
                      <a16:creationId xmlns:a16="http://schemas.microsoft.com/office/drawing/2014/main" id="{39791B94-41E9-C9D5-1BF1-662CB46B99DD}"/>
                    </a:ext>
                  </a:extLst>
                </p:cNvPr>
                <p:cNvGrpSpPr/>
                <p:nvPr/>
              </p:nvGrpSpPr>
              <p:grpSpPr>
                <a:xfrm>
                  <a:off x="5672421" y="3639200"/>
                  <a:ext cx="1881080" cy="3001342"/>
                  <a:chOff x="5672421" y="3639200"/>
                  <a:chExt cx="1881080" cy="3001342"/>
                </a:xfrm>
              </p:grpSpPr>
              <p:sp>
                <p:nvSpPr>
                  <p:cNvPr id="55" name="ZoneTexte 25">
                    <a:extLst>
                      <a:ext uri="{FF2B5EF4-FFF2-40B4-BE49-F238E27FC236}">
                        <a16:creationId xmlns:a16="http://schemas.microsoft.com/office/drawing/2014/main" id="{22458607-9AD5-5F79-F2E3-0DF3BB88A747}"/>
                      </a:ext>
                    </a:extLst>
                  </p:cNvPr>
                  <p:cNvSpPr txBox="1"/>
                  <p:nvPr/>
                </p:nvSpPr>
                <p:spPr>
                  <a:xfrm>
                    <a:off x="5672421" y="3639200"/>
                    <a:ext cx="98684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 1 3 9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56" name="ZoneTexte 25">
                    <a:extLst>
                      <a:ext uri="{FF2B5EF4-FFF2-40B4-BE49-F238E27FC236}">
                        <a16:creationId xmlns:a16="http://schemas.microsoft.com/office/drawing/2014/main" id="{0AF04A53-21F0-47E7-B073-DC8510C52641}"/>
                      </a:ext>
                    </a:extLst>
                  </p:cNvPr>
                  <p:cNvSpPr txBox="1"/>
                  <p:nvPr/>
                </p:nvSpPr>
                <p:spPr>
                  <a:xfrm>
                    <a:off x="6452559" y="3639200"/>
                    <a:ext cx="49342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4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57" name="Arc 56">
                    <a:extLst>
                      <a:ext uri="{FF2B5EF4-FFF2-40B4-BE49-F238E27FC236}">
                        <a16:creationId xmlns:a16="http://schemas.microsoft.com/office/drawing/2014/main" id="{261C3965-7454-EAC0-7A16-462628BE41D3}"/>
                      </a:ext>
                    </a:extLst>
                  </p:cNvPr>
                  <p:cNvSpPr/>
                  <p:nvPr/>
                </p:nvSpPr>
                <p:spPr>
                  <a:xfrm rot="18849777">
                    <a:off x="5945531" y="3677051"/>
                    <a:ext cx="365332" cy="369227"/>
                  </a:xfrm>
                  <a:prstGeom prst="arc">
                    <a:avLst>
                      <a:gd name="adj1" fmla="val 16341221"/>
                      <a:gd name="adj2" fmla="val 0"/>
                    </a:avLst>
                  </a:prstGeom>
                  <a:ln w="38100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cxnSp>
                <p:nvCxnSpPr>
                  <p:cNvPr id="58" name="Straight Arrow Connector 57">
                    <a:extLst>
                      <a:ext uri="{FF2B5EF4-FFF2-40B4-BE49-F238E27FC236}">
                        <a16:creationId xmlns:a16="http://schemas.microsoft.com/office/drawing/2014/main" id="{788792D2-1B33-7DA0-C0A6-F78A2518834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6372544" y="3996340"/>
                    <a:ext cx="14732" cy="409826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9" name="ZoneTexte 25">
                    <a:extLst>
                      <a:ext uri="{FF2B5EF4-FFF2-40B4-BE49-F238E27FC236}">
                        <a16:creationId xmlns:a16="http://schemas.microsoft.com/office/drawing/2014/main" id="{28931FF1-3A1C-3D8F-3782-FE9C5976762D}"/>
                      </a:ext>
                    </a:extLst>
                  </p:cNvPr>
                  <p:cNvSpPr txBox="1"/>
                  <p:nvPr/>
                </p:nvSpPr>
                <p:spPr>
                  <a:xfrm>
                    <a:off x="5794121" y="3948857"/>
                    <a:ext cx="658438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1 2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cxnSp>
                <p:nvCxnSpPr>
                  <p:cNvPr id="60" name="Connecteur droit 28">
                    <a:extLst>
                      <a:ext uri="{FF2B5EF4-FFF2-40B4-BE49-F238E27FC236}">
                        <a16:creationId xmlns:a16="http://schemas.microsoft.com/office/drawing/2014/main" id="{E86AC6AE-A90D-BCF8-7F61-02DC8D3B887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940726" y="4348967"/>
                    <a:ext cx="365228" cy="0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1" name="ZoneTexte 25">
                    <a:extLst>
                      <a:ext uri="{FF2B5EF4-FFF2-40B4-BE49-F238E27FC236}">
                        <a16:creationId xmlns:a16="http://schemas.microsoft.com/office/drawing/2014/main" id="{BD27077B-6F6C-A7FD-857A-8A503E9DC624}"/>
                      </a:ext>
                    </a:extLst>
                  </p:cNvPr>
                  <p:cNvSpPr txBox="1"/>
                  <p:nvPr/>
                </p:nvSpPr>
                <p:spPr>
                  <a:xfrm>
                    <a:off x="6140566" y="4363342"/>
                    <a:ext cx="49342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9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62" name="ZoneTexte 25">
                    <a:extLst>
                      <a:ext uri="{FF2B5EF4-FFF2-40B4-BE49-F238E27FC236}">
                        <a16:creationId xmlns:a16="http://schemas.microsoft.com/office/drawing/2014/main" id="{5242C0E6-4677-2D9D-C0DE-932BB1B7DA88}"/>
                      </a:ext>
                    </a:extLst>
                  </p:cNvPr>
                  <p:cNvSpPr txBox="1"/>
                  <p:nvPr/>
                </p:nvSpPr>
                <p:spPr>
                  <a:xfrm>
                    <a:off x="5812534" y="4387709"/>
                    <a:ext cx="49342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0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63" name="ZoneTexte 25">
                    <a:extLst>
                      <a:ext uri="{FF2B5EF4-FFF2-40B4-BE49-F238E27FC236}">
                        <a16:creationId xmlns:a16="http://schemas.microsoft.com/office/drawing/2014/main" id="{BF646901-6484-BC85-130C-AC2B66A088A9}"/>
                      </a:ext>
                    </a:extLst>
                  </p:cNvPr>
                  <p:cNvSpPr txBox="1"/>
                  <p:nvPr/>
                </p:nvSpPr>
                <p:spPr>
                  <a:xfrm>
                    <a:off x="6045002" y="4373334"/>
                    <a:ext cx="346161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1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cxnSp>
                <p:nvCxnSpPr>
                  <p:cNvPr id="64" name="Connecteur droit 28">
                    <a:extLst>
                      <a:ext uri="{FF2B5EF4-FFF2-40B4-BE49-F238E27FC236}">
                        <a16:creationId xmlns:a16="http://schemas.microsoft.com/office/drawing/2014/main" id="{B240520D-C553-4EB8-CB89-51CB21FC77F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155802" y="5070084"/>
                    <a:ext cx="365228" cy="0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5" name="ZoneTexte 25">
                    <a:extLst>
                      <a:ext uri="{FF2B5EF4-FFF2-40B4-BE49-F238E27FC236}">
                        <a16:creationId xmlns:a16="http://schemas.microsoft.com/office/drawing/2014/main" id="{81A52194-42E9-D5EA-E245-787C2BC6C85F}"/>
                      </a:ext>
                    </a:extLst>
                  </p:cNvPr>
                  <p:cNvSpPr txBox="1"/>
                  <p:nvPr/>
                </p:nvSpPr>
                <p:spPr>
                  <a:xfrm>
                    <a:off x="6030071" y="4662111"/>
                    <a:ext cx="565243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1 6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66" name="ZoneTexte 25">
                    <a:extLst>
                      <a:ext uri="{FF2B5EF4-FFF2-40B4-BE49-F238E27FC236}">
                        <a16:creationId xmlns:a16="http://schemas.microsoft.com/office/drawing/2014/main" id="{1CA32C6E-BFEB-D135-2AEB-EA568FDA1695}"/>
                      </a:ext>
                    </a:extLst>
                  </p:cNvPr>
                  <p:cNvSpPr txBox="1"/>
                  <p:nvPr/>
                </p:nvSpPr>
                <p:spPr>
                  <a:xfrm>
                    <a:off x="6519149" y="4030870"/>
                    <a:ext cx="49342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34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67" name="ZoneTexte 25">
                    <a:extLst>
                      <a:ext uri="{FF2B5EF4-FFF2-40B4-BE49-F238E27FC236}">
                        <a16:creationId xmlns:a16="http://schemas.microsoft.com/office/drawing/2014/main" id="{C9F19A98-154E-6957-3234-C186C16A43EF}"/>
                      </a:ext>
                    </a:extLst>
                  </p:cNvPr>
                  <p:cNvSpPr txBox="1"/>
                  <p:nvPr/>
                </p:nvSpPr>
                <p:spPr>
                  <a:xfrm>
                    <a:off x="6091706" y="4999441"/>
                    <a:ext cx="49342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03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68" name="ZoneTexte 26">
                    <a:extLst>
                      <a:ext uri="{FF2B5EF4-FFF2-40B4-BE49-F238E27FC236}">
                        <a16:creationId xmlns:a16="http://schemas.microsoft.com/office/drawing/2014/main" id="{3F45BFF6-20B5-23D8-A3C7-3D43F463BE9A}"/>
                      </a:ext>
                    </a:extLst>
                  </p:cNvPr>
                  <p:cNvSpPr txBox="1"/>
                  <p:nvPr/>
                </p:nvSpPr>
                <p:spPr>
                  <a:xfrm>
                    <a:off x="6344907" y="6299844"/>
                    <a:ext cx="711524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600" b="1" dirty="0">
                        <a:solidFill>
                          <a:srgbClr val="C00000"/>
                        </a:solidFill>
                      </a:rPr>
                      <a:t>34</a:t>
                    </a:r>
                    <a:endParaRPr lang="fr-MA" sz="1400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69" name="ZoneTexte 26">
                    <a:extLst>
                      <a:ext uri="{FF2B5EF4-FFF2-40B4-BE49-F238E27FC236}">
                        <a16:creationId xmlns:a16="http://schemas.microsoft.com/office/drawing/2014/main" id="{95311842-8555-E2D4-B159-75068F4C86F8}"/>
                      </a:ext>
                    </a:extLst>
                  </p:cNvPr>
                  <p:cNvSpPr txBox="1"/>
                  <p:nvPr/>
                </p:nvSpPr>
                <p:spPr>
                  <a:xfrm>
                    <a:off x="6841977" y="6301988"/>
                    <a:ext cx="711524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1600" b="1" dirty="0">
                        <a:solidFill>
                          <a:srgbClr val="C00000"/>
                        </a:solidFill>
                      </a:rPr>
                      <a:t>3</a:t>
                    </a:r>
                    <a:endParaRPr lang="fr-MA" sz="1400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70" name="ZoneTexte 26">
                    <a:extLst>
                      <a:ext uri="{FF2B5EF4-FFF2-40B4-BE49-F238E27FC236}">
                        <a16:creationId xmlns:a16="http://schemas.microsoft.com/office/drawing/2014/main" id="{2F61FDE3-70AC-3CC7-ECED-910C06CDE495}"/>
                      </a:ext>
                    </a:extLst>
                  </p:cNvPr>
                  <p:cNvSpPr txBox="1"/>
                  <p:nvPr/>
                </p:nvSpPr>
                <p:spPr>
                  <a:xfrm>
                    <a:off x="5872350" y="6283700"/>
                    <a:ext cx="711524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600" b="1" dirty="0">
                        <a:solidFill>
                          <a:srgbClr val="C00000"/>
                        </a:solidFill>
                      </a:rPr>
                      <a:t>4</a:t>
                    </a:r>
                    <a:endParaRPr lang="fr-MA" sz="1400" b="1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  <p:sp>
              <p:nvSpPr>
                <p:cNvPr id="54" name="ZoneTexte 26">
                  <a:extLst>
                    <a:ext uri="{FF2B5EF4-FFF2-40B4-BE49-F238E27FC236}">
                      <a16:creationId xmlns:a16="http://schemas.microsoft.com/office/drawing/2014/main" id="{FCD7BF64-D231-43DD-BC4D-DBED3212DA75}"/>
                    </a:ext>
                  </a:extLst>
                </p:cNvPr>
                <p:cNvSpPr txBox="1"/>
                <p:nvPr/>
              </p:nvSpPr>
              <p:spPr>
                <a:xfrm>
                  <a:off x="5281271" y="6301988"/>
                  <a:ext cx="71152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1600" b="1" dirty="0">
                      <a:solidFill>
                        <a:srgbClr val="C00000"/>
                      </a:solidFill>
                    </a:rPr>
                    <a:t> 139</a:t>
                  </a:r>
                  <a:endParaRPr lang="fr-MA" sz="1400" b="1" dirty="0">
                    <a:solidFill>
                      <a:srgbClr val="C00000"/>
                    </a:solidFill>
                  </a:endParaRPr>
                </a:p>
              </p:txBody>
            </p:sp>
          </p:grp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394B3EDD-0CE7-E888-F1DA-03F777CC7861}"/>
                  </a:ext>
                </a:extLst>
              </p:cNvPr>
              <p:cNvGrpSpPr/>
              <p:nvPr/>
            </p:nvGrpSpPr>
            <p:grpSpPr>
              <a:xfrm>
                <a:off x="5614735" y="2770579"/>
                <a:ext cx="2272230" cy="3001342"/>
                <a:chOff x="5281271" y="3639200"/>
                <a:chExt cx="2272230" cy="3001342"/>
              </a:xfrm>
            </p:grpSpPr>
            <p:grpSp>
              <p:nvGrpSpPr>
                <p:cNvPr id="72" name="Group 71">
                  <a:extLst>
                    <a:ext uri="{FF2B5EF4-FFF2-40B4-BE49-F238E27FC236}">
                      <a16:creationId xmlns:a16="http://schemas.microsoft.com/office/drawing/2014/main" id="{EE2E4FC5-DDC5-7E63-B2E0-FD37C8096C68}"/>
                    </a:ext>
                  </a:extLst>
                </p:cNvPr>
                <p:cNvGrpSpPr/>
                <p:nvPr/>
              </p:nvGrpSpPr>
              <p:grpSpPr>
                <a:xfrm>
                  <a:off x="5672421" y="3639200"/>
                  <a:ext cx="1881080" cy="3001342"/>
                  <a:chOff x="5672421" y="3639200"/>
                  <a:chExt cx="1881080" cy="3001342"/>
                </a:xfrm>
              </p:grpSpPr>
              <p:sp>
                <p:nvSpPr>
                  <p:cNvPr id="74" name="ZoneTexte 25">
                    <a:extLst>
                      <a:ext uri="{FF2B5EF4-FFF2-40B4-BE49-F238E27FC236}">
                        <a16:creationId xmlns:a16="http://schemas.microsoft.com/office/drawing/2014/main" id="{65495429-84DE-3F7E-682B-8C803561B00C}"/>
                      </a:ext>
                    </a:extLst>
                  </p:cNvPr>
                  <p:cNvSpPr txBox="1"/>
                  <p:nvPr/>
                </p:nvSpPr>
                <p:spPr>
                  <a:xfrm>
                    <a:off x="5672421" y="3639200"/>
                    <a:ext cx="98684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 2 3 2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75" name="ZoneTexte 25">
                    <a:extLst>
                      <a:ext uri="{FF2B5EF4-FFF2-40B4-BE49-F238E27FC236}">
                        <a16:creationId xmlns:a16="http://schemas.microsoft.com/office/drawing/2014/main" id="{AC8FCD2A-456B-3BCD-2378-A84E2816FAA1}"/>
                      </a:ext>
                    </a:extLst>
                  </p:cNvPr>
                  <p:cNvSpPr txBox="1"/>
                  <p:nvPr/>
                </p:nvSpPr>
                <p:spPr>
                  <a:xfrm>
                    <a:off x="6452559" y="3639200"/>
                    <a:ext cx="49342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5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76" name="Arc 75">
                    <a:extLst>
                      <a:ext uri="{FF2B5EF4-FFF2-40B4-BE49-F238E27FC236}">
                        <a16:creationId xmlns:a16="http://schemas.microsoft.com/office/drawing/2014/main" id="{5BA83165-22FE-D732-F7D7-F544DAD7C5B0}"/>
                      </a:ext>
                    </a:extLst>
                  </p:cNvPr>
                  <p:cNvSpPr/>
                  <p:nvPr/>
                </p:nvSpPr>
                <p:spPr>
                  <a:xfrm rot="18849777">
                    <a:off x="5945531" y="3677051"/>
                    <a:ext cx="365332" cy="369227"/>
                  </a:xfrm>
                  <a:prstGeom prst="arc">
                    <a:avLst>
                      <a:gd name="adj1" fmla="val 16341221"/>
                      <a:gd name="adj2" fmla="val 0"/>
                    </a:avLst>
                  </a:prstGeom>
                  <a:ln w="38100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cxnSp>
                <p:nvCxnSpPr>
                  <p:cNvPr id="77" name="Straight Arrow Connector 76">
                    <a:extLst>
                      <a:ext uri="{FF2B5EF4-FFF2-40B4-BE49-F238E27FC236}">
                        <a16:creationId xmlns:a16="http://schemas.microsoft.com/office/drawing/2014/main" id="{8B74A60F-9A6B-680A-E7D7-0090032CDF9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6372544" y="3996340"/>
                    <a:ext cx="14732" cy="409826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8" name="ZoneTexte 25">
                    <a:extLst>
                      <a:ext uri="{FF2B5EF4-FFF2-40B4-BE49-F238E27FC236}">
                        <a16:creationId xmlns:a16="http://schemas.microsoft.com/office/drawing/2014/main" id="{50F5BEEA-AEC1-D3D2-F5A8-68D3E2691EED}"/>
                      </a:ext>
                    </a:extLst>
                  </p:cNvPr>
                  <p:cNvSpPr txBox="1"/>
                  <p:nvPr/>
                </p:nvSpPr>
                <p:spPr>
                  <a:xfrm>
                    <a:off x="5794121" y="3948857"/>
                    <a:ext cx="658438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20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cxnSp>
                <p:nvCxnSpPr>
                  <p:cNvPr id="79" name="Connecteur droit 28">
                    <a:extLst>
                      <a:ext uri="{FF2B5EF4-FFF2-40B4-BE49-F238E27FC236}">
                        <a16:creationId xmlns:a16="http://schemas.microsoft.com/office/drawing/2014/main" id="{7B8088D1-1604-EE4A-84D4-6D0C3C530A6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940726" y="4348967"/>
                    <a:ext cx="365228" cy="0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0" name="ZoneTexte 25">
                    <a:extLst>
                      <a:ext uri="{FF2B5EF4-FFF2-40B4-BE49-F238E27FC236}">
                        <a16:creationId xmlns:a16="http://schemas.microsoft.com/office/drawing/2014/main" id="{607599C2-5EF7-A4A9-4FCE-EF2D2F4118E9}"/>
                      </a:ext>
                    </a:extLst>
                  </p:cNvPr>
                  <p:cNvSpPr txBox="1"/>
                  <p:nvPr/>
                </p:nvSpPr>
                <p:spPr>
                  <a:xfrm>
                    <a:off x="6140566" y="4363342"/>
                    <a:ext cx="49342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2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81" name="ZoneTexte 25">
                    <a:extLst>
                      <a:ext uri="{FF2B5EF4-FFF2-40B4-BE49-F238E27FC236}">
                        <a16:creationId xmlns:a16="http://schemas.microsoft.com/office/drawing/2014/main" id="{B6715813-C405-CF11-5CE3-45BA7740780F}"/>
                      </a:ext>
                    </a:extLst>
                  </p:cNvPr>
                  <p:cNvSpPr txBox="1"/>
                  <p:nvPr/>
                </p:nvSpPr>
                <p:spPr>
                  <a:xfrm>
                    <a:off x="5812534" y="4387709"/>
                    <a:ext cx="49342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0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82" name="ZoneTexte 25">
                    <a:extLst>
                      <a:ext uri="{FF2B5EF4-FFF2-40B4-BE49-F238E27FC236}">
                        <a16:creationId xmlns:a16="http://schemas.microsoft.com/office/drawing/2014/main" id="{3DBA7614-F120-D461-DA48-0319831C29F3}"/>
                      </a:ext>
                    </a:extLst>
                  </p:cNvPr>
                  <p:cNvSpPr txBox="1"/>
                  <p:nvPr/>
                </p:nvSpPr>
                <p:spPr>
                  <a:xfrm>
                    <a:off x="6045002" y="4373334"/>
                    <a:ext cx="346161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3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cxnSp>
                <p:nvCxnSpPr>
                  <p:cNvPr id="83" name="Connecteur droit 28">
                    <a:extLst>
                      <a:ext uri="{FF2B5EF4-FFF2-40B4-BE49-F238E27FC236}">
                        <a16:creationId xmlns:a16="http://schemas.microsoft.com/office/drawing/2014/main" id="{D2EDCCB7-EA9E-8CFA-6686-E5B58410F4F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155802" y="5070084"/>
                    <a:ext cx="365228" cy="0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4" name="ZoneTexte 25">
                    <a:extLst>
                      <a:ext uri="{FF2B5EF4-FFF2-40B4-BE49-F238E27FC236}">
                        <a16:creationId xmlns:a16="http://schemas.microsoft.com/office/drawing/2014/main" id="{9194F93B-B197-0488-D2B2-03AA4B5D79C7}"/>
                      </a:ext>
                    </a:extLst>
                  </p:cNvPr>
                  <p:cNvSpPr txBox="1"/>
                  <p:nvPr/>
                </p:nvSpPr>
                <p:spPr>
                  <a:xfrm>
                    <a:off x="6018426" y="4639143"/>
                    <a:ext cx="61556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3 0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85" name="ZoneTexte 25">
                    <a:extLst>
                      <a:ext uri="{FF2B5EF4-FFF2-40B4-BE49-F238E27FC236}">
                        <a16:creationId xmlns:a16="http://schemas.microsoft.com/office/drawing/2014/main" id="{F95A73D1-CD90-E12C-E20B-2EE9CEDC7848}"/>
                      </a:ext>
                    </a:extLst>
                  </p:cNvPr>
                  <p:cNvSpPr txBox="1"/>
                  <p:nvPr/>
                </p:nvSpPr>
                <p:spPr>
                  <a:xfrm>
                    <a:off x="6519149" y="4030870"/>
                    <a:ext cx="49342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46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86" name="ZoneTexte 25">
                    <a:extLst>
                      <a:ext uri="{FF2B5EF4-FFF2-40B4-BE49-F238E27FC236}">
                        <a16:creationId xmlns:a16="http://schemas.microsoft.com/office/drawing/2014/main" id="{6693C111-DCAC-5652-9CCB-8BD36D7780D8}"/>
                      </a:ext>
                    </a:extLst>
                  </p:cNvPr>
                  <p:cNvSpPr txBox="1"/>
                  <p:nvPr/>
                </p:nvSpPr>
                <p:spPr>
                  <a:xfrm>
                    <a:off x="6091706" y="4999441"/>
                    <a:ext cx="49342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2000" b="1" dirty="0">
                        <a:solidFill>
                          <a:srgbClr val="C00000"/>
                        </a:solidFill>
                      </a:rPr>
                      <a:t>02</a:t>
                    </a:r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87" name="ZoneTexte 26">
                    <a:extLst>
                      <a:ext uri="{FF2B5EF4-FFF2-40B4-BE49-F238E27FC236}">
                        <a16:creationId xmlns:a16="http://schemas.microsoft.com/office/drawing/2014/main" id="{579B9BFB-5665-D278-72F4-71AD71F28B39}"/>
                      </a:ext>
                    </a:extLst>
                  </p:cNvPr>
                  <p:cNvSpPr txBox="1"/>
                  <p:nvPr/>
                </p:nvSpPr>
                <p:spPr>
                  <a:xfrm>
                    <a:off x="6344907" y="6299844"/>
                    <a:ext cx="711524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600" b="1" dirty="0">
                        <a:solidFill>
                          <a:srgbClr val="C00000"/>
                        </a:solidFill>
                      </a:rPr>
                      <a:t>46</a:t>
                    </a:r>
                    <a:endParaRPr lang="fr-MA" sz="1400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88" name="ZoneTexte 26">
                    <a:extLst>
                      <a:ext uri="{FF2B5EF4-FFF2-40B4-BE49-F238E27FC236}">
                        <a16:creationId xmlns:a16="http://schemas.microsoft.com/office/drawing/2014/main" id="{EEAC624A-464B-EAD1-6684-D633019A6901}"/>
                      </a:ext>
                    </a:extLst>
                  </p:cNvPr>
                  <p:cNvSpPr txBox="1"/>
                  <p:nvPr/>
                </p:nvSpPr>
                <p:spPr>
                  <a:xfrm>
                    <a:off x="6841977" y="6301988"/>
                    <a:ext cx="711524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1600" b="1" dirty="0">
                        <a:solidFill>
                          <a:srgbClr val="C00000"/>
                        </a:solidFill>
                      </a:rPr>
                      <a:t>2</a:t>
                    </a:r>
                    <a:endParaRPr lang="fr-MA" sz="1400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89" name="ZoneTexte 26">
                    <a:extLst>
                      <a:ext uri="{FF2B5EF4-FFF2-40B4-BE49-F238E27FC236}">
                        <a16:creationId xmlns:a16="http://schemas.microsoft.com/office/drawing/2014/main" id="{7C51C52D-B70D-7998-BBB7-009CA269E39D}"/>
                      </a:ext>
                    </a:extLst>
                  </p:cNvPr>
                  <p:cNvSpPr txBox="1"/>
                  <p:nvPr/>
                </p:nvSpPr>
                <p:spPr>
                  <a:xfrm>
                    <a:off x="5872350" y="6283700"/>
                    <a:ext cx="711524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600" b="1" dirty="0">
                        <a:solidFill>
                          <a:srgbClr val="C00000"/>
                        </a:solidFill>
                      </a:rPr>
                      <a:t>5</a:t>
                    </a:r>
                    <a:endParaRPr lang="fr-MA" sz="1400" b="1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  <p:sp>
              <p:nvSpPr>
                <p:cNvPr id="73" name="ZoneTexte 26">
                  <a:extLst>
                    <a:ext uri="{FF2B5EF4-FFF2-40B4-BE49-F238E27FC236}">
                      <a16:creationId xmlns:a16="http://schemas.microsoft.com/office/drawing/2014/main" id="{676F91A8-760E-DD7D-8E89-8AA0270F9AC0}"/>
                    </a:ext>
                  </a:extLst>
                </p:cNvPr>
                <p:cNvSpPr txBox="1"/>
                <p:nvPr/>
              </p:nvSpPr>
              <p:spPr>
                <a:xfrm>
                  <a:off x="5281271" y="6301988"/>
                  <a:ext cx="71152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1600" b="1" dirty="0">
                      <a:solidFill>
                        <a:srgbClr val="C00000"/>
                      </a:solidFill>
                    </a:rPr>
                    <a:t> 232</a:t>
                  </a:r>
                  <a:endParaRPr lang="fr-MA" sz="1400" b="1" dirty="0">
                    <a:solidFill>
                      <a:srgbClr val="C00000"/>
                    </a:solidFill>
                  </a:endParaRPr>
                </a:p>
              </p:txBody>
            </p:sp>
          </p:grpSp>
        </p:grpSp>
        <p:sp>
          <p:nvSpPr>
            <p:cNvPr id="91" name="ZoneTexte 30">
              <a:extLst>
                <a:ext uri="{FF2B5EF4-FFF2-40B4-BE49-F238E27FC236}">
                  <a16:creationId xmlns:a16="http://schemas.microsoft.com/office/drawing/2014/main" id="{CF267EFD-E811-2C91-D556-1F835A5E7440}"/>
                </a:ext>
              </a:extLst>
            </p:cNvPr>
            <p:cNvSpPr txBox="1"/>
            <p:nvPr/>
          </p:nvSpPr>
          <p:spPr>
            <a:xfrm>
              <a:off x="1289539" y="3125699"/>
              <a:ext cx="6620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</a:rPr>
                <a:t>-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92" name="ZoneTexte 30">
              <a:extLst>
                <a:ext uri="{FF2B5EF4-FFF2-40B4-BE49-F238E27FC236}">
                  <a16:creationId xmlns:a16="http://schemas.microsoft.com/office/drawing/2014/main" id="{1108B5C5-85D3-EB04-BF4B-575D925D2EA9}"/>
                </a:ext>
              </a:extLst>
            </p:cNvPr>
            <p:cNvSpPr txBox="1"/>
            <p:nvPr/>
          </p:nvSpPr>
          <p:spPr>
            <a:xfrm>
              <a:off x="1474692" y="3843876"/>
              <a:ext cx="6620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</a:rPr>
                <a:t>-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93" name="ZoneTexte 30">
              <a:extLst>
                <a:ext uri="{FF2B5EF4-FFF2-40B4-BE49-F238E27FC236}">
                  <a16:creationId xmlns:a16="http://schemas.microsoft.com/office/drawing/2014/main" id="{BA370C98-6F53-8D33-3A27-D12157A01416}"/>
                </a:ext>
              </a:extLst>
            </p:cNvPr>
            <p:cNvSpPr txBox="1"/>
            <p:nvPr/>
          </p:nvSpPr>
          <p:spPr>
            <a:xfrm>
              <a:off x="3641481" y="3061329"/>
              <a:ext cx="6620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</a:rPr>
                <a:t>-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94" name="ZoneTexte 30">
              <a:extLst>
                <a:ext uri="{FF2B5EF4-FFF2-40B4-BE49-F238E27FC236}">
                  <a16:creationId xmlns:a16="http://schemas.microsoft.com/office/drawing/2014/main" id="{828926F7-DA83-D867-6023-F029C446E930}"/>
                </a:ext>
              </a:extLst>
            </p:cNvPr>
            <p:cNvSpPr txBox="1"/>
            <p:nvPr/>
          </p:nvSpPr>
          <p:spPr>
            <a:xfrm>
              <a:off x="3771043" y="3844310"/>
              <a:ext cx="6620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</a:rPr>
                <a:t>-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95" name="ZoneTexte 30">
              <a:extLst>
                <a:ext uri="{FF2B5EF4-FFF2-40B4-BE49-F238E27FC236}">
                  <a16:creationId xmlns:a16="http://schemas.microsoft.com/office/drawing/2014/main" id="{BB38B896-CDC2-78B6-073E-422369F3F2CF}"/>
                </a:ext>
              </a:extLst>
            </p:cNvPr>
            <p:cNvSpPr txBox="1"/>
            <p:nvPr/>
          </p:nvSpPr>
          <p:spPr>
            <a:xfrm>
              <a:off x="5874633" y="3168898"/>
              <a:ext cx="6620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</a:rPr>
                <a:t>-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96" name="ZoneTexte 30">
              <a:extLst>
                <a:ext uri="{FF2B5EF4-FFF2-40B4-BE49-F238E27FC236}">
                  <a16:creationId xmlns:a16="http://schemas.microsoft.com/office/drawing/2014/main" id="{469672CB-290A-A5C5-B405-17C51884E050}"/>
                </a:ext>
              </a:extLst>
            </p:cNvPr>
            <p:cNvSpPr txBox="1"/>
            <p:nvPr/>
          </p:nvSpPr>
          <p:spPr>
            <a:xfrm>
              <a:off x="6046359" y="3767272"/>
              <a:ext cx="6620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</a:rPr>
                <a:t>-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817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FB4CEBA-1C43-6FF5-8BD7-35A394E16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2508" y="1719943"/>
            <a:ext cx="3909087" cy="463811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E06FAB5-FBE7-7D5D-CF4D-7B99471D11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429" y="1626691"/>
            <a:ext cx="3755571" cy="4731367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BCC8592-9C4E-B6EA-0A6E-857E7818ABCF}"/>
              </a:ext>
            </a:extLst>
          </p:cNvPr>
          <p:cNvSpPr/>
          <p:nvPr/>
        </p:nvSpPr>
        <p:spPr>
          <a:xfrm>
            <a:off x="4572000" y="3296874"/>
            <a:ext cx="3396343" cy="1285518"/>
          </a:xfrm>
          <a:prstGeom prst="roundRect">
            <a:avLst>
              <a:gd name="adj" fmla="val 890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19904</TotalTime>
  <Words>1305</Words>
  <Application>Microsoft Office PowerPoint</Application>
  <PresentationFormat>Affichage à l'écran (4:3)</PresentationFormat>
  <Paragraphs>728</Paragraphs>
  <Slides>72</Slides>
  <Notes>11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72</vt:i4>
      </vt:variant>
    </vt:vector>
  </HeadingPairs>
  <TitlesOfParts>
    <vt:vector size="87" baseType="lpstr">
      <vt:lpstr>Aptos Display</vt:lpstr>
      <vt:lpstr>Aptos</vt:lpstr>
      <vt:lpstr>DengXian</vt:lpstr>
      <vt:lpstr>Arial</vt:lpstr>
      <vt:lpstr>Dosis</vt:lpstr>
      <vt:lpstr>Calibri</vt:lpstr>
      <vt:lpstr>Cambria Math</vt:lpstr>
      <vt:lpstr>Chalkboard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152</cp:revision>
  <cp:lastPrinted>2025-08-13T10:11:39Z</cp:lastPrinted>
  <dcterms:created xsi:type="dcterms:W3CDTF">2025-08-01T12:31:49Z</dcterms:created>
  <dcterms:modified xsi:type="dcterms:W3CDTF">2026-02-15T11:22:04Z</dcterms:modified>
</cp:coreProperties>
</file>