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5"/>
  </p:notesMasterIdLst>
  <p:handoutMasterIdLst>
    <p:handoutMasterId r:id="rId76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784" r:id="rId13"/>
    <p:sldId id="746" r:id="rId14"/>
    <p:sldId id="2134807096" r:id="rId15"/>
    <p:sldId id="2134806637" r:id="rId16"/>
    <p:sldId id="2134807097" r:id="rId17"/>
    <p:sldId id="914" r:id="rId18"/>
    <p:sldId id="769" r:id="rId19"/>
    <p:sldId id="768" r:id="rId20"/>
    <p:sldId id="870" r:id="rId21"/>
    <p:sldId id="2134807098" r:id="rId22"/>
    <p:sldId id="774" r:id="rId23"/>
    <p:sldId id="1054" r:id="rId24"/>
    <p:sldId id="1055" r:id="rId25"/>
    <p:sldId id="1056" r:id="rId26"/>
    <p:sldId id="968" r:id="rId27"/>
    <p:sldId id="1021" r:id="rId28"/>
    <p:sldId id="1046" r:id="rId29"/>
    <p:sldId id="2134807084" r:id="rId30"/>
    <p:sldId id="2134807085" r:id="rId31"/>
    <p:sldId id="2134807086" r:id="rId32"/>
    <p:sldId id="2134806710" r:id="rId33"/>
    <p:sldId id="751" r:id="rId34"/>
    <p:sldId id="871" r:id="rId35"/>
    <p:sldId id="2134806711" r:id="rId36"/>
    <p:sldId id="2134806681" r:id="rId37"/>
    <p:sldId id="2134806700" r:id="rId38"/>
    <p:sldId id="2134806722" r:id="rId39"/>
    <p:sldId id="2134807033" r:id="rId40"/>
    <p:sldId id="2134807034" r:id="rId41"/>
    <p:sldId id="2134807035" r:id="rId42"/>
    <p:sldId id="2134807055" r:id="rId43"/>
    <p:sldId id="2134807087" r:id="rId44"/>
    <p:sldId id="2134807088" r:id="rId45"/>
    <p:sldId id="2134806715" r:id="rId46"/>
    <p:sldId id="2134807089" r:id="rId47"/>
    <p:sldId id="2134807051" r:id="rId48"/>
    <p:sldId id="2134807052" r:id="rId49"/>
    <p:sldId id="2134807053" r:id="rId50"/>
    <p:sldId id="2134807066" r:id="rId51"/>
    <p:sldId id="2134807091" r:id="rId52"/>
    <p:sldId id="2134807092" r:id="rId53"/>
    <p:sldId id="2134807094" r:id="rId54"/>
    <p:sldId id="2134806689" r:id="rId55"/>
    <p:sldId id="2134806665" r:id="rId56"/>
    <p:sldId id="2134806663" r:id="rId57"/>
    <p:sldId id="2134807069" r:id="rId58"/>
    <p:sldId id="2134807028" r:id="rId59"/>
    <p:sldId id="2134806696" r:id="rId60"/>
    <p:sldId id="848" r:id="rId61"/>
    <p:sldId id="921" r:id="rId62"/>
    <p:sldId id="922" r:id="rId63"/>
    <p:sldId id="924" r:id="rId64"/>
    <p:sldId id="925" r:id="rId65"/>
    <p:sldId id="849" r:id="rId66"/>
    <p:sldId id="2134806697" r:id="rId67"/>
    <p:sldId id="2134806706" r:id="rId68"/>
    <p:sldId id="2134807090" r:id="rId69"/>
    <p:sldId id="858" r:id="rId70"/>
    <p:sldId id="868" r:id="rId71"/>
    <p:sldId id="869" r:id="rId72"/>
    <p:sldId id="764" r:id="rId73"/>
    <p:sldId id="949" r:id="rId7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7"/>
      <p:bold r:id="rId78"/>
    </p:embeddedFont>
    <p:embeddedFont>
      <p:font typeface="Dosis" pitchFamily="2" charset="0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6A6A6"/>
    <a:srgbClr val="FFDA6D"/>
    <a:srgbClr val="F2F2F2"/>
    <a:srgbClr val="FCC302"/>
    <a:srgbClr val="084F6A"/>
    <a:srgbClr val="FEA500"/>
    <a:srgbClr val="E88128"/>
    <a:srgbClr val="F6CD98"/>
    <a:srgbClr val="FFFFFF"/>
    <a:srgbClr val="609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86405" autoAdjust="0"/>
  </p:normalViewPr>
  <p:slideViewPr>
    <p:cSldViewPr snapToGrid="0">
      <p:cViewPr varScale="1">
        <p:scale>
          <a:sx n="65" d="100"/>
          <a:sy n="65" d="100"/>
        </p:scale>
        <p:origin x="147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font" Target="fonts/font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4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notesMaster" Target="notesMasters/notes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font" Target="fonts/font2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15/02/2026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B015-8C09-6659-C04D-3F215C5B6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234BA-6B23-F4A9-32F6-2528592EE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BD92B9-0EBF-6AB2-73FD-044B3DE2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6B402-8019-29A5-5F0E-8C6C36845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587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B4B52-357E-F294-D2A2-362D1C3B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B95AD-0D15-EA46-4FAC-E1C68C16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81401-F3A7-D094-3588-75AC78A15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65681-B155-1A4D-4C02-5581C5BCB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6572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64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11.emf"/><Relationship Id="rId4" Type="http://schemas.openxmlformats.org/officeDocument/2006/relationships/image" Target="../media/image40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67637" y="6021421"/>
            <a:ext cx="1163386" cy="288630"/>
            <a:chOff x="5333182" y="5877672"/>
            <a:chExt cx="116338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(2) </a:t>
            </a:r>
            <a:endParaRPr lang="a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حل المسائل –قيمة الجزء-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800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sz="1800" dirty="0"/>
              <a:t>(3) </a:t>
            </a:r>
            <a:endParaRPr lang="ar-MA" sz="1800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2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 </a:t>
            </a:r>
            <a:r>
              <a:rPr lang="ar-MA" dirty="0"/>
              <a:t>القسمة</a:t>
            </a:r>
            <a:r>
              <a:rPr lang="fr-MA" dirty="0"/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67393" y="958874"/>
            <a:ext cx="8178799" cy="105157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لْقِسْمَةُ (1)</a:t>
            </a:r>
            <a:endParaRPr lang="ar-MA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2E2F6E-7668-4A79-8B6E-FD94DEF5B074}"/>
              </a:ext>
            </a:extLst>
          </p:cNvPr>
          <p:cNvGrpSpPr/>
          <p:nvPr/>
        </p:nvGrpSpPr>
        <p:grpSpPr>
          <a:xfrm>
            <a:off x="561109" y="1991563"/>
            <a:ext cx="7947200" cy="4322618"/>
            <a:chOff x="561109" y="1991563"/>
            <a:chExt cx="7947200" cy="4322618"/>
          </a:xfrm>
        </p:grpSpPr>
        <p:pic>
          <p:nvPicPr>
            <p:cNvPr id="9" name="Image 8" descr="Une image contenant texte, capture d’écran, diagramme, logiciel&#10;&#10;Le contenu généré par l’IA peut être incorrect.">
              <a:extLst>
                <a:ext uri="{FF2B5EF4-FFF2-40B4-BE49-F238E27FC236}">
                  <a16:creationId xmlns:a16="http://schemas.microsoft.com/office/drawing/2014/main" id="{C69412B2-96B4-E00B-2D79-2D5596781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7700" y="1991563"/>
              <a:ext cx="4050609" cy="4322618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diagramme, logiciel&#10;&#10;Le contenu généré par l’IA peut être incorrect.">
              <a:extLst>
                <a:ext uri="{FF2B5EF4-FFF2-40B4-BE49-F238E27FC236}">
                  <a16:creationId xmlns:a16="http://schemas.microsoft.com/office/drawing/2014/main" id="{EC9F891C-E6EC-295B-59B4-F766B3E8D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09" y="1991563"/>
              <a:ext cx="3896592" cy="43226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816111" y="3691561"/>
            <a:ext cx="52779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خارِجَ قِسْمَةٍ عَدَدِ مِنْ رَقْمَينِ عَلى عَدَدِ مِنْ رَقْمِ وَاحِدِ 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الْتَقْنِيَةُ الْإِعْتِيادِيَّةُ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06637" y="325770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9607537-C655-2BCB-9208-5936ED3B79F1}"/>
              </a:ext>
            </a:extLst>
          </p:cNvPr>
          <p:cNvGrpSpPr/>
          <p:nvPr/>
        </p:nvGrpSpPr>
        <p:grpSpPr>
          <a:xfrm>
            <a:off x="1852602" y="3283141"/>
            <a:ext cx="4597052" cy="2015061"/>
            <a:chOff x="1852602" y="3105712"/>
            <a:chExt cx="4597052" cy="149270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FFEF689-E2D4-5D12-182C-41AFC71FEBE6}"/>
                </a:ext>
              </a:extLst>
            </p:cNvPr>
            <p:cNvSpPr txBox="1"/>
            <p:nvPr/>
          </p:nvSpPr>
          <p:spPr>
            <a:xfrm>
              <a:off x="1852602" y="3105712"/>
              <a:ext cx="4597052" cy="478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dirty="0">
                  <a:latin typeface="Calibri" panose="020F0502020204030204" pitchFamily="34" charset="0"/>
                </a:rPr>
                <a:t>تصحيح الواجب</a:t>
              </a:r>
              <a:r>
                <a:rPr lang="ar-MA" dirty="0">
                  <a:latin typeface="Calibri" panose="020F0502020204030204" pitchFamily="34" charset="0"/>
                </a:rPr>
                <a:t> </a:t>
              </a:r>
              <a:r>
                <a:rPr lang="ar-SA" dirty="0">
                  <a:latin typeface="Calibri" panose="020F0502020204030204" pitchFamily="34" charset="0"/>
                </a:rPr>
                <a:t>المنزلي</a:t>
              </a:r>
              <a:endParaRPr lang="ar-SA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AB88350-78BE-D846-23C6-D42A3CCB3EF8}"/>
                </a:ext>
              </a:extLst>
            </p:cNvPr>
            <p:cNvSpPr txBox="1"/>
            <p:nvPr/>
          </p:nvSpPr>
          <p:spPr>
            <a:xfrm>
              <a:off x="1852602" y="4256428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sp>
        <p:nvSpPr>
          <p:cNvPr id="10" name="ZoneTexte 8">
            <a:extLst>
              <a:ext uri="{FF2B5EF4-FFF2-40B4-BE49-F238E27FC236}">
                <a16:creationId xmlns:a16="http://schemas.microsoft.com/office/drawing/2014/main" id="{E6D76617-32FD-653C-7F69-11B610E690D8}"/>
              </a:ext>
            </a:extLst>
          </p:cNvPr>
          <p:cNvSpPr txBox="1"/>
          <p:nvPr/>
        </p:nvSpPr>
        <p:spPr>
          <a:xfrm>
            <a:off x="1852600" y="4078875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71600" y="921531"/>
            <a:ext cx="606825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 </a:t>
            </a:r>
          </a:p>
        </p:txBody>
      </p:sp>
      <p:pic>
        <p:nvPicPr>
          <p:cNvPr id="4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15D5251-28CA-B2F1-BB0D-0A00D496D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CFB97CE-1634-8420-CF83-678123F637F5}"/>
              </a:ext>
            </a:extLst>
          </p:cNvPr>
          <p:cNvGrpSpPr/>
          <p:nvPr/>
        </p:nvGrpSpPr>
        <p:grpSpPr>
          <a:xfrm>
            <a:off x="1003451" y="1807467"/>
            <a:ext cx="7376799" cy="4395597"/>
            <a:chOff x="1003451" y="1807467"/>
            <a:chExt cx="7376799" cy="43955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60645C8-F6F4-E41F-2321-A832A9A7C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3451" y="1807467"/>
              <a:ext cx="7376799" cy="4395597"/>
            </a:xfrm>
            <a:prstGeom prst="rect">
              <a:avLst/>
            </a:prstGeom>
          </p:spPr>
        </p:pic>
        <p:sp>
          <p:nvSpPr>
            <p:cNvPr id="7" name="Rectangle: Rounded Corners 1">
              <a:extLst>
                <a:ext uri="{FF2B5EF4-FFF2-40B4-BE49-F238E27FC236}">
                  <a16:creationId xmlns:a16="http://schemas.microsoft.com/office/drawing/2014/main" id="{B396A0B2-95E0-681D-0632-6170A0B85E00}"/>
                </a:ext>
              </a:extLst>
            </p:cNvPr>
            <p:cNvSpPr/>
            <p:nvPr/>
          </p:nvSpPr>
          <p:spPr>
            <a:xfrm>
              <a:off x="1379621" y="2245895"/>
              <a:ext cx="2943726" cy="192505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62694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925169" y="845963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4,5 و6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بسرعة، لديكم دقيقة واحدة.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3AA73D-0611-533A-BA17-D63A48432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3611"/>
            <a:ext cx="1008000" cy="1008000"/>
          </a:xfrm>
          <a:prstGeom prst="ellipse">
            <a:avLst/>
          </a:prstGeom>
        </p:spPr>
      </p:pic>
      <p:grpSp>
        <p:nvGrpSpPr>
          <p:cNvPr id="6" name="Groupe 2">
            <a:extLst>
              <a:ext uri="{FF2B5EF4-FFF2-40B4-BE49-F238E27FC236}">
                <a16:creationId xmlns:a16="http://schemas.microsoft.com/office/drawing/2014/main" id="{E444B7CE-6BC4-22D7-9F5F-E192748AE6AA}"/>
              </a:ext>
            </a:extLst>
          </p:cNvPr>
          <p:cNvGrpSpPr/>
          <p:nvPr/>
        </p:nvGrpSpPr>
        <p:grpSpPr>
          <a:xfrm>
            <a:off x="486539" y="951263"/>
            <a:ext cx="614494" cy="688367"/>
            <a:chOff x="924143" y="3511073"/>
            <a:chExt cx="614494" cy="688367"/>
          </a:xfrm>
        </p:grpSpPr>
        <p:pic>
          <p:nvPicPr>
            <p:cNvPr id="7" name="Image 3">
              <a:extLst>
                <a:ext uri="{FF2B5EF4-FFF2-40B4-BE49-F238E27FC236}">
                  <a16:creationId xmlns:a16="http://schemas.microsoft.com/office/drawing/2014/main" id="{034F6062-F719-7B8F-B260-C7F43761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4">
              <a:extLst>
                <a:ext uri="{FF2B5EF4-FFF2-40B4-BE49-F238E27FC236}">
                  <a16:creationId xmlns:a16="http://schemas.microsoft.com/office/drawing/2014/main" id="{73483757-F251-BA4A-FD84-50633220A3C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20700B3-BC03-F2DD-E7C1-7B7532037196}"/>
              </a:ext>
            </a:extLst>
          </p:cNvPr>
          <p:cNvGrpSpPr/>
          <p:nvPr/>
        </p:nvGrpSpPr>
        <p:grpSpPr>
          <a:xfrm>
            <a:off x="675409" y="1621611"/>
            <a:ext cx="7813964" cy="4757418"/>
            <a:chOff x="675409" y="1621611"/>
            <a:chExt cx="7813964" cy="475741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0828ECD-B53A-9727-A6EB-47D7C400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216" t="10177" r="56555" b="47744"/>
            <a:stretch>
              <a:fillRect/>
            </a:stretch>
          </p:blipFill>
          <p:spPr>
            <a:xfrm>
              <a:off x="675409" y="1621611"/>
              <a:ext cx="7813964" cy="4757418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87CAAD-6F44-4998-DD41-B6551907972A}"/>
                </a:ext>
              </a:extLst>
            </p:cNvPr>
            <p:cNvGrpSpPr/>
            <p:nvPr/>
          </p:nvGrpSpPr>
          <p:grpSpPr>
            <a:xfrm>
              <a:off x="1516455" y="2037523"/>
              <a:ext cx="6377278" cy="3974514"/>
              <a:chOff x="1516455" y="2037523"/>
              <a:chExt cx="6377278" cy="3974514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B2F4D30-AF8B-9A87-20EA-B0666670D304}"/>
                  </a:ext>
                </a:extLst>
              </p:cNvPr>
              <p:cNvSpPr txBox="1"/>
              <p:nvPr/>
            </p:nvSpPr>
            <p:spPr>
              <a:xfrm>
                <a:off x="6826827" y="2597727"/>
                <a:ext cx="961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24,9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307FB32-8F38-9BF6-D242-4434A8667FE5}"/>
                  </a:ext>
                </a:extLst>
              </p:cNvPr>
              <p:cNvSpPr txBox="1"/>
              <p:nvPr/>
            </p:nvSpPr>
            <p:spPr>
              <a:xfrm>
                <a:off x="3368505" y="2728354"/>
                <a:ext cx="961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7,35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CAD5EE1-BE90-DF7C-CEE7-AB706868EAE8}"/>
                  </a:ext>
                </a:extLst>
              </p:cNvPr>
              <p:cNvSpPr txBox="1"/>
              <p:nvPr/>
            </p:nvSpPr>
            <p:spPr>
              <a:xfrm>
                <a:off x="1516455" y="2728354"/>
                <a:ext cx="961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FF0000"/>
                    </a:solidFill>
                  </a:rPr>
                  <a:t>49,85</a:t>
                </a: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97EDCD93-C67F-C4F1-8B12-2284CBBE7964}"/>
                  </a:ext>
                </a:extLst>
              </p:cNvPr>
              <p:cNvSpPr/>
              <p:nvPr/>
            </p:nvSpPr>
            <p:spPr>
              <a:xfrm>
                <a:off x="4685805" y="3911434"/>
                <a:ext cx="405245" cy="446809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B79DE376-E889-DB47-2BFC-66664F78A3F6}"/>
                  </a:ext>
                </a:extLst>
              </p:cNvPr>
              <p:cNvSpPr/>
              <p:nvPr/>
            </p:nvSpPr>
            <p:spPr>
              <a:xfrm>
                <a:off x="1925169" y="5451299"/>
                <a:ext cx="650548" cy="560738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CA1DF625-049A-8A4F-DCD0-324A597EF347}"/>
                  </a:ext>
                </a:extLst>
              </p:cNvPr>
              <p:cNvSpPr/>
              <p:nvPr/>
            </p:nvSpPr>
            <p:spPr>
              <a:xfrm>
                <a:off x="7449788" y="5550373"/>
                <a:ext cx="443945" cy="461664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" name="ZoneTexte 17">
                <a:extLst>
                  <a:ext uri="{FF2B5EF4-FFF2-40B4-BE49-F238E27FC236}">
                    <a16:creationId xmlns:a16="http://schemas.microsoft.com/office/drawing/2014/main" id="{BC1B979A-0031-953A-1161-39200F833DF4}"/>
                  </a:ext>
                </a:extLst>
              </p:cNvPr>
              <p:cNvSpPr txBox="1"/>
              <p:nvPr/>
            </p:nvSpPr>
            <p:spPr>
              <a:xfrm>
                <a:off x="5970191" y="2037523"/>
                <a:ext cx="5938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17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" name="ZoneTexte 17">
                <a:extLst>
                  <a:ext uri="{FF2B5EF4-FFF2-40B4-BE49-F238E27FC236}">
                    <a16:creationId xmlns:a16="http://schemas.microsoft.com/office/drawing/2014/main" id="{A29283D2-8913-A66D-9217-36D290E77EFA}"/>
                  </a:ext>
                </a:extLst>
              </p:cNvPr>
              <p:cNvSpPr txBox="1"/>
              <p:nvPr/>
            </p:nvSpPr>
            <p:spPr>
              <a:xfrm>
                <a:off x="5182944" y="2037523"/>
                <a:ext cx="5938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6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" name="ZoneTexte 17">
                <a:extLst>
                  <a:ext uri="{FF2B5EF4-FFF2-40B4-BE49-F238E27FC236}">
                    <a16:creationId xmlns:a16="http://schemas.microsoft.com/office/drawing/2014/main" id="{ED8B03BB-597A-88BC-7BA4-C89FCDB81AF8}"/>
                  </a:ext>
                </a:extLst>
              </p:cNvPr>
              <p:cNvSpPr txBox="1"/>
              <p:nvPr/>
            </p:nvSpPr>
            <p:spPr>
              <a:xfrm>
                <a:off x="5699391" y="2376835"/>
                <a:ext cx="5938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FF0000"/>
                    </a:solidFill>
                  </a:rPr>
                  <a:t>8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846274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2F5A82E-B5B9-D936-41E4-6565CA60C1AB}"/>
              </a:ext>
            </a:extLst>
          </p:cNvPr>
          <p:cNvGrpSpPr/>
          <p:nvPr/>
        </p:nvGrpSpPr>
        <p:grpSpPr>
          <a:xfrm>
            <a:off x="1852602" y="3283141"/>
            <a:ext cx="4597052" cy="2015061"/>
            <a:chOff x="1852602" y="3105712"/>
            <a:chExt cx="4597052" cy="149270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FBA0C88-598B-0ACF-ED2B-8A9994EED425}"/>
                </a:ext>
              </a:extLst>
            </p:cNvPr>
            <p:cNvSpPr txBox="1"/>
            <p:nvPr/>
          </p:nvSpPr>
          <p:spPr>
            <a:xfrm>
              <a:off x="1852602" y="3105712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تصحيح الواجب</a:t>
              </a:r>
              <a:r>
                <a:rPr lang="ar-MA" sz="2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المنزلي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FD4827C-3723-1DE5-50A8-001982377D6B}"/>
                </a:ext>
              </a:extLst>
            </p:cNvPr>
            <p:cNvSpPr txBox="1"/>
            <p:nvPr/>
          </p:nvSpPr>
          <p:spPr>
            <a:xfrm>
              <a:off x="1852602" y="4256428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852602" y="3950444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الواجب المنزلي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14605" y="1626691"/>
            <a:ext cx="7843378" cy="4780405"/>
            <a:chOff x="714605" y="1626690"/>
            <a:chExt cx="7843378" cy="4780405"/>
          </a:xfrm>
        </p:grpSpPr>
        <p:pic>
          <p:nvPicPr>
            <p:cNvPr id="9" name="Image 8" descr="Une image contenant texte, capture d’écran, calendrier&#10;&#10;Le contenu généré par l’IA peut être incorrect.">
              <a:extLst>
                <a:ext uri="{FF2B5EF4-FFF2-40B4-BE49-F238E27FC236}">
                  <a16:creationId xmlns:a16="http://schemas.microsoft.com/office/drawing/2014/main" id="{8EB01799-86D9-E9E4-5992-863F5B3FB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5"/>
            <a:stretch>
              <a:fillRect/>
            </a:stretch>
          </p:blipFill>
          <p:spPr>
            <a:xfrm>
              <a:off x="714605" y="1626690"/>
              <a:ext cx="3921689" cy="478040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714605" y="2618509"/>
              <a:ext cx="3563481" cy="529936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C00000"/>
                  </a:solidFill>
                </a:rPr>
                <a:t> </a:t>
              </a:r>
              <a:r>
                <a:rPr lang="fr-MA" sz="2800" b="1" dirty="0">
                  <a:solidFill>
                    <a:srgbClr val="C00000"/>
                  </a:solidFill>
                </a:rPr>
                <a:t>12 </a:t>
              </a:r>
              <a:r>
                <a:rPr lang="fr-FR" sz="2800" dirty="0"/>
                <a:t>= 6 x </a:t>
              </a:r>
              <a:r>
                <a:rPr lang="fr-FR" sz="2800" dirty="0">
                  <a:solidFill>
                    <a:srgbClr val="FFC000"/>
                  </a:solidFill>
                </a:rPr>
                <a:t>…..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2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58037C0-70F0-0C37-8AC7-0F1132632D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9" r="1704" b="11238"/>
          <a:stretch>
            <a:fillRect/>
          </a:stretch>
        </p:blipFill>
        <p:spPr>
          <a:xfrm>
            <a:off x="727364" y="2826326"/>
            <a:ext cx="7699663" cy="120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8369E4C-CD76-B6F1-2206-F9DFE6441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9" r="1704" b="11238"/>
          <a:stretch>
            <a:fillRect/>
          </a:stretch>
        </p:blipFill>
        <p:spPr>
          <a:xfrm>
            <a:off x="722168" y="3252353"/>
            <a:ext cx="7699663" cy="120534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1CBF6EE-AE52-8AD4-311D-EDDD54D3F354}"/>
              </a:ext>
            </a:extLst>
          </p:cNvPr>
          <p:cNvGrpSpPr/>
          <p:nvPr/>
        </p:nvGrpSpPr>
        <p:grpSpPr>
          <a:xfrm>
            <a:off x="2902510" y="3393361"/>
            <a:ext cx="5415364" cy="979109"/>
            <a:chOff x="2802090" y="2927228"/>
            <a:chExt cx="5415364" cy="979109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19A639-7DD9-8AB7-E84A-E7C09AB1D601}"/>
                </a:ext>
              </a:extLst>
            </p:cNvPr>
            <p:cNvSpPr txBox="1"/>
            <p:nvPr/>
          </p:nvSpPr>
          <p:spPr>
            <a:xfrm>
              <a:off x="2857517" y="2967334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7C54E5-A397-A062-7156-C035F28EEC6F}"/>
                </a:ext>
              </a:extLst>
            </p:cNvPr>
            <p:cNvSpPr txBox="1"/>
            <p:nvPr/>
          </p:nvSpPr>
          <p:spPr>
            <a:xfrm>
              <a:off x="4110480" y="3407573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FCFFF2-6BFF-40A2-B568-86DECD926A34}"/>
                </a:ext>
              </a:extLst>
            </p:cNvPr>
            <p:cNvSpPr txBox="1"/>
            <p:nvPr/>
          </p:nvSpPr>
          <p:spPr>
            <a:xfrm>
              <a:off x="5420611" y="3424532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CACB2D-C623-86AD-8FEF-C834FA9C0B0F}"/>
                </a:ext>
              </a:extLst>
            </p:cNvPr>
            <p:cNvSpPr txBox="1"/>
            <p:nvPr/>
          </p:nvSpPr>
          <p:spPr>
            <a:xfrm>
              <a:off x="5420611" y="2942085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1AB9AD6-CFDF-B87F-A759-C5AB8C949319}"/>
                </a:ext>
              </a:extLst>
            </p:cNvPr>
            <p:cNvSpPr txBox="1"/>
            <p:nvPr/>
          </p:nvSpPr>
          <p:spPr>
            <a:xfrm>
              <a:off x="6646763" y="3444672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D125638-AC35-688B-0DD0-661993F2E550}"/>
                </a:ext>
              </a:extLst>
            </p:cNvPr>
            <p:cNvSpPr txBox="1"/>
            <p:nvPr/>
          </p:nvSpPr>
          <p:spPr>
            <a:xfrm>
              <a:off x="6580057" y="2927228"/>
              <a:ext cx="581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F9CD9F2-0408-2B1A-2716-FE25C7BE0D20}"/>
                </a:ext>
              </a:extLst>
            </p:cNvPr>
            <p:cNvSpPr txBox="1"/>
            <p:nvPr/>
          </p:nvSpPr>
          <p:spPr>
            <a:xfrm>
              <a:off x="7936917" y="2945908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73B101-F584-76D4-9FBF-0ED3932A50EF}"/>
                </a:ext>
              </a:extLst>
            </p:cNvPr>
            <p:cNvSpPr txBox="1"/>
            <p:nvPr/>
          </p:nvSpPr>
          <p:spPr>
            <a:xfrm>
              <a:off x="7882035" y="3427713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7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B4456F-F27E-4FB0-FD0B-4DFA43EAAD73}"/>
                </a:ext>
              </a:extLst>
            </p:cNvPr>
            <p:cNvSpPr txBox="1"/>
            <p:nvPr/>
          </p:nvSpPr>
          <p:spPr>
            <a:xfrm>
              <a:off x="2802090" y="3424531"/>
              <a:ext cx="2805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4238" y="470805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14F99E4-2CD4-9C5E-A632-9D2A74A42506}"/>
              </a:ext>
            </a:extLst>
          </p:cNvPr>
          <p:cNvGrpSpPr/>
          <p:nvPr/>
        </p:nvGrpSpPr>
        <p:grpSpPr>
          <a:xfrm>
            <a:off x="1852602" y="3283140"/>
            <a:ext cx="4597052" cy="2138171"/>
            <a:chOff x="1852602" y="3105712"/>
            <a:chExt cx="4597052" cy="158390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D091259-F5CB-06FB-886A-81B71450E9F8}"/>
                </a:ext>
              </a:extLst>
            </p:cNvPr>
            <p:cNvSpPr txBox="1"/>
            <p:nvPr/>
          </p:nvSpPr>
          <p:spPr>
            <a:xfrm>
              <a:off x="1852602" y="3105712"/>
              <a:ext cx="4597052" cy="341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تصحيح الواجب</a:t>
              </a:r>
              <a:r>
                <a:rPr lang="ar-MA" sz="2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ar-SA" sz="2400" dirty="0">
                  <a:solidFill>
                    <a:schemeClr val="bg1">
                      <a:lumMod val="65000"/>
                    </a:schemeClr>
                  </a:solidFill>
                </a:rPr>
                <a:t>المنزلي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893BF84-C921-4961-742A-79A08EF39606}"/>
                </a:ext>
              </a:extLst>
            </p:cNvPr>
            <p:cNvSpPr txBox="1"/>
            <p:nvPr/>
          </p:nvSpPr>
          <p:spPr>
            <a:xfrm>
              <a:off x="1852602" y="4256428"/>
              <a:ext cx="4597052" cy="4331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E88128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405983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اللوحة الجداء فقط.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82EEAC-A73C-34AF-9780-3BC1865E8D92}"/>
              </a:ext>
            </a:extLst>
          </p:cNvPr>
          <p:cNvGrpSpPr/>
          <p:nvPr/>
        </p:nvGrpSpPr>
        <p:grpSpPr>
          <a:xfrm>
            <a:off x="2206308" y="3040090"/>
            <a:ext cx="5688683" cy="1204161"/>
            <a:chOff x="1581697" y="3011121"/>
            <a:chExt cx="3895725" cy="178473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007262-2FBC-BD44-495F-5181E793B03F}"/>
                </a:ext>
              </a:extLst>
            </p:cNvPr>
            <p:cNvSpPr txBox="1"/>
            <p:nvPr/>
          </p:nvSpPr>
          <p:spPr>
            <a:xfrm>
              <a:off x="3779801" y="3011121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bg1">
                      <a:lumMod val="50000"/>
                    </a:schemeClr>
                  </a:solidFill>
                </a:rPr>
                <a:t>…....</a:t>
              </a:r>
              <a:endParaRPr lang="fr-MA" sz="6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A2D27-01E9-D342-F396-B51EA509F6D9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9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× 8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A378B1-E469-3D67-A1AE-8AD6BA4FD48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1981200" y="914498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 1">
            <a:extLst>
              <a:ext uri="{FF2B5EF4-FFF2-40B4-BE49-F238E27FC236}">
                <a16:creationId xmlns:a16="http://schemas.microsoft.com/office/drawing/2014/main" id="{3E44CD0A-8410-698C-03E9-B51219B76EA6}"/>
              </a:ext>
            </a:extLst>
          </p:cNvPr>
          <p:cNvGrpSpPr/>
          <p:nvPr/>
        </p:nvGrpSpPr>
        <p:grpSpPr>
          <a:xfrm>
            <a:off x="2272931" y="3138883"/>
            <a:ext cx="5223809" cy="1109911"/>
            <a:chOff x="1649810" y="3150811"/>
            <a:chExt cx="3577370" cy="16450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AE3CAD-B056-50B7-DBF3-29001941A1AA}"/>
                </a:ext>
              </a:extLst>
            </p:cNvPr>
            <p:cNvSpPr txBox="1"/>
            <p:nvPr/>
          </p:nvSpPr>
          <p:spPr>
            <a:xfrm>
              <a:off x="3529559" y="3150811"/>
              <a:ext cx="1697621" cy="15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FA4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72</a:t>
              </a:r>
              <a:endParaRPr lang="fr-MA" sz="6000" b="1" dirty="0">
                <a:solidFill>
                  <a:srgbClr val="FF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0A5643-156B-9C74-944D-91B77FFACEB6}"/>
                </a:ext>
              </a:extLst>
            </p:cNvPr>
            <p:cNvSpPr txBox="1"/>
            <p:nvPr/>
          </p:nvSpPr>
          <p:spPr>
            <a:xfrm>
              <a:off x="1649810" y="3255630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× 8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A95B53-8F50-50B2-2CFE-1B5B80C7F068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2206308" y="3228587"/>
            <a:ext cx="5483210" cy="1015664"/>
            <a:chOff x="1581697" y="3290499"/>
            <a:chExt cx="3755013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24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× </a:t>
              </a:r>
              <a:r>
                <a:rPr lang="ar-SA" sz="6000" b="1" dirty="0">
                  <a:solidFill>
                    <a:srgbClr val="FEA500"/>
                  </a:solidFill>
                </a:rPr>
                <a:t>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" name="Group 1">
            <a:extLst>
              <a:ext uri="{FF2B5EF4-FFF2-40B4-BE49-F238E27FC236}">
                <a16:creationId xmlns:a16="http://schemas.microsoft.com/office/drawing/2014/main" id="{71A9DFA3-6D7C-C60F-6859-0DE3234355AE}"/>
              </a:ext>
            </a:extLst>
          </p:cNvPr>
          <p:cNvGrpSpPr/>
          <p:nvPr/>
        </p:nvGrpSpPr>
        <p:grpSpPr>
          <a:xfrm>
            <a:off x="2319145" y="3120865"/>
            <a:ext cx="5205782" cy="1123384"/>
            <a:chOff x="1658970" y="3130842"/>
            <a:chExt cx="3565025" cy="1665008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84067AB4-7E16-3430-B768-67081BC6A67D}"/>
                </a:ext>
              </a:extLst>
            </p:cNvPr>
            <p:cNvSpPr txBox="1"/>
            <p:nvPr/>
          </p:nvSpPr>
          <p:spPr>
            <a:xfrm>
              <a:off x="3526374" y="3130842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24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3B639D88-6D62-5371-FE60-C6371B7ECFB1}"/>
                </a:ext>
              </a:extLst>
            </p:cNvPr>
            <p:cNvSpPr txBox="1"/>
            <p:nvPr/>
          </p:nvSpPr>
          <p:spPr>
            <a:xfrm>
              <a:off x="1658970" y="321067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× </a:t>
              </a:r>
              <a:r>
                <a:rPr lang="fr-MA" sz="6000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27272D8D-62FE-2B81-0522-58B33DE92EEA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7463-FB4B-0856-8189-6A5C7E7E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9F6DC62-D3B8-63BA-DA4C-CFAB63A21B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109EE3-65FF-F21D-172E-A597FAA34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6E61A6B-6020-7F5D-6C10-97DECE6381B4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B45B81-ED56-1688-0E56-8E9C6F22C0D6}"/>
              </a:ext>
            </a:extLst>
          </p:cNvPr>
          <p:cNvGrpSpPr/>
          <p:nvPr/>
        </p:nvGrpSpPr>
        <p:grpSpPr>
          <a:xfrm>
            <a:off x="2206308" y="3218774"/>
            <a:ext cx="5394587" cy="1025477"/>
            <a:chOff x="1581697" y="3275955"/>
            <a:chExt cx="3694322" cy="15198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82A410-C9AD-B69E-3C36-F1B72596856C}"/>
                </a:ext>
              </a:extLst>
            </p:cNvPr>
            <p:cNvSpPr txBox="1"/>
            <p:nvPr/>
          </p:nvSpPr>
          <p:spPr>
            <a:xfrm>
              <a:off x="3578398" y="3275955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81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67436E-FC56-EF19-D567-A7AC0C38FFF5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9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 </a:t>
              </a:r>
              <a:r>
                <a:rPr lang="ar-SA" sz="6000" b="1" dirty="0">
                  <a:solidFill>
                    <a:srgbClr val="FEA500"/>
                  </a:solidFill>
                </a:rPr>
                <a:t>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DCC7C9-683F-3E8D-0F87-E264F070B4C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8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C67C-BD83-2F82-6BEC-E04AF72C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C3CBAD-0FB9-040E-E671-05704AE509D0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861712-11EE-7B4C-FE62-F16C5717C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FE8919-D1C2-BD04-18CC-56E365980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65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85C0-1B93-0B6A-C27D-EEB08694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28B251-2A7A-B357-D022-46FA87A9AC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AE1A45-595D-55FB-8C89-C82F7D6CA038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يتذكر جداء 9 في 9 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E2F3CF-D364-78BA-4607-833FFD6A6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B80B2DD-D68F-97B7-FD81-BE77E475ED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FE2DE4DA-2AC0-EC58-72C3-0733B6A0C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7BA0115-58F6-5813-660C-D87E1E3372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1">
            <a:extLst>
              <a:ext uri="{FF2B5EF4-FFF2-40B4-BE49-F238E27FC236}">
                <a16:creationId xmlns:a16="http://schemas.microsoft.com/office/drawing/2014/main" id="{DDD6D30B-26FB-0A3F-30F9-A65FE3FD3292}"/>
              </a:ext>
            </a:extLst>
          </p:cNvPr>
          <p:cNvGrpSpPr/>
          <p:nvPr/>
        </p:nvGrpSpPr>
        <p:grpSpPr>
          <a:xfrm>
            <a:off x="2155784" y="3151208"/>
            <a:ext cx="5323272" cy="1049500"/>
            <a:chOff x="1831938" y="3240349"/>
            <a:chExt cx="3645484" cy="1555502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AFF630D2-A3D3-1B31-7DAD-42B0C825A734}"/>
                </a:ext>
              </a:extLst>
            </p:cNvPr>
            <p:cNvSpPr txBox="1"/>
            <p:nvPr/>
          </p:nvSpPr>
          <p:spPr>
            <a:xfrm>
              <a:off x="3779801" y="3290501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81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33BB0913-7CA3-1D8E-B5C7-0811AF3655E8}"/>
                </a:ext>
              </a:extLst>
            </p:cNvPr>
            <p:cNvSpPr txBox="1"/>
            <p:nvPr/>
          </p:nvSpPr>
          <p:spPr>
            <a:xfrm>
              <a:off x="1831938" y="3240349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9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ar-SA" sz="6000" b="1" dirty="0">
                  <a:solidFill>
                    <a:srgbClr val="FF0000"/>
                  </a:solidFill>
                </a:rPr>
                <a:t>9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4630185-3B43-F15B-C61E-66506200947A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54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3006874"/>
            <a:chOff x="2193989" y="2167843"/>
            <a:chExt cx="4932000" cy="300687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3873" y="3210205"/>
              <a:ext cx="3594949" cy="1964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 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سَ</a:t>
              </a:r>
              <a:r>
                <a:rPr lang="ar-S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بُ خارِجِ قِسْمَةِ عَدَدٍ مِنْ رَقْمَينِ عَلى عَدَدٍ مِنْ رَقْمٍ وَاحِدٍ 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r>
                <a:rPr lang="a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الْتَقْنِيَةُ الْاعْتِيَادِيَّةُ</a:t>
              </a:r>
              <a:r>
                <a:rPr lang="fr-MA" sz="2800" b="1" kern="0" dirty="0">
                  <a:solidFill>
                    <a:srgbClr val="FFA4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خارج قسمة عدد على عدد من رقم واحد.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_N4_P3_SEM2_S1_V1">
            <a:hlinkClick r:id="" action="ppaction://media"/>
            <a:extLst>
              <a:ext uri="{FF2B5EF4-FFF2-40B4-BE49-F238E27FC236}">
                <a16:creationId xmlns:a16="http://schemas.microsoft.com/office/drawing/2014/main" id="{2B6F9A9F-9D5C-6FA6-A3C1-1D0D92541A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792" y="1925716"/>
            <a:ext cx="7454416" cy="468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FD6A9A-F2DF-34C9-B867-F37D893C6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28" y="1861884"/>
            <a:ext cx="6585857" cy="391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4040254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7" y="477516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لإنجاز عمليات  القسمة.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0F39832-9E57-E946-ADE4-164B40727EB8}"/>
              </a:ext>
            </a:extLst>
          </p:cNvPr>
          <p:cNvGrpSpPr/>
          <p:nvPr/>
        </p:nvGrpSpPr>
        <p:grpSpPr>
          <a:xfrm>
            <a:off x="586674" y="1925958"/>
            <a:ext cx="7507844" cy="3842983"/>
            <a:chOff x="586674" y="1925958"/>
            <a:chExt cx="7507844" cy="3842983"/>
          </a:xfrm>
        </p:grpSpPr>
        <p:pic>
          <p:nvPicPr>
            <p:cNvPr id="2" name="Google Shape;190;p9">
              <a:extLst>
                <a:ext uri="{FF2B5EF4-FFF2-40B4-BE49-F238E27FC236}">
                  <a16:creationId xmlns:a16="http://schemas.microsoft.com/office/drawing/2014/main" id="{344F7D71-7C32-901E-7865-E6EBE5EDF54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6674" y="1925958"/>
              <a:ext cx="7507844" cy="3842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D3AD4F1-570B-A7FC-2A08-678E18B80333}"/>
                </a:ext>
              </a:extLst>
            </p:cNvPr>
            <p:cNvSpPr txBox="1"/>
            <p:nvPr/>
          </p:nvSpPr>
          <p:spPr>
            <a:xfrm>
              <a:off x="1298864" y="2836718"/>
              <a:ext cx="2660072" cy="28159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04A043-1F61-B815-4814-C197C74B3EA1}"/>
              </a:ext>
            </a:extLst>
          </p:cNvPr>
          <p:cNvGrpSpPr/>
          <p:nvPr/>
        </p:nvGrpSpPr>
        <p:grpSpPr>
          <a:xfrm>
            <a:off x="674560" y="1465653"/>
            <a:ext cx="7228468" cy="578425"/>
            <a:chOff x="674560" y="1465653"/>
            <a:chExt cx="7228468" cy="578425"/>
          </a:xfrm>
        </p:grpSpPr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853BAD44-D4A9-0D98-8A0E-B58774EC5262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6ED60D24-D0D9-4700-BA79-A247ACC8E77F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461EF394-9B08-06D5-69A4-4661C89AE1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6B3C324A-31B1-D1BF-3456-20BF6362990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EB5FC5F4-CA76-1D1F-74BB-3CD9E665515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CF0F3ED6-AF4F-8C13-BB32-5A474893DB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29E60450-3FC2-F80B-75C8-07BCA7E633A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C837B887-C27C-6CF2-4B06-C08C690B310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1E350A6D-5F0F-BE09-39AE-3371DE0DE9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2635FB2-1286-2630-B497-262C26E2C039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062DE20-7CCF-B2F2-342A-44170258984C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DB2940E-BCDF-4F24-494E-892A47592EAC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A2D7DEC-7357-98EB-9331-7AE4981AFF2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7DEE0545-AB12-AA38-D40F-A5A6869183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4D35AD-945C-292A-2458-73F077AC4D70}"/>
              </a:ext>
            </a:extLst>
          </p:cNvPr>
          <p:cNvGrpSpPr/>
          <p:nvPr/>
        </p:nvGrpSpPr>
        <p:grpSpPr>
          <a:xfrm>
            <a:off x="784646" y="2342808"/>
            <a:ext cx="7507844" cy="3842983"/>
            <a:chOff x="586674" y="1925958"/>
            <a:chExt cx="7507844" cy="3842983"/>
          </a:xfrm>
        </p:grpSpPr>
        <p:pic>
          <p:nvPicPr>
            <p:cNvPr id="24" name="Google Shape;190;p9">
              <a:extLst>
                <a:ext uri="{FF2B5EF4-FFF2-40B4-BE49-F238E27FC236}">
                  <a16:creationId xmlns:a16="http://schemas.microsoft.com/office/drawing/2014/main" id="{3B83A16F-87E7-3014-7B39-8401F6065D6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6674" y="1925958"/>
              <a:ext cx="7507844" cy="3842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6B55287-AC48-840B-EB42-6E26341450D0}"/>
                </a:ext>
              </a:extLst>
            </p:cNvPr>
            <p:cNvSpPr txBox="1"/>
            <p:nvPr/>
          </p:nvSpPr>
          <p:spPr>
            <a:xfrm>
              <a:off x="1298864" y="2836718"/>
              <a:ext cx="2660072" cy="28159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العملية على الألواح واقسموا العدد في المنزلة الأكبر على 4 ثم احسبوا الباقي.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C1843C-2616-E33F-588B-BA0AF3F0EF32}"/>
              </a:ext>
            </a:extLst>
          </p:cNvPr>
          <p:cNvSpPr txBox="1"/>
          <p:nvPr/>
        </p:nvSpPr>
        <p:spPr>
          <a:xfrm>
            <a:off x="6548200" y="1525912"/>
            <a:ext cx="983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أَقْسِمُ </a:t>
            </a:r>
            <a:endParaRPr lang="fr-MA" dirty="0">
              <a:solidFill>
                <a:schemeClr val="bg1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0AE6B1D-1525-1180-773C-B0937F30315A}"/>
              </a:ext>
            </a:extLst>
          </p:cNvPr>
          <p:cNvGrpSpPr/>
          <p:nvPr/>
        </p:nvGrpSpPr>
        <p:grpSpPr>
          <a:xfrm>
            <a:off x="784646" y="2342808"/>
            <a:ext cx="7507844" cy="3842983"/>
            <a:chOff x="586674" y="1925958"/>
            <a:chExt cx="7507844" cy="3842983"/>
          </a:xfrm>
        </p:grpSpPr>
        <p:pic>
          <p:nvPicPr>
            <p:cNvPr id="21" name="Google Shape;190;p9">
              <a:extLst>
                <a:ext uri="{FF2B5EF4-FFF2-40B4-BE49-F238E27FC236}">
                  <a16:creationId xmlns:a16="http://schemas.microsoft.com/office/drawing/2014/main" id="{5F8382E9-22BA-0B49-84FE-17529D65305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6674" y="1925958"/>
              <a:ext cx="7507844" cy="3842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8367EF1-3653-4825-6DE0-8504C15F150E}"/>
                </a:ext>
              </a:extLst>
            </p:cNvPr>
            <p:cNvSpPr txBox="1"/>
            <p:nvPr/>
          </p:nvSpPr>
          <p:spPr>
            <a:xfrm>
              <a:off x="1298864" y="2836718"/>
              <a:ext cx="2660072" cy="28159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05C0BE-7CD7-1270-3F37-8E5C58A58781}"/>
              </a:ext>
            </a:extLst>
          </p:cNvPr>
          <p:cNvGrpSpPr/>
          <p:nvPr/>
        </p:nvGrpSpPr>
        <p:grpSpPr>
          <a:xfrm>
            <a:off x="674560" y="1465653"/>
            <a:ext cx="7228468" cy="578425"/>
            <a:chOff x="674560" y="1465653"/>
            <a:chExt cx="7228468" cy="578425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8571A9FD-47E3-9228-4A45-7545ADF22E92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5" name="Rectangle : coins arrondis 16">
                <a:extLst>
                  <a:ext uri="{FF2B5EF4-FFF2-40B4-BE49-F238E27FC236}">
                    <a16:creationId xmlns:a16="http://schemas.microsoft.com/office/drawing/2014/main" id="{67951E7D-004F-8658-CCA2-EFD30C46685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20EB020C-25A0-7DAA-1FE6-4318C31BA1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37EB25EE-F615-7E55-5A07-DF6054DFD78A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3" name="Rectangle : coins arrondis 19">
                <a:extLst>
                  <a:ext uri="{FF2B5EF4-FFF2-40B4-BE49-F238E27FC236}">
                    <a16:creationId xmlns:a16="http://schemas.microsoft.com/office/drawing/2014/main" id="{11635225-0C64-12F3-0C3E-9D319DE7066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0BF2014D-495A-1994-7BB7-14A09FF6E2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3FDBA4-B0FF-BD79-D7B9-3D3E058FA35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9" name="Rectangle : coins arrondis 2">
                <a:extLst>
                  <a:ext uri="{FF2B5EF4-FFF2-40B4-BE49-F238E27FC236}">
                    <a16:creationId xmlns:a16="http://schemas.microsoft.com/office/drawing/2014/main" id="{3CE64766-E526-DA84-CBBF-076E039D374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D04C1D31-00E3-F572-8EA1-A2BC247903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7">
              <a:extLst>
                <a:ext uri="{FF2B5EF4-FFF2-40B4-BE49-F238E27FC236}">
                  <a16:creationId xmlns:a16="http://schemas.microsoft.com/office/drawing/2014/main" id="{9E987514-9B88-6B3D-2E1F-07B8358842A8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1">
              <a:extLst>
                <a:ext uri="{FF2B5EF4-FFF2-40B4-BE49-F238E27FC236}">
                  <a16:creationId xmlns:a16="http://schemas.microsoft.com/office/drawing/2014/main" id="{55BE16FA-3605-36C7-6A46-B95C93D214C6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44E4DCB-96F2-9A32-F0D9-732F588F3321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17" name="Rectangle : coins arrondis 13">
                <a:extLst>
                  <a:ext uri="{FF2B5EF4-FFF2-40B4-BE49-F238E27FC236}">
                    <a16:creationId xmlns:a16="http://schemas.microsoft.com/office/drawing/2014/main" id="{18CEEBA1-7A66-D171-CD9F-B5172AA82D2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50FF0CAD-703D-896F-9AA1-05BDB00618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4CAE2-3C37-5E67-A381-DA5D2120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7A5E4D4-1329-C873-6F25-3455E17541FD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5145EB-74C4-78AC-29A9-10E6A2577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703F1-6D44-BD4E-F8C3-E745E8536A7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9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347511" y="858759"/>
            <a:ext cx="7178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فيها 4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مرة </a:t>
            </a:r>
            <a:r>
              <a:rPr lang="ar-S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واحدة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أكتب 1 في الخارج . ثم أضرب وأحسب الباقي. 7 ناقص 4 يساوي 3.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DCA3271-12B6-D51E-0938-2EFE41D7FC42}"/>
              </a:ext>
            </a:extLst>
          </p:cNvPr>
          <p:cNvGrpSpPr/>
          <p:nvPr/>
        </p:nvGrpSpPr>
        <p:grpSpPr>
          <a:xfrm>
            <a:off x="763865" y="2311635"/>
            <a:ext cx="7507844" cy="3842983"/>
            <a:chOff x="586674" y="1925958"/>
            <a:chExt cx="7507844" cy="3842983"/>
          </a:xfrm>
        </p:grpSpPr>
        <p:pic>
          <p:nvPicPr>
            <p:cNvPr id="13" name="Google Shape;190;p9">
              <a:extLst>
                <a:ext uri="{FF2B5EF4-FFF2-40B4-BE49-F238E27FC236}">
                  <a16:creationId xmlns:a16="http://schemas.microsoft.com/office/drawing/2014/main" id="{7A751F36-89AD-6858-7DC8-DC5DC303F18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6674" y="1925958"/>
              <a:ext cx="7507844" cy="3842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4AA4198-9F41-E0EA-03D8-8049F2ADD6B2}"/>
                </a:ext>
              </a:extLst>
            </p:cNvPr>
            <p:cNvSpPr txBox="1"/>
            <p:nvPr/>
          </p:nvSpPr>
          <p:spPr>
            <a:xfrm>
              <a:off x="1298864" y="2836718"/>
              <a:ext cx="2660072" cy="28159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141FAD45-C882-4F17-E4BA-AD559D8EDA44}"/>
              </a:ext>
            </a:extLst>
          </p:cNvPr>
          <p:cNvSpPr txBox="1"/>
          <p:nvPr/>
        </p:nvSpPr>
        <p:spPr>
          <a:xfrm>
            <a:off x="1859973" y="4166755"/>
            <a:ext cx="95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7   6 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41B2D34-669B-D02B-960C-F60EB39AAD36}"/>
              </a:ext>
            </a:extLst>
          </p:cNvPr>
          <p:cNvSpPr txBox="1"/>
          <p:nvPr/>
        </p:nvSpPr>
        <p:spPr>
          <a:xfrm>
            <a:off x="1676702" y="4447797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E42FCE22-975E-0024-25C6-729D9BAF177C}"/>
              </a:ext>
            </a:extLst>
          </p:cNvPr>
          <p:cNvSpPr/>
          <p:nvPr/>
        </p:nvSpPr>
        <p:spPr>
          <a:xfrm>
            <a:off x="1954988" y="4119100"/>
            <a:ext cx="365332" cy="369332"/>
          </a:xfrm>
          <a:prstGeom prst="arc">
            <a:avLst>
              <a:gd name="adj1" fmla="val 10965727"/>
              <a:gd name="adj2" fmla="val 0"/>
            </a:avLst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6D53169-1F3C-5183-98E3-63A0CDD24EE6}"/>
              </a:ext>
            </a:extLst>
          </p:cNvPr>
          <p:cNvSpPr txBox="1"/>
          <p:nvPr/>
        </p:nvSpPr>
        <p:spPr>
          <a:xfrm>
            <a:off x="2691230" y="4644904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9AD4147-1C6C-A06A-33AB-65B21A6FF2E0}"/>
              </a:ext>
            </a:extLst>
          </p:cNvPr>
          <p:cNvSpPr txBox="1"/>
          <p:nvPr/>
        </p:nvSpPr>
        <p:spPr>
          <a:xfrm>
            <a:off x="2717273" y="4103711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5D3910-7967-AC98-F70E-D9D3DA0928CF}"/>
              </a:ext>
            </a:extLst>
          </p:cNvPr>
          <p:cNvCxnSpPr>
            <a:cxnSpLocks/>
          </p:cNvCxnSpPr>
          <p:nvPr/>
        </p:nvCxnSpPr>
        <p:spPr>
          <a:xfrm>
            <a:off x="1954988" y="4844959"/>
            <a:ext cx="36533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50670F8D-10AF-3E35-F919-6A9AB12BBEC2}"/>
              </a:ext>
            </a:extLst>
          </p:cNvPr>
          <p:cNvSpPr txBox="1"/>
          <p:nvPr/>
        </p:nvSpPr>
        <p:spPr>
          <a:xfrm>
            <a:off x="1431101" y="4306873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-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2DE3B72-A4EB-01BF-67D7-610197D68C7E}"/>
              </a:ext>
            </a:extLst>
          </p:cNvPr>
          <p:cNvSpPr txBox="1"/>
          <p:nvPr/>
        </p:nvSpPr>
        <p:spPr>
          <a:xfrm>
            <a:off x="1660629" y="4850206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E651E5-AFD4-8DFD-9DCB-FB7DA07B25E8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9C1AC5A8-19BA-BBDF-BFE0-2279FDA7EC41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3" name="Rectangle : coins arrondis 16">
                <a:extLst>
                  <a:ext uri="{FF2B5EF4-FFF2-40B4-BE49-F238E27FC236}">
                    <a16:creationId xmlns:a16="http://schemas.microsoft.com/office/drawing/2014/main" id="{B7147035-2272-70E4-9AC4-9BDDB3E5EAA6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8467B3A6-F0E4-FE64-CAF1-169517CD85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3CE58742-313E-11AE-4B8C-B585801E269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1" name="Rectangle : coins arrondis 19">
                <a:extLst>
                  <a:ext uri="{FF2B5EF4-FFF2-40B4-BE49-F238E27FC236}">
                    <a16:creationId xmlns:a16="http://schemas.microsoft.com/office/drawing/2014/main" id="{0DC797D9-2E85-A372-8660-9CE13DDFAB6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48E20FDB-6DEC-9D96-9F8F-CC6E9ED4A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ED90F23-E494-37A3-9144-DD1ABA4B0A68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9" name="Rectangle : coins arrondis 2">
                <a:extLst>
                  <a:ext uri="{FF2B5EF4-FFF2-40B4-BE49-F238E27FC236}">
                    <a16:creationId xmlns:a16="http://schemas.microsoft.com/office/drawing/2014/main" id="{D2C10477-2C1F-9D60-9A62-D42671C4E16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id="{456EEC69-C996-3EFE-195B-21546EE3A1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" name="ZoneTexte 7">
              <a:extLst>
                <a:ext uri="{FF2B5EF4-FFF2-40B4-BE49-F238E27FC236}">
                  <a16:creationId xmlns:a16="http://schemas.microsoft.com/office/drawing/2014/main" id="{E0965F1E-DD94-E294-1A61-8E559B0DB5A2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ZoneTexte 11">
              <a:extLst>
                <a:ext uri="{FF2B5EF4-FFF2-40B4-BE49-F238E27FC236}">
                  <a16:creationId xmlns:a16="http://schemas.microsoft.com/office/drawing/2014/main" id="{141AF932-E7BD-02E4-2214-B8815069455D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865DE4B-D10F-C9B0-1899-2B6E2F4660C2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37" name="Rectangle : coins arrondis 13">
                <a:extLst>
                  <a:ext uri="{FF2B5EF4-FFF2-40B4-BE49-F238E27FC236}">
                    <a16:creationId xmlns:a16="http://schemas.microsoft.com/office/drawing/2014/main" id="{487601BD-44DC-CFA0-4B77-6BBE2CA8AAB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2D0310E2-732C-BF33-AD4E-ED30ADD3A5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620DBC7-96C4-C8F6-528D-7DFCA8851FEC}"/>
              </a:ext>
            </a:extLst>
          </p:cNvPr>
          <p:cNvGrpSpPr/>
          <p:nvPr/>
        </p:nvGrpSpPr>
        <p:grpSpPr>
          <a:xfrm>
            <a:off x="763865" y="2311635"/>
            <a:ext cx="7507844" cy="3842983"/>
            <a:chOff x="586674" y="1925958"/>
            <a:chExt cx="7507844" cy="3842983"/>
          </a:xfrm>
        </p:grpSpPr>
        <p:pic>
          <p:nvPicPr>
            <p:cNvPr id="13" name="Google Shape;190;p9">
              <a:extLst>
                <a:ext uri="{FF2B5EF4-FFF2-40B4-BE49-F238E27FC236}">
                  <a16:creationId xmlns:a16="http://schemas.microsoft.com/office/drawing/2014/main" id="{7A34C3CC-303F-7427-9070-73F9ACE2FF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6674" y="1925958"/>
              <a:ext cx="7507844" cy="3842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CD5ADAF-58E8-C58F-109B-96C2830E417F}"/>
                </a:ext>
              </a:extLst>
            </p:cNvPr>
            <p:cNvSpPr txBox="1"/>
            <p:nvPr/>
          </p:nvSpPr>
          <p:spPr>
            <a:xfrm>
              <a:off x="1298864" y="2836718"/>
              <a:ext cx="2660072" cy="28159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3239C149-622E-4F94-C680-12A256893C19}"/>
              </a:ext>
            </a:extLst>
          </p:cNvPr>
          <p:cNvSpPr txBox="1"/>
          <p:nvPr/>
        </p:nvSpPr>
        <p:spPr>
          <a:xfrm>
            <a:off x="1859973" y="4166755"/>
            <a:ext cx="95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7   6 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40DC42-98B7-E0E8-3B15-681170FD3E8F}"/>
              </a:ext>
            </a:extLst>
          </p:cNvPr>
          <p:cNvSpPr txBox="1"/>
          <p:nvPr/>
        </p:nvSpPr>
        <p:spPr>
          <a:xfrm>
            <a:off x="1676702" y="4447797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B1672B5-9E35-67EF-8D84-6128B287D1A8}"/>
              </a:ext>
            </a:extLst>
          </p:cNvPr>
          <p:cNvSpPr/>
          <p:nvPr/>
        </p:nvSpPr>
        <p:spPr>
          <a:xfrm>
            <a:off x="1954988" y="4119100"/>
            <a:ext cx="365332" cy="369332"/>
          </a:xfrm>
          <a:prstGeom prst="arc">
            <a:avLst>
              <a:gd name="adj1" fmla="val 10965727"/>
              <a:gd name="adj2" fmla="val 0"/>
            </a:avLst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52261-0192-2C9F-F9E0-587E175EE1E0}"/>
              </a:ext>
            </a:extLst>
          </p:cNvPr>
          <p:cNvSpPr txBox="1"/>
          <p:nvPr/>
        </p:nvSpPr>
        <p:spPr>
          <a:xfrm>
            <a:off x="2691230" y="4644904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45AC81D-A39A-4A7B-3E23-2B525D0EAE2E}"/>
              </a:ext>
            </a:extLst>
          </p:cNvPr>
          <p:cNvSpPr txBox="1"/>
          <p:nvPr/>
        </p:nvSpPr>
        <p:spPr>
          <a:xfrm>
            <a:off x="2717273" y="4103711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29252D6-145D-6959-D001-09A55F502D79}"/>
              </a:ext>
            </a:extLst>
          </p:cNvPr>
          <p:cNvCxnSpPr>
            <a:cxnSpLocks/>
          </p:cNvCxnSpPr>
          <p:nvPr/>
        </p:nvCxnSpPr>
        <p:spPr>
          <a:xfrm>
            <a:off x="1954988" y="4844959"/>
            <a:ext cx="36533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EA61A4FA-E144-A678-073D-A34C45157DBB}"/>
              </a:ext>
            </a:extLst>
          </p:cNvPr>
          <p:cNvSpPr txBox="1"/>
          <p:nvPr/>
        </p:nvSpPr>
        <p:spPr>
          <a:xfrm>
            <a:off x="1431101" y="4306873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-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89AA49A-5C56-A8D8-FC32-55FFB76492D8}"/>
              </a:ext>
            </a:extLst>
          </p:cNvPr>
          <p:cNvSpPr txBox="1"/>
          <p:nvPr/>
        </p:nvSpPr>
        <p:spPr>
          <a:xfrm>
            <a:off x="1660629" y="4850206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5FC888-24C2-14BB-656F-F990322BF382}"/>
              </a:ext>
            </a:extLst>
          </p:cNvPr>
          <p:cNvGrpSpPr/>
          <p:nvPr/>
        </p:nvGrpSpPr>
        <p:grpSpPr>
          <a:xfrm>
            <a:off x="641902" y="1646682"/>
            <a:ext cx="7228468" cy="578425"/>
            <a:chOff x="674560" y="1465653"/>
            <a:chExt cx="7228468" cy="578425"/>
          </a:xfrm>
        </p:grpSpPr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A6299819-E0FB-5D2B-547E-3B5B6F5DF9D4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3" name="Rectangle : coins arrondis 16">
                <a:extLst>
                  <a:ext uri="{FF2B5EF4-FFF2-40B4-BE49-F238E27FC236}">
                    <a16:creationId xmlns:a16="http://schemas.microsoft.com/office/drawing/2014/main" id="{115CCE01-3B52-D0A0-6CDA-79C5365C880D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9C89BE21-C114-F8C5-EDB1-1C1B0C93DB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863BCC6C-987C-7F1D-95AD-7E54B49AE825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1" name="Rectangle : coins arrondis 19">
                <a:extLst>
                  <a:ext uri="{FF2B5EF4-FFF2-40B4-BE49-F238E27FC236}">
                    <a16:creationId xmlns:a16="http://schemas.microsoft.com/office/drawing/2014/main" id="{7D3D8E96-1871-093A-27AA-62622D01766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64D92A74-3CC3-64BD-C080-545E1BC4B7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2CA4DDD-C4D9-DBF9-9179-52B0842BBE13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9" name="Rectangle : coins arrondis 2">
                <a:extLst>
                  <a:ext uri="{FF2B5EF4-FFF2-40B4-BE49-F238E27FC236}">
                    <a16:creationId xmlns:a16="http://schemas.microsoft.com/office/drawing/2014/main" id="{61EDCB8E-211A-E52D-2F82-5ACB8A0692F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id="{0388A878-5853-D821-1C3B-3BFF9AECB6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" name="ZoneTexte 7">
              <a:extLst>
                <a:ext uri="{FF2B5EF4-FFF2-40B4-BE49-F238E27FC236}">
                  <a16:creationId xmlns:a16="http://schemas.microsoft.com/office/drawing/2014/main" id="{A255426D-2865-D401-CB36-27AB4DCEC779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ZoneTexte 11">
              <a:extLst>
                <a:ext uri="{FF2B5EF4-FFF2-40B4-BE49-F238E27FC236}">
                  <a16:creationId xmlns:a16="http://schemas.microsoft.com/office/drawing/2014/main" id="{7172B82E-ED36-C1B7-AEB3-42BAE1D8519F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2BC256C-7DA8-AB5B-2012-AB9D0C35BC83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37" name="Rectangle : coins arrondis 13">
                <a:extLst>
                  <a:ext uri="{FF2B5EF4-FFF2-40B4-BE49-F238E27FC236}">
                    <a16:creationId xmlns:a16="http://schemas.microsoft.com/office/drawing/2014/main" id="{EBDC958C-533E-5104-D11D-F42E14478FC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FE14D589-E6DE-F6B8-C760-439E11FC68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5BD2-C788-8BD4-1A78-1FF7A9C0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9CBC86-CC72-FD49-582F-39859745D38B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لواحكم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واصلوا العملية و بادلوا الباقي وأضيفوا إليه العدد في منزلة الوحدات.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EAA2C-5306-C267-FAEF-422CB64B8A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E831BD1-142A-AB12-6FC5-C1FC24B15404}"/>
              </a:ext>
            </a:extLst>
          </p:cNvPr>
          <p:cNvGrpSpPr/>
          <p:nvPr/>
        </p:nvGrpSpPr>
        <p:grpSpPr>
          <a:xfrm>
            <a:off x="784646" y="2412803"/>
            <a:ext cx="7507844" cy="3596829"/>
            <a:chOff x="586674" y="1925958"/>
            <a:chExt cx="7507844" cy="3842983"/>
          </a:xfrm>
        </p:grpSpPr>
        <p:pic>
          <p:nvPicPr>
            <p:cNvPr id="13" name="Google Shape;190;p9">
              <a:extLst>
                <a:ext uri="{FF2B5EF4-FFF2-40B4-BE49-F238E27FC236}">
                  <a16:creationId xmlns:a16="http://schemas.microsoft.com/office/drawing/2014/main" id="{281C21A6-648B-AA13-3B9A-FE5108FC360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6674" y="1925958"/>
              <a:ext cx="7507844" cy="3842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E6CE424-88AF-CDA6-315B-D0D834F5F4D5}"/>
                </a:ext>
              </a:extLst>
            </p:cNvPr>
            <p:cNvSpPr txBox="1"/>
            <p:nvPr/>
          </p:nvSpPr>
          <p:spPr>
            <a:xfrm>
              <a:off x="1298864" y="2836718"/>
              <a:ext cx="2660072" cy="28159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19F5995C-27F1-3C3A-BC73-BACF56CE7A1B}"/>
              </a:ext>
            </a:extLst>
          </p:cNvPr>
          <p:cNvSpPr txBox="1"/>
          <p:nvPr/>
        </p:nvSpPr>
        <p:spPr>
          <a:xfrm>
            <a:off x="1859973" y="4166755"/>
            <a:ext cx="95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7   6 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CB4A24-97AB-3F1A-8512-7ED4AFE33DDF}"/>
              </a:ext>
            </a:extLst>
          </p:cNvPr>
          <p:cNvSpPr txBox="1"/>
          <p:nvPr/>
        </p:nvSpPr>
        <p:spPr>
          <a:xfrm>
            <a:off x="1676702" y="4447797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97DA3230-CE7B-1CE6-732D-616095F4343C}"/>
              </a:ext>
            </a:extLst>
          </p:cNvPr>
          <p:cNvSpPr/>
          <p:nvPr/>
        </p:nvSpPr>
        <p:spPr>
          <a:xfrm>
            <a:off x="1954988" y="4119100"/>
            <a:ext cx="365332" cy="369332"/>
          </a:xfrm>
          <a:prstGeom prst="arc">
            <a:avLst>
              <a:gd name="adj1" fmla="val 10965727"/>
              <a:gd name="adj2" fmla="val 0"/>
            </a:avLst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732EE43-CF91-CD7D-76FB-9FAC989A9F19}"/>
              </a:ext>
            </a:extLst>
          </p:cNvPr>
          <p:cNvSpPr txBox="1"/>
          <p:nvPr/>
        </p:nvSpPr>
        <p:spPr>
          <a:xfrm>
            <a:off x="2691230" y="4644904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7C5E954-9F61-335B-3A09-1937666E2E35}"/>
              </a:ext>
            </a:extLst>
          </p:cNvPr>
          <p:cNvSpPr txBox="1"/>
          <p:nvPr/>
        </p:nvSpPr>
        <p:spPr>
          <a:xfrm>
            <a:off x="2717273" y="4103711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29F5036A-84B6-8F5B-FBEE-9433ED2F7424}"/>
              </a:ext>
            </a:extLst>
          </p:cNvPr>
          <p:cNvCxnSpPr>
            <a:cxnSpLocks/>
          </p:cNvCxnSpPr>
          <p:nvPr/>
        </p:nvCxnSpPr>
        <p:spPr>
          <a:xfrm>
            <a:off x="1954988" y="4844959"/>
            <a:ext cx="36533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B285077B-DAD3-1EA1-1BAF-62F34984730A}"/>
              </a:ext>
            </a:extLst>
          </p:cNvPr>
          <p:cNvSpPr txBox="1"/>
          <p:nvPr/>
        </p:nvSpPr>
        <p:spPr>
          <a:xfrm>
            <a:off x="1431101" y="4306873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-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C3548A4-21EB-95F3-BE81-F9C25D76431C}"/>
              </a:ext>
            </a:extLst>
          </p:cNvPr>
          <p:cNvSpPr txBox="1"/>
          <p:nvPr/>
        </p:nvSpPr>
        <p:spPr>
          <a:xfrm>
            <a:off x="1660629" y="4850206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DC209AC-B90F-6964-429F-99558853D9EB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76" name="Group 12">
              <a:extLst>
                <a:ext uri="{FF2B5EF4-FFF2-40B4-BE49-F238E27FC236}">
                  <a16:creationId xmlns:a16="http://schemas.microsoft.com/office/drawing/2014/main" id="{7FA80EAD-03A1-B966-D68B-994D3D89535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88" name="Rectangle : coins arrondis 16">
                <a:extLst>
                  <a:ext uri="{FF2B5EF4-FFF2-40B4-BE49-F238E27FC236}">
                    <a16:creationId xmlns:a16="http://schemas.microsoft.com/office/drawing/2014/main" id="{CCCA90CF-057A-9B28-B04B-5EE7BC2F44F9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Oval 80">
                <a:extLst>
                  <a:ext uri="{FF2B5EF4-FFF2-40B4-BE49-F238E27FC236}">
                    <a16:creationId xmlns:a16="http://schemas.microsoft.com/office/drawing/2014/main" id="{5F11E95A-8BE1-E56D-B107-BFE287256C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7" name="Group 12">
              <a:extLst>
                <a:ext uri="{FF2B5EF4-FFF2-40B4-BE49-F238E27FC236}">
                  <a16:creationId xmlns:a16="http://schemas.microsoft.com/office/drawing/2014/main" id="{9FE28485-83E8-4371-9D06-DBF25CF4746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86" name="Rectangle : coins arrondis 19">
                <a:extLst>
                  <a:ext uri="{FF2B5EF4-FFF2-40B4-BE49-F238E27FC236}">
                    <a16:creationId xmlns:a16="http://schemas.microsoft.com/office/drawing/2014/main" id="{101153E4-0A5C-40A8-3B26-DFB140A15F6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Oval 80">
                <a:extLst>
                  <a:ext uri="{FF2B5EF4-FFF2-40B4-BE49-F238E27FC236}">
                    <a16:creationId xmlns:a16="http://schemas.microsoft.com/office/drawing/2014/main" id="{6C548579-9BBF-24C7-6128-F7413B786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5E59203-8406-01C2-3478-43F068E4C64E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84" name="Rectangle : coins arrondis 2">
                <a:extLst>
                  <a:ext uri="{FF2B5EF4-FFF2-40B4-BE49-F238E27FC236}">
                    <a16:creationId xmlns:a16="http://schemas.microsoft.com/office/drawing/2014/main" id="{5B29A0C9-DBE7-DBF4-F708-7734C563EA6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Oval 80">
                <a:extLst>
                  <a:ext uri="{FF2B5EF4-FFF2-40B4-BE49-F238E27FC236}">
                    <a16:creationId xmlns:a16="http://schemas.microsoft.com/office/drawing/2014/main" id="{BD56D5E5-0B3A-953B-9764-50D39D2FF4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9" name="ZoneTexte 7">
              <a:extLst>
                <a:ext uri="{FF2B5EF4-FFF2-40B4-BE49-F238E27FC236}">
                  <a16:creationId xmlns:a16="http://schemas.microsoft.com/office/drawing/2014/main" id="{F050E64E-EC40-1008-6B4A-6320F484A90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ZoneTexte 11">
              <a:extLst>
                <a:ext uri="{FF2B5EF4-FFF2-40B4-BE49-F238E27FC236}">
                  <a16:creationId xmlns:a16="http://schemas.microsoft.com/office/drawing/2014/main" id="{D13A20BC-2E17-61C9-DBD3-D75EE7924439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155CF2E-D336-C98D-B25D-434C2DE32024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82" name="Rectangle : coins arrondis 13">
                <a:extLst>
                  <a:ext uri="{FF2B5EF4-FFF2-40B4-BE49-F238E27FC236}">
                    <a16:creationId xmlns:a16="http://schemas.microsoft.com/office/drawing/2014/main" id="{16B26666-7FF0-9E17-2D3F-6816D4E5AFF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Oval 80">
                <a:extLst>
                  <a:ext uri="{FF2B5EF4-FFF2-40B4-BE49-F238E27FC236}">
                    <a16:creationId xmlns:a16="http://schemas.microsoft.com/office/drawing/2014/main" id="{652E3A7F-1CA3-CC42-1315-5BC88D1AD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09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1B6D7A-5BE3-4A6D-7F2B-E4F2C7393FE5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أقول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: الباقي 3 عشرات أو 30 وحدة. أنزل ب 6 يصبح لدي 36 وحدة.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BEAFBBC1-1562-4C52-8A27-E0F68918FC71}"/>
              </a:ext>
            </a:extLst>
          </p:cNvPr>
          <p:cNvGrpSpPr/>
          <p:nvPr/>
        </p:nvGrpSpPr>
        <p:grpSpPr>
          <a:xfrm>
            <a:off x="718218" y="1823471"/>
            <a:ext cx="7507844" cy="4361401"/>
            <a:chOff x="784646" y="1637840"/>
            <a:chExt cx="7507844" cy="4361401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4DD43CC-6B47-577E-C626-97E58569CF15}"/>
                </a:ext>
              </a:extLst>
            </p:cNvPr>
            <p:cNvGrpSpPr/>
            <p:nvPr/>
          </p:nvGrpSpPr>
          <p:grpSpPr>
            <a:xfrm>
              <a:off x="784646" y="1637840"/>
              <a:ext cx="7507844" cy="4361401"/>
              <a:chOff x="784646" y="1525912"/>
              <a:chExt cx="7507844" cy="4659879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037D362-271E-74C1-B671-059DFCD15290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أَقْسِمُ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30615A3E-D7B3-8221-D5BC-1707BC614C44}"/>
                  </a:ext>
                </a:extLst>
              </p:cNvPr>
              <p:cNvGrpSpPr/>
              <p:nvPr/>
            </p:nvGrpSpPr>
            <p:grpSpPr>
              <a:xfrm>
                <a:off x="784646" y="2342808"/>
                <a:ext cx="7507844" cy="3842983"/>
                <a:chOff x="586674" y="1925958"/>
                <a:chExt cx="7507844" cy="3842983"/>
              </a:xfrm>
            </p:grpSpPr>
            <p:pic>
              <p:nvPicPr>
                <p:cNvPr id="13" name="Google Shape;190;p9">
                  <a:extLst>
                    <a:ext uri="{FF2B5EF4-FFF2-40B4-BE49-F238E27FC236}">
                      <a16:creationId xmlns:a16="http://schemas.microsoft.com/office/drawing/2014/main" id="{6CDFAB49-CD8A-ADF3-63D4-2983BDD1C19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86674" y="1925958"/>
                  <a:ext cx="7507844" cy="384298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45518D7-C6F6-3916-A405-2587F8B998E8}"/>
                    </a:ext>
                  </a:extLst>
                </p:cNvPr>
                <p:cNvSpPr txBox="1"/>
                <p:nvPr/>
              </p:nvSpPr>
              <p:spPr>
                <a:xfrm>
                  <a:off x="1298864" y="2836718"/>
                  <a:ext cx="2660072" cy="2815937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fr-MA" dirty="0"/>
                </a:p>
              </p:txBody>
            </p:sp>
          </p:grp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8A88DFF-C9E5-6DA6-3A3E-7F1A6250FB8E}"/>
                </a:ext>
              </a:extLst>
            </p:cNvPr>
            <p:cNvSpPr txBox="1"/>
            <p:nvPr/>
          </p:nvSpPr>
          <p:spPr>
            <a:xfrm>
              <a:off x="1859973" y="4166755"/>
              <a:ext cx="955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b="1" dirty="0">
                  <a:solidFill>
                    <a:srgbClr val="C00000"/>
                  </a:solidFill>
                </a:rPr>
                <a:t>7   </a:t>
              </a:r>
              <a:r>
                <a:rPr lang="ar-SA" b="1" dirty="0">
                  <a:solidFill>
                    <a:srgbClr val="C00000"/>
                  </a:solidFill>
                </a:rPr>
                <a:t>  </a:t>
              </a:r>
              <a:r>
                <a:rPr lang="fr-MA" b="1" dirty="0">
                  <a:solidFill>
                    <a:srgbClr val="C00000"/>
                  </a:solidFill>
                </a:rPr>
                <a:t>6  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5BF16AD-1F26-7B3F-5A51-418AF65573A0}"/>
                </a:ext>
              </a:extLst>
            </p:cNvPr>
            <p:cNvSpPr txBox="1"/>
            <p:nvPr/>
          </p:nvSpPr>
          <p:spPr>
            <a:xfrm>
              <a:off x="1676702" y="4447797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3F6CFCB0-20E1-5AE0-A7C6-8D20FC9A6A7B}"/>
                </a:ext>
              </a:extLst>
            </p:cNvPr>
            <p:cNvSpPr/>
            <p:nvPr/>
          </p:nvSpPr>
          <p:spPr>
            <a:xfrm>
              <a:off x="1954988" y="4119100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4229934-DA87-DC3A-FEBE-CC177FB4EA86}"/>
                </a:ext>
              </a:extLst>
            </p:cNvPr>
            <p:cNvSpPr txBox="1"/>
            <p:nvPr/>
          </p:nvSpPr>
          <p:spPr>
            <a:xfrm>
              <a:off x="2691230" y="4644904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231DB30-B547-2A1D-857B-03BA844A79A2}"/>
                </a:ext>
              </a:extLst>
            </p:cNvPr>
            <p:cNvSpPr txBox="1"/>
            <p:nvPr/>
          </p:nvSpPr>
          <p:spPr>
            <a:xfrm>
              <a:off x="2717273" y="4103711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84EBECC9-9D8F-C571-CC62-FAED917032FE}"/>
                </a:ext>
              </a:extLst>
            </p:cNvPr>
            <p:cNvCxnSpPr>
              <a:cxnSpLocks/>
            </p:cNvCxnSpPr>
            <p:nvPr/>
          </p:nvCxnSpPr>
          <p:spPr>
            <a:xfrm>
              <a:off x="1954988" y="4844959"/>
              <a:ext cx="365332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4AD8392-E9C6-8656-269C-FE387A4192EC}"/>
                </a:ext>
              </a:extLst>
            </p:cNvPr>
            <p:cNvSpPr txBox="1"/>
            <p:nvPr/>
          </p:nvSpPr>
          <p:spPr>
            <a:xfrm>
              <a:off x="1431101" y="4306873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1725EF5-AE5C-39E5-8187-86FB06A4DA49}"/>
                </a:ext>
              </a:extLst>
            </p:cNvPr>
            <p:cNvSpPr txBox="1"/>
            <p:nvPr/>
          </p:nvSpPr>
          <p:spPr>
            <a:xfrm>
              <a:off x="1660629" y="4850206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33FFF84-842C-182E-6E09-C383F6DD1D9A}"/>
              </a:ext>
            </a:extLst>
          </p:cNvPr>
          <p:cNvCxnSpPr/>
          <p:nvPr/>
        </p:nvCxnSpPr>
        <p:spPr>
          <a:xfrm>
            <a:off x="2501054" y="4633428"/>
            <a:ext cx="0" cy="397162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7B0221F4-753D-E640-3721-17E585551C30}"/>
              </a:ext>
            </a:extLst>
          </p:cNvPr>
          <p:cNvSpPr txBox="1"/>
          <p:nvPr/>
        </p:nvSpPr>
        <p:spPr>
          <a:xfrm>
            <a:off x="2023072" y="5024637"/>
            <a:ext cx="95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ED2768-F3AD-1186-ABB4-979368BA8F90}"/>
              </a:ext>
            </a:extLst>
          </p:cNvPr>
          <p:cNvGrpSpPr/>
          <p:nvPr/>
        </p:nvGrpSpPr>
        <p:grpSpPr>
          <a:xfrm>
            <a:off x="641902" y="1701688"/>
            <a:ext cx="7228468" cy="578425"/>
            <a:chOff x="674560" y="1465653"/>
            <a:chExt cx="7228468" cy="578425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C2A2F3F2-BDDE-7C16-3C3D-1EAA38B9719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47" name="Rectangle : coins arrondis 16">
                <a:extLst>
                  <a:ext uri="{FF2B5EF4-FFF2-40B4-BE49-F238E27FC236}">
                    <a16:creationId xmlns:a16="http://schemas.microsoft.com/office/drawing/2014/main" id="{290B8BE8-E6A8-DF40-1AA7-20C6D6DDECD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D2035FE8-A7D4-A54A-F866-CB0790DAA6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AE387AC2-C5DC-37ED-5C59-DFD2FC9EC41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45" name="Rectangle : coins arrondis 19">
                <a:extLst>
                  <a:ext uri="{FF2B5EF4-FFF2-40B4-BE49-F238E27FC236}">
                    <a16:creationId xmlns:a16="http://schemas.microsoft.com/office/drawing/2014/main" id="{69FB8003-E35B-B86B-AF25-59C3008F1A0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692FD2C3-62BF-BAB0-F0C2-8FFA026FC4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011B053-A052-8084-D9F7-143AEAEBBCF9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3" name="Rectangle : coins arrondis 2">
                <a:extLst>
                  <a:ext uri="{FF2B5EF4-FFF2-40B4-BE49-F238E27FC236}">
                    <a16:creationId xmlns:a16="http://schemas.microsoft.com/office/drawing/2014/main" id="{6196038E-11C5-F6C0-A2B9-8DE6801DF03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34EE61F7-795D-B40B-3F9A-0D30D5A039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9908B177-435F-5BC8-09ED-AFBFB8D438B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أَقْسِمُ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ZoneTexte 11">
              <a:extLst>
                <a:ext uri="{FF2B5EF4-FFF2-40B4-BE49-F238E27FC236}">
                  <a16:creationId xmlns:a16="http://schemas.microsoft.com/office/drawing/2014/main" id="{6B3FADF7-70DD-0A73-B43F-0A689F1B2C54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أُواصِلُ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33423C4-AFA5-CE99-38DA-89B9AEDCCF72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41" name="Rectangle : coins arrondis 13">
                <a:extLst>
                  <a:ext uri="{FF2B5EF4-FFF2-40B4-BE49-F238E27FC236}">
                    <a16:creationId xmlns:a16="http://schemas.microsoft.com/office/drawing/2014/main" id="{820AE4B0-AD7A-B8F2-E00B-608A26A3C3DE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أَتَحَقّقُ</a:t>
                </a:r>
                <a:r>
                  <a:rPr lang="ar-MA" sz="2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98961573-B3F6-0620-ED9D-F317C72065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C583703-DDFE-8CF0-4018-30A44F59AA82}"/>
              </a:ext>
            </a:extLst>
          </p:cNvPr>
          <p:cNvGrpSpPr/>
          <p:nvPr/>
        </p:nvGrpSpPr>
        <p:grpSpPr>
          <a:xfrm>
            <a:off x="674561" y="1927846"/>
            <a:ext cx="7617929" cy="4417800"/>
            <a:chOff x="608133" y="1767072"/>
            <a:chExt cx="7617929" cy="441780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4C801E5-61CC-97A5-AF0D-FD8334DB3250}"/>
                </a:ext>
              </a:extLst>
            </p:cNvPr>
            <p:cNvGrpSpPr/>
            <p:nvPr/>
          </p:nvGrpSpPr>
          <p:grpSpPr>
            <a:xfrm>
              <a:off x="608133" y="1767072"/>
              <a:ext cx="7617929" cy="4417800"/>
              <a:chOff x="674561" y="1581441"/>
              <a:chExt cx="7617929" cy="4417800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79A8141D-CDB5-C72D-5CE4-DBEF2DF5502B}"/>
                  </a:ext>
                </a:extLst>
              </p:cNvPr>
              <p:cNvGrpSpPr/>
              <p:nvPr/>
            </p:nvGrpSpPr>
            <p:grpSpPr>
              <a:xfrm>
                <a:off x="674561" y="1581441"/>
                <a:ext cx="7617929" cy="4417800"/>
                <a:chOff x="674561" y="1465653"/>
                <a:chExt cx="7617929" cy="4720138"/>
              </a:xfrm>
            </p:grpSpPr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CD39DFAA-8AD2-A318-E175-0E743E5EE6D8}"/>
                    </a:ext>
                  </a:extLst>
                </p:cNvPr>
                <p:cNvGrpSpPr/>
                <p:nvPr/>
              </p:nvGrpSpPr>
              <p:grpSpPr>
                <a:xfrm>
                  <a:off x="6348844" y="1465653"/>
                  <a:ext cx="1459307" cy="551406"/>
                  <a:chOff x="6338601" y="1914188"/>
                  <a:chExt cx="2034346" cy="551406"/>
                </a:xfrm>
              </p:grpSpPr>
              <p:sp>
                <p:nvSpPr>
                  <p:cNvPr id="40" name="Rectangle : coins arrondis 39">
                    <a:extLst>
                      <a:ext uri="{FF2B5EF4-FFF2-40B4-BE49-F238E27FC236}">
                        <a16:creationId xmlns:a16="http://schemas.microsoft.com/office/drawing/2014/main" id="{608E57AF-C288-6624-9461-78BC24EFF91A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Oval 80">
                    <a:extLst>
                      <a:ext uri="{FF2B5EF4-FFF2-40B4-BE49-F238E27FC236}">
                        <a16:creationId xmlns:a16="http://schemas.microsoft.com/office/drawing/2014/main" id="{44AC77AE-51D9-3597-6DC9-FCCA82F071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A75B9C64-863F-1A4F-94DC-5C4472BC5D64}"/>
                    </a:ext>
                  </a:extLst>
                </p:cNvPr>
                <p:cNvGrpSpPr/>
                <p:nvPr/>
              </p:nvGrpSpPr>
              <p:grpSpPr>
                <a:xfrm>
                  <a:off x="4572000" y="1477283"/>
                  <a:ext cx="1459708" cy="551406"/>
                  <a:chOff x="5952935" y="1914188"/>
                  <a:chExt cx="2096075" cy="551406"/>
                </a:xfrm>
              </p:grpSpPr>
              <p:sp>
                <p:nvSpPr>
                  <p:cNvPr id="38" name="Rectangle : coins arrondis 37">
                    <a:extLst>
                      <a:ext uri="{FF2B5EF4-FFF2-40B4-BE49-F238E27FC236}">
                        <a16:creationId xmlns:a16="http://schemas.microsoft.com/office/drawing/2014/main" id="{046E071E-9872-97F9-CB0E-98B4E2570648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1400" b="1" kern="0" dirty="0">
                        <a:solidFill>
                          <a:prstClr val="white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Arial"/>
                      </a:rPr>
                      <a:t>أُبادِلُ</a:t>
                    </a: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Oval 80">
                    <a:extLst>
                      <a:ext uri="{FF2B5EF4-FFF2-40B4-BE49-F238E27FC236}">
                        <a16:creationId xmlns:a16="http://schemas.microsoft.com/office/drawing/2014/main" id="{845B0CC3-7BE3-9FA7-3830-7158515993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69849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A41E6AB7-78A3-18B7-138E-4C8D95DB4DBC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575881" cy="551406"/>
                  <a:chOff x="5952935" y="1914188"/>
                  <a:chExt cx="2096075" cy="551406"/>
                </a:xfrm>
              </p:grpSpPr>
              <p:sp>
                <p:nvSpPr>
                  <p:cNvPr id="36" name="Rectangle : coins arrondis 35">
                    <a:extLst>
                      <a:ext uri="{FF2B5EF4-FFF2-40B4-BE49-F238E27FC236}">
                        <a16:creationId xmlns:a16="http://schemas.microsoft.com/office/drawing/2014/main" id="{81EEBDDD-9F10-DA67-8D4D-94BE155076B5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Oval 80">
                    <a:extLst>
                      <a:ext uri="{FF2B5EF4-FFF2-40B4-BE49-F238E27FC236}">
                        <a16:creationId xmlns:a16="http://schemas.microsoft.com/office/drawing/2014/main" id="{75DB2C2C-75B0-234E-4D62-F3407ED488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401529C-6CDF-A452-825D-F35907EC279A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1800" b="1" dirty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أَقْسِمُ </a:t>
                  </a:r>
                  <a:endParaRPr lang="fr-MA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9F1B4000-1972-5362-0A6B-542BEC591D4E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2749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أُواصِلُ</a:t>
                  </a:r>
                  <a:endParaRPr lang="fr-MA" sz="20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FB4497EE-F9EB-7769-529D-B02990187DA4}"/>
                    </a:ext>
                  </a:extLst>
                </p:cNvPr>
                <p:cNvGrpSpPr/>
                <p:nvPr/>
              </p:nvGrpSpPr>
              <p:grpSpPr>
                <a:xfrm>
                  <a:off x="674561" y="1473550"/>
                  <a:ext cx="1459708" cy="551406"/>
                  <a:chOff x="5952935" y="1914188"/>
                  <a:chExt cx="2096075" cy="551406"/>
                </a:xfrm>
              </p:grpSpPr>
              <p:sp>
                <p:nvSpPr>
                  <p:cNvPr id="34" name="Rectangle : coins arrondis 33">
                    <a:extLst>
                      <a:ext uri="{FF2B5EF4-FFF2-40B4-BE49-F238E27FC236}">
                        <a16:creationId xmlns:a16="http://schemas.microsoft.com/office/drawing/2014/main" id="{C7C8119C-ADA6-AF41-0876-BE2ECFA40442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 أَتَحَقّقُ 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" name="Oval 80">
                    <a:extLst>
                      <a:ext uri="{FF2B5EF4-FFF2-40B4-BE49-F238E27FC236}">
                        <a16:creationId xmlns:a16="http://schemas.microsoft.com/office/drawing/2014/main" id="{F5F6EA57-FF2B-3233-BFD9-4305F2B367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69849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S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1" name="Groupe 30">
                  <a:extLst>
                    <a:ext uri="{FF2B5EF4-FFF2-40B4-BE49-F238E27FC236}">
                      <a16:creationId xmlns:a16="http://schemas.microsoft.com/office/drawing/2014/main" id="{15793289-8EC7-17A2-57D0-A03F72EC1AA0}"/>
                    </a:ext>
                  </a:extLst>
                </p:cNvPr>
                <p:cNvGrpSpPr/>
                <p:nvPr/>
              </p:nvGrpSpPr>
              <p:grpSpPr>
                <a:xfrm>
                  <a:off x="784646" y="2342808"/>
                  <a:ext cx="7507844" cy="3842983"/>
                  <a:chOff x="586674" y="1925958"/>
                  <a:chExt cx="7507844" cy="3842983"/>
                </a:xfrm>
              </p:grpSpPr>
              <p:pic>
                <p:nvPicPr>
                  <p:cNvPr id="32" name="Google Shape;190;p9">
                    <a:extLst>
                      <a:ext uri="{FF2B5EF4-FFF2-40B4-BE49-F238E27FC236}">
                        <a16:creationId xmlns:a16="http://schemas.microsoft.com/office/drawing/2014/main" id="{00863B1A-EC45-9EDD-BF1B-559FD6D7DC2E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586674" y="1925958"/>
                    <a:ext cx="7507844" cy="384298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8522571D-848E-3E48-FC17-D7364C4F6619}"/>
                      </a:ext>
                    </a:extLst>
                  </p:cNvPr>
                  <p:cNvSpPr txBox="1"/>
                  <p:nvPr/>
                </p:nvSpPr>
                <p:spPr>
                  <a:xfrm>
                    <a:off x="1298864" y="2836718"/>
                    <a:ext cx="2660072" cy="2815937"/>
                  </a:xfrm>
                  <a:prstGeom prst="rect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fr-MA" dirty="0"/>
                  </a:p>
                </p:txBody>
              </p:sp>
            </p:grpSp>
          </p:grp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9B01307-A4A8-4D47-03BC-993FF9430770}"/>
                  </a:ext>
                </a:extLst>
              </p:cNvPr>
              <p:cNvSpPr txBox="1"/>
              <p:nvPr/>
            </p:nvSpPr>
            <p:spPr>
              <a:xfrm>
                <a:off x="1859973" y="4166755"/>
                <a:ext cx="9559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b="1" dirty="0">
                    <a:solidFill>
                      <a:srgbClr val="C00000"/>
                    </a:solidFill>
                  </a:rPr>
                  <a:t>7   </a:t>
                </a:r>
                <a:r>
                  <a:rPr lang="ar-SA" b="1" dirty="0">
                    <a:solidFill>
                      <a:srgbClr val="C00000"/>
                    </a:solidFill>
                  </a:rPr>
                  <a:t>  </a:t>
                </a:r>
                <a:r>
                  <a:rPr lang="fr-MA" b="1" dirty="0">
                    <a:solidFill>
                      <a:srgbClr val="C00000"/>
                    </a:solidFill>
                  </a:rPr>
                  <a:t>6  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A288C84-F9C4-3654-7FBD-6168617733BF}"/>
                  </a:ext>
                </a:extLst>
              </p:cNvPr>
              <p:cNvSpPr txBox="1"/>
              <p:nvPr/>
            </p:nvSpPr>
            <p:spPr>
              <a:xfrm>
                <a:off x="1676702" y="4447797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89DAEE1F-34DD-F688-CCA0-A1DA4FB3DC5B}"/>
                  </a:ext>
                </a:extLst>
              </p:cNvPr>
              <p:cNvSpPr/>
              <p:nvPr/>
            </p:nvSpPr>
            <p:spPr>
              <a:xfrm>
                <a:off x="1954988" y="4119100"/>
                <a:ext cx="365332" cy="369332"/>
              </a:xfrm>
              <a:prstGeom prst="arc">
                <a:avLst>
                  <a:gd name="adj1" fmla="val 10965727"/>
                  <a:gd name="adj2" fmla="val 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457F330-E471-F5E9-B95A-A16795F81620}"/>
                  </a:ext>
                </a:extLst>
              </p:cNvPr>
              <p:cNvSpPr txBox="1"/>
              <p:nvPr/>
            </p:nvSpPr>
            <p:spPr>
              <a:xfrm>
                <a:off x="2691230" y="4644904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124B2D9-6B8F-3412-1689-9974CDC85428}"/>
                  </a:ext>
                </a:extLst>
              </p:cNvPr>
              <p:cNvSpPr txBox="1"/>
              <p:nvPr/>
            </p:nvSpPr>
            <p:spPr>
              <a:xfrm>
                <a:off x="2717273" y="4103711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F09CF35D-3EF0-8A77-DA5B-9F40E76285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54988" y="4844959"/>
                <a:ext cx="36533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CFA240-EAFF-02BD-978F-3C355792BBA9}"/>
                  </a:ext>
                </a:extLst>
              </p:cNvPr>
              <p:cNvSpPr txBox="1"/>
              <p:nvPr/>
            </p:nvSpPr>
            <p:spPr>
              <a:xfrm>
                <a:off x="1431101" y="4306873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CCBA142-9845-F9AD-8CFA-D7F5673BE98E}"/>
                  </a:ext>
                </a:extLst>
              </p:cNvPr>
              <p:cNvSpPr txBox="1"/>
              <p:nvPr/>
            </p:nvSpPr>
            <p:spPr>
              <a:xfrm>
                <a:off x="1660629" y="4850206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295FA35A-8813-023B-F228-F9E25F7A5D0C}"/>
                </a:ext>
              </a:extLst>
            </p:cNvPr>
            <p:cNvCxnSpPr/>
            <p:nvPr/>
          </p:nvCxnSpPr>
          <p:spPr>
            <a:xfrm>
              <a:off x="2501054" y="4633428"/>
              <a:ext cx="0" cy="39716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56B43BD-4311-6A34-A6A8-8329B67BC336}"/>
                </a:ext>
              </a:extLst>
            </p:cNvPr>
            <p:cNvSpPr txBox="1"/>
            <p:nvPr/>
          </p:nvSpPr>
          <p:spPr>
            <a:xfrm>
              <a:off x="2023072" y="5024637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90C85-91D9-89E7-5512-FE5B1C269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95A0C4-897F-861B-861E-107E7084A6C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ZoneTexte 2">
            <a:extLst>
              <a:ext uri="{FF2B5EF4-FFF2-40B4-BE49-F238E27FC236}">
                <a16:creationId xmlns:a16="http://schemas.microsoft.com/office/drawing/2014/main" id="{32C0E5D5-A024-26E6-3BA1-D144F01162C9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واصل</a:t>
            </a:r>
            <a:r>
              <a:rPr lang="ar-S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وا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القسمة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ووزعوا 36 على 4 واحسبوا الباقي.  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A91ABC-9910-0640-FF77-9681D2BB1E1C}"/>
              </a:ext>
            </a:extLst>
          </p:cNvPr>
          <p:cNvGrpSpPr/>
          <p:nvPr/>
        </p:nvGrpSpPr>
        <p:grpSpPr>
          <a:xfrm>
            <a:off x="608133" y="1767072"/>
            <a:ext cx="7617929" cy="4417800"/>
            <a:chOff x="608133" y="1767072"/>
            <a:chExt cx="7617929" cy="441780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2982003-E962-2160-3834-ABE696E8FA36}"/>
                </a:ext>
              </a:extLst>
            </p:cNvPr>
            <p:cNvGrpSpPr/>
            <p:nvPr/>
          </p:nvGrpSpPr>
          <p:grpSpPr>
            <a:xfrm>
              <a:off x="608133" y="1767072"/>
              <a:ext cx="7617929" cy="4417800"/>
              <a:chOff x="674561" y="1581441"/>
              <a:chExt cx="7617929" cy="4417800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0CA52652-7075-CD5B-3EEC-271D95C1CC40}"/>
                  </a:ext>
                </a:extLst>
              </p:cNvPr>
              <p:cNvGrpSpPr/>
              <p:nvPr/>
            </p:nvGrpSpPr>
            <p:grpSpPr>
              <a:xfrm>
                <a:off x="674561" y="1581441"/>
                <a:ext cx="7617929" cy="4417800"/>
                <a:chOff x="674561" y="1465653"/>
                <a:chExt cx="7617929" cy="4720138"/>
              </a:xfrm>
            </p:grpSpPr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92784BDC-4E90-F434-BF08-936056902BEB}"/>
                    </a:ext>
                  </a:extLst>
                </p:cNvPr>
                <p:cNvGrpSpPr/>
                <p:nvPr/>
              </p:nvGrpSpPr>
              <p:grpSpPr>
                <a:xfrm>
                  <a:off x="6348844" y="1465653"/>
                  <a:ext cx="1459307" cy="551406"/>
                  <a:chOff x="6338601" y="1914188"/>
                  <a:chExt cx="2034346" cy="551406"/>
                </a:xfrm>
              </p:grpSpPr>
              <p:sp>
                <p:nvSpPr>
                  <p:cNvPr id="40" name="Rectangle : coins arrondis 39">
                    <a:extLst>
                      <a:ext uri="{FF2B5EF4-FFF2-40B4-BE49-F238E27FC236}">
                        <a16:creationId xmlns:a16="http://schemas.microsoft.com/office/drawing/2014/main" id="{3EE292F0-8F37-3622-B6DD-22D801827BF3}"/>
                      </a:ext>
                    </a:extLst>
                  </p:cNvPr>
                  <p:cNvSpPr/>
                  <p:nvPr/>
                </p:nvSpPr>
                <p:spPr>
                  <a:xfrm>
                    <a:off x="6338601" y="1914188"/>
                    <a:ext cx="1600079" cy="551406"/>
                  </a:xfrm>
                  <a:prstGeom prst="roundRect">
                    <a:avLst/>
                  </a:prstGeom>
                  <a:solidFill>
                    <a:srgbClr val="0F9ED5">
                      <a:lumMod val="5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lang="ar-MA" sz="1400" b="1" kern="0" dirty="0">
                      <a:solidFill>
                        <a:prstClr val="white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Oval 80">
                    <a:extLst>
                      <a:ext uri="{FF2B5EF4-FFF2-40B4-BE49-F238E27FC236}">
                        <a16:creationId xmlns:a16="http://schemas.microsoft.com/office/drawing/2014/main" id="{4752A0F3-4DB1-6213-3B4D-305221E6C5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940329" y="1979518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Calibri" panose="020F0502020204030204" pitchFamily="34" charset="0"/>
                      </a:rPr>
                      <a:t>1</a:t>
                    </a:r>
                    <a:endParaRPr kumimoji="0" lang="fr-MA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34E85F7E-9B9A-B239-20EB-84F0E5CD26AD}"/>
                    </a:ext>
                  </a:extLst>
                </p:cNvPr>
                <p:cNvGrpSpPr/>
                <p:nvPr/>
              </p:nvGrpSpPr>
              <p:grpSpPr>
                <a:xfrm>
                  <a:off x="4572000" y="1477283"/>
                  <a:ext cx="1459708" cy="551406"/>
                  <a:chOff x="5952935" y="1914188"/>
                  <a:chExt cx="2096075" cy="551406"/>
                </a:xfrm>
              </p:grpSpPr>
              <p:sp>
                <p:nvSpPr>
                  <p:cNvPr id="38" name="Rectangle : coins arrondis 37">
                    <a:extLst>
                      <a:ext uri="{FF2B5EF4-FFF2-40B4-BE49-F238E27FC236}">
                        <a16:creationId xmlns:a16="http://schemas.microsoft.com/office/drawing/2014/main" id="{D6E6047B-DF36-1AA5-5193-87841AEBA1F8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أُبادِلُ</a:t>
                    </a:r>
                    <a:endParaRPr lang="ar-MA" sz="2000" b="1" kern="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Oval 80">
                    <a:extLst>
                      <a:ext uri="{FF2B5EF4-FFF2-40B4-BE49-F238E27FC236}">
                        <a16:creationId xmlns:a16="http://schemas.microsoft.com/office/drawing/2014/main" id="{3C2A17DA-253B-5A2A-E033-829CDFE2AB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69849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20AA9516-3FB2-D887-7332-8BB32D12C46E}"/>
                    </a:ext>
                  </a:extLst>
                </p:cNvPr>
                <p:cNvGrpSpPr/>
                <p:nvPr/>
              </p:nvGrpSpPr>
              <p:grpSpPr>
                <a:xfrm>
                  <a:off x="2567482" y="1492672"/>
                  <a:ext cx="1575881" cy="551406"/>
                  <a:chOff x="5952935" y="1914188"/>
                  <a:chExt cx="2096075" cy="551406"/>
                </a:xfrm>
              </p:grpSpPr>
              <p:sp>
                <p:nvSpPr>
                  <p:cNvPr id="36" name="Rectangle : coins arrondis 35">
                    <a:extLst>
                      <a:ext uri="{FF2B5EF4-FFF2-40B4-BE49-F238E27FC236}">
                        <a16:creationId xmlns:a16="http://schemas.microsoft.com/office/drawing/2014/main" id="{B6F8AB15-B4C1-1DF8-AA4F-A08642377A6C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rgbClr val="084F6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1"/>
                    <a:endParaRPr lang="fr-FR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Oval 80">
                    <a:extLst>
                      <a:ext uri="{FF2B5EF4-FFF2-40B4-BE49-F238E27FC236}">
                        <a16:creationId xmlns:a16="http://schemas.microsoft.com/office/drawing/2014/main" id="{43EEBE2B-2BA9-02C2-7306-1818AE619D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73582"/>
                    <a:ext cx="432618" cy="432618"/>
                  </a:xfrm>
                  <a:prstGeom prst="ellipse">
                    <a:avLst/>
                  </a:prstGeom>
                  <a:solidFill>
                    <a:srgbClr val="FCC30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015F9A20-9937-94A6-25AA-1E12881B7B27}"/>
                    </a:ext>
                  </a:extLst>
                </p:cNvPr>
                <p:cNvSpPr txBox="1"/>
                <p:nvPr/>
              </p:nvSpPr>
              <p:spPr>
                <a:xfrm>
                  <a:off x="6548200" y="1525912"/>
                  <a:ext cx="98389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1800" b="1" dirty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أَقْسِمُ </a:t>
                  </a:r>
                  <a:endParaRPr lang="fr-MA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17A6CBD6-AD18-3488-85CC-02E688164C6D}"/>
                    </a:ext>
                  </a:extLst>
                </p:cNvPr>
                <p:cNvSpPr txBox="1"/>
                <p:nvPr/>
              </p:nvSpPr>
              <p:spPr>
                <a:xfrm>
                  <a:off x="2757874" y="1525912"/>
                  <a:ext cx="1001549" cy="42749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ar-MA" sz="2000" b="1" dirty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أُواصِلُ</a:t>
                  </a:r>
                  <a:endParaRPr lang="fr-MA" sz="20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4927A03B-6AA8-74BD-37A3-BEB19B012FD7}"/>
                    </a:ext>
                  </a:extLst>
                </p:cNvPr>
                <p:cNvGrpSpPr/>
                <p:nvPr/>
              </p:nvGrpSpPr>
              <p:grpSpPr>
                <a:xfrm>
                  <a:off x="674561" y="1473550"/>
                  <a:ext cx="1459708" cy="551406"/>
                  <a:chOff x="5952935" y="1914188"/>
                  <a:chExt cx="2096075" cy="551406"/>
                </a:xfrm>
              </p:grpSpPr>
              <p:sp>
                <p:nvSpPr>
                  <p:cNvPr id="34" name="Rectangle : coins arrondis 33">
                    <a:extLst>
                      <a:ext uri="{FF2B5EF4-FFF2-40B4-BE49-F238E27FC236}">
                        <a16:creationId xmlns:a16="http://schemas.microsoft.com/office/drawing/2014/main" id="{ABB46025-207F-B1B2-167C-D6CB81E96E9B}"/>
                      </a:ext>
                    </a:extLst>
                  </p:cNvPr>
                  <p:cNvSpPr/>
                  <p:nvPr/>
                </p:nvSpPr>
                <p:spPr>
                  <a:xfrm>
                    <a:off x="5952935" y="1914188"/>
                    <a:ext cx="1656000" cy="551406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 rtl="1">
                      <a:defRPr/>
                    </a:pPr>
                    <a:r>
                      <a:rPr lang="ar-MA" sz="2000" b="1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 أَتَحَقّقُ </a:t>
                    </a:r>
                    <a:endParaRPr lang="ar-MA" sz="2000" b="1" kern="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" name="Oval 80">
                    <a:extLst>
                      <a:ext uri="{FF2B5EF4-FFF2-40B4-BE49-F238E27FC236}">
                        <a16:creationId xmlns:a16="http://schemas.microsoft.com/office/drawing/2014/main" id="{8F10E151-6490-15FB-0701-6389CC3C52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616392" y="1969849"/>
                    <a:ext cx="432618" cy="432618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SA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3</a:t>
                    </a:r>
                    <a:endParaRPr lang="f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1" name="Groupe 30">
                  <a:extLst>
                    <a:ext uri="{FF2B5EF4-FFF2-40B4-BE49-F238E27FC236}">
                      <a16:creationId xmlns:a16="http://schemas.microsoft.com/office/drawing/2014/main" id="{4EE7636B-07ED-BFB6-EF11-81149CCF902F}"/>
                    </a:ext>
                  </a:extLst>
                </p:cNvPr>
                <p:cNvGrpSpPr/>
                <p:nvPr/>
              </p:nvGrpSpPr>
              <p:grpSpPr>
                <a:xfrm>
                  <a:off x="784646" y="2342808"/>
                  <a:ext cx="7507844" cy="3842983"/>
                  <a:chOff x="586674" y="1925958"/>
                  <a:chExt cx="7507844" cy="3842983"/>
                </a:xfrm>
              </p:grpSpPr>
              <p:pic>
                <p:nvPicPr>
                  <p:cNvPr id="32" name="Google Shape;190;p9">
                    <a:extLst>
                      <a:ext uri="{FF2B5EF4-FFF2-40B4-BE49-F238E27FC236}">
                        <a16:creationId xmlns:a16="http://schemas.microsoft.com/office/drawing/2014/main" id="{315068B3-CC27-8139-F84D-B2454CB6512E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586674" y="1925958"/>
                    <a:ext cx="7507844" cy="384298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A25F18E3-F6C1-D84A-96DE-2C71FB1797EE}"/>
                      </a:ext>
                    </a:extLst>
                  </p:cNvPr>
                  <p:cNvSpPr txBox="1"/>
                  <p:nvPr/>
                </p:nvSpPr>
                <p:spPr>
                  <a:xfrm>
                    <a:off x="1298864" y="2836718"/>
                    <a:ext cx="2660072" cy="2815937"/>
                  </a:xfrm>
                  <a:prstGeom prst="rect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fr-MA" dirty="0"/>
                  </a:p>
                </p:txBody>
              </p:sp>
            </p:grpSp>
          </p:grp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D8CA7D6-410E-3D21-5AF0-C201AF4D4FC8}"/>
                  </a:ext>
                </a:extLst>
              </p:cNvPr>
              <p:cNvSpPr txBox="1"/>
              <p:nvPr/>
            </p:nvSpPr>
            <p:spPr>
              <a:xfrm>
                <a:off x="1859973" y="4166755"/>
                <a:ext cx="9559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b="1" dirty="0">
                    <a:solidFill>
                      <a:srgbClr val="C00000"/>
                    </a:solidFill>
                  </a:rPr>
                  <a:t>7   </a:t>
                </a:r>
                <a:r>
                  <a:rPr lang="ar-SA" b="1" dirty="0">
                    <a:solidFill>
                      <a:srgbClr val="C00000"/>
                    </a:solidFill>
                  </a:rPr>
                  <a:t>  </a:t>
                </a:r>
                <a:r>
                  <a:rPr lang="fr-MA" b="1" dirty="0">
                    <a:solidFill>
                      <a:srgbClr val="C00000"/>
                    </a:solidFill>
                  </a:rPr>
                  <a:t>6  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D9DA601-52A1-4534-919F-3D744BD715B9}"/>
                  </a:ext>
                </a:extLst>
              </p:cNvPr>
              <p:cNvSpPr txBox="1"/>
              <p:nvPr/>
            </p:nvSpPr>
            <p:spPr>
              <a:xfrm>
                <a:off x="1676702" y="4447797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Arc 17">
                <a:extLst>
                  <a:ext uri="{FF2B5EF4-FFF2-40B4-BE49-F238E27FC236}">
                    <a16:creationId xmlns:a16="http://schemas.microsoft.com/office/drawing/2014/main" id="{212DC5F7-1924-3916-246D-4E68E9BBC381}"/>
                  </a:ext>
                </a:extLst>
              </p:cNvPr>
              <p:cNvSpPr/>
              <p:nvPr/>
            </p:nvSpPr>
            <p:spPr>
              <a:xfrm>
                <a:off x="1954988" y="4119100"/>
                <a:ext cx="365332" cy="369332"/>
              </a:xfrm>
              <a:prstGeom prst="arc">
                <a:avLst>
                  <a:gd name="adj1" fmla="val 10965727"/>
                  <a:gd name="adj2" fmla="val 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A444C74-D3E7-D329-F3E5-271C0105B200}"/>
                  </a:ext>
                </a:extLst>
              </p:cNvPr>
              <p:cNvSpPr txBox="1"/>
              <p:nvPr/>
            </p:nvSpPr>
            <p:spPr>
              <a:xfrm>
                <a:off x="2691230" y="4644904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1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CE39DDA-296B-BCFD-7443-BC8C1BA74141}"/>
                  </a:ext>
                </a:extLst>
              </p:cNvPr>
              <p:cNvSpPr txBox="1"/>
              <p:nvPr/>
            </p:nvSpPr>
            <p:spPr>
              <a:xfrm>
                <a:off x="2717273" y="4103711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BD6A21A1-14DE-3A60-16F5-BB6B2E3869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54988" y="4844959"/>
                <a:ext cx="36533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4442D60-3311-AC68-E130-B8E159870228}"/>
                  </a:ext>
                </a:extLst>
              </p:cNvPr>
              <p:cNvSpPr txBox="1"/>
              <p:nvPr/>
            </p:nvSpPr>
            <p:spPr>
              <a:xfrm>
                <a:off x="1431101" y="4306873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1DD1B77-DEE3-3F3B-EA82-0F51CC972CC6}"/>
                  </a:ext>
                </a:extLst>
              </p:cNvPr>
              <p:cNvSpPr txBox="1"/>
              <p:nvPr/>
            </p:nvSpPr>
            <p:spPr>
              <a:xfrm>
                <a:off x="1660629" y="4850206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703E47AA-701A-E000-9CDE-6583D1814020}"/>
                </a:ext>
              </a:extLst>
            </p:cNvPr>
            <p:cNvCxnSpPr/>
            <p:nvPr/>
          </p:nvCxnSpPr>
          <p:spPr>
            <a:xfrm>
              <a:off x="2501054" y="4633428"/>
              <a:ext cx="0" cy="39716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59DF259-3FA3-6509-68FA-27304305E3E7}"/>
                </a:ext>
              </a:extLst>
            </p:cNvPr>
            <p:cNvSpPr txBox="1"/>
            <p:nvPr/>
          </p:nvSpPr>
          <p:spPr>
            <a:xfrm>
              <a:off x="2023072" y="5024637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2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4B1A-E4F1-2588-AD51-0616749B0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1F93C8-83D4-459B-B064-2D8C48E8918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0D2F37-A329-A480-AD90-FA7EEC0CA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E79520-E4B9-2974-1DAB-C9C1FE463DC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84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1183-8782-2693-4A81-D0F195B7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AC2E1B8-BF43-FD4B-4CE8-007480FFAF18}"/>
              </a:ext>
            </a:extLst>
          </p:cNvPr>
          <p:cNvSpPr txBox="1"/>
          <p:nvPr/>
        </p:nvSpPr>
        <p:spPr>
          <a:xfrm>
            <a:off x="-406400" y="858759"/>
            <a:ext cx="793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36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فيها 4 ، 9مرات 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يمكن أن أستعين بجدول الضرب : 4 تسع مرات يعطي36</a:t>
            </a:r>
          </a:p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أضرب 9 في أربعة ، تعطي 36 أنقص  36 من 36 يبقى 0.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866FF-D85B-705C-82D4-83EA24962E1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3DC85AC8-9DE4-76DA-4AFA-C16897B27ED5}"/>
              </a:ext>
            </a:extLst>
          </p:cNvPr>
          <p:cNvGrpSpPr/>
          <p:nvPr/>
        </p:nvGrpSpPr>
        <p:grpSpPr>
          <a:xfrm>
            <a:off x="386203" y="1755783"/>
            <a:ext cx="8410287" cy="3691810"/>
            <a:chOff x="349613" y="1767072"/>
            <a:chExt cx="8410287" cy="369181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B6AC9DD7-68C4-835F-0BFC-101473BAC5C9}"/>
                </a:ext>
              </a:extLst>
            </p:cNvPr>
            <p:cNvGrpSpPr/>
            <p:nvPr/>
          </p:nvGrpSpPr>
          <p:grpSpPr>
            <a:xfrm>
              <a:off x="608133" y="1767072"/>
              <a:ext cx="8151767" cy="3691810"/>
              <a:chOff x="674561" y="1465653"/>
              <a:chExt cx="8151767" cy="3944464"/>
            </a:xfrm>
          </p:grpSpPr>
          <p:grpSp>
            <p:nvGrpSpPr>
              <p:cNvPr id="20" name="Group 12">
                <a:extLst>
                  <a:ext uri="{FF2B5EF4-FFF2-40B4-BE49-F238E27FC236}">
                    <a16:creationId xmlns:a16="http://schemas.microsoft.com/office/drawing/2014/main" id="{4E5327BE-379C-4872-E150-683A0C6224E2}"/>
                  </a:ext>
                </a:extLst>
              </p:cNvPr>
              <p:cNvGrpSpPr/>
              <p:nvPr/>
            </p:nvGrpSpPr>
            <p:grpSpPr>
              <a:xfrm>
                <a:off x="6348844" y="1465653"/>
                <a:ext cx="1459307" cy="551406"/>
                <a:chOff x="6338601" y="1914188"/>
                <a:chExt cx="2034346" cy="551406"/>
              </a:xfrm>
            </p:grpSpPr>
            <p:sp>
              <p:nvSpPr>
                <p:cNvPr id="35" name="Rectangle : coins arrondis 34">
                  <a:extLst>
                    <a:ext uri="{FF2B5EF4-FFF2-40B4-BE49-F238E27FC236}">
                      <a16:creationId xmlns:a16="http://schemas.microsoft.com/office/drawing/2014/main" id="{6F876419-CE17-9452-3CCD-B65E86C5918F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val 80">
                  <a:extLst>
                    <a:ext uri="{FF2B5EF4-FFF2-40B4-BE49-F238E27FC236}">
                      <a16:creationId xmlns:a16="http://schemas.microsoft.com/office/drawing/2014/main" id="{9AF03822-57F7-8B6A-3C1D-16788BC5FE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432618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roup 12">
                <a:extLst>
                  <a:ext uri="{FF2B5EF4-FFF2-40B4-BE49-F238E27FC236}">
                    <a16:creationId xmlns:a16="http://schemas.microsoft.com/office/drawing/2014/main" id="{978DDEBA-A926-79CE-8647-EB1A1783EE1E}"/>
                  </a:ext>
                </a:extLst>
              </p:cNvPr>
              <p:cNvGrpSpPr/>
              <p:nvPr/>
            </p:nvGrpSpPr>
            <p:grpSpPr>
              <a:xfrm>
                <a:off x="4572000" y="1477283"/>
                <a:ext cx="1459708" cy="551406"/>
                <a:chOff x="5952935" y="1914188"/>
                <a:chExt cx="2096075" cy="551406"/>
              </a:xfrm>
            </p:grpSpPr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29DE61DD-3894-941D-C608-40E04C6C4C0C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أُبادِلُ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Oval 80">
                  <a:extLst>
                    <a:ext uri="{FF2B5EF4-FFF2-40B4-BE49-F238E27FC236}">
                      <a16:creationId xmlns:a16="http://schemas.microsoft.com/office/drawing/2014/main" id="{503893E1-AE70-6429-4F5F-B1A08D39B2B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69849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2" name="Group 12">
                <a:extLst>
                  <a:ext uri="{FF2B5EF4-FFF2-40B4-BE49-F238E27FC236}">
                    <a16:creationId xmlns:a16="http://schemas.microsoft.com/office/drawing/2014/main" id="{0789814E-25D3-B7CC-08A1-4D4E8500CCFE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575881" cy="551406"/>
                <a:chOff x="5952935" y="1914188"/>
                <a:chExt cx="2096075" cy="551406"/>
              </a:xfrm>
            </p:grpSpPr>
            <p:sp>
              <p:nvSpPr>
                <p:cNvPr id="31" name="Rectangle : coins arrondis 30">
                  <a:extLst>
                    <a:ext uri="{FF2B5EF4-FFF2-40B4-BE49-F238E27FC236}">
                      <a16:creationId xmlns:a16="http://schemas.microsoft.com/office/drawing/2014/main" id="{45B442B6-5792-91C5-330F-0DA692EE6C93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Oval 80">
                  <a:extLst>
                    <a:ext uri="{FF2B5EF4-FFF2-40B4-BE49-F238E27FC236}">
                      <a16:creationId xmlns:a16="http://schemas.microsoft.com/office/drawing/2014/main" id="{183181FD-F1DB-4F99-DEF3-7D5E068D37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FCBFCF6-4B3B-C5DE-A64B-BF5C521E03E4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800" b="1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أَقْسِمُ </a:t>
                </a:r>
                <a:endParaRPr lang="fr-MA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267A3D2-EED4-A5FB-5DB4-E38C2C296DBE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latin typeface="Arial"/>
                    <a:ea typeface="Arial"/>
                    <a:cs typeface="Arial"/>
                    <a:sym typeface="Arial"/>
                  </a:rPr>
                  <a:t>أُواصِلُ</a:t>
                </a:r>
                <a:endParaRPr lang="fr-MA" sz="2000" dirty="0"/>
              </a:p>
            </p:txBody>
          </p:sp>
          <p:grpSp>
            <p:nvGrpSpPr>
              <p:cNvPr id="25" name="Group 12">
                <a:extLst>
                  <a:ext uri="{FF2B5EF4-FFF2-40B4-BE49-F238E27FC236}">
                    <a16:creationId xmlns:a16="http://schemas.microsoft.com/office/drawing/2014/main" id="{52E4082B-3988-FC0B-B28A-9B69DADDA249}"/>
                  </a:ext>
                </a:extLst>
              </p:cNvPr>
              <p:cNvGrpSpPr/>
              <p:nvPr/>
            </p:nvGrpSpPr>
            <p:grpSpPr>
              <a:xfrm>
                <a:off x="674561" y="1473550"/>
                <a:ext cx="1459708" cy="551406"/>
                <a:chOff x="5952935" y="1914188"/>
                <a:chExt cx="2096075" cy="551406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49A43ECA-219D-75EA-7D15-2B40848CB263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أَتَحَقّقُ 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val 80">
                  <a:extLst>
                    <a:ext uri="{FF2B5EF4-FFF2-40B4-BE49-F238E27FC236}">
                      <a16:creationId xmlns:a16="http://schemas.microsoft.com/office/drawing/2014/main" id="{FB04101A-4915-ADB1-E675-AAA0592C54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69849"/>
                  <a:ext cx="43261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0A697774-3927-3D9E-945E-9C558F60AABB}"/>
                  </a:ext>
                </a:extLst>
              </p:cNvPr>
              <p:cNvGrpSpPr/>
              <p:nvPr/>
            </p:nvGrpSpPr>
            <p:grpSpPr>
              <a:xfrm>
                <a:off x="2320319" y="2099276"/>
                <a:ext cx="6506009" cy="3310841"/>
                <a:chOff x="2122347" y="1682426"/>
                <a:chExt cx="6506009" cy="3310841"/>
              </a:xfrm>
            </p:grpSpPr>
            <p:pic>
              <p:nvPicPr>
                <p:cNvPr id="27" name="Google Shape;190;p9">
                  <a:extLst>
                    <a:ext uri="{FF2B5EF4-FFF2-40B4-BE49-F238E27FC236}">
                      <a16:creationId xmlns:a16="http://schemas.microsoft.com/office/drawing/2014/main" id="{81B8747E-FDA2-0465-FD10-63B01D76D6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t="13847"/>
                <a:stretch>
                  <a:fillRect/>
                </a:stretch>
              </p:blipFill>
              <p:spPr>
                <a:xfrm>
                  <a:off x="2122347" y="1682426"/>
                  <a:ext cx="6506009" cy="331084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F12EDE7A-7CE4-6AC0-6BDF-AD3513295BB1}"/>
                    </a:ext>
                  </a:extLst>
                </p:cNvPr>
                <p:cNvSpPr txBox="1"/>
                <p:nvPr/>
              </p:nvSpPr>
              <p:spPr>
                <a:xfrm>
                  <a:off x="2179471" y="2046952"/>
                  <a:ext cx="2660072" cy="2815937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fr-MA" dirty="0"/>
                </a:p>
              </p:txBody>
            </p:sp>
          </p:grp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F5F21F3-1CAE-0739-712D-2A6008F8818F}"/>
                </a:ext>
              </a:extLst>
            </p:cNvPr>
            <p:cNvGrpSpPr/>
            <p:nvPr/>
          </p:nvGrpSpPr>
          <p:grpSpPr>
            <a:xfrm>
              <a:off x="2571927" y="3562293"/>
              <a:ext cx="2242135" cy="1750958"/>
              <a:chOff x="1364673" y="4289342"/>
              <a:chExt cx="2242135" cy="1750958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0517649-3D69-650E-1007-3D6C9F7C67B8}"/>
                  </a:ext>
                </a:extLst>
              </p:cNvPr>
              <p:cNvSpPr txBox="1"/>
              <p:nvPr/>
            </p:nvSpPr>
            <p:spPr>
              <a:xfrm>
                <a:off x="1793545" y="4352386"/>
                <a:ext cx="9559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b="1" dirty="0">
                    <a:solidFill>
                      <a:srgbClr val="C00000"/>
                    </a:solidFill>
                  </a:rPr>
                  <a:t>7   </a:t>
                </a:r>
                <a:r>
                  <a:rPr lang="ar-SA" b="1" dirty="0">
                    <a:solidFill>
                      <a:srgbClr val="C00000"/>
                    </a:solidFill>
                  </a:rPr>
                  <a:t>  </a:t>
                </a:r>
                <a:r>
                  <a:rPr lang="fr-MA" b="1" dirty="0">
                    <a:solidFill>
                      <a:srgbClr val="C00000"/>
                    </a:solidFill>
                  </a:rPr>
                  <a:t>6  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95B762A-7DD3-FCDB-1403-CFC03259D95A}"/>
                  </a:ext>
                </a:extLst>
              </p:cNvPr>
              <p:cNvSpPr txBox="1"/>
              <p:nvPr/>
            </p:nvSpPr>
            <p:spPr>
              <a:xfrm>
                <a:off x="1610274" y="4633428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E39D5096-2D1D-C71F-3C31-76EBBD5B41FB}"/>
                  </a:ext>
                </a:extLst>
              </p:cNvPr>
              <p:cNvSpPr/>
              <p:nvPr/>
            </p:nvSpPr>
            <p:spPr>
              <a:xfrm>
                <a:off x="1888560" y="4304731"/>
                <a:ext cx="365332" cy="369332"/>
              </a:xfrm>
              <a:prstGeom prst="arc">
                <a:avLst>
                  <a:gd name="adj1" fmla="val 10965727"/>
                  <a:gd name="adj2" fmla="val 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431C4BD-F657-6F1D-606A-06E4C9D711CD}"/>
                  </a:ext>
                </a:extLst>
              </p:cNvPr>
              <p:cNvSpPr txBox="1"/>
              <p:nvPr/>
            </p:nvSpPr>
            <p:spPr>
              <a:xfrm>
                <a:off x="2624802" y="4830535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1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9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F1DC754-5A35-26EE-10A9-837D27836EB7}"/>
                  </a:ext>
                </a:extLst>
              </p:cNvPr>
              <p:cNvSpPr txBox="1"/>
              <p:nvPr/>
            </p:nvSpPr>
            <p:spPr>
              <a:xfrm>
                <a:off x="2650845" y="4289342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0E89DB9B-98C1-0EFC-E333-C60B045595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88560" y="5030590"/>
                <a:ext cx="36533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83B97CA-E721-2132-746F-F083533A401B}"/>
                  </a:ext>
                </a:extLst>
              </p:cNvPr>
              <p:cNvSpPr txBox="1"/>
              <p:nvPr/>
            </p:nvSpPr>
            <p:spPr>
              <a:xfrm>
                <a:off x="1364673" y="4492504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5386CBA-8AF8-37C6-BA15-833C1828FC13}"/>
                  </a:ext>
                </a:extLst>
              </p:cNvPr>
              <p:cNvSpPr txBox="1"/>
              <p:nvPr/>
            </p:nvSpPr>
            <p:spPr>
              <a:xfrm>
                <a:off x="1594201" y="5035837"/>
                <a:ext cx="9559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9" name="Connecteur droit avec flèche 8">
                <a:extLst>
                  <a:ext uri="{FF2B5EF4-FFF2-40B4-BE49-F238E27FC236}">
                    <a16:creationId xmlns:a16="http://schemas.microsoft.com/office/drawing/2014/main" id="{426F875D-CB11-A3D6-BE1E-E2E55BC3E199}"/>
                  </a:ext>
                </a:extLst>
              </p:cNvPr>
              <p:cNvCxnSpPr/>
              <p:nvPr/>
            </p:nvCxnSpPr>
            <p:spPr>
              <a:xfrm>
                <a:off x="2501054" y="4633428"/>
                <a:ext cx="0" cy="397162"/>
              </a:xfrm>
              <a:prstGeom prst="straightConnector1">
                <a:avLst/>
              </a:prstGeom>
              <a:ln w="38100">
                <a:solidFill>
                  <a:srgbClr val="00B0F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E7A1DEF-6CA6-D4C2-8376-A62025D8B5C9}"/>
                  </a:ext>
                </a:extLst>
              </p:cNvPr>
              <p:cNvSpPr txBox="1"/>
              <p:nvPr/>
            </p:nvSpPr>
            <p:spPr>
              <a:xfrm>
                <a:off x="1888560" y="5024637"/>
                <a:ext cx="109047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000" b="1" dirty="0">
                    <a:solidFill>
                      <a:srgbClr val="C00000"/>
                    </a:solidFill>
                  </a:rPr>
                  <a:t>6</a:t>
                </a:r>
                <a:endParaRPr lang="fr-MA" sz="2000" b="1" dirty="0">
                  <a:solidFill>
                    <a:srgbClr val="C00000"/>
                  </a:solidFill>
                </a:endParaRPr>
              </a:p>
              <a:p>
                <a:pPr rtl="1"/>
                <a:r>
                  <a:rPr lang="fr-MA" sz="2000" b="1" dirty="0">
                    <a:solidFill>
                      <a:srgbClr val="C00000"/>
                    </a:solidFill>
                  </a:rPr>
                  <a:t>3     6 </a:t>
                </a:r>
              </a:p>
              <a:p>
                <a:pPr rtl="1"/>
                <a:r>
                  <a:rPr lang="fr-MA" sz="2000" b="1" dirty="0">
                    <a:solidFill>
                      <a:srgbClr val="C00000"/>
                    </a:solidFill>
                  </a:rPr>
                  <a:t>0      0 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127DAA88-F475-CDED-9B31-1552B0B09B2F}"/>
                </a:ext>
              </a:extLst>
            </p:cNvPr>
            <p:cNvSpPr txBox="1"/>
            <p:nvPr/>
          </p:nvSpPr>
          <p:spPr>
            <a:xfrm>
              <a:off x="384825" y="2435436"/>
              <a:ext cx="1712311" cy="286232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MA" sz="2000" dirty="0"/>
                <a:t> 4x1=4</a:t>
              </a:r>
            </a:p>
            <a:p>
              <a:r>
                <a:rPr lang="fr-MA" sz="2000" dirty="0"/>
                <a:t>4x2=8</a:t>
              </a:r>
            </a:p>
            <a:p>
              <a:r>
                <a:rPr lang="fr-MA" sz="2000" dirty="0"/>
                <a:t>4x3=12</a:t>
              </a:r>
            </a:p>
            <a:p>
              <a:r>
                <a:rPr lang="fr-MA" sz="2000" dirty="0"/>
                <a:t>4x4=16</a:t>
              </a:r>
            </a:p>
            <a:p>
              <a:r>
                <a:rPr lang="fr-MA" sz="2000" dirty="0"/>
                <a:t>4x5=20</a:t>
              </a:r>
            </a:p>
            <a:p>
              <a:r>
                <a:rPr lang="fr-MA" sz="2000" dirty="0"/>
                <a:t>4x6=24</a:t>
              </a:r>
            </a:p>
            <a:p>
              <a:r>
                <a:rPr lang="fr-MA" sz="2000" dirty="0"/>
                <a:t>4x7=28</a:t>
              </a:r>
            </a:p>
            <a:p>
              <a:r>
                <a:rPr lang="fr-MA" sz="2000" dirty="0"/>
                <a:t>4x8=32</a:t>
              </a:r>
            </a:p>
            <a:p>
              <a:r>
                <a:rPr lang="fr-MA" sz="2000" dirty="0"/>
                <a:t>4x9=36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994F7341-A88B-2780-9719-95AEBC1A4316}"/>
                </a:ext>
              </a:extLst>
            </p:cNvPr>
            <p:cNvSpPr txBox="1"/>
            <p:nvPr/>
          </p:nvSpPr>
          <p:spPr>
            <a:xfrm>
              <a:off x="349613" y="4928426"/>
              <a:ext cx="1007919" cy="369332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</p:txBody>
        </p: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7EC1C443-0D7F-F658-856E-40338B5CB467}"/>
                </a:ext>
              </a:extLst>
            </p:cNvPr>
            <p:cNvCxnSpPr>
              <a:cxnSpLocks/>
            </p:cNvCxnSpPr>
            <p:nvPr/>
          </p:nvCxnSpPr>
          <p:spPr>
            <a:xfrm>
              <a:off x="3000799" y="4928426"/>
              <a:ext cx="831257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B39AAD1F-264A-5900-3A5F-7D027E7F21E6}"/>
                </a:ext>
              </a:extLst>
            </p:cNvPr>
            <p:cNvSpPr txBox="1"/>
            <p:nvPr/>
          </p:nvSpPr>
          <p:spPr>
            <a:xfrm>
              <a:off x="2645583" y="4422711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FDF288F-3A37-5129-E1B4-F263F4B7A2A4}"/>
              </a:ext>
            </a:extLst>
          </p:cNvPr>
          <p:cNvSpPr txBox="1"/>
          <p:nvPr/>
        </p:nvSpPr>
        <p:spPr>
          <a:xfrm>
            <a:off x="2262620" y="3233943"/>
            <a:ext cx="458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9AA1F35-6E31-E9D4-DC3F-12850CA5D1E8}"/>
              </a:ext>
            </a:extLst>
          </p:cNvPr>
          <p:cNvSpPr txBox="1"/>
          <p:nvPr/>
        </p:nvSpPr>
        <p:spPr>
          <a:xfrm>
            <a:off x="2262620" y="3233943"/>
            <a:ext cx="458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5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1938-0E99-F38B-B133-E7A002072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E0D32-012A-FB17-0F62-4EC953C2A0F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6E7CB6-4218-D63E-37F3-EBF4A2DFC253}"/>
              </a:ext>
            </a:extLst>
          </p:cNvPr>
          <p:cNvGrpSpPr/>
          <p:nvPr/>
        </p:nvGrpSpPr>
        <p:grpSpPr>
          <a:xfrm>
            <a:off x="332509" y="1767071"/>
            <a:ext cx="8427391" cy="4472237"/>
            <a:chOff x="398937" y="1465653"/>
            <a:chExt cx="8427391" cy="3944464"/>
          </a:xfrm>
        </p:grpSpPr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34C55280-E7D6-A544-3CE7-9D90C62D8263}"/>
                </a:ext>
              </a:extLst>
            </p:cNvPr>
            <p:cNvGrpSpPr/>
            <p:nvPr/>
          </p:nvGrpSpPr>
          <p:grpSpPr>
            <a:xfrm>
              <a:off x="6348845" y="1465653"/>
              <a:ext cx="1597227" cy="551406"/>
              <a:chOff x="6338601" y="1914188"/>
              <a:chExt cx="2226613" cy="551406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E94D52A0-9865-0941-4751-2A8942D0305D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2897DDA3-C12C-C748-6C71-0DD72D045C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7" y="1979518"/>
                <a:ext cx="624887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4AD9F510-3186-1158-8217-746963EAA977}"/>
                </a:ext>
              </a:extLst>
            </p:cNvPr>
            <p:cNvGrpSpPr/>
            <p:nvPr/>
          </p:nvGrpSpPr>
          <p:grpSpPr>
            <a:xfrm>
              <a:off x="4572000" y="1477283"/>
              <a:ext cx="1613006" cy="551406"/>
              <a:chOff x="5952935" y="1914188"/>
              <a:chExt cx="2316204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13456177-640C-0DC1-F171-3001A0CB936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Arial"/>
                    <a:ea typeface="Arial"/>
                    <a:cs typeface="Arial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2B8DFCA0-0ECA-5118-E599-2B46585BF3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652746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1D7030AB-0B80-1439-6AB1-2F9C16AA6288}"/>
                </a:ext>
              </a:extLst>
            </p:cNvPr>
            <p:cNvGrpSpPr/>
            <p:nvPr/>
          </p:nvGrpSpPr>
          <p:grpSpPr>
            <a:xfrm>
              <a:off x="2567482" y="1492672"/>
              <a:ext cx="1728457" cy="551406"/>
              <a:chOff x="5952935" y="1914188"/>
              <a:chExt cx="2299016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66856C0E-9522-1BB4-68AA-F52B03DA7C6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DC066735-82A2-4BFA-3D44-5E59DEB6C2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63555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18EB4F0-7094-62D4-87B7-4F4E43FFD85A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F9C9F78-77E8-FFEE-F620-6BEE11DE557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27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6505E9CD-924D-A765-3DE6-6C96AE9CECE4}"/>
                </a:ext>
              </a:extLst>
            </p:cNvPr>
            <p:cNvGrpSpPr/>
            <p:nvPr/>
          </p:nvGrpSpPr>
          <p:grpSpPr>
            <a:xfrm>
              <a:off x="674560" y="1473550"/>
              <a:ext cx="1575785" cy="551406"/>
              <a:chOff x="5952935" y="1914188"/>
              <a:chExt cx="2262757" cy="551406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173F6CE-2E21-D22C-7364-E07C967BC3F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Arial"/>
                    <a:ea typeface="Arial"/>
                    <a:cs typeface="Arial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BC8A1F1A-6F60-96E3-E0B5-B10D05DB56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3" y="1969849"/>
                <a:ext cx="599299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90FD90A-2739-403A-5867-2EC2D6847CD2}"/>
                </a:ext>
              </a:extLst>
            </p:cNvPr>
            <p:cNvGrpSpPr/>
            <p:nvPr/>
          </p:nvGrpSpPr>
          <p:grpSpPr>
            <a:xfrm>
              <a:off x="398937" y="2099276"/>
              <a:ext cx="8427391" cy="3310841"/>
              <a:chOff x="200965" y="1682426"/>
              <a:chExt cx="8427391" cy="3310841"/>
            </a:xfrm>
          </p:grpSpPr>
          <p:pic>
            <p:nvPicPr>
              <p:cNvPr id="27" name="Google Shape;190;p9">
                <a:extLst>
                  <a:ext uri="{FF2B5EF4-FFF2-40B4-BE49-F238E27FC236}">
                    <a16:creationId xmlns:a16="http://schemas.microsoft.com/office/drawing/2014/main" id="{59A335F6-26AF-2A66-2E7C-BDD8AA81461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t="13847"/>
              <a:stretch>
                <a:fillRect/>
              </a:stretch>
            </p:blipFill>
            <p:spPr>
              <a:xfrm>
                <a:off x="200965" y="1682426"/>
                <a:ext cx="8427391" cy="331084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43AEDD0-6CAD-A331-9AEC-A13F7A7E0696}"/>
                  </a:ext>
                </a:extLst>
              </p:cNvPr>
              <p:cNvSpPr txBox="1"/>
              <p:nvPr/>
            </p:nvSpPr>
            <p:spPr>
              <a:xfrm>
                <a:off x="676766" y="2070531"/>
                <a:ext cx="2660072" cy="2815937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</p:grp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4EE670F-7988-C5EF-762D-468ADA846A35}"/>
              </a:ext>
            </a:extLst>
          </p:cNvPr>
          <p:cNvGrpSpPr/>
          <p:nvPr/>
        </p:nvGrpSpPr>
        <p:grpSpPr>
          <a:xfrm>
            <a:off x="1295296" y="3870234"/>
            <a:ext cx="2242135" cy="1814365"/>
            <a:chOff x="1364673" y="4289342"/>
            <a:chExt cx="2242135" cy="175095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3BE791-BA56-9E93-C80B-FCDC37CFB8F2}"/>
                </a:ext>
              </a:extLst>
            </p:cNvPr>
            <p:cNvSpPr txBox="1"/>
            <p:nvPr/>
          </p:nvSpPr>
          <p:spPr>
            <a:xfrm>
              <a:off x="1793545" y="4352386"/>
              <a:ext cx="955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b="1" dirty="0">
                  <a:solidFill>
                    <a:srgbClr val="C00000"/>
                  </a:solidFill>
                </a:rPr>
                <a:t>7   </a:t>
              </a:r>
              <a:r>
                <a:rPr lang="ar-SA" b="1" dirty="0">
                  <a:solidFill>
                    <a:srgbClr val="C00000"/>
                  </a:solidFill>
                </a:rPr>
                <a:t>  </a:t>
              </a:r>
              <a:r>
                <a:rPr lang="fr-MA" b="1" dirty="0">
                  <a:solidFill>
                    <a:srgbClr val="C00000"/>
                  </a:solidFill>
                </a:rPr>
                <a:t>6  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C2B1632-816A-00DA-A188-395934CCCE9D}"/>
                </a:ext>
              </a:extLst>
            </p:cNvPr>
            <p:cNvSpPr txBox="1"/>
            <p:nvPr/>
          </p:nvSpPr>
          <p:spPr>
            <a:xfrm>
              <a:off x="1610274" y="4633428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7FC186DE-682D-CDBF-6A76-5687584DBEFD}"/>
                </a:ext>
              </a:extLst>
            </p:cNvPr>
            <p:cNvSpPr/>
            <p:nvPr/>
          </p:nvSpPr>
          <p:spPr>
            <a:xfrm>
              <a:off x="1888560" y="4304731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87D5883-2F8E-27F9-E9E2-85314522277E}"/>
                </a:ext>
              </a:extLst>
            </p:cNvPr>
            <p:cNvSpPr txBox="1"/>
            <p:nvPr/>
          </p:nvSpPr>
          <p:spPr>
            <a:xfrm>
              <a:off x="2624802" y="4830535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1</a:t>
              </a:r>
              <a:r>
                <a:rPr lang="ar-SA" sz="2000" b="1" dirty="0">
                  <a:solidFill>
                    <a:srgbClr val="C00000"/>
                  </a:solidFill>
                </a:rPr>
                <a:t> 9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B8B675C-3BA2-E50D-0448-8ED9DB99598C}"/>
                </a:ext>
              </a:extLst>
            </p:cNvPr>
            <p:cNvSpPr txBox="1"/>
            <p:nvPr/>
          </p:nvSpPr>
          <p:spPr>
            <a:xfrm>
              <a:off x="2650845" y="4289342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76D0B38-2175-1362-D5C4-B9E2E8C74803}"/>
                </a:ext>
              </a:extLst>
            </p:cNvPr>
            <p:cNvCxnSpPr>
              <a:cxnSpLocks/>
            </p:cNvCxnSpPr>
            <p:nvPr/>
          </p:nvCxnSpPr>
          <p:spPr>
            <a:xfrm>
              <a:off x="1888560" y="5030590"/>
              <a:ext cx="365332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B3A4504-95EB-48B9-F360-30F55D8670A8}"/>
                </a:ext>
              </a:extLst>
            </p:cNvPr>
            <p:cNvSpPr txBox="1"/>
            <p:nvPr/>
          </p:nvSpPr>
          <p:spPr>
            <a:xfrm>
              <a:off x="1364673" y="4492504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A1B0D73-3FF9-6F9F-1F77-01F4DD86E7D9}"/>
                </a:ext>
              </a:extLst>
            </p:cNvPr>
            <p:cNvSpPr txBox="1"/>
            <p:nvPr/>
          </p:nvSpPr>
          <p:spPr>
            <a:xfrm>
              <a:off x="1594201" y="5035837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EE17F410-385E-AC62-6BD2-6288852A1606}"/>
                </a:ext>
              </a:extLst>
            </p:cNvPr>
            <p:cNvCxnSpPr/>
            <p:nvPr/>
          </p:nvCxnSpPr>
          <p:spPr>
            <a:xfrm>
              <a:off x="2501054" y="4633428"/>
              <a:ext cx="0" cy="39716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4E9110A-343D-0574-842D-ECC6956A1D07}"/>
                </a:ext>
              </a:extLst>
            </p:cNvPr>
            <p:cNvSpPr txBox="1"/>
            <p:nvPr/>
          </p:nvSpPr>
          <p:spPr>
            <a:xfrm>
              <a:off x="1888560" y="5024637"/>
              <a:ext cx="10904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6</a:t>
              </a:r>
              <a:endParaRPr lang="fr-MA" sz="2000" b="1" dirty="0">
                <a:solidFill>
                  <a:srgbClr val="C00000"/>
                </a:solidFill>
              </a:endParaRPr>
            </a:p>
            <a:p>
              <a:pPr rtl="1"/>
              <a:r>
                <a:rPr lang="fr-MA" sz="2000" b="1" dirty="0">
                  <a:solidFill>
                    <a:srgbClr val="C00000"/>
                  </a:solidFill>
                </a:rPr>
                <a:t>3     6 </a:t>
              </a:r>
            </a:p>
            <a:p>
              <a:pPr rtl="1"/>
              <a:r>
                <a:rPr lang="fr-MA" sz="2000" b="1" dirty="0">
                  <a:solidFill>
                    <a:srgbClr val="C00000"/>
                  </a:solidFill>
                </a:rPr>
                <a:t>0      0 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BBBBF8A9-CE95-C31B-AE88-03BF1E327AF8}"/>
              </a:ext>
            </a:extLst>
          </p:cNvPr>
          <p:cNvCxnSpPr>
            <a:cxnSpLocks/>
          </p:cNvCxnSpPr>
          <p:nvPr/>
        </p:nvCxnSpPr>
        <p:spPr>
          <a:xfrm>
            <a:off x="1724168" y="5285838"/>
            <a:ext cx="83125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047E457E-AC25-B532-6A1F-EB55FBBB8231}"/>
              </a:ext>
            </a:extLst>
          </p:cNvPr>
          <p:cNvSpPr txBox="1"/>
          <p:nvPr/>
        </p:nvSpPr>
        <p:spPr>
          <a:xfrm>
            <a:off x="1368952" y="4761810"/>
            <a:ext cx="955963" cy="414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-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F67435-07F1-619C-416E-C7277352E1C5}"/>
              </a:ext>
            </a:extLst>
          </p:cNvPr>
          <p:cNvSpPr txBox="1"/>
          <p:nvPr/>
        </p:nvSpPr>
        <p:spPr>
          <a:xfrm>
            <a:off x="2949319" y="874636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9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2EBA-3B53-5FDF-799A-91837BC6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CA3CA6-66DB-60D6-CCAB-4A83BD88B1D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88985702-7C0A-F927-2FAC-F1C1AB1EBB69}"/>
              </a:ext>
            </a:extLst>
          </p:cNvPr>
          <p:cNvGrpSpPr/>
          <p:nvPr/>
        </p:nvGrpSpPr>
        <p:grpSpPr>
          <a:xfrm>
            <a:off x="332509" y="1767071"/>
            <a:ext cx="8427391" cy="4472237"/>
            <a:chOff x="398937" y="1465653"/>
            <a:chExt cx="8427391" cy="3944464"/>
          </a:xfrm>
        </p:grpSpPr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17171FC-5242-745F-7B1D-58BE58CDCD7F}"/>
                </a:ext>
              </a:extLst>
            </p:cNvPr>
            <p:cNvGrpSpPr/>
            <p:nvPr/>
          </p:nvGrpSpPr>
          <p:grpSpPr>
            <a:xfrm>
              <a:off x="6348844" y="1465653"/>
              <a:ext cx="1459307" cy="551406"/>
              <a:chOff x="6338601" y="1914188"/>
              <a:chExt cx="2034346" cy="551406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ADDDC5D-F051-877F-EB65-5610FFE32E2A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24CEA1CE-FF0E-1EBF-5D41-B6303C14A0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256E0CAB-98B7-E953-26E2-839C7AC552E9}"/>
                </a:ext>
              </a:extLst>
            </p:cNvPr>
            <p:cNvGrpSpPr/>
            <p:nvPr/>
          </p:nvGrpSpPr>
          <p:grpSpPr>
            <a:xfrm>
              <a:off x="4572000" y="1477283"/>
              <a:ext cx="1459708" cy="551406"/>
              <a:chOff x="5952935" y="1914188"/>
              <a:chExt cx="2096075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859317C3-D9E5-9905-FD1D-77B219E6ABFB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Arial"/>
                    <a:ea typeface="Arial"/>
                    <a:cs typeface="Arial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F2A23B3B-4181-2A4B-E23F-1E987F1459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6984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C12A73FE-870D-60AC-B1C9-4B8E7E515004}"/>
                </a:ext>
              </a:extLst>
            </p:cNvPr>
            <p:cNvGrpSpPr/>
            <p:nvPr/>
          </p:nvGrpSpPr>
          <p:grpSpPr>
            <a:xfrm>
              <a:off x="2567482" y="1492672"/>
              <a:ext cx="1575881" cy="551406"/>
              <a:chOff x="5952935" y="1914188"/>
              <a:chExt cx="2096075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C86A367-467A-B702-E7ED-8EA67A62D00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A880E7C2-6898-D366-AD15-6947255C7E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A5A8757-FEAA-379B-E7FC-4DEFF4BD390D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D03D808-A644-6D4C-3DED-8EAD79A25FA2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27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3FE23F3C-2E3A-FAD2-09AE-B06BF4D44808}"/>
                </a:ext>
              </a:extLst>
            </p:cNvPr>
            <p:cNvGrpSpPr/>
            <p:nvPr/>
          </p:nvGrpSpPr>
          <p:grpSpPr>
            <a:xfrm>
              <a:off x="674561" y="1473550"/>
              <a:ext cx="1459708" cy="551406"/>
              <a:chOff x="5952935" y="1914188"/>
              <a:chExt cx="2096075" cy="551406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B42C361A-6039-7B59-85BC-4C16733CFF5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Arial"/>
                    <a:ea typeface="Arial"/>
                    <a:cs typeface="Arial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8ABEC05-C474-8B0F-CBB6-FBD59309A3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6984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E4B3FE8-5381-194E-6E1C-5C2ABB466B2D}"/>
                </a:ext>
              </a:extLst>
            </p:cNvPr>
            <p:cNvGrpSpPr/>
            <p:nvPr/>
          </p:nvGrpSpPr>
          <p:grpSpPr>
            <a:xfrm>
              <a:off x="398937" y="2099276"/>
              <a:ext cx="8427391" cy="3310841"/>
              <a:chOff x="200965" y="1682426"/>
              <a:chExt cx="8427391" cy="3310841"/>
            </a:xfrm>
          </p:grpSpPr>
          <p:pic>
            <p:nvPicPr>
              <p:cNvPr id="27" name="Google Shape;190;p9">
                <a:extLst>
                  <a:ext uri="{FF2B5EF4-FFF2-40B4-BE49-F238E27FC236}">
                    <a16:creationId xmlns:a16="http://schemas.microsoft.com/office/drawing/2014/main" id="{99F65513-1C53-8E0F-84EB-206E461AF88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t="13847"/>
              <a:stretch>
                <a:fillRect/>
              </a:stretch>
            </p:blipFill>
            <p:spPr>
              <a:xfrm>
                <a:off x="200965" y="1682426"/>
                <a:ext cx="8427391" cy="331084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846B581-0F71-8EDE-B2C3-8509CE13EE61}"/>
                  </a:ext>
                </a:extLst>
              </p:cNvPr>
              <p:cNvSpPr txBox="1"/>
              <p:nvPr/>
            </p:nvSpPr>
            <p:spPr>
              <a:xfrm>
                <a:off x="676766" y="2070531"/>
                <a:ext cx="2660072" cy="2815937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</p:grp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461E0AB-DCB7-4C9D-1D8C-994E00BF6F10}"/>
              </a:ext>
            </a:extLst>
          </p:cNvPr>
          <p:cNvGrpSpPr/>
          <p:nvPr/>
        </p:nvGrpSpPr>
        <p:grpSpPr>
          <a:xfrm>
            <a:off x="1295296" y="3870234"/>
            <a:ext cx="2242135" cy="1814365"/>
            <a:chOff x="1364673" y="4289342"/>
            <a:chExt cx="2242135" cy="175095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630EB61-B298-4AD2-0FDD-E34E3ED58B72}"/>
                </a:ext>
              </a:extLst>
            </p:cNvPr>
            <p:cNvSpPr txBox="1"/>
            <p:nvPr/>
          </p:nvSpPr>
          <p:spPr>
            <a:xfrm>
              <a:off x="1793545" y="4352386"/>
              <a:ext cx="955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b="1" dirty="0">
                  <a:solidFill>
                    <a:srgbClr val="C00000"/>
                  </a:solidFill>
                </a:rPr>
                <a:t>7   </a:t>
              </a:r>
              <a:r>
                <a:rPr lang="ar-SA" b="1" dirty="0">
                  <a:solidFill>
                    <a:srgbClr val="C00000"/>
                  </a:solidFill>
                </a:rPr>
                <a:t>  </a:t>
              </a:r>
              <a:r>
                <a:rPr lang="fr-MA" b="1" dirty="0">
                  <a:solidFill>
                    <a:srgbClr val="C00000"/>
                  </a:solidFill>
                </a:rPr>
                <a:t>6  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FA14058-702E-0A6B-96BF-20E44767D211}"/>
                </a:ext>
              </a:extLst>
            </p:cNvPr>
            <p:cNvSpPr txBox="1"/>
            <p:nvPr/>
          </p:nvSpPr>
          <p:spPr>
            <a:xfrm>
              <a:off x="1610274" y="4633428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CB88AD61-9870-331F-1D0B-C8A14954BC3B}"/>
                </a:ext>
              </a:extLst>
            </p:cNvPr>
            <p:cNvSpPr/>
            <p:nvPr/>
          </p:nvSpPr>
          <p:spPr>
            <a:xfrm>
              <a:off x="1888560" y="4304731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15AACC5-520F-2118-F112-1AEAB0FD2DC0}"/>
                </a:ext>
              </a:extLst>
            </p:cNvPr>
            <p:cNvSpPr txBox="1"/>
            <p:nvPr/>
          </p:nvSpPr>
          <p:spPr>
            <a:xfrm>
              <a:off x="2624802" y="4830535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1</a:t>
              </a:r>
              <a:r>
                <a:rPr lang="ar-SA" sz="2000" b="1" dirty="0">
                  <a:solidFill>
                    <a:srgbClr val="C00000"/>
                  </a:solidFill>
                </a:rPr>
                <a:t> 9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C45B2E2-2835-417A-35A1-923B64C0C865}"/>
                </a:ext>
              </a:extLst>
            </p:cNvPr>
            <p:cNvSpPr txBox="1"/>
            <p:nvPr/>
          </p:nvSpPr>
          <p:spPr>
            <a:xfrm>
              <a:off x="2650845" y="4289342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CF8B4039-4032-BFD5-D3FD-B3341EC6EEDD}"/>
                </a:ext>
              </a:extLst>
            </p:cNvPr>
            <p:cNvCxnSpPr>
              <a:cxnSpLocks/>
            </p:cNvCxnSpPr>
            <p:nvPr/>
          </p:nvCxnSpPr>
          <p:spPr>
            <a:xfrm>
              <a:off x="1888560" y="5030590"/>
              <a:ext cx="365332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1C71651-66FF-13DB-C3B8-57A9C2F4E26C}"/>
                </a:ext>
              </a:extLst>
            </p:cNvPr>
            <p:cNvSpPr txBox="1"/>
            <p:nvPr/>
          </p:nvSpPr>
          <p:spPr>
            <a:xfrm>
              <a:off x="1364673" y="4492504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AAB9BBE-BE73-D723-70EF-F41C82F17C92}"/>
                </a:ext>
              </a:extLst>
            </p:cNvPr>
            <p:cNvSpPr txBox="1"/>
            <p:nvPr/>
          </p:nvSpPr>
          <p:spPr>
            <a:xfrm>
              <a:off x="1594201" y="5035837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808BB514-2CCB-3EDD-25FA-948E2DBAAB97}"/>
                </a:ext>
              </a:extLst>
            </p:cNvPr>
            <p:cNvCxnSpPr/>
            <p:nvPr/>
          </p:nvCxnSpPr>
          <p:spPr>
            <a:xfrm>
              <a:off x="2501054" y="4633428"/>
              <a:ext cx="0" cy="39716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736F3A6-CBD3-9A02-B26F-FFF563E66EDA}"/>
                </a:ext>
              </a:extLst>
            </p:cNvPr>
            <p:cNvSpPr txBox="1"/>
            <p:nvPr/>
          </p:nvSpPr>
          <p:spPr>
            <a:xfrm>
              <a:off x="1888560" y="5024637"/>
              <a:ext cx="10904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6</a:t>
              </a:r>
              <a:endParaRPr lang="fr-MA" sz="2000" b="1" dirty="0">
                <a:solidFill>
                  <a:srgbClr val="C00000"/>
                </a:solidFill>
              </a:endParaRPr>
            </a:p>
            <a:p>
              <a:pPr rtl="1"/>
              <a:r>
                <a:rPr lang="fr-MA" sz="2000" b="1" dirty="0">
                  <a:solidFill>
                    <a:srgbClr val="C00000"/>
                  </a:solidFill>
                </a:rPr>
                <a:t>3     6 </a:t>
              </a:r>
            </a:p>
            <a:p>
              <a:pPr rtl="1"/>
              <a:r>
                <a:rPr lang="fr-MA" sz="2000" b="1" dirty="0">
                  <a:solidFill>
                    <a:srgbClr val="C00000"/>
                  </a:solidFill>
                </a:rPr>
                <a:t>0      0 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ADB48745-8F2E-22C1-7BDD-F9C7B8B25BAB}"/>
              </a:ext>
            </a:extLst>
          </p:cNvPr>
          <p:cNvCxnSpPr>
            <a:cxnSpLocks/>
          </p:cNvCxnSpPr>
          <p:nvPr/>
        </p:nvCxnSpPr>
        <p:spPr>
          <a:xfrm>
            <a:off x="1724168" y="5285838"/>
            <a:ext cx="83125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3FF682E9-C99F-1302-5280-593662F06368}"/>
              </a:ext>
            </a:extLst>
          </p:cNvPr>
          <p:cNvSpPr txBox="1"/>
          <p:nvPr/>
        </p:nvSpPr>
        <p:spPr>
          <a:xfrm>
            <a:off x="1368952" y="4761810"/>
            <a:ext cx="955963" cy="414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-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470A20-84C1-CAD8-D873-6175632740B3}"/>
              </a:ext>
            </a:extLst>
          </p:cNvPr>
          <p:cNvSpPr txBox="1"/>
          <p:nvPr/>
        </p:nvSpPr>
        <p:spPr>
          <a:xfrm>
            <a:off x="3154137" y="835490"/>
            <a:ext cx="4587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على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لواحكم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 تحققوا من القسمة. 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23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484898C-5876-C7E0-570F-DDB346A871AE}"/>
              </a:ext>
            </a:extLst>
          </p:cNvPr>
          <p:cNvGrpSpPr/>
          <p:nvPr/>
        </p:nvGrpSpPr>
        <p:grpSpPr>
          <a:xfrm>
            <a:off x="332509" y="1767071"/>
            <a:ext cx="7409214" cy="4472237"/>
            <a:chOff x="398937" y="1465653"/>
            <a:chExt cx="7409214" cy="3944464"/>
          </a:xfrm>
        </p:grpSpPr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1A43D77F-24F1-317F-3863-2F62D72B5DB1}"/>
                </a:ext>
              </a:extLst>
            </p:cNvPr>
            <p:cNvGrpSpPr/>
            <p:nvPr/>
          </p:nvGrpSpPr>
          <p:grpSpPr>
            <a:xfrm>
              <a:off x="6348844" y="1465653"/>
              <a:ext cx="1459307" cy="551406"/>
              <a:chOff x="6338601" y="1914188"/>
              <a:chExt cx="2034346" cy="551406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CFA1E88-55F1-C82D-5100-587C36089B65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DA705CED-9CD6-643C-B267-62243FF05E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E650EC83-74E2-9AD4-5DDD-F4FC6C87C56A}"/>
                </a:ext>
              </a:extLst>
            </p:cNvPr>
            <p:cNvGrpSpPr/>
            <p:nvPr/>
          </p:nvGrpSpPr>
          <p:grpSpPr>
            <a:xfrm>
              <a:off x="4572000" y="1477283"/>
              <a:ext cx="1459708" cy="551406"/>
              <a:chOff x="5952935" y="1914188"/>
              <a:chExt cx="2096075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DAD4234-62C6-9F59-944E-2C986860D02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Arial"/>
                    <a:ea typeface="Arial"/>
                    <a:cs typeface="Arial"/>
                    <a:sym typeface="Arial"/>
                  </a:rPr>
                  <a:t>أُبادِلُ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9658E9D5-6A6E-BCD7-7C29-81FBA18C22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6984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D13C0480-3832-61B9-92A6-1FE369386484}"/>
                </a:ext>
              </a:extLst>
            </p:cNvPr>
            <p:cNvGrpSpPr/>
            <p:nvPr/>
          </p:nvGrpSpPr>
          <p:grpSpPr>
            <a:xfrm>
              <a:off x="2567482" y="1492672"/>
              <a:ext cx="1575881" cy="551406"/>
              <a:chOff x="5952935" y="1914188"/>
              <a:chExt cx="2096075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26DE9A53-0649-8CD8-D4BB-FFBAD43F249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494BAF1C-A0A7-FB78-E60F-9AAD460C4E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FC3F161-DF3B-E707-009C-4C8089A70AF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CBE6D48-0279-DEA7-05C0-CC467D32E01D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27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أُواصِلُ</a:t>
              </a:r>
              <a:endParaRPr lang="fr-MA" sz="2000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8277ECBB-8A7B-E0EF-E06D-28AD497B50AF}"/>
                </a:ext>
              </a:extLst>
            </p:cNvPr>
            <p:cNvGrpSpPr/>
            <p:nvPr/>
          </p:nvGrpSpPr>
          <p:grpSpPr>
            <a:xfrm>
              <a:off x="674561" y="1473550"/>
              <a:ext cx="1459708" cy="551406"/>
              <a:chOff x="5952935" y="1914188"/>
              <a:chExt cx="2096075" cy="551406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377C6FBD-7F52-8CF9-D248-04566F15853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Arial"/>
                    <a:ea typeface="Arial"/>
                    <a:cs typeface="Arial"/>
                    <a:sym typeface="Arial"/>
                  </a:rPr>
                  <a:t> أَتَحَقّقُ </a:t>
                </a:r>
                <a:endPara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4AE9DD4-6FF7-CAC3-313E-9F47737B13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6984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A83C354C-5037-F2D4-4803-BF016C04C464}"/>
                </a:ext>
              </a:extLst>
            </p:cNvPr>
            <p:cNvGrpSpPr/>
            <p:nvPr/>
          </p:nvGrpSpPr>
          <p:grpSpPr>
            <a:xfrm>
              <a:off x="398937" y="2099276"/>
              <a:ext cx="4239491" cy="3310841"/>
              <a:chOff x="200965" y="1682426"/>
              <a:chExt cx="4239491" cy="3310841"/>
            </a:xfrm>
          </p:grpSpPr>
          <p:pic>
            <p:nvPicPr>
              <p:cNvPr id="27" name="Google Shape;190;p9">
                <a:extLst>
                  <a:ext uri="{FF2B5EF4-FFF2-40B4-BE49-F238E27FC236}">
                    <a16:creationId xmlns:a16="http://schemas.microsoft.com/office/drawing/2014/main" id="{16D9CD55-80C7-3720-21BF-77D0A2C7D1E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t="13847" r="49694"/>
              <a:stretch>
                <a:fillRect/>
              </a:stretch>
            </p:blipFill>
            <p:spPr>
              <a:xfrm>
                <a:off x="200965" y="1682426"/>
                <a:ext cx="4239491" cy="331084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541FC9F-DFFA-3A8F-AFC0-FD6328CC342C}"/>
                  </a:ext>
                </a:extLst>
              </p:cNvPr>
              <p:cNvSpPr txBox="1"/>
              <p:nvPr/>
            </p:nvSpPr>
            <p:spPr>
              <a:xfrm>
                <a:off x="676766" y="2070531"/>
                <a:ext cx="2660072" cy="2815937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</p:grp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31EF4FA-9B67-B1FB-8492-751D99985E3F}"/>
              </a:ext>
            </a:extLst>
          </p:cNvPr>
          <p:cNvGrpSpPr/>
          <p:nvPr/>
        </p:nvGrpSpPr>
        <p:grpSpPr>
          <a:xfrm>
            <a:off x="1295296" y="3870234"/>
            <a:ext cx="2242135" cy="1814365"/>
            <a:chOff x="1364673" y="4289342"/>
            <a:chExt cx="2242135" cy="175095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A3A0FB4-D252-1156-54D9-F7BE3EEDCEBC}"/>
                </a:ext>
              </a:extLst>
            </p:cNvPr>
            <p:cNvSpPr txBox="1"/>
            <p:nvPr/>
          </p:nvSpPr>
          <p:spPr>
            <a:xfrm>
              <a:off x="1793545" y="4352386"/>
              <a:ext cx="955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b="1" dirty="0">
                  <a:solidFill>
                    <a:srgbClr val="C00000"/>
                  </a:solidFill>
                </a:rPr>
                <a:t>7   </a:t>
              </a:r>
              <a:r>
                <a:rPr lang="ar-SA" b="1" dirty="0">
                  <a:solidFill>
                    <a:srgbClr val="C00000"/>
                  </a:solidFill>
                </a:rPr>
                <a:t>  </a:t>
              </a:r>
              <a:r>
                <a:rPr lang="fr-MA" b="1" dirty="0">
                  <a:solidFill>
                    <a:srgbClr val="C00000"/>
                  </a:solidFill>
                </a:rPr>
                <a:t>6  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54F2852-4C68-260A-4C36-7FFEBABFBDFB}"/>
                </a:ext>
              </a:extLst>
            </p:cNvPr>
            <p:cNvSpPr txBox="1"/>
            <p:nvPr/>
          </p:nvSpPr>
          <p:spPr>
            <a:xfrm>
              <a:off x="1610274" y="4633428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B32E4822-A542-A881-7C0F-78F84F30F7F6}"/>
                </a:ext>
              </a:extLst>
            </p:cNvPr>
            <p:cNvSpPr/>
            <p:nvPr/>
          </p:nvSpPr>
          <p:spPr>
            <a:xfrm>
              <a:off x="1888560" y="4304731"/>
              <a:ext cx="365332" cy="369332"/>
            </a:xfrm>
            <a:prstGeom prst="arc">
              <a:avLst>
                <a:gd name="adj1" fmla="val 10965727"/>
                <a:gd name="adj2" fmla="val 0"/>
              </a:avLst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8094BB0-01FA-3D3B-B1DA-F073261F3B7A}"/>
                </a:ext>
              </a:extLst>
            </p:cNvPr>
            <p:cNvSpPr txBox="1"/>
            <p:nvPr/>
          </p:nvSpPr>
          <p:spPr>
            <a:xfrm>
              <a:off x="2624802" y="4830535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1</a:t>
              </a:r>
              <a:r>
                <a:rPr lang="ar-SA" sz="2000" b="1" dirty="0">
                  <a:solidFill>
                    <a:srgbClr val="C00000"/>
                  </a:solidFill>
                </a:rPr>
                <a:t> 9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0730A51-F685-86E9-1B5A-0BBDCF0DB2F3}"/>
                </a:ext>
              </a:extLst>
            </p:cNvPr>
            <p:cNvSpPr txBox="1"/>
            <p:nvPr/>
          </p:nvSpPr>
          <p:spPr>
            <a:xfrm>
              <a:off x="2650845" y="4289342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4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1D3459BF-C13D-8138-3FCA-72D9B245E457}"/>
                </a:ext>
              </a:extLst>
            </p:cNvPr>
            <p:cNvCxnSpPr>
              <a:cxnSpLocks/>
            </p:cNvCxnSpPr>
            <p:nvPr/>
          </p:nvCxnSpPr>
          <p:spPr>
            <a:xfrm>
              <a:off x="1888560" y="5030590"/>
              <a:ext cx="365332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43337D3-7106-F13F-041B-E4CA76791690}"/>
                </a:ext>
              </a:extLst>
            </p:cNvPr>
            <p:cNvSpPr txBox="1"/>
            <p:nvPr/>
          </p:nvSpPr>
          <p:spPr>
            <a:xfrm>
              <a:off x="1364673" y="4492504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-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C99ED5A-B1B9-CC14-8A76-63034F52D47B}"/>
                </a:ext>
              </a:extLst>
            </p:cNvPr>
            <p:cNvSpPr txBox="1"/>
            <p:nvPr/>
          </p:nvSpPr>
          <p:spPr>
            <a:xfrm>
              <a:off x="1594201" y="5035837"/>
              <a:ext cx="955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000" b="1" dirty="0">
                  <a:solidFill>
                    <a:srgbClr val="C00000"/>
                  </a:solidFill>
                </a:rPr>
                <a:t>3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2A5E45A0-0A8A-1CAC-BB34-62DB67224211}"/>
                </a:ext>
              </a:extLst>
            </p:cNvPr>
            <p:cNvCxnSpPr/>
            <p:nvPr/>
          </p:nvCxnSpPr>
          <p:spPr>
            <a:xfrm>
              <a:off x="2501054" y="4633428"/>
              <a:ext cx="0" cy="39716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C806355-E997-7B6B-FC2E-9AE384BB7E43}"/>
                </a:ext>
              </a:extLst>
            </p:cNvPr>
            <p:cNvSpPr txBox="1"/>
            <p:nvPr/>
          </p:nvSpPr>
          <p:spPr>
            <a:xfrm>
              <a:off x="1888560" y="5024637"/>
              <a:ext cx="10904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C00000"/>
                  </a:solidFill>
                </a:rPr>
                <a:t>6</a:t>
              </a:r>
              <a:endParaRPr lang="fr-MA" sz="2000" b="1" dirty="0">
                <a:solidFill>
                  <a:srgbClr val="C00000"/>
                </a:solidFill>
              </a:endParaRPr>
            </a:p>
            <a:p>
              <a:pPr rtl="1"/>
              <a:r>
                <a:rPr lang="fr-MA" sz="2000" b="1" dirty="0">
                  <a:solidFill>
                    <a:srgbClr val="C00000"/>
                  </a:solidFill>
                </a:rPr>
                <a:t>3     6 </a:t>
              </a:r>
            </a:p>
            <a:p>
              <a:pPr rtl="1"/>
              <a:r>
                <a:rPr lang="fr-MA" sz="2000" b="1" dirty="0">
                  <a:solidFill>
                    <a:srgbClr val="C00000"/>
                  </a:solidFill>
                </a:rPr>
                <a:t>0      0 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608533FC-BA28-FD33-A284-2A8402F3B119}"/>
              </a:ext>
            </a:extLst>
          </p:cNvPr>
          <p:cNvCxnSpPr>
            <a:cxnSpLocks/>
          </p:cNvCxnSpPr>
          <p:nvPr/>
        </p:nvCxnSpPr>
        <p:spPr>
          <a:xfrm>
            <a:off x="1724168" y="5285838"/>
            <a:ext cx="83125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49966B18-3CE1-F68E-7E69-60CFF9C0E022}"/>
              </a:ext>
            </a:extLst>
          </p:cNvPr>
          <p:cNvSpPr txBox="1"/>
          <p:nvPr/>
        </p:nvSpPr>
        <p:spPr>
          <a:xfrm>
            <a:off x="1368952" y="4761810"/>
            <a:ext cx="955963" cy="414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C00000"/>
                </a:solidFill>
              </a:rPr>
              <a:t>-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يعيد سردية عملية القسمة. نتحقق من القسمة بواسطة الضرب.</a:t>
            </a: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وتتبع الإنجاز خطوة خطوة.</a:t>
            </a:r>
          </a:p>
        </p:txBody>
      </p: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أنجزوا العملية  الثانية على الألواح.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Google Shape;190;p9">
            <a:extLst>
              <a:ext uri="{FF2B5EF4-FFF2-40B4-BE49-F238E27FC236}">
                <a16:creationId xmlns:a16="http://schemas.microsoft.com/office/drawing/2014/main" id="{2523A896-3EF1-A224-558A-C6923EA07F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3577" t="13847" r="4836" b="4435"/>
          <a:stretch>
            <a:fillRect/>
          </a:stretch>
        </p:blipFill>
        <p:spPr>
          <a:xfrm>
            <a:off x="2128101" y="2063212"/>
            <a:ext cx="4655127" cy="3521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Google Shape;190;p9">
            <a:extLst>
              <a:ext uri="{FF2B5EF4-FFF2-40B4-BE49-F238E27FC236}">
                <a16:creationId xmlns:a16="http://schemas.microsoft.com/office/drawing/2014/main" id="{0B095458-D3FC-CA53-F206-D063822AB8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3577" t="13847" r="4836" b="4435"/>
          <a:stretch>
            <a:fillRect/>
          </a:stretch>
        </p:blipFill>
        <p:spPr>
          <a:xfrm>
            <a:off x="2128101" y="2063212"/>
            <a:ext cx="4655127" cy="3521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1" name="Image 3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7360E6C-8F81-7796-9291-368EAF304E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735810" y="663947"/>
            <a:ext cx="1146868" cy="872069"/>
          </a:xfrm>
          <a:prstGeom prst="flowChartConnector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CBAEADE1-7C11-80BE-C485-6D097A853C98}"/>
              </a:ext>
            </a:extLst>
          </p:cNvPr>
          <p:cNvGrpSpPr/>
          <p:nvPr/>
        </p:nvGrpSpPr>
        <p:grpSpPr>
          <a:xfrm>
            <a:off x="2128101" y="2063212"/>
            <a:ext cx="4655127" cy="3521286"/>
            <a:chOff x="2128101" y="2063212"/>
            <a:chExt cx="4655127" cy="3521286"/>
          </a:xfrm>
        </p:grpSpPr>
        <p:pic>
          <p:nvPicPr>
            <p:cNvPr id="3" name="Google Shape;190;p9">
              <a:extLst>
                <a:ext uri="{FF2B5EF4-FFF2-40B4-BE49-F238E27FC236}">
                  <a16:creationId xmlns:a16="http://schemas.microsoft.com/office/drawing/2014/main" id="{597A7AE6-CE43-B44C-FC89-2C216C52BB3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43577" t="13847" r="4836" b="4435"/>
            <a:stretch>
              <a:fillRect/>
            </a:stretch>
          </p:blipFill>
          <p:spPr>
            <a:xfrm>
              <a:off x="2128101" y="2063212"/>
              <a:ext cx="4655127" cy="352128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0124EF7-77D6-F654-EA0C-8D3F5FC220AC}"/>
                </a:ext>
              </a:extLst>
            </p:cNvPr>
            <p:cNvGrpSpPr/>
            <p:nvPr/>
          </p:nvGrpSpPr>
          <p:grpSpPr>
            <a:xfrm>
              <a:off x="3652582" y="3429000"/>
              <a:ext cx="2242135" cy="1383362"/>
              <a:chOff x="3652582" y="3429000"/>
              <a:chExt cx="2242135" cy="1383362"/>
            </a:xfrm>
          </p:grpSpPr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594EF611-DBEC-C4C8-29B8-2E2EF7D0FDB4}"/>
                  </a:ext>
                </a:extLst>
              </p:cNvPr>
              <p:cNvGrpSpPr/>
              <p:nvPr/>
            </p:nvGrpSpPr>
            <p:grpSpPr>
              <a:xfrm>
                <a:off x="3652582" y="3429000"/>
                <a:ext cx="2242135" cy="1383362"/>
                <a:chOff x="1364673" y="4289342"/>
                <a:chExt cx="2242135" cy="1383362"/>
              </a:xfrm>
            </p:grpSpPr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384C2083-84ED-EAF7-FF05-8B53229E7612}"/>
                    </a:ext>
                  </a:extLst>
                </p:cNvPr>
                <p:cNvSpPr txBox="1"/>
                <p:nvPr/>
              </p:nvSpPr>
              <p:spPr>
                <a:xfrm>
                  <a:off x="1793545" y="4352386"/>
                  <a:ext cx="95596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b="1" dirty="0">
                      <a:solidFill>
                        <a:srgbClr val="C00000"/>
                      </a:solidFill>
                    </a:rPr>
                    <a:t>8</a:t>
                  </a:r>
                  <a:r>
                    <a:rPr lang="fr-MA" b="1" dirty="0">
                      <a:solidFill>
                        <a:srgbClr val="C00000"/>
                      </a:solidFill>
                    </a:rPr>
                    <a:t>   </a:t>
                  </a:r>
                  <a:r>
                    <a:rPr lang="ar-SA" b="1" dirty="0">
                      <a:solidFill>
                        <a:srgbClr val="C00000"/>
                      </a:solidFill>
                    </a:rPr>
                    <a:t>  4</a:t>
                  </a:r>
                  <a:r>
                    <a:rPr lang="fr-MA" b="1" dirty="0">
                      <a:solidFill>
                        <a:srgbClr val="C00000"/>
                      </a:solidFill>
                    </a:rPr>
                    <a:t>  </a:t>
                  </a:r>
                </a:p>
              </p:txBody>
            </p:sp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00EB652B-B706-048C-B7BB-1AAD14D8B0E2}"/>
                    </a:ext>
                  </a:extLst>
                </p:cNvPr>
                <p:cNvSpPr txBox="1"/>
                <p:nvPr/>
              </p:nvSpPr>
              <p:spPr>
                <a:xfrm>
                  <a:off x="1610274" y="4633428"/>
                  <a:ext cx="955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7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7" name="Arc 6">
                  <a:extLst>
                    <a:ext uri="{FF2B5EF4-FFF2-40B4-BE49-F238E27FC236}">
                      <a16:creationId xmlns:a16="http://schemas.microsoft.com/office/drawing/2014/main" id="{A418060F-4B38-122D-29FE-56032C8AC7F0}"/>
                    </a:ext>
                  </a:extLst>
                </p:cNvPr>
                <p:cNvSpPr/>
                <p:nvPr/>
              </p:nvSpPr>
              <p:spPr>
                <a:xfrm>
                  <a:off x="1888560" y="4304731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95B1847F-1D60-5AE6-4FA9-7A50961FDB61}"/>
                    </a:ext>
                  </a:extLst>
                </p:cNvPr>
                <p:cNvSpPr txBox="1"/>
                <p:nvPr/>
              </p:nvSpPr>
              <p:spPr>
                <a:xfrm>
                  <a:off x="2624802" y="4830535"/>
                  <a:ext cx="955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1</a:t>
                  </a:r>
                  <a:r>
                    <a:rPr lang="ar-SA" sz="20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MA" sz="2000" b="1" dirty="0">
                      <a:solidFill>
                        <a:srgbClr val="C00000"/>
                      </a:solidFill>
                    </a:rPr>
                    <a:t>2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BB53B912-165F-1BF6-5971-6193AB6B6513}"/>
                    </a:ext>
                  </a:extLst>
                </p:cNvPr>
                <p:cNvSpPr txBox="1"/>
                <p:nvPr/>
              </p:nvSpPr>
              <p:spPr>
                <a:xfrm>
                  <a:off x="2650845" y="4289342"/>
                  <a:ext cx="955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7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0" name="Connecteur droit 9">
                  <a:extLst>
                    <a:ext uri="{FF2B5EF4-FFF2-40B4-BE49-F238E27FC236}">
                      <a16:creationId xmlns:a16="http://schemas.microsoft.com/office/drawing/2014/main" id="{02CF5798-2BD8-FD0F-D7AD-A782D661C4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88560" y="5030590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6C110EA-626F-0024-45AA-C884B465A4BA}"/>
                    </a:ext>
                  </a:extLst>
                </p:cNvPr>
                <p:cNvSpPr txBox="1"/>
                <p:nvPr/>
              </p:nvSpPr>
              <p:spPr>
                <a:xfrm>
                  <a:off x="1364673" y="4492504"/>
                  <a:ext cx="9559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-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3" name="Connecteur droit avec flèche 12">
                  <a:extLst>
                    <a:ext uri="{FF2B5EF4-FFF2-40B4-BE49-F238E27FC236}">
                      <a16:creationId xmlns:a16="http://schemas.microsoft.com/office/drawing/2014/main" id="{1671C287-12C2-7F42-0D2E-DF1DCC30BF8B}"/>
                    </a:ext>
                  </a:extLst>
                </p:cNvPr>
                <p:cNvCxnSpPr/>
                <p:nvPr/>
              </p:nvCxnSpPr>
              <p:spPr>
                <a:xfrm>
                  <a:off x="2316535" y="4721718"/>
                  <a:ext cx="0" cy="397162"/>
                </a:xfrm>
                <a:prstGeom prst="straightConnector1">
                  <a:avLst/>
                </a:prstGeom>
                <a:ln w="38100">
                  <a:solidFill>
                    <a:srgbClr val="00B0F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B4029302-1F7D-A4AA-079C-8022A76627D6}"/>
                    </a:ext>
                  </a:extLst>
                </p:cNvPr>
                <p:cNvSpPr txBox="1"/>
                <p:nvPr/>
              </p:nvSpPr>
              <p:spPr>
                <a:xfrm>
                  <a:off x="1886298" y="5272594"/>
                  <a:ext cx="6147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rtl="1"/>
                  <a:r>
                    <a:rPr lang="fr-MA" sz="2000" b="1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fr-FR" sz="2000" b="1" dirty="0">
                      <a:solidFill>
                        <a:srgbClr val="C00000"/>
                      </a:solidFill>
                    </a:rPr>
                    <a:t>1  4</a:t>
                  </a:r>
                  <a:r>
                    <a:rPr lang="ar-SA" sz="2000" b="1" dirty="0">
                      <a:solidFill>
                        <a:srgbClr val="C00000"/>
                      </a:solidFill>
                    </a:rPr>
                    <a:t> </a:t>
                  </a:r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p:grp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D7427ED0-8AB0-7A8D-81B6-E4EF0100FEA7}"/>
                  </a:ext>
                </a:extLst>
              </p:cNvPr>
              <p:cNvCxnSpPr/>
              <p:nvPr/>
            </p:nvCxnSpPr>
            <p:spPr>
              <a:xfrm>
                <a:off x="4220948" y="4779818"/>
                <a:ext cx="717806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D445FFD-22B9-E2C2-A436-9F9559FF0FD6}"/>
                  </a:ext>
                </a:extLst>
              </p:cNvPr>
              <p:cNvSpPr txBox="1"/>
              <p:nvPr/>
            </p:nvSpPr>
            <p:spPr>
              <a:xfrm>
                <a:off x="3963889" y="4412252"/>
                <a:ext cx="3913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000" b="1" dirty="0">
                    <a:solidFill>
                      <a:srgbClr val="C00000"/>
                    </a:solidFill>
                  </a:rPr>
                  <a:t>-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2" name="ZoneTexte 13">
            <a:extLst>
              <a:ext uri="{FF2B5EF4-FFF2-40B4-BE49-F238E27FC236}">
                <a16:creationId xmlns:a16="http://schemas.microsoft.com/office/drawing/2014/main" id="{1C7B116C-855F-6BB3-C174-C25C76F1D2DD}"/>
              </a:ext>
            </a:extLst>
          </p:cNvPr>
          <p:cNvSpPr txBox="1"/>
          <p:nvPr/>
        </p:nvSpPr>
        <p:spPr>
          <a:xfrm>
            <a:off x="4203455" y="4142418"/>
            <a:ext cx="614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fr-MA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>
                <a:solidFill>
                  <a:srgbClr val="C00000"/>
                </a:solidFill>
              </a:rPr>
              <a:t>1  4</a:t>
            </a:r>
            <a:r>
              <a:rPr lang="ar-SA" sz="2000" b="1" dirty="0">
                <a:solidFill>
                  <a:srgbClr val="C00000"/>
                </a:solidFill>
              </a:rPr>
              <a:t> 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3">
            <a:extLst>
              <a:ext uri="{FF2B5EF4-FFF2-40B4-BE49-F238E27FC236}">
                <a16:creationId xmlns:a16="http://schemas.microsoft.com/office/drawing/2014/main" id="{6AC4D5EC-94F3-CFBB-5310-3203AE2D1ECD}"/>
              </a:ext>
            </a:extLst>
          </p:cNvPr>
          <p:cNvSpPr txBox="1"/>
          <p:nvPr/>
        </p:nvSpPr>
        <p:spPr>
          <a:xfrm>
            <a:off x="4198548" y="4823570"/>
            <a:ext cx="614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fr-MA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>
                <a:solidFill>
                  <a:srgbClr val="C00000"/>
                </a:solidFill>
              </a:rPr>
              <a:t>0  0</a:t>
            </a:r>
            <a:r>
              <a:rPr lang="ar-SA" sz="2000" b="1" dirty="0">
                <a:solidFill>
                  <a:srgbClr val="C00000"/>
                </a:solidFill>
              </a:rPr>
              <a:t> 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B61AA424-2537-CFDC-D60A-E5AE43C4EDCF}"/>
              </a:ext>
            </a:extLst>
          </p:cNvPr>
          <p:cNvGrpSpPr/>
          <p:nvPr/>
        </p:nvGrpSpPr>
        <p:grpSpPr>
          <a:xfrm>
            <a:off x="598400" y="1902112"/>
            <a:ext cx="7947200" cy="4322618"/>
            <a:chOff x="598400" y="1902112"/>
            <a:chExt cx="7947200" cy="432261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7D469BE-9DA7-CDB3-B603-F81653B4104E}"/>
                </a:ext>
              </a:extLst>
            </p:cNvPr>
            <p:cNvGrpSpPr/>
            <p:nvPr/>
          </p:nvGrpSpPr>
          <p:grpSpPr>
            <a:xfrm>
              <a:off x="598400" y="1902112"/>
              <a:ext cx="7947200" cy="4322618"/>
              <a:chOff x="561109" y="1991563"/>
              <a:chExt cx="7947200" cy="4322618"/>
            </a:xfrm>
          </p:grpSpPr>
          <p:pic>
            <p:nvPicPr>
              <p:cNvPr id="6" name="Image 5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72AAC4C3-C27E-68BB-F1C3-9410B796A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109" y="1991563"/>
                <a:ext cx="3896592" cy="4322618"/>
              </a:xfrm>
              <a:prstGeom prst="rect">
                <a:avLst/>
              </a:prstGeom>
            </p:spPr>
          </p:pic>
          <p:pic>
            <p:nvPicPr>
              <p:cNvPr id="5" name="Image 4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1F30FE37-CF47-EDB7-B917-52FC6A42B0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7700" y="1991563"/>
                <a:ext cx="4050609" cy="4322618"/>
              </a:xfrm>
              <a:prstGeom prst="rect">
                <a:avLst/>
              </a:prstGeom>
            </p:spPr>
          </p:pic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078A8CD-64A6-7587-B45C-FC6565F703E7}"/>
                </a:ext>
              </a:extLst>
            </p:cNvPr>
            <p:cNvSpPr/>
            <p:nvPr/>
          </p:nvSpPr>
          <p:spPr>
            <a:xfrm>
              <a:off x="4649010" y="4572000"/>
              <a:ext cx="3396504" cy="1153391"/>
            </a:xfrm>
            <a:prstGeom prst="roundRect">
              <a:avLst>
                <a:gd name="adj" fmla="val 890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E4536F-018F-2B70-F1CC-BF261CB80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615" y="2068712"/>
            <a:ext cx="7006138" cy="358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787028" y="2954214"/>
            <a:ext cx="2009462" cy="1718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167AFA-03A0-0F56-FC5F-197380946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69" y="2071274"/>
            <a:ext cx="6352197" cy="328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CE1F71-0C36-5D52-31EA-EA6BAF949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7" y="2032705"/>
            <a:ext cx="5406428" cy="3544129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C5547E-9FBB-D528-0585-88468CE2B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75" y="2015367"/>
            <a:ext cx="8115662" cy="425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347510" y="839702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BDE706-1097-975D-41DC-7424297C76E3}"/>
              </a:ext>
            </a:extLst>
          </p:cNvPr>
          <p:cNvGrpSpPr/>
          <p:nvPr/>
        </p:nvGrpSpPr>
        <p:grpSpPr>
          <a:xfrm>
            <a:off x="598400" y="1902112"/>
            <a:ext cx="7947200" cy="4322618"/>
            <a:chOff x="598400" y="1902112"/>
            <a:chExt cx="7947200" cy="432261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3B36851-F4FF-7C82-D920-44452EFC38F6}"/>
                </a:ext>
              </a:extLst>
            </p:cNvPr>
            <p:cNvGrpSpPr/>
            <p:nvPr/>
          </p:nvGrpSpPr>
          <p:grpSpPr>
            <a:xfrm>
              <a:off x="598400" y="1902112"/>
              <a:ext cx="7947200" cy="4322618"/>
              <a:chOff x="561109" y="1991563"/>
              <a:chExt cx="7947200" cy="4322618"/>
            </a:xfrm>
          </p:grpSpPr>
          <p:pic>
            <p:nvPicPr>
              <p:cNvPr id="8" name="Image 7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9CC9A749-D01D-7F6E-0C5C-F8F33FDFFF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109" y="1991563"/>
                <a:ext cx="3896592" cy="4322618"/>
              </a:xfrm>
              <a:prstGeom prst="rect">
                <a:avLst/>
              </a:prstGeom>
            </p:spPr>
          </p:pic>
          <p:pic>
            <p:nvPicPr>
              <p:cNvPr id="9" name="Image 8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A4810C26-7ABD-BDBC-66D1-A72F85ED0D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7700" y="1991563"/>
                <a:ext cx="4050609" cy="4322618"/>
              </a:xfrm>
              <a:prstGeom prst="rect">
                <a:avLst/>
              </a:prstGeom>
            </p:spPr>
          </p:pic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67D75A-B549-980E-3998-EE3BE9248B19}"/>
                </a:ext>
              </a:extLst>
            </p:cNvPr>
            <p:cNvSpPr/>
            <p:nvPr/>
          </p:nvSpPr>
          <p:spPr>
            <a:xfrm>
              <a:off x="941151" y="3657600"/>
              <a:ext cx="3211090" cy="1286189"/>
            </a:xfrm>
            <a:prstGeom prst="roundRect">
              <a:avLst>
                <a:gd name="adj" fmla="val 890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العمليات . 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7" name="Image 6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E3FC6668-870D-5993-F161-F38392C9D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5" y="1828576"/>
            <a:ext cx="8063344" cy="450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0" name="Groupe 79">
            <a:extLst>
              <a:ext uri="{FF2B5EF4-FFF2-40B4-BE49-F238E27FC236}">
                <a16:creationId xmlns:a16="http://schemas.microsoft.com/office/drawing/2014/main" id="{0708073B-6825-6616-740B-C481BC89086C}"/>
              </a:ext>
            </a:extLst>
          </p:cNvPr>
          <p:cNvGrpSpPr/>
          <p:nvPr/>
        </p:nvGrpSpPr>
        <p:grpSpPr>
          <a:xfrm>
            <a:off x="0" y="1901536"/>
            <a:ext cx="8686800" cy="4707082"/>
            <a:chOff x="851378" y="2275609"/>
            <a:chExt cx="7102619" cy="3644071"/>
          </a:xfrm>
        </p:grpSpPr>
        <p:pic>
          <p:nvPicPr>
            <p:cNvPr id="2" name="Image 1" descr="Une image contenant texte, diagramm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56ACBD41-22E1-75FC-58B5-26B3D842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2" t="9912" r="6253" b="9286"/>
            <a:stretch>
              <a:fillRect/>
            </a:stretch>
          </p:blipFill>
          <p:spPr>
            <a:xfrm>
              <a:off x="1190003" y="2275609"/>
              <a:ext cx="6763994" cy="3644071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6B77475-6819-F085-DD29-B012D18E5A27}"/>
                </a:ext>
              </a:extLst>
            </p:cNvPr>
            <p:cNvGrpSpPr/>
            <p:nvPr/>
          </p:nvGrpSpPr>
          <p:grpSpPr>
            <a:xfrm>
              <a:off x="851378" y="3776898"/>
              <a:ext cx="2086705" cy="1631319"/>
              <a:chOff x="3698487" y="3444389"/>
              <a:chExt cx="2086705" cy="1631319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1F8F7F8-A860-4517-5D1B-3CD3179260F5}"/>
                  </a:ext>
                </a:extLst>
              </p:cNvPr>
              <p:cNvGrpSpPr/>
              <p:nvPr/>
            </p:nvGrpSpPr>
            <p:grpSpPr>
              <a:xfrm>
                <a:off x="3882110" y="3444389"/>
                <a:ext cx="1903082" cy="1631319"/>
                <a:chOff x="1594201" y="4304731"/>
                <a:chExt cx="1903082" cy="1631319"/>
              </a:xfrm>
            </p:grpSpPr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DDD2A611-D5D6-EB9E-0884-9B78816B9556}"/>
                    </a:ext>
                  </a:extLst>
                </p:cNvPr>
                <p:cNvSpPr txBox="1"/>
                <p:nvPr/>
              </p:nvSpPr>
              <p:spPr>
                <a:xfrm>
                  <a:off x="1793545" y="4352386"/>
                  <a:ext cx="955963" cy="3097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6      0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365740DC-5369-8A49-0615-BD1432D0163F}"/>
                    </a:ext>
                  </a:extLst>
                </p:cNvPr>
                <p:cNvSpPr txBox="1"/>
                <p:nvPr/>
              </p:nvSpPr>
              <p:spPr>
                <a:xfrm>
                  <a:off x="1610274" y="4633428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id="{FBEC15C6-350A-E477-2636-31F53AEA1C6E}"/>
                    </a:ext>
                  </a:extLst>
                </p:cNvPr>
                <p:cNvSpPr/>
                <p:nvPr/>
              </p:nvSpPr>
              <p:spPr>
                <a:xfrm>
                  <a:off x="1888560" y="4304731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sz="2000" b="1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ABA1F940-5F12-8BE9-F298-1862D0C70CE4}"/>
                    </a:ext>
                  </a:extLst>
                </p:cNvPr>
                <p:cNvSpPr txBox="1"/>
                <p:nvPr/>
              </p:nvSpPr>
              <p:spPr>
                <a:xfrm>
                  <a:off x="2541320" y="4832169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00B050"/>
                      </a:solidFill>
                    </a:rPr>
                    <a:t>1</a:t>
                  </a:r>
                  <a:r>
                    <a:rPr lang="ar-SA" sz="2400" b="1" dirty="0">
                      <a:solidFill>
                        <a:srgbClr val="00B05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00B050"/>
                      </a:solidFill>
                    </a:rPr>
                    <a:t>2</a:t>
                  </a:r>
                  <a:endParaRPr lang="fr-MA" sz="20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CE6B5D5A-B212-17C1-2DC8-1E9581F18BC6}"/>
                    </a:ext>
                  </a:extLst>
                </p:cNvPr>
                <p:cNvSpPr txBox="1"/>
                <p:nvPr/>
              </p:nvSpPr>
              <p:spPr>
                <a:xfrm>
                  <a:off x="2505502" y="4305328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98943079-CF89-7D5C-4194-DF78E84635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88560" y="5030590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B80C8F6F-3FDF-4E26-F99D-48357C2A13FF}"/>
                    </a:ext>
                  </a:extLst>
                </p:cNvPr>
                <p:cNvSpPr txBox="1"/>
                <p:nvPr/>
              </p:nvSpPr>
              <p:spPr>
                <a:xfrm>
                  <a:off x="1613477" y="4464146"/>
                  <a:ext cx="474778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-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90C92EFE-019E-4260-29D7-0A478DC8A420}"/>
                    </a:ext>
                  </a:extLst>
                </p:cNvPr>
                <p:cNvSpPr txBox="1"/>
                <p:nvPr/>
              </p:nvSpPr>
              <p:spPr>
                <a:xfrm>
                  <a:off x="1594201" y="5035837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400" b="1" dirty="0">
                      <a:solidFill>
                        <a:srgbClr val="C00000"/>
                      </a:solidFill>
                    </a:rPr>
                    <a:t>1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21" name="Connecteur droit avec flèche 20">
                  <a:extLst>
                    <a:ext uri="{FF2B5EF4-FFF2-40B4-BE49-F238E27FC236}">
                      <a16:creationId xmlns:a16="http://schemas.microsoft.com/office/drawing/2014/main" id="{7D514C8E-7B92-0A87-2E4B-9D4D145E02E8}"/>
                    </a:ext>
                  </a:extLst>
                </p:cNvPr>
                <p:cNvCxnSpPr/>
                <p:nvPr/>
              </p:nvCxnSpPr>
              <p:spPr>
                <a:xfrm>
                  <a:off x="2501054" y="4633428"/>
                  <a:ext cx="0" cy="397162"/>
                </a:xfrm>
                <a:prstGeom prst="straightConnector1">
                  <a:avLst/>
                </a:prstGeom>
                <a:ln w="38100">
                  <a:solidFill>
                    <a:srgbClr val="00B0F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67486599-5D42-2448-C850-C86A9B307BD1}"/>
                    </a:ext>
                  </a:extLst>
                </p:cNvPr>
                <p:cNvSpPr txBox="1"/>
                <p:nvPr/>
              </p:nvSpPr>
              <p:spPr>
                <a:xfrm>
                  <a:off x="1933039" y="5006794"/>
                  <a:ext cx="1090475" cy="929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0</a:t>
                  </a: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1     0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0     0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</p:grp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F7CA1678-1A9D-1777-6589-9E407C10481C}"/>
                  </a:ext>
                </a:extLst>
              </p:cNvPr>
              <p:cNvCxnSpPr/>
              <p:nvPr/>
            </p:nvCxnSpPr>
            <p:spPr>
              <a:xfrm>
                <a:off x="4220948" y="4779818"/>
                <a:ext cx="717806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3DB956B-4937-CD28-2EA4-53D26B3BD7EB}"/>
                  </a:ext>
                </a:extLst>
              </p:cNvPr>
              <p:cNvSpPr txBox="1"/>
              <p:nvPr/>
            </p:nvSpPr>
            <p:spPr>
              <a:xfrm>
                <a:off x="3698487" y="4254183"/>
                <a:ext cx="955963" cy="357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-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A030BE4-86A9-0E7B-E277-F2DC1EBF7BAA}"/>
                </a:ext>
              </a:extLst>
            </p:cNvPr>
            <p:cNvGrpSpPr/>
            <p:nvPr/>
          </p:nvGrpSpPr>
          <p:grpSpPr>
            <a:xfrm>
              <a:off x="2521242" y="3792287"/>
              <a:ext cx="2061654" cy="1631319"/>
              <a:chOff x="3698487" y="3444389"/>
              <a:chExt cx="2061654" cy="1631319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4EA8B952-CE63-E9A5-43BB-4C96AE993621}"/>
                  </a:ext>
                </a:extLst>
              </p:cNvPr>
              <p:cNvGrpSpPr/>
              <p:nvPr/>
            </p:nvGrpSpPr>
            <p:grpSpPr>
              <a:xfrm>
                <a:off x="3882110" y="3444389"/>
                <a:ext cx="1878031" cy="1631319"/>
                <a:chOff x="1594201" y="4304731"/>
                <a:chExt cx="1878031" cy="1631319"/>
              </a:xfrm>
            </p:grpSpPr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A60CD982-1234-DD95-E3FD-D0C048C78293}"/>
                    </a:ext>
                  </a:extLst>
                </p:cNvPr>
                <p:cNvSpPr txBox="1"/>
                <p:nvPr/>
              </p:nvSpPr>
              <p:spPr>
                <a:xfrm>
                  <a:off x="1793545" y="4352386"/>
                  <a:ext cx="955963" cy="3097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7      8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DB6FA582-5397-008B-F085-7620BB09EBE2}"/>
                    </a:ext>
                  </a:extLst>
                </p:cNvPr>
                <p:cNvSpPr txBox="1"/>
                <p:nvPr/>
              </p:nvSpPr>
              <p:spPr>
                <a:xfrm>
                  <a:off x="1610274" y="4633428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6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9" name="Arc 38">
                  <a:extLst>
                    <a:ext uri="{FF2B5EF4-FFF2-40B4-BE49-F238E27FC236}">
                      <a16:creationId xmlns:a16="http://schemas.microsoft.com/office/drawing/2014/main" id="{4C0B9788-A1F1-009E-D4EE-C0F8F40D0228}"/>
                    </a:ext>
                  </a:extLst>
                </p:cNvPr>
                <p:cNvSpPr/>
                <p:nvPr/>
              </p:nvSpPr>
              <p:spPr>
                <a:xfrm>
                  <a:off x="1888560" y="4304731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sz="2000" b="1"/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8E7C4F49-260A-1691-54E3-E6F0002A4368}"/>
                    </a:ext>
                  </a:extLst>
                </p:cNvPr>
                <p:cNvSpPr txBox="1"/>
                <p:nvPr/>
              </p:nvSpPr>
              <p:spPr>
                <a:xfrm>
                  <a:off x="2473044" y="4783364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00B050"/>
                      </a:solidFill>
                    </a:rPr>
                    <a:t>1</a:t>
                  </a:r>
                  <a:r>
                    <a:rPr lang="ar-SA" sz="2400" b="1" dirty="0">
                      <a:solidFill>
                        <a:srgbClr val="00B05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00B050"/>
                      </a:solidFill>
                    </a:rPr>
                    <a:t>3</a:t>
                  </a:r>
                  <a:endParaRPr lang="fr-MA" sz="20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D1048B7E-F68D-451A-D641-673FB5176503}"/>
                    </a:ext>
                  </a:extLst>
                </p:cNvPr>
                <p:cNvSpPr txBox="1"/>
                <p:nvPr/>
              </p:nvSpPr>
              <p:spPr>
                <a:xfrm>
                  <a:off x="2516269" y="4305923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6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42" name="Connecteur droit 41">
                  <a:extLst>
                    <a:ext uri="{FF2B5EF4-FFF2-40B4-BE49-F238E27FC236}">
                      <a16:creationId xmlns:a16="http://schemas.microsoft.com/office/drawing/2014/main" id="{E0FA4795-3A7E-A3CA-6CB5-76AEF6E944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88560" y="5030590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17DFC12-CD78-2E63-C555-B66005608F9A}"/>
                    </a:ext>
                  </a:extLst>
                </p:cNvPr>
                <p:cNvSpPr txBox="1"/>
                <p:nvPr/>
              </p:nvSpPr>
              <p:spPr>
                <a:xfrm>
                  <a:off x="1613477" y="4464146"/>
                  <a:ext cx="474778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-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BF826561-5ACE-BC61-A873-2B465B6C7576}"/>
                    </a:ext>
                  </a:extLst>
                </p:cNvPr>
                <p:cNvSpPr txBox="1"/>
                <p:nvPr/>
              </p:nvSpPr>
              <p:spPr>
                <a:xfrm>
                  <a:off x="1594201" y="5035837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400" b="1" dirty="0">
                      <a:solidFill>
                        <a:srgbClr val="C00000"/>
                      </a:solidFill>
                    </a:rPr>
                    <a:t>1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45" name="Connecteur droit avec flèche 44">
                  <a:extLst>
                    <a:ext uri="{FF2B5EF4-FFF2-40B4-BE49-F238E27FC236}">
                      <a16:creationId xmlns:a16="http://schemas.microsoft.com/office/drawing/2014/main" id="{088A8ADD-0F8B-A9AE-3951-3B550ECF0BE8}"/>
                    </a:ext>
                  </a:extLst>
                </p:cNvPr>
                <p:cNvCxnSpPr/>
                <p:nvPr/>
              </p:nvCxnSpPr>
              <p:spPr>
                <a:xfrm>
                  <a:off x="2501054" y="4633428"/>
                  <a:ext cx="0" cy="397162"/>
                </a:xfrm>
                <a:prstGeom prst="straightConnector1">
                  <a:avLst/>
                </a:prstGeom>
                <a:ln w="38100">
                  <a:solidFill>
                    <a:srgbClr val="00B0F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F50F5A43-4316-6D69-665D-66D1212CDD00}"/>
                    </a:ext>
                  </a:extLst>
                </p:cNvPr>
                <p:cNvSpPr txBox="1"/>
                <p:nvPr/>
              </p:nvSpPr>
              <p:spPr>
                <a:xfrm>
                  <a:off x="1933039" y="5006794"/>
                  <a:ext cx="1090475" cy="929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8</a:t>
                  </a: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1     8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0     0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</p:grp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9F6E55BC-849C-65D8-2BCF-18E35B00548A}"/>
                  </a:ext>
                </a:extLst>
              </p:cNvPr>
              <p:cNvCxnSpPr/>
              <p:nvPr/>
            </p:nvCxnSpPr>
            <p:spPr>
              <a:xfrm>
                <a:off x="4220948" y="4779818"/>
                <a:ext cx="717806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F95B025-51CC-B153-5454-7DA3A6BEF62B}"/>
                  </a:ext>
                </a:extLst>
              </p:cNvPr>
              <p:cNvSpPr txBox="1"/>
              <p:nvPr/>
            </p:nvSpPr>
            <p:spPr>
              <a:xfrm>
                <a:off x="3698487" y="4254183"/>
                <a:ext cx="955963" cy="357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-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194BF2E6-8172-F2EB-4374-D7186AA03D36}"/>
                </a:ext>
              </a:extLst>
            </p:cNvPr>
            <p:cNvCxnSpPr>
              <a:cxnSpLocks/>
            </p:cNvCxnSpPr>
            <p:nvPr/>
          </p:nvCxnSpPr>
          <p:spPr>
            <a:xfrm>
              <a:off x="2886294" y="2885446"/>
              <a:ext cx="28732" cy="288143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0B0CFBB8-0684-AED9-CF3D-3C5EA3449190}"/>
                </a:ext>
              </a:extLst>
            </p:cNvPr>
            <p:cNvCxnSpPr>
              <a:cxnSpLocks/>
            </p:cNvCxnSpPr>
            <p:nvPr/>
          </p:nvCxnSpPr>
          <p:spPr>
            <a:xfrm>
              <a:off x="4424363" y="2894867"/>
              <a:ext cx="28732" cy="288143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5E6B7475-BD07-FDE9-0799-6E89CE70F220}"/>
                </a:ext>
              </a:extLst>
            </p:cNvPr>
            <p:cNvCxnSpPr>
              <a:cxnSpLocks/>
            </p:cNvCxnSpPr>
            <p:nvPr/>
          </p:nvCxnSpPr>
          <p:spPr>
            <a:xfrm>
              <a:off x="6040192" y="2971086"/>
              <a:ext cx="28732" cy="2881438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5458B809-531B-C3D9-516A-51CD4185B1A4}"/>
                </a:ext>
              </a:extLst>
            </p:cNvPr>
            <p:cNvGrpSpPr/>
            <p:nvPr/>
          </p:nvGrpSpPr>
          <p:grpSpPr>
            <a:xfrm>
              <a:off x="4120956" y="3797007"/>
              <a:ext cx="2000946" cy="1653077"/>
              <a:chOff x="3698487" y="3422631"/>
              <a:chExt cx="2000946" cy="1653077"/>
            </a:xfrm>
          </p:grpSpPr>
          <p:grpSp>
            <p:nvGrpSpPr>
              <p:cNvPr id="53" name="Groupe 52">
                <a:extLst>
                  <a:ext uri="{FF2B5EF4-FFF2-40B4-BE49-F238E27FC236}">
                    <a16:creationId xmlns:a16="http://schemas.microsoft.com/office/drawing/2014/main" id="{84B569FC-1AB5-CCDE-2718-88761CFCC681}"/>
                  </a:ext>
                </a:extLst>
              </p:cNvPr>
              <p:cNvGrpSpPr/>
              <p:nvPr/>
            </p:nvGrpSpPr>
            <p:grpSpPr>
              <a:xfrm>
                <a:off x="3882110" y="3422631"/>
                <a:ext cx="1817323" cy="1653077"/>
                <a:chOff x="1594201" y="4282973"/>
                <a:chExt cx="1817323" cy="1653077"/>
              </a:xfrm>
            </p:grpSpPr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4088E38C-8A46-661D-5A35-414A9D34D834}"/>
                    </a:ext>
                  </a:extLst>
                </p:cNvPr>
                <p:cNvSpPr txBox="1"/>
                <p:nvPr/>
              </p:nvSpPr>
              <p:spPr>
                <a:xfrm>
                  <a:off x="1793545" y="4352386"/>
                  <a:ext cx="955963" cy="3097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9     6</a:t>
                  </a: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83ECCBC2-34AA-F28E-334C-F85C08EFE12F}"/>
                    </a:ext>
                  </a:extLst>
                </p:cNvPr>
                <p:cNvSpPr txBox="1"/>
                <p:nvPr/>
              </p:nvSpPr>
              <p:spPr>
                <a:xfrm>
                  <a:off x="1610274" y="4633428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8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" name="Arc 57">
                  <a:extLst>
                    <a:ext uri="{FF2B5EF4-FFF2-40B4-BE49-F238E27FC236}">
                      <a16:creationId xmlns:a16="http://schemas.microsoft.com/office/drawing/2014/main" id="{53DE37C6-980D-81E3-4927-4D103EAB0A17}"/>
                    </a:ext>
                  </a:extLst>
                </p:cNvPr>
                <p:cNvSpPr/>
                <p:nvPr/>
              </p:nvSpPr>
              <p:spPr>
                <a:xfrm>
                  <a:off x="1888560" y="4304731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sz="2000" b="1"/>
                </a:p>
              </p:txBody>
            </p:sp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3B6E5809-FD31-2992-C95E-BDBE198A4759}"/>
                    </a:ext>
                  </a:extLst>
                </p:cNvPr>
                <p:cNvSpPr txBox="1"/>
                <p:nvPr/>
              </p:nvSpPr>
              <p:spPr>
                <a:xfrm>
                  <a:off x="2455561" y="4814205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00B050"/>
                      </a:solidFill>
                    </a:rPr>
                    <a:t>1</a:t>
                  </a:r>
                  <a:r>
                    <a:rPr lang="ar-SA" sz="2400" b="1" dirty="0">
                      <a:solidFill>
                        <a:srgbClr val="00B05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00B050"/>
                      </a:solidFill>
                    </a:rPr>
                    <a:t>2</a:t>
                  </a:r>
                  <a:endParaRPr lang="fr-MA" sz="20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66F5A157-E3F8-57DB-E4B8-8AAC7465B8E6}"/>
                    </a:ext>
                  </a:extLst>
                </p:cNvPr>
                <p:cNvSpPr txBox="1"/>
                <p:nvPr/>
              </p:nvSpPr>
              <p:spPr>
                <a:xfrm>
                  <a:off x="2447102" y="4282973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8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EE4DAB51-0FD7-9A3F-163D-DC63E71A27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88560" y="5030590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7BDEC26C-C1D3-F15C-D8D7-29C64DACA516}"/>
                    </a:ext>
                  </a:extLst>
                </p:cNvPr>
                <p:cNvSpPr txBox="1"/>
                <p:nvPr/>
              </p:nvSpPr>
              <p:spPr>
                <a:xfrm>
                  <a:off x="1613477" y="4464146"/>
                  <a:ext cx="474778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-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0399983B-1583-D27C-A5C2-1620172C0173}"/>
                    </a:ext>
                  </a:extLst>
                </p:cNvPr>
                <p:cNvSpPr txBox="1"/>
                <p:nvPr/>
              </p:nvSpPr>
              <p:spPr>
                <a:xfrm>
                  <a:off x="1594201" y="5035837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SA" sz="2400" b="1" dirty="0">
                      <a:solidFill>
                        <a:srgbClr val="C00000"/>
                      </a:solidFill>
                    </a:rPr>
                    <a:t>1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64" name="Connecteur droit avec flèche 63">
                  <a:extLst>
                    <a:ext uri="{FF2B5EF4-FFF2-40B4-BE49-F238E27FC236}">
                      <a16:creationId xmlns:a16="http://schemas.microsoft.com/office/drawing/2014/main" id="{D6F4EB83-74B4-827B-4518-79E67B250BAF}"/>
                    </a:ext>
                  </a:extLst>
                </p:cNvPr>
                <p:cNvCxnSpPr/>
                <p:nvPr/>
              </p:nvCxnSpPr>
              <p:spPr>
                <a:xfrm>
                  <a:off x="2478276" y="4665675"/>
                  <a:ext cx="0" cy="397162"/>
                </a:xfrm>
                <a:prstGeom prst="straightConnector1">
                  <a:avLst/>
                </a:prstGeom>
                <a:ln w="38100">
                  <a:solidFill>
                    <a:srgbClr val="00B0F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ZoneTexte 64">
                  <a:extLst>
                    <a:ext uri="{FF2B5EF4-FFF2-40B4-BE49-F238E27FC236}">
                      <a16:creationId xmlns:a16="http://schemas.microsoft.com/office/drawing/2014/main" id="{B1D51501-CC2A-13C5-3F7D-36D0BCCA57A2}"/>
                    </a:ext>
                  </a:extLst>
                </p:cNvPr>
                <p:cNvSpPr txBox="1"/>
                <p:nvPr/>
              </p:nvSpPr>
              <p:spPr>
                <a:xfrm>
                  <a:off x="1933039" y="5006794"/>
                  <a:ext cx="1090475" cy="929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6</a:t>
                  </a: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1     6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0     0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</p:grpSp>
          <p:cxnSp>
            <p:nvCxnSpPr>
              <p:cNvPr id="54" name="Connecteur droit 53">
                <a:extLst>
                  <a:ext uri="{FF2B5EF4-FFF2-40B4-BE49-F238E27FC236}">
                    <a16:creationId xmlns:a16="http://schemas.microsoft.com/office/drawing/2014/main" id="{068A90AD-8A30-692B-B6AF-733142DEC003}"/>
                  </a:ext>
                </a:extLst>
              </p:cNvPr>
              <p:cNvCxnSpPr/>
              <p:nvPr/>
            </p:nvCxnSpPr>
            <p:spPr>
              <a:xfrm>
                <a:off x="4220948" y="4779818"/>
                <a:ext cx="717806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660F4F0E-31D2-AD23-6EB0-832DAF19D39E}"/>
                  </a:ext>
                </a:extLst>
              </p:cNvPr>
              <p:cNvSpPr txBox="1"/>
              <p:nvPr/>
            </p:nvSpPr>
            <p:spPr>
              <a:xfrm>
                <a:off x="3698487" y="4254183"/>
                <a:ext cx="955963" cy="357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-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A133A884-576C-847B-2E42-49D20BBBD55E}"/>
                </a:ext>
              </a:extLst>
            </p:cNvPr>
            <p:cNvGrpSpPr/>
            <p:nvPr/>
          </p:nvGrpSpPr>
          <p:grpSpPr>
            <a:xfrm>
              <a:off x="5743089" y="3725702"/>
              <a:ext cx="1970871" cy="1676599"/>
              <a:chOff x="3683809" y="3444389"/>
              <a:chExt cx="1970871" cy="1676599"/>
            </a:xfrm>
          </p:grpSpPr>
          <p:grpSp>
            <p:nvGrpSpPr>
              <p:cNvPr id="67" name="Groupe 66">
                <a:extLst>
                  <a:ext uri="{FF2B5EF4-FFF2-40B4-BE49-F238E27FC236}">
                    <a16:creationId xmlns:a16="http://schemas.microsoft.com/office/drawing/2014/main" id="{8B6F1862-8E84-5CE8-BFAD-C7F1F86F2BF5}"/>
                  </a:ext>
                </a:extLst>
              </p:cNvPr>
              <p:cNvGrpSpPr/>
              <p:nvPr/>
            </p:nvGrpSpPr>
            <p:grpSpPr>
              <a:xfrm>
                <a:off x="3843206" y="3444389"/>
                <a:ext cx="1811474" cy="1676599"/>
                <a:chOff x="1555297" y="4304731"/>
                <a:chExt cx="1811474" cy="1676599"/>
              </a:xfrm>
            </p:grpSpPr>
            <p:sp>
              <p:nvSpPr>
                <p:cNvPr id="70" name="ZoneTexte 69">
                  <a:extLst>
                    <a:ext uri="{FF2B5EF4-FFF2-40B4-BE49-F238E27FC236}">
                      <a16:creationId xmlns:a16="http://schemas.microsoft.com/office/drawing/2014/main" id="{3BFDA4EC-0C68-427F-4CEC-BF1E6B45EAC5}"/>
                    </a:ext>
                  </a:extLst>
                </p:cNvPr>
                <p:cNvSpPr txBox="1"/>
                <p:nvPr/>
              </p:nvSpPr>
              <p:spPr>
                <a:xfrm>
                  <a:off x="1793545" y="4352386"/>
                  <a:ext cx="955963" cy="3097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000" b="1" dirty="0">
                      <a:solidFill>
                        <a:srgbClr val="C00000"/>
                      </a:solidFill>
                    </a:rPr>
                    <a:t>7     5</a:t>
                  </a:r>
                </a:p>
              </p:txBody>
            </p:sp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342FE308-EB8A-BA41-31D1-C8FE06683821}"/>
                    </a:ext>
                  </a:extLst>
                </p:cNvPr>
                <p:cNvSpPr txBox="1"/>
                <p:nvPr/>
              </p:nvSpPr>
              <p:spPr>
                <a:xfrm>
                  <a:off x="1610274" y="4633428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72" name="Arc 71">
                  <a:extLst>
                    <a:ext uri="{FF2B5EF4-FFF2-40B4-BE49-F238E27FC236}">
                      <a16:creationId xmlns:a16="http://schemas.microsoft.com/office/drawing/2014/main" id="{E9874297-C39B-843C-54AB-5897DD83C211}"/>
                    </a:ext>
                  </a:extLst>
                </p:cNvPr>
                <p:cNvSpPr/>
                <p:nvPr/>
              </p:nvSpPr>
              <p:spPr>
                <a:xfrm>
                  <a:off x="1888560" y="4304731"/>
                  <a:ext cx="365332" cy="369332"/>
                </a:xfrm>
                <a:prstGeom prst="arc">
                  <a:avLst>
                    <a:gd name="adj1" fmla="val 10965727"/>
                    <a:gd name="adj2" fmla="val 0"/>
                  </a:avLst>
                </a:prstGeom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 sz="2000" b="1"/>
                </a:p>
              </p:txBody>
            </p: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B36B7DD9-32B1-1C7F-64E2-D288E787CA43}"/>
                    </a:ext>
                  </a:extLst>
                </p:cNvPr>
                <p:cNvSpPr txBox="1"/>
                <p:nvPr/>
              </p:nvSpPr>
              <p:spPr>
                <a:xfrm>
                  <a:off x="2410808" y="4863327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00B050"/>
                      </a:solidFill>
                    </a:rPr>
                    <a:t>1</a:t>
                  </a:r>
                  <a:r>
                    <a:rPr lang="ar-SA" sz="2400" b="1" dirty="0">
                      <a:solidFill>
                        <a:srgbClr val="00B050"/>
                      </a:solidFill>
                    </a:rPr>
                    <a:t> </a:t>
                  </a:r>
                  <a:r>
                    <a:rPr lang="fr-MA" sz="2400" b="1" dirty="0">
                      <a:solidFill>
                        <a:srgbClr val="00B050"/>
                      </a:solidFill>
                    </a:rPr>
                    <a:t>5</a:t>
                  </a:r>
                  <a:endParaRPr lang="fr-MA" sz="2000" b="1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F3AC90C7-20B4-133E-3234-0C7BE9290212}"/>
                    </a:ext>
                  </a:extLst>
                </p:cNvPr>
                <p:cNvSpPr txBox="1"/>
                <p:nvPr/>
              </p:nvSpPr>
              <p:spPr>
                <a:xfrm>
                  <a:off x="2389060" y="4361748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75" name="Connecteur droit 74">
                  <a:extLst>
                    <a:ext uri="{FF2B5EF4-FFF2-40B4-BE49-F238E27FC236}">
                      <a16:creationId xmlns:a16="http://schemas.microsoft.com/office/drawing/2014/main" id="{9EDB6CD9-0EB5-6A2A-01E6-A098E281B2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88560" y="5030590"/>
                  <a:ext cx="36533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AD9A5EF7-D0D7-ECF3-A400-66D6E2271222}"/>
                    </a:ext>
                  </a:extLst>
                </p:cNvPr>
                <p:cNvSpPr txBox="1"/>
                <p:nvPr/>
              </p:nvSpPr>
              <p:spPr>
                <a:xfrm>
                  <a:off x="1555297" y="4431770"/>
                  <a:ext cx="474778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-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77" name="ZoneTexte 76">
                  <a:extLst>
                    <a:ext uri="{FF2B5EF4-FFF2-40B4-BE49-F238E27FC236}">
                      <a16:creationId xmlns:a16="http://schemas.microsoft.com/office/drawing/2014/main" id="{70D090B1-7F03-C819-E012-53F1F0625C59}"/>
                    </a:ext>
                  </a:extLst>
                </p:cNvPr>
                <p:cNvSpPr txBox="1"/>
                <p:nvPr/>
              </p:nvSpPr>
              <p:spPr>
                <a:xfrm>
                  <a:off x="1594201" y="5035837"/>
                  <a:ext cx="955963" cy="3574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2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78" name="Connecteur droit avec flèche 77">
                  <a:extLst>
                    <a:ext uri="{FF2B5EF4-FFF2-40B4-BE49-F238E27FC236}">
                      <a16:creationId xmlns:a16="http://schemas.microsoft.com/office/drawing/2014/main" id="{0EB369D4-AD29-84FF-9D40-B60A921378E0}"/>
                    </a:ext>
                  </a:extLst>
                </p:cNvPr>
                <p:cNvCxnSpPr/>
                <p:nvPr/>
              </p:nvCxnSpPr>
              <p:spPr>
                <a:xfrm>
                  <a:off x="2478276" y="4665675"/>
                  <a:ext cx="0" cy="397162"/>
                </a:xfrm>
                <a:prstGeom prst="straightConnector1">
                  <a:avLst/>
                </a:prstGeom>
                <a:ln w="38100">
                  <a:solidFill>
                    <a:srgbClr val="00B0F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ZoneTexte 78">
                  <a:extLst>
                    <a:ext uri="{FF2B5EF4-FFF2-40B4-BE49-F238E27FC236}">
                      <a16:creationId xmlns:a16="http://schemas.microsoft.com/office/drawing/2014/main" id="{C382B05A-42AE-06B5-A611-5E9ED03A27F6}"/>
                    </a:ext>
                  </a:extLst>
                </p:cNvPr>
                <p:cNvSpPr txBox="1"/>
                <p:nvPr/>
              </p:nvSpPr>
              <p:spPr>
                <a:xfrm>
                  <a:off x="1892313" y="5052074"/>
                  <a:ext cx="1090475" cy="929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2400" b="1" dirty="0">
                      <a:solidFill>
                        <a:srgbClr val="C00000"/>
                      </a:solidFill>
                    </a:rPr>
                    <a:t>5</a:t>
                  </a: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2     5</a:t>
                  </a:r>
                  <a:r>
                    <a:rPr lang="ar-SA" sz="2400" b="1" dirty="0">
                      <a:solidFill>
                        <a:srgbClr val="C00000"/>
                      </a:solidFill>
                    </a:rPr>
                    <a:t>  </a:t>
                  </a:r>
                  <a:endParaRPr lang="fr-MA" sz="2400" b="1" dirty="0">
                    <a:solidFill>
                      <a:srgbClr val="C00000"/>
                    </a:solidFill>
                  </a:endParaRPr>
                </a:p>
                <a:p>
                  <a:pPr rtl="1"/>
                  <a:r>
                    <a:rPr lang="fr-MA" sz="2400" b="1" dirty="0">
                      <a:solidFill>
                        <a:srgbClr val="C00000"/>
                      </a:solidFill>
                    </a:rPr>
                    <a:t>0     0</a:t>
                  </a:r>
                  <a:endParaRPr lang="fr-MA" sz="2000" b="1" dirty="0">
                    <a:solidFill>
                      <a:srgbClr val="C00000"/>
                    </a:solidFill>
                  </a:endParaRPr>
                </a:p>
              </p:txBody>
            </p:sp>
          </p:grpSp>
          <p:cxnSp>
            <p:nvCxnSpPr>
              <p:cNvPr id="68" name="Connecteur droit 67">
                <a:extLst>
                  <a:ext uri="{FF2B5EF4-FFF2-40B4-BE49-F238E27FC236}">
                    <a16:creationId xmlns:a16="http://schemas.microsoft.com/office/drawing/2014/main" id="{9907F3A3-E76D-BD21-4D19-4A8876857273}"/>
                  </a:ext>
                </a:extLst>
              </p:cNvPr>
              <p:cNvCxnSpPr/>
              <p:nvPr/>
            </p:nvCxnSpPr>
            <p:spPr>
              <a:xfrm>
                <a:off x="4220948" y="4779818"/>
                <a:ext cx="717806" cy="0"/>
              </a:xfrm>
              <a:prstGeom prst="line">
                <a:avLst/>
              </a:prstGeom>
              <a:ln w="381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18144224-CAE7-355E-17A8-7AEDD0F74D47}"/>
                  </a:ext>
                </a:extLst>
              </p:cNvPr>
              <p:cNvSpPr txBox="1"/>
              <p:nvPr/>
            </p:nvSpPr>
            <p:spPr>
              <a:xfrm>
                <a:off x="3683809" y="4286962"/>
                <a:ext cx="955963" cy="357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-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71C3D96-BFD6-6A49-D5C4-F53111B2F9C0}"/>
              </a:ext>
            </a:extLst>
          </p:cNvPr>
          <p:cNvGrpSpPr/>
          <p:nvPr/>
        </p:nvGrpSpPr>
        <p:grpSpPr>
          <a:xfrm>
            <a:off x="598400" y="1916691"/>
            <a:ext cx="7947200" cy="4322618"/>
            <a:chOff x="598400" y="1902112"/>
            <a:chExt cx="7947200" cy="4322618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6F1040E-2DC6-6521-7B47-C2B1B82F37BB}"/>
                </a:ext>
              </a:extLst>
            </p:cNvPr>
            <p:cNvGrpSpPr/>
            <p:nvPr/>
          </p:nvGrpSpPr>
          <p:grpSpPr>
            <a:xfrm>
              <a:off x="598400" y="1902112"/>
              <a:ext cx="7947200" cy="4322618"/>
              <a:chOff x="561109" y="1991563"/>
              <a:chExt cx="7947200" cy="4322618"/>
            </a:xfrm>
          </p:grpSpPr>
          <p:pic>
            <p:nvPicPr>
              <p:cNvPr id="7" name="Image 6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E2D55DB2-00BB-0232-8EED-DE3762D470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109" y="1991563"/>
                <a:ext cx="3896592" cy="4322618"/>
              </a:xfrm>
              <a:prstGeom prst="rect">
                <a:avLst/>
              </a:prstGeom>
            </p:spPr>
          </p:pic>
          <p:pic>
            <p:nvPicPr>
              <p:cNvPr id="8" name="Image 7" descr="Une image contenant texte, capture d’écran, diagramme, logiciel&#10;&#10;Le contenu généré par l’IA peut être incorrect.">
                <a:extLst>
                  <a:ext uri="{FF2B5EF4-FFF2-40B4-BE49-F238E27FC236}">
                    <a16:creationId xmlns:a16="http://schemas.microsoft.com/office/drawing/2014/main" id="{319B760B-BEFB-1EB5-9E12-65D7A028C1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7700" y="1991563"/>
                <a:ext cx="4050609" cy="4322618"/>
              </a:xfrm>
              <a:prstGeom prst="rect">
                <a:avLst/>
              </a:prstGeom>
            </p:spPr>
          </p:pic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BCC8592-9C4E-B6EA-0A6E-857E7818ABCF}"/>
                </a:ext>
              </a:extLst>
            </p:cNvPr>
            <p:cNvSpPr/>
            <p:nvPr/>
          </p:nvSpPr>
          <p:spPr>
            <a:xfrm>
              <a:off x="4822043" y="3414421"/>
              <a:ext cx="3396504" cy="1153391"/>
            </a:xfrm>
            <a:prstGeom prst="roundRect">
              <a:avLst>
                <a:gd name="adj" fmla="val 890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848832E-EE3C-A127-CA5F-B2BE9F9C2A7A}"/>
              </a:ext>
            </a:extLst>
          </p:cNvPr>
          <p:cNvSpPr/>
          <p:nvPr/>
        </p:nvSpPr>
        <p:spPr>
          <a:xfrm>
            <a:off x="848444" y="4809726"/>
            <a:ext cx="3396504" cy="1153391"/>
          </a:xfrm>
          <a:prstGeom prst="roundRect">
            <a:avLst>
              <a:gd name="adj" fmla="val 890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15528</TotalTime>
  <Words>1157</Words>
  <Application>Microsoft Office PowerPoint</Application>
  <PresentationFormat>Affichage à l'écran (4:3)</PresentationFormat>
  <Paragraphs>453</Paragraphs>
  <Slides>68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68</vt:i4>
      </vt:variant>
    </vt:vector>
  </HeadingPairs>
  <TitlesOfParts>
    <vt:vector size="82" baseType="lpstr">
      <vt:lpstr>Aptos Display</vt:lpstr>
      <vt:lpstr>Aptos</vt:lpstr>
      <vt:lpstr>DengXian</vt:lpstr>
      <vt:lpstr>Arial</vt:lpstr>
      <vt:lpstr>Dosis</vt:lpstr>
      <vt:lpstr>Calibri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141</cp:revision>
  <cp:lastPrinted>2025-08-13T10:11:39Z</cp:lastPrinted>
  <dcterms:created xsi:type="dcterms:W3CDTF">2025-08-01T12:31:49Z</dcterms:created>
  <dcterms:modified xsi:type="dcterms:W3CDTF">2026-02-15T11:20:09Z</dcterms:modified>
</cp:coreProperties>
</file>