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</p:sldMasterIdLst>
  <p:notesMasterIdLst>
    <p:notesMasterId r:id="rId69"/>
  </p:notesMasterIdLst>
  <p:handoutMasterIdLst>
    <p:handoutMasterId r:id="rId70"/>
  </p:handoutMasterIdLst>
  <p:sldIdLst>
    <p:sldId id="779" r:id="rId10"/>
    <p:sldId id="972" r:id="rId11"/>
    <p:sldId id="2134807046" r:id="rId12"/>
    <p:sldId id="2134807047" r:id="rId13"/>
    <p:sldId id="2134807048" r:id="rId14"/>
    <p:sldId id="2134807049" r:id="rId15"/>
    <p:sldId id="950" r:id="rId16"/>
    <p:sldId id="784" r:id="rId17"/>
    <p:sldId id="2134806705" r:id="rId18"/>
    <p:sldId id="2134806706" r:id="rId19"/>
    <p:sldId id="2134806680" r:id="rId20"/>
    <p:sldId id="2134807050" r:id="rId21"/>
    <p:sldId id="2134807053" r:id="rId22"/>
    <p:sldId id="766" r:id="rId23"/>
    <p:sldId id="2134807051" r:id="rId24"/>
    <p:sldId id="975" r:id="rId25"/>
    <p:sldId id="2134806834" r:id="rId26"/>
    <p:sldId id="2134806841" r:id="rId27"/>
    <p:sldId id="2134806804" r:id="rId28"/>
    <p:sldId id="2134807014" r:id="rId29"/>
    <p:sldId id="2134807015" r:id="rId30"/>
    <p:sldId id="2134807016" r:id="rId31"/>
    <p:sldId id="2134806756" r:id="rId32"/>
    <p:sldId id="2134806709" r:id="rId33"/>
    <p:sldId id="2134806710" r:id="rId34"/>
    <p:sldId id="2134806711" r:id="rId35"/>
    <p:sldId id="2134807054" r:id="rId36"/>
    <p:sldId id="2134806847" r:id="rId37"/>
    <p:sldId id="2134806665" r:id="rId38"/>
    <p:sldId id="2134806663" r:id="rId39"/>
    <p:sldId id="2134806664" r:id="rId40"/>
    <p:sldId id="2134806828" r:id="rId41"/>
    <p:sldId id="2134806719" r:id="rId42"/>
    <p:sldId id="2134806720" r:id="rId43"/>
    <p:sldId id="2134806721" r:id="rId44"/>
    <p:sldId id="2134807055" r:id="rId45"/>
    <p:sldId id="2134807045" r:id="rId46"/>
    <p:sldId id="2134807042" r:id="rId47"/>
    <p:sldId id="2134807043" r:id="rId48"/>
    <p:sldId id="2134807044" r:id="rId49"/>
    <p:sldId id="2134807056" r:id="rId50"/>
    <p:sldId id="2134807057" r:id="rId51"/>
    <p:sldId id="2134807058" r:id="rId52"/>
    <p:sldId id="2134807029" r:id="rId53"/>
    <p:sldId id="2134807052" r:id="rId54"/>
    <p:sldId id="2134807033" r:id="rId55"/>
    <p:sldId id="2134807034" r:id="rId56"/>
    <p:sldId id="2134807059" r:id="rId57"/>
    <p:sldId id="2134806791" r:id="rId58"/>
    <p:sldId id="2134806793" r:id="rId59"/>
    <p:sldId id="2134806745" r:id="rId60"/>
    <p:sldId id="2134806838" r:id="rId61"/>
    <p:sldId id="2134806746" r:id="rId62"/>
    <p:sldId id="2134806747" r:id="rId63"/>
    <p:sldId id="2134806748" r:id="rId64"/>
    <p:sldId id="985" r:id="rId65"/>
    <p:sldId id="2134806797" r:id="rId66"/>
    <p:sldId id="2134806798" r:id="rId67"/>
    <p:sldId id="980" r:id="rId68"/>
  </p:sldIdLst>
  <p:sldSz cx="9144000" cy="6858000" type="screen4x3"/>
  <p:notesSz cx="6735763" cy="9866313"/>
  <p:embeddedFontLst>
    <p:embeddedFont>
      <p:font typeface="Dosis" pitchFamily="2" charset="0"/>
      <p:regular r:id="rId71"/>
      <p:bold r:id="rId72"/>
    </p:embeddedFont>
    <p:embeddedFont>
      <p:font typeface="Dosis SemiBold" pitchFamily="2" charset="0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FB9A1C"/>
    <a:srgbClr val="FC8E00"/>
    <a:srgbClr val="FA9F28"/>
    <a:srgbClr val="DFDDEE"/>
    <a:srgbClr val="B89E25"/>
    <a:srgbClr val="17AB98"/>
    <a:srgbClr val="104862"/>
    <a:srgbClr val="106585"/>
    <a:srgbClr val="B2B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25" autoAdjust="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notesMaster" Target="notesMasters/notesMaster1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handoutMaster" Target="handoutMasters/handoutMaster1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font" Target="fonts/font3.fntdata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67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94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87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440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3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2" r:id="rId5"/>
    <p:sldLayoutId id="21474839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30.png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25.emf"/><Relationship Id="rId4" Type="http://schemas.openxmlformats.org/officeDocument/2006/relationships/image" Target="../media/image2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png"/><Relationship Id="rId4" Type="http://schemas.openxmlformats.org/officeDocument/2006/relationships/image" Target="../media/image4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media" Target="../media/media5.mp4"/><Relationship Id="rId7" Type="http://schemas.openxmlformats.org/officeDocument/2006/relationships/image" Target="../media/image5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5.mp4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34">
            <a:extLst>
              <a:ext uri="{FF2B5EF4-FFF2-40B4-BE49-F238E27FC236}">
                <a16:creationId xmlns:a16="http://schemas.microsoft.com/office/drawing/2014/main" id="{49328FF8-D163-CFE8-2ACC-0DC933D7C351}"/>
              </a:ext>
            </a:extLst>
          </p:cNvPr>
          <p:cNvGrpSpPr/>
          <p:nvPr/>
        </p:nvGrpSpPr>
        <p:grpSpPr>
          <a:xfrm>
            <a:off x="2355552" y="6021421"/>
            <a:ext cx="1215526" cy="288630"/>
            <a:chOff x="5281042" y="5877672"/>
            <a:chExt cx="1215526" cy="288630"/>
          </a:xfrm>
        </p:grpSpPr>
        <p:sp>
          <p:nvSpPr>
            <p:cNvPr id="16" name="Rectangle : coins arrondis 35">
              <a:extLst>
                <a:ext uri="{FF2B5EF4-FFF2-40B4-BE49-F238E27FC236}">
                  <a16:creationId xmlns:a16="http://schemas.microsoft.com/office/drawing/2014/main" id="{7DF8320E-BF1F-4DD3-DBAC-61D22E30571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7" name="Ellipse 36">
              <a:extLst>
                <a:ext uri="{FF2B5EF4-FFF2-40B4-BE49-F238E27FC236}">
                  <a16:creationId xmlns:a16="http://schemas.microsoft.com/office/drawing/2014/main" id="{10F923DD-00E5-0CE3-3C40-5D2AA4537FD6}"/>
                </a:ext>
              </a:extLst>
            </p:cNvPr>
            <p:cNvSpPr/>
            <p:nvPr/>
          </p:nvSpPr>
          <p:spPr>
            <a:xfrm>
              <a:off x="5281042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37">
            <a:extLst>
              <a:ext uri="{FF2B5EF4-FFF2-40B4-BE49-F238E27FC236}">
                <a16:creationId xmlns:a16="http://schemas.microsoft.com/office/drawing/2014/main" id="{BDD32D5B-EC0C-FBAC-56A6-F458A97D878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BFBFBF"/>
          </a:solidFill>
        </p:grpSpPr>
        <p:sp>
          <p:nvSpPr>
            <p:cNvPr id="19" name="Rectangle : coins arrondis 38">
              <a:extLst>
                <a:ext uri="{FF2B5EF4-FFF2-40B4-BE49-F238E27FC236}">
                  <a16:creationId xmlns:a16="http://schemas.microsoft.com/office/drawing/2014/main" id="{045E6E3D-F7A3-AE31-A9DF-DFAD6051187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39">
              <a:extLst>
                <a:ext uri="{FF2B5EF4-FFF2-40B4-BE49-F238E27FC236}">
                  <a16:creationId xmlns:a16="http://schemas.microsoft.com/office/drawing/2014/main" id="{B5755DAE-FFA2-95A0-64DD-632B4C52E13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40">
            <a:extLst>
              <a:ext uri="{FF2B5EF4-FFF2-40B4-BE49-F238E27FC236}">
                <a16:creationId xmlns:a16="http://schemas.microsoft.com/office/drawing/2014/main" id="{1A0D9468-63FC-7E14-3B93-B5E35F0A6357}"/>
              </a:ext>
            </a:extLst>
          </p:cNvPr>
          <p:cNvGrpSpPr/>
          <p:nvPr/>
        </p:nvGrpSpPr>
        <p:grpSpPr>
          <a:xfrm>
            <a:off x="7127846" y="5983272"/>
            <a:ext cx="1199963" cy="288630"/>
            <a:chOff x="7262371" y="6021421"/>
            <a:chExt cx="1199963" cy="288630"/>
          </a:xfrm>
          <a:solidFill>
            <a:srgbClr val="BFBFBF"/>
          </a:solidFill>
        </p:grpSpPr>
        <p:sp>
          <p:nvSpPr>
            <p:cNvPr id="22" name="Rectangle : coins arrondis 41">
              <a:extLst>
                <a:ext uri="{FF2B5EF4-FFF2-40B4-BE49-F238E27FC236}">
                  <a16:creationId xmlns:a16="http://schemas.microsoft.com/office/drawing/2014/main" id="{24B12A97-BDBA-110B-38D8-FE0BA3D80693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3" name="Ellipse 42">
              <a:extLst>
                <a:ext uri="{FF2B5EF4-FFF2-40B4-BE49-F238E27FC236}">
                  <a16:creationId xmlns:a16="http://schemas.microsoft.com/office/drawing/2014/main" id="{6446AACD-59E7-F92D-2E0A-3D120BCF9E1A}"/>
                </a:ext>
              </a:extLst>
            </p:cNvPr>
            <p:cNvSpPr/>
            <p:nvPr/>
          </p:nvSpPr>
          <p:spPr>
            <a:xfrm>
              <a:off x="7262371" y="603740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43">
            <a:extLst>
              <a:ext uri="{FF2B5EF4-FFF2-40B4-BE49-F238E27FC236}">
                <a16:creationId xmlns:a16="http://schemas.microsoft.com/office/drawing/2014/main" id="{5CD5D390-59DA-07FE-7C23-3B8109D21CBB}"/>
              </a:ext>
            </a:extLst>
          </p:cNvPr>
          <p:cNvGrpSpPr/>
          <p:nvPr/>
        </p:nvGrpSpPr>
        <p:grpSpPr>
          <a:xfrm>
            <a:off x="5624109" y="6012553"/>
            <a:ext cx="1164339" cy="288630"/>
            <a:chOff x="7297995" y="6021421"/>
            <a:chExt cx="1164339" cy="288630"/>
          </a:xfrm>
          <a:solidFill>
            <a:srgbClr val="BFBFBF"/>
          </a:solidFill>
        </p:grpSpPr>
        <p:sp>
          <p:nvSpPr>
            <p:cNvPr id="25" name="Rectangle : coins arrondis 44">
              <a:extLst>
                <a:ext uri="{FF2B5EF4-FFF2-40B4-BE49-F238E27FC236}">
                  <a16:creationId xmlns:a16="http://schemas.microsoft.com/office/drawing/2014/main" id="{0CD7C0D3-97AA-E1C9-2416-854AAB862C0A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Ellipse 45">
              <a:extLst>
                <a:ext uri="{FF2B5EF4-FFF2-40B4-BE49-F238E27FC236}">
                  <a16:creationId xmlns:a16="http://schemas.microsoft.com/office/drawing/2014/main" id="{F8E662AE-7350-484A-14E2-8FBB9CC1542B}"/>
                </a:ext>
              </a:extLst>
            </p:cNvPr>
            <p:cNvSpPr/>
            <p:nvPr/>
          </p:nvSpPr>
          <p:spPr>
            <a:xfrm>
              <a:off x="7297995" y="603551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46">
            <a:extLst>
              <a:ext uri="{FF2B5EF4-FFF2-40B4-BE49-F238E27FC236}">
                <a16:creationId xmlns:a16="http://schemas.microsoft.com/office/drawing/2014/main" id="{1C6CC00C-FBF9-42F2-807A-12AF12ADFA66}"/>
              </a:ext>
            </a:extLst>
          </p:cNvPr>
          <p:cNvGrpSpPr/>
          <p:nvPr/>
        </p:nvGrpSpPr>
        <p:grpSpPr>
          <a:xfrm>
            <a:off x="3924629" y="6021421"/>
            <a:ext cx="1251274" cy="288630"/>
            <a:chOff x="5574977" y="6021421"/>
            <a:chExt cx="1251274" cy="288630"/>
          </a:xfrm>
          <a:solidFill>
            <a:srgbClr val="B2B3AE"/>
          </a:solidFill>
        </p:grpSpPr>
        <p:sp>
          <p:nvSpPr>
            <p:cNvPr id="28" name="Rectangle : coins arrondis 47">
              <a:extLst>
                <a:ext uri="{FF2B5EF4-FFF2-40B4-BE49-F238E27FC236}">
                  <a16:creationId xmlns:a16="http://schemas.microsoft.com/office/drawing/2014/main" id="{42032FBA-237D-2274-58FD-4E47DA331F23}"/>
                </a:ext>
              </a:extLst>
            </p:cNvPr>
            <p:cNvSpPr/>
            <p:nvPr/>
          </p:nvSpPr>
          <p:spPr>
            <a:xfrm>
              <a:off x="5701783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Ellipse 48">
              <a:extLst>
                <a:ext uri="{FF2B5EF4-FFF2-40B4-BE49-F238E27FC236}">
                  <a16:creationId xmlns:a16="http://schemas.microsoft.com/office/drawing/2014/main" id="{83AA3533-1871-69D9-DF0D-A432316D0187}"/>
                </a:ext>
              </a:extLst>
            </p:cNvPr>
            <p:cNvSpPr/>
            <p:nvPr/>
          </p:nvSpPr>
          <p:spPr>
            <a:xfrm>
              <a:off x="5574977" y="604452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27CF392-6086-C44E-E114-B4B90389E6CB}"/>
              </a:ext>
            </a:extLst>
          </p:cNvPr>
          <p:cNvSpPr txBox="1"/>
          <p:nvPr/>
        </p:nvSpPr>
        <p:spPr>
          <a:xfrm>
            <a:off x="757312" y="4123661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3</a:t>
            </a:r>
            <a:endParaRPr lang="fr-MA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B8F3D1-30BA-8119-F0AC-9ABC3825959D}"/>
              </a:ext>
            </a:extLst>
          </p:cNvPr>
          <p:cNvSpPr txBox="1"/>
          <p:nvPr/>
        </p:nvSpPr>
        <p:spPr>
          <a:xfrm>
            <a:off x="4030760" y="5180629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1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2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الأول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4850" y="3845517"/>
            <a:ext cx="3656552" cy="1169345"/>
            <a:chOff x="648000" y="1903733"/>
            <a:chExt cx="3780000" cy="1169345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444382" y="24289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</a:t>
              </a: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لْأَعْدَادُ الْعَشَرِيَّةُ</a:t>
              </a:r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(1)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92812" y="2458457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لْأَعْدادُ الْعَشَرِيَّةُ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(2)</a:t>
              </a:r>
              <a:endPara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D570992-C411-6D3B-CFA8-CB3425DE2D59}"/>
              </a:ext>
            </a:extLst>
          </p:cNvPr>
          <p:cNvGrpSpPr/>
          <p:nvPr/>
        </p:nvGrpSpPr>
        <p:grpSpPr>
          <a:xfrm>
            <a:off x="2620323" y="52006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B3CADEB-8B28-78D3-2A4F-D2320F037A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CC30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1D62AF6C-694A-4D8C-C657-4AE4E533EA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671D8FC-0057-84DE-FE10-7BC89CCEFB7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مُراجَعَةُ وَتَثْبيتُ دُروسِ الْأُسْبوعِ</a:t>
              </a:r>
              <a:r>
                <a:rPr lang="ar-S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5">
            <a:extLst>
              <a:ext uri="{FF2B5EF4-FFF2-40B4-BE49-F238E27FC236}">
                <a16:creationId xmlns:a16="http://schemas.microsoft.com/office/drawing/2014/main" id="{C1F1802E-B653-512F-903C-2176E8D6B75E}"/>
              </a:ext>
            </a:extLst>
          </p:cNvPr>
          <p:cNvGrpSpPr/>
          <p:nvPr/>
        </p:nvGrpSpPr>
        <p:grpSpPr>
          <a:xfrm>
            <a:off x="492811" y="3904370"/>
            <a:ext cx="3779999" cy="1169345"/>
            <a:chOff x="648000" y="1903733"/>
            <a:chExt cx="3780000" cy="1169345"/>
          </a:xfrm>
        </p:grpSpPr>
        <p:sp>
          <p:nvSpPr>
            <p:cNvPr id="7" name="Rectangle : coins arrondis 30">
              <a:extLst>
                <a:ext uri="{FF2B5EF4-FFF2-40B4-BE49-F238E27FC236}">
                  <a16:creationId xmlns:a16="http://schemas.microsoft.com/office/drawing/2014/main" id="{54244BF9-97D1-CEB6-7038-D40CB62BDC5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CC22A32B-0440-1075-BAC2-44BEEFB985F3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37AACF02-7C4C-5EFE-7F00-02B228172F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7F81D12-0078-098C-7DCD-9C20B45B5CC7}"/>
              </a:ext>
            </a:extLst>
          </p:cNvPr>
          <p:cNvSpPr txBox="1"/>
          <p:nvPr/>
        </p:nvSpPr>
        <p:spPr>
          <a:xfrm>
            <a:off x="872177" y="4510648"/>
            <a:ext cx="28342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spcBef>
                <a:spcPts val="300"/>
              </a:spcBef>
              <a:defRPr/>
            </a:pP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حَلُّ الْمَسَائِلِ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التَّحَوُّلُ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9DD5A37-1D57-57AD-92C1-8F00DE1F70EC}"/>
              </a:ext>
            </a:extLst>
          </p:cNvPr>
          <p:cNvSpPr txBox="1"/>
          <p:nvPr/>
        </p:nvSpPr>
        <p:spPr>
          <a:xfrm>
            <a:off x="4861893" y="4414451"/>
            <a:ext cx="3000687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defRPr/>
            </a:pPr>
            <a:r>
              <a:rPr lang="f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dirty="0">
                <a:solidFill>
                  <a:srgbClr val="7575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2000" b="1" dirty="0">
                <a:solidFill>
                  <a:srgbClr val="7575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لْأَعْدادُ الْعَشَرِيَّةُ</a:t>
            </a:r>
            <a:r>
              <a:rPr lang="ar-SA" sz="2000" b="1" dirty="0">
                <a:solidFill>
                  <a:srgbClr val="7575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MA" sz="2000" b="1" dirty="0">
                <a:solidFill>
                  <a:srgbClr val="7575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sz="2000" b="1" dirty="0">
                <a:solidFill>
                  <a:srgbClr val="7575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000" b="1" dirty="0">
              <a:solidFill>
                <a:srgbClr val="75757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 rtl="1">
              <a:spcBef>
                <a:spcPts val="300"/>
              </a:spcBef>
              <a:defRPr/>
            </a:pPr>
            <a:endParaRPr lang="fr-MA" sz="2000" b="1" dirty="0">
              <a:solidFill>
                <a:srgbClr val="757575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54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0690" y="634210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90789" y="1020429"/>
            <a:ext cx="8178799" cy="13747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609630" rtl="1">
              <a:spcBef>
                <a:spcPts val="300"/>
              </a:spcBef>
              <a:defRPr/>
            </a:pP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مُراجَعَةُ وَتَثْبيتُ دُروسِ الْأُسْبوعِ</a:t>
            </a:r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</a:t>
            </a:r>
            <a:endParaRPr lang="ar-MA" sz="32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 rtl="1">
              <a:spcBef>
                <a:spcPts val="300"/>
              </a:spcBef>
              <a:defRPr/>
            </a:pPr>
            <a:endParaRPr lang="fr-MA" sz="2400" b="1" dirty="0">
              <a:solidFill>
                <a:srgbClr val="757575"/>
              </a:solidFill>
              <a:latin typeface="Dosis SemiBold" pitchFamily="2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9B2897-1A6A-B1D1-8C5A-B612EB62A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600" y="1959682"/>
            <a:ext cx="7376799" cy="43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8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12815" y="2557789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69392" y="407131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12815" y="3278830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22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806831" y="3077603"/>
            <a:ext cx="6564862" cy="21184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2339917" y="3345085"/>
            <a:ext cx="4123862" cy="1583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spcAft>
                <a:spcPts val="6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اءة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 وَك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الْأعْدادَ الْعَشرِيّة؛</a:t>
            </a:r>
            <a:endParaRPr lang="ar-SA" sz="2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50000"/>
              </a:lnSpc>
              <a:spcAft>
                <a:spcPts val="6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تفكَيكُ وَتركَيبُ الْأَعْدَادَ الْعَشَرِيَة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en-US" sz="2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6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f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حَلُّ الْمَسَائِلِ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(وضْعِيّاتٌ التًّحًوُّل).</a:t>
            </a:r>
            <a:endParaRPr lang="ar-SA" sz="2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881403" y="3429000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7"/>
            <a:ext cx="5884432" cy="2934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72472" y="3534210"/>
            <a:ext cx="841742" cy="84174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FFEF689-E2D4-5D12-182C-41AFC71FEBE6}"/>
              </a:ext>
            </a:extLst>
          </p:cNvPr>
          <p:cNvSpPr txBox="1"/>
          <p:nvPr/>
        </p:nvSpPr>
        <p:spPr>
          <a:xfrm>
            <a:off x="1984272" y="3631916"/>
            <a:ext cx="4597052" cy="646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SA" dirty="0">
                <a:latin typeface="Calibri" panose="020F0502020204030204" pitchFamily="34" charset="0"/>
              </a:rPr>
              <a:t>تصحيح </a:t>
            </a:r>
            <a:r>
              <a:rPr lang="ar-MA" dirty="0">
                <a:latin typeface="Calibri" panose="020F0502020204030204" pitchFamily="34" charset="0"/>
              </a:rPr>
              <a:t>الواجب المنزلي</a:t>
            </a:r>
            <a:endParaRPr lang="ar-SA" dirty="0"/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B4A315C2-04F7-86C6-7C98-2E04E0B90149}"/>
              </a:ext>
            </a:extLst>
          </p:cNvPr>
          <p:cNvSpPr txBox="1"/>
          <p:nvPr/>
        </p:nvSpPr>
        <p:spPr>
          <a:xfrm>
            <a:off x="3667328" y="4542484"/>
            <a:ext cx="291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96912D7-A89B-6CBE-C02B-7468F914DCA5}"/>
              </a:ext>
            </a:extLst>
          </p:cNvPr>
          <p:cNvSpPr txBox="1"/>
          <p:nvPr/>
        </p:nvSpPr>
        <p:spPr>
          <a:xfrm>
            <a:off x="998483" y="854031"/>
            <a:ext cx="649803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الكراسة،  ص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سنصحح تمارين الواجب المنزلي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017DFC-1783-6A07-7869-1432A3607A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876" t="17034" r="17735" b="16152"/>
          <a:stretch>
            <a:fillRect/>
          </a:stretch>
        </p:blipFill>
        <p:spPr>
          <a:xfrm>
            <a:off x="820882" y="1944727"/>
            <a:ext cx="7502236" cy="4395355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1322964-05B2-3935-7853-C31843A2552F}"/>
              </a:ext>
            </a:extLst>
          </p:cNvPr>
          <p:cNvSpPr/>
          <p:nvPr/>
        </p:nvSpPr>
        <p:spPr>
          <a:xfrm>
            <a:off x="1336615" y="3685592"/>
            <a:ext cx="2710970" cy="2197080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B5111EC-CA1F-7FBB-71B0-3845D724A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73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869A1-E7AB-8259-CC39-DC0748614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01FEBA-591E-BBC4-02C3-188D821D3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B4A84AF-0397-1F34-4205-51023685DD22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fr-FR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بسرعة، لديكم دقيقة واحدة.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0142B1B-DDD6-A100-292D-DD5C12654560}"/>
              </a:ext>
            </a:extLst>
          </p:cNvPr>
          <p:cNvGrpSpPr/>
          <p:nvPr/>
        </p:nvGrpSpPr>
        <p:grpSpPr>
          <a:xfrm>
            <a:off x="318968" y="1495740"/>
            <a:ext cx="8042988" cy="5134288"/>
            <a:chOff x="318968" y="1495740"/>
            <a:chExt cx="8042988" cy="5134288"/>
          </a:xfrm>
        </p:grpSpPr>
        <p:pic>
          <p:nvPicPr>
            <p:cNvPr id="8" name="Image 7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A47EBC64-1261-F727-1C85-9FDE2BE45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968" y="1495740"/>
              <a:ext cx="8042988" cy="5134288"/>
            </a:xfrm>
            <a:prstGeom prst="rect">
              <a:avLst/>
            </a:prstGeom>
            <a:noFill/>
            <a:ln w="38100"/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EE9F96D3-B353-9C08-75F5-10FE5EEC6E8D}"/>
                </a:ext>
              </a:extLst>
            </p:cNvPr>
            <p:cNvSpPr txBox="1"/>
            <p:nvPr/>
          </p:nvSpPr>
          <p:spPr>
            <a:xfrm>
              <a:off x="3156970" y="4798246"/>
              <a:ext cx="38609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2578 +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128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 2</a:t>
              </a:r>
              <a:r>
                <a:rPr lang="fr-FR" sz="2400" b="1" dirty="0">
                  <a:solidFill>
                    <a:srgbClr val="C00000"/>
                  </a:solidFill>
                  <a:latin typeface="Aptos" panose="02110004020202020204"/>
                </a:rPr>
                <a:t>7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06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1A3749E-9459-C876-860F-E1BCD601DAFF}"/>
                </a:ext>
              </a:extLst>
            </p:cNvPr>
            <p:cNvSpPr txBox="1"/>
            <p:nvPr/>
          </p:nvSpPr>
          <p:spPr>
            <a:xfrm>
              <a:off x="3342469" y="5905146"/>
              <a:ext cx="47295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تي أ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في ال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خ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زان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lvl="0" algn="r" rtl="1"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ز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وال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ي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ين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: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2528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كِتابَا 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6DF9ACB-A0EB-9B17-84E7-6701D2AF7CB7}"/>
                </a:ext>
              </a:extLst>
            </p:cNvPr>
            <p:cNvGrpSpPr/>
            <p:nvPr/>
          </p:nvGrpSpPr>
          <p:grpSpPr>
            <a:xfrm>
              <a:off x="782044" y="4015740"/>
              <a:ext cx="2680887" cy="864170"/>
              <a:chOff x="782044" y="4015740"/>
              <a:chExt cx="2680887" cy="1033694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68421E9-7309-3467-44E9-E2C059D7E45B}"/>
                  </a:ext>
                </a:extLst>
              </p:cNvPr>
              <p:cNvSpPr/>
              <p:nvPr/>
            </p:nvSpPr>
            <p:spPr>
              <a:xfrm>
                <a:off x="2484538" y="4015740"/>
                <a:ext cx="978393" cy="502375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128</a:t>
                </a:r>
                <a:endPara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38D9D2D-B2AE-87BF-7A41-39056CC5B87C}"/>
                  </a:ext>
                </a:extLst>
              </p:cNvPr>
              <p:cNvSpPr/>
              <p:nvPr/>
            </p:nvSpPr>
            <p:spPr>
              <a:xfrm>
                <a:off x="782044" y="4547059"/>
                <a:ext cx="2680887" cy="502375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B3D9E67-DB4F-F980-F948-6501AB50E153}"/>
                  </a:ext>
                </a:extLst>
              </p:cNvPr>
              <p:cNvSpPr/>
              <p:nvPr/>
            </p:nvSpPr>
            <p:spPr>
              <a:xfrm>
                <a:off x="782044" y="4015740"/>
                <a:ext cx="1702494" cy="502375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2578</a:t>
                </a:r>
              </a:p>
            </p:txBody>
          </p:sp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589486F-1129-C544-483E-ABE22D3A7D6A}"/>
                </a:ext>
              </a:extLst>
            </p:cNvPr>
            <p:cNvSpPr txBox="1"/>
            <p:nvPr/>
          </p:nvSpPr>
          <p:spPr>
            <a:xfrm>
              <a:off x="3156970" y="5059879"/>
              <a:ext cx="38609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sz="2400" b="1" dirty="0">
                  <a:solidFill>
                    <a:srgbClr val="C00000"/>
                  </a:solidFill>
                </a:rPr>
                <a:t>2706</a:t>
              </a:r>
              <a:r>
                <a:rPr lang="fr-FR" sz="2400" b="1" dirty="0">
                  <a:solidFill>
                    <a:srgbClr val="C00000"/>
                  </a:solidFill>
                  <a:latin typeface="Aptos" panose="02110004020202020204"/>
                </a:rPr>
                <a:t> – 178 =2528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40F8B3B-D0E2-D00C-093E-75605EC4E700}"/>
                </a:ext>
              </a:extLst>
            </p:cNvPr>
            <p:cNvGrpSpPr/>
            <p:nvPr/>
          </p:nvGrpSpPr>
          <p:grpSpPr>
            <a:xfrm>
              <a:off x="755885" y="5206567"/>
              <a:ext cx="2680888" cy="864170"/>
              <a:chOff x="782043" y="4015740"/>
              <a:chExt cx="2680888" cy="1033694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A54D59F-557F-133F-7C35-9EC4732BEDD1}"/>
                  </a:ext>
                </a:extLst>
              </p:cNvPr>
              <p:cNvSpPr/>
              <p:nvPr/>
            </p:nvSpPr>
            <p:spPr>
              <a:xfrm>
                <a:off x="806931" y="4547059"/>
                <a:ext cx="978393" cy="502375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178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43F6CDF-8723-F181-9EB5-BBF6490AC9C4}"/>
                  </a:ext>
                </a:extLst>
              </p:cNvPr>
              <p:cNvSpPr/>
              <p:nvPr/>
            </p:nvSpPr>
            <p:spPr>
              <a:xfrm>
                <a:off x="1785324" y="4547059"/>
                <a:ext cx="1677607" cy="502375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11C4E7C-A455-AEA0-6B6F-6F73893D34EE}"/>
                  </a:ext>
                </a:extLst>
              </p:cNvPr>
              <p:cNvSpPr/>
              <p:nvPr/>
            </p:nvSpPr>
            <p:spPr>
              <a:xfrm>
                <a:off x="782043" y="4015740"/>
                <a:ext cx="2680887" cy="502375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CA743CD-56BD-01D5-94A4-9729B2024BA6}"/>
                </a:ext>
              </a:extLst>
            </p:cNvPr>
            <p:cNvSpPr txBox="1"/>
            <p:nvPr/>
          </p:nvSpPr>
          <p:spPr>
            <a:xfrm>
              <a:off x="1578359" y="5253099"/>
              <a:ext cx="11592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2528</a:t>
              </a:r>
              <a:endParaRPr lang="fr-MA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691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FE9A0-F0FC-B720-9F86-E909C6A2F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520772-D40E-B843-35D4-4C50B084D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BA340DF-A269-F140-12C3-AA2557D631D4}"/>
              </a:ext>
            </a:extLst>
          </p:cNvPr>
          <p:cNvSpPr txBox="1"/>
          <p:nvPr/>
        </p:nvSpPr>
        <p:spPr>
          <a:xfrm>
            <a:off x="569020" y="838597"/>
            <a:ext cx="68931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التمرين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هذا مثال لمسـألة مناسبة للتمثيل. من  يقرأ مسألته.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EA936D8A-2153-8FC5-05D9-4512488B2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t="7546" r="3801" b="7921"/>
          <a:stretch>
            <a:fillRect/>
          </a:stretch>
        </p:blipFill>
        <p:spPr>
          <a:xfrm>
            <a:off x="569020" y="2596557"/>
            <a:ext cx="7788784" cy="310444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BE54BC8-80CD-6018-CA04-D218D7562A94}"/>
              </a:ext>
            </a:extLst>
          </p:cNvPr>
          <p:cNvSpPr txBox="1"/>
          <p:nvPr/>
        </p:nvSpPr>
        <p:spPr>
          <a:xfrm>
            <a:off x="3394952" y="4080686"/>
            <a:ext cx="47721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أَرادَتْ سارَةُ تَوْزِيعَ 56 كُرَةً في صَنادِيقَ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َسَ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عُ كُلُّ صُنْدوقٍ 8 كُراتٍ.</a:t>
            </a:r>
            <a:b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عَدَدُ الصَّنادِيقِ الَّتي سَتَحْتاجُها سارَةُ؟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62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5994B-B292-87E6-5A12-3AFDF7388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AD0809D-9F9E-5D76-AF27-03DFFB7A925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B6E9117-9F5D-9675-F34F-FFF0E9604A2E}"/>
              </a:ext>
            </a:extLst>
          </p:cNvPr>
          <p:cNvSpPr/>
          <p:nvPr/>
        </p:nvSpPr>
        <p:spPr>
          <a:xfrm>
            <a:off x="1572480" y="2432432"/>
            <a:ext cx="5884432" cy="2934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83B3FA94-1934-DE11-0105-9E20FB6B555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FC5421E-6FF3-203D-F5D4-DD2A1296275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B3093DE-1208-B2E8-2B27-A7007E45D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49608" y="4113505"/>
            <a:ext cx="841742" cy="84174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8FAEB8-5E8C-B3EC-5E15-3C0761E3CCE5}"/>
              </a:ext>
            </a:extLst>
          </p:cNvPr>
          <p:cNvSpPr txBox="1"/>
          <p:nvPr/>
        </p:nvSpPr>
        <p:spPr>
          <a:xfrm>
            <a:off x="1886995" y="3407152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SA" sz="2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تصحيح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الواجب المنزلي</a:t>
            </a:r>
            <a:endParaRPr lang="ar-S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75E890B0-7AD6-30BA-E1E3-88A2E725D7AE}"/>
              </a:ext>
            </a:extLst>
          </p:cNvPr>
          <p:cNvSpPr txBox="1"/>
          <p:nvPr/>
        </p:nvSpPr>
        <p:spPr>
          <a:xfrm>
            <a:off x="3570051" y="4211211"/>
            <a:ext cx="2913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80106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48348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13 </a:t>
            </a:r>
            <a:endParaRPr lang="fr-FR" sz="2000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A643051-0FAF-EDF8-0651-AD5A55E540D5}"/>
              </a:ext>
            </a:extLst>
          </p:cNvPr>
          <p:cNvGrpSpPr/>
          <p:nvPr/>
        </p:nvGrpSpPr>
        <p:grpSpPr>
          <a:xfrm>
            <a:off x="1115267" y="2079767"/>
            <a:ext cx="7159862" cy="4142712"/>
            <a:chOff x="1115267" y="2079767"/>
            <a:chExt cx="7159862" cy="414271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E15CD76-FFBA-6F92-3BDE-81A355CA9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18397" y="2079767"/>
              <a:ext cx="3456732" cy="414271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 descr="Une image contenant texte, capture d’écran, calendrier&#10;&#10;Le contenu généré par l’IA peut être incorrect.">
              <a:extLst>
                <a:ext uri="{FF2B5EF4-FFF2-40B4-BE49-F238E27FC236}">
                  <a16:creationId xmlns:a16="http://schemas.microsoft.com/office/drawing/2014/main" id="{D7843178-92BC-8606-2369-1D1D7D952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267" y="2079767"/>
              <a:ext cx="3456733" cy="4142712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AA11E94-9D70-72EA-C3C8-D1624AA4F383}"/>
              </a:ext>
            </a:extLst>
          </p:cNvPr>
          <p:cNvSpPr/>
          <p:nvPr/>
        </p:nvSpPr>
        <p:spPr>
          <a:xfrm>
            <a:off x="1243049" y="4552545"/>
            <a:ext cx="3066304" cy="4961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لديكم دقيقة واحدة لإنجاز هذه العمليات. دوّنوا النتيجة على كراساتكم.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386806" y="2724885"/>
            <a:ext cx="5330310" cy="613155"/>
            <a:chOff x="1848632" y="2616985"/>
            <a:chExt cx="5330310" cy="613155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1948366" y="2658044"/>
              <a:ext cx="23695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ن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110  </a:t>
              </a:r>
              <a:r>
                <a:rPr lang="fr-FR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= 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</a:t>
              </a:r>
              <a:endParaRPr lang="fr-FR" sz="2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5870405" y="2768475"/>
              <a:ext cx="130853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930416" y="3519961"/>
            <a:ext cx="5090686" cy="931210"/>
            <a:chOff x="2208522" y="3613351"/>
            <a:chExt cx="5090686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  <a:r>
                <a:rPr lang="ar-SA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55</a:t>
              </a:r>
              <a:endPara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JF Flat Bold" panose="02000500000000000000" pitchFamily="2" charset="-78"/>
              </a:endParaRP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كُرّاساتِكُمْ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24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45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38338" y="88239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عرض فيديو الحساب الذهني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535241-6473-4B3A-95F9-64192E229F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e 5">
            <a:extLst>
              <a:ext uri="{FF2B5EF4-FFF2-40B4-BE49-F238E27FC236}">
                <a16:creationId xmlns:a16="http://schemas.microsoft.com/office/drawing/2014/main" id="{D0D88F93-D631-A796-CFB4-2B5F12EEBEAD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631D04AE-1544-F674-FBE7-8FC72B2E2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40086DE9-B55B-35CA-0EF0-EA18CBD6939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B6114E-146C-CC8D-9843-8D18AAB99C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9" name="muniteur.mp4">
            <a:hlinkClick r:id="" action="ppaction://media"/>
            <a:extLst>
              <a:ext uri="{FF2B5EF4-FFF2-40B4-BE49-F238E27FC236}">
                <a16:creationId xmlns:a16="http://schemas.microsoft.com/office/drawing/2014/main" id="{91EA76E8-795D-6971-4CF2-B46D773011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1110" y="2318456"/>
            <a:ext cx="7993624" cy="3257037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E9F4A18-034C-9FF9-21D1-B5424E3C62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66" y="2799248"/>
            <a:ext cx="7796979" cy="125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8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82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100000">
                <p:cTn id="18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698DB-0212-6116-AEDD-AD7D2686D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5">
            <a:extLst>
              <a:ext uri="{FF2B5EF4-FFF2-40B4-BE49-F238E27FC236}">
                <a16:creationId xmlns:a16="http://schemas.microsoft.com/office/drawing/2014/main" id="{7BA26909-E45B-72DD-D334-837C537EC571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BC39FDF8-C74C-4DE7-E75D-ECB016DF7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29A66369-9C1E-1600-4DF1-72EF30794AF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BF34E8-99BD-431B-5ED7-F5678D598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4B52601-8DC9-11F4-F42E-CB8DA506DBBA}"/>
              </a:ext>
            </a:extLst>
          </p:cNvPr>
          <p:cNvSpPr txBox="1"/>
          <p:nvPr/>
        </p:nvSpPr>
        <p:spPr>
          <a:xfrm>
            <a:off x="2657154" y="854500"/>
            <a:ext cx="45927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صححوا في دقيقة.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F282E9B-E374-429C-25DD-5CEF6F9C6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552166"/>
              </p:ext>
            </p:extLst>
          </p:nvPr>
        </p:nvGraphicFramePr>
        <p:xfrm>
          <a:off x="1160207" y="2566219"/>
          <a:ext cx="7394405" cy="2012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8881">
                  <a:extLst>
                    <a:ext uri="{9D8B030D-6E8A-4147-A177-3AD203B41FA5}">
                      <a16:colId xmlns:a16="http://schemas.microsoft.com/office/drawing/2014/main" val="2370786688"/>
                    </a:ext>
                  </a:extLst>
                </a:gridCol>
                <a:gridCol w="1478881">
                  <a:extLst>
                    <a:ext uri="{9D8B030D-6E8A-4147-A177-3AD203B41FA5}">
                      <a16:colId xmlns:a16="http://schemas.microsoft.com/office/drawing/2014/main" val="362646966"/>
                    </a:ext>
                  </a:extLst>
                </a:gridCol>
                <a:gridCol w="1478881">
                  <a:extLst>
                    <a:ext uri="{9D8B030D-6E8A-4147-A177-3AD203B41FA5}">
                      <a16:colId xmlns:a16="http://schemas.microsoft.com/office/drawing/2014/main" val="1812711707"/>
                    </a:ext>
                  </a:extLst>
                </a:gridCol>
                <a:gridCol w="1478881">
                  <a:extLst>
                    <a:ext uri="{9D8B030D-6E8A-4147-A177-3AD203B41FA5}">
                      <a16:colId xmlns:a16="http://schemas.microsoft.com/office/drawing/2014/main" val="2899006620"/>
                    </a:ext>
                  </a:extLst>
                </a:gridCol>
                <a:gridCol w="1478881">
                  <a:extLst>
                    <a:ext uri="{9D8B030D-6E8A-4147-A177-3AD203B41FA5}">
                      <a16:colId xmlns:a16="http://schemas.microsoft.com/office/drawing/2014/main" val="408062176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rtl="1"/>
                      <a:r>
                        <a:rPr lang="fr-M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55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63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90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49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350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561212"/>
                  </a:ext>
                </a:extLst>
              </a:tr>
              <a:tr h="486775"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708944"/>
                  </a:ext>
                </a:extLst>
              </a:tr>
              <a:tr h="582173"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b="1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82802"/>
                  </a:ext>
                </a:extLst>
              </a:tr>
              <a:tr h="486775"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450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500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210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b="1" dirty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460019"/>
                  </a:ext>
                </a:extLst>
              </a:tr>
            </a:tbl>
          </a:graphicData>
        </a:graphic>
      </p:graphicFrame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1B3F893-D1A8-D9C4-972E-AD65601880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" t="8044" r="1" b="10772"/>
          <a:stretch>
            <a:fillRect/>
          </a:stretch>
        </p:blipFill>
        <p:spPr>
          <a:xfrm>
            <a:off x="431934" y="3018502"/>
            <a:ext cx="8240117" cy="105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1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607234" y="2545951"/>
            <a:ext cx="5793970" cy="2141378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724838" y="3616303"/>
              <a:ext cx="801853" cy="75338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1607234" y="3387619"/>
            <a:ext cx="476701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609630" rtl="1">
              <a:defRPr/>
            </a:pP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</a:t>
            </a: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اءة</a:t>
            </a: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 وَك</a:t>
            </a: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 الْأعْداد الْعَشرِيّة(الأعشار)</a:t>
            </a:r>
            <a:endParaRPr lang="en-US" sz="2800" b="1" dirty="0">
              <a:solidFill>
                <a:srgbClr val="FC8E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D421EC-919A-C118-B650-AC7AE82FD1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1230B9-DF7C-8702-5ADC-D8A600A3D7E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DC6E05-6AD3-E52B-24A6-71A72263C2D9}"/>
              </a:ext>
            </a:extLst>
          </p:cNvPr>
          <p:cNvSpPr txBox="1"/>
          <p:nvPr/>
        </p:nvSpPr>
        <p:spPr>
          <a:xfrm>
            <a:off x="304801" y="893151"/>
            <a:ext cx="72210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اكتبوا، على ألواحكم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العدد العشري.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57A31A-98CF-8C96-1F8F-E661E29535D5}"/>
              </a:ext>
            </a:extLst>
          </p:cNvPr>
          <p:cNvSpPr txBox="1"/>
          <p:nvPr/>
        </p:nvSpPr>
        <p:spPr>
          <a:xfrm>
            <a:off x="1778921" y="3107429"/>
            <a:ext cx="57469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6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داتٍ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أَعْشَارٍ</a:t>
            </a: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9B22E9-CEB4-D264-9C5B-A88D00738CE6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F40EE9-DE63-016C-2134-EE093016BF7A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10DC8FB-CC57-5C14-101F-FA3A3A5FC6B3}"/>
              </a:ext>
            </a:extLst>
          </p:cNvPr>
          <p:cNvGrpSpPr/>
          <p:nvPr/>
        </p:nvGrpSpPr>
        <p:grpSpPr>
          <a:xfrm>
            <a:off x="1484672" y="2514722"/>
            <a:ext cx="5943599" cy="2644164"/>
            <a:chOff x="1484672" y="2514722"/>
            <a:chExt cx="5943599" cy="2644164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5ABD67B-377C-A674-8C11-66D1C3E440C7}"/>
                </a:ext>
              </a:extLst>
            </p:cNvPr>
            <p:cNvSpPr txBox="1"/>
            <p:nvPr/>
          </p:nvSpPr>
          <p:spPr>
            <a:xfrm>
              <a:off x="1484672" y="2514722"/>
              <a:ext cx="59435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6</a:t>
              </a:r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fr-MA" sz="3200" b="1" dirty="0" err="1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داتٍ</a:t>
              </a:r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 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</a:t>
              </a:r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3200" b="1" dirty="0" err="1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أَعْشَارٍ</a:t>
              </a:r>
              <a:endParaRPr lang="f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142EEE4-4DB8-86DB-37A2-4F567D019C5D}"/>
                </a:ext>
              </a:extLst>
            </p:cNvPr>
            <p:cNvSpPr txBox="1"/>
            <p:nvPr/>
          </p:nvSpPr>
          <p:spPr>
            <a:xfrm>
              <a:off x="2625213" y="4050890"/>
              <a:ext cx="346095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6600" b="1" dirty="0">
                  <a:solidFill>
                    <a:srgbClr val="FF0000"/>
                  </a:solidFill>
                </a:rPr>
                <a:t>6,7</a:t>
              </a:r>
              <a:endParaRPr lang="fr-MA" sz="66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58D7-A0D1-21B3-FF26-26BC1778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86BF612-CA0C-F562-A038-93C80A95E8B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9B3F97-E196-CF88-BEAE-650F2A712D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6878" y="1925499"/>
            <a:ext cx="6919419" cy="411064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2DE577-0902-C6FD-D47D-B176D0F77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9812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A63F05F-E69A-71B7-9F32-B10EFB104A17}"/>
              </a:ext>
            </a:extLst>
          </p:cNvPr>
          <p:cNvGrpSpPr/>
          <p:nvPr/>
        </p:nvGrpSpPr>
        <p:grpSpPr>
          <a:xfrm>
            <a:off x="601498" y="1639630"/>
            <a:ext cx="7376799" cy="4395597"/>
            <a:chOff x="601498" y="1639630"/>
            <a:chExt cx="7376799" cy="43955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399CC5D-E8CF-8153-C1D8-E3E7A3EB5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1498" y="1639630"/>
              <a:ext cx="7376799" cy="4395597"/>
            </a:xfrm>
            <a:prstGeom prst="rect">
              <a:avLst/>
            </a:prstGeom>
          </p:spPr>
        </p:pic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1E54E29-DAA4-44C5-9441-B604DA8C0456}"/>
                </a:ext>
              </a:extLst>
            </p:cNvPr>
            <p:cNvSpPr/>
            <p:nvPr/>
          </p:nvSpPr>
          <p:spPr>
            <a:xfrm>
              <a:off x="4742182" y="2081094"/>
              <a:ext cx="2753537" cy="122695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5C953FC-AB6D-7FB7-79EB-CAFCE69BC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F1EC853-685C-59B3-A40A-85A526AE1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" t="4016" r="2151" b="3261"/>
          <a:stretch>
            <a:fillRect/>
          </a:stretch>
        </p:blipFill>
        <p:spPr>
          <a:xfrm>
            <a:off x="683162" y="2261829"/>
            <a:ext cx="7946488" cy="42766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8376" y="1706226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0BA9DAA-4E05-4756-E86E-626E29D2E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" t="4016" r="2151" b="3261"/>
          <a:stretch>
            <a:fillRect/>
          </a:stretch>
        </p:blipFill>
        <p:spPr>
          <a:xfrm>
            <a:off x="514350" y="2068347"/>
            <a:ext cx="7946488" cy="427662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CD63538-B89E-1EB9-47CB-979EBFAE986A}"/>
              </a:ext>
            </a:extLst>
          </p:cNvPr>
          <p:cNvSpPr txBox="1"/>
          <p:nvPr/>
        </p:nvSpPr>
        <p:spPr>
          <a:xfrm>
            <a:off x="6447660" y="3644159"/>
            <a:ext cx="1170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9,3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F35A17F-0F76-87AE-DD6C-30DE65731E15}"/>
              </a:ext>
            </a:extLst>
          </p:cNvPr>
          <p:cNvSpPr txBox="1"/>
          <p:nvPr/>
        </p:nvSpPr>
        <p:spPr>
          <a:xfrm>
            <a:off x="6303286" y="4544536"/>
            <a:ext cx="1170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0,35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C171937-9D81-25F7-9190-923AFCB731AD}"/>
              </a:ext>
            </a:extLst>
          </p:cNvPr>
          <p:cNvSpPr txBox="1"/>
          <p:nvPr/>
        </p:nvSpPr>
        <p:spPr>
          <a:xfrm>
            <a:off x="2654710" y="2851355"/>
            <a:ext cx="2330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5             8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846648F-C5B9-8CF4-690D-607E3FE36057}"/>
              </a:ext>
            </a:extLst>
          </p:cNvPr>
          <p:cNvSpPr txBox="1"/>
          <p:nvPr/>
        </p:nvSpPr>
        <p:spPr>
          <a:xfrm>
            <a:off x="2679290" y="5378909"/>
            <a:ext cx="3102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45            6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4859D-06A9-B69A-95E1-30F547639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2D8E1C-79D0-2EDC-B2E4-07FE5F06FF2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A1C9090-667F-4A7F-448A-DB8BD626336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E6D347-999C-A8B9-146F-0D9BE0A22A54}"/>
              </a:ext>
            </a:extLst>
          </p:cNvPr>
          <p:cNvGrpSpPr/>
          <p:nvPr/>
        </p:nvGrpSpPr>
        <p:grpSpPr>
          <a:xfrm>
            <a:off x="1607233" y="2507041"/>
            <a:ext cx="6252715" cy="2141378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4E55B1D-3F14-5C91-6A86-B94396AEDB36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40FE023-1C40-79B0-07FC-9D6FC4E72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724838" y="3616303"/>
              <a:ext cx="801853" cy="75338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33845FE-D9C3-2AC6-F623-D4957EBD5084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5B6165F-3785-23A7-122D-1EE8E3ABB33A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9285C0-8D5F-F993-A0A8-1C81724A6CA1}"/>
              </a:ext>
            </a:extLst>
          </p:cNvPr>
          <p:cNvSpPr txBox="1"/>
          <p:nvPr/>
        </p:nvSpPr>
        <p:spPr>
          <a:xfrm>
            <a:off x="1607234" y="3300665"/>
            <a:ext cx="528857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609630" rtl="1">
              <a:defRPr/>
            </a:pP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</a:t>
            </a: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اءة</a:t>
            </a: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 وَك</a:t>
            </a: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 الْأعْداد الْعَشرِيّة(أجزاء المئة)</a:t>
            </a:r>
            <a:endParaRPr lang="en-US" sz="2800" b="1" dirty="0">
              <a:solidFill>
                <a:srgbClr val="FC8E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62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7827-EACF-D08F-2A7F-1D5D90E36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7B4AB84-A48C-1ED1-F0DA-44B00F5A5CE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5C54A6-3C78-6873-52B3-4B23657945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2DBBD3-CF45-DF45-B9C3-924BA030FD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604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</a:t>
            </a:r>
            <a:r>
              <a:rPr lang="ar-S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الْعدَدَ الْعَشْرِيَ</a:t>
            </a:r>
            <a:endParaRPr lang="ar-S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A1E7F5-6100-FA7A-669F-CF11A130E465}"/>
              </a:ext>
            </a:extLst>
          </p:cNvPr>
          <p:cNvSpPr txBox="1"/>
          <p:nvPr/>
        </p:nvSpPr>
        <p:spPr>
          <a:xfrm>
            <a:off x="437745" y="2873413"/>
            <a:ext cx="83640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6000" b="1" dirty="0">
                <a:solidFill>
                  <a:srgbClr val="002060"/>
                </a:solidFill>
              </a:rPr>
              <a:t> </a:t>
            </a:r>
            <a:r>
              <a:rPr lang="ar-SA" sz="4400" b="1" dirty="0">
                <a:solidFill>
                  <a:srgbClr val="002060"/>
                </a:solidFill>
              </a:rPr>
              <a:t>9</a:t>
            </a:r>
            <a:r>
              <a:rPr lang="f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4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داتٍ</a:t>
            </a:r>
            <a:r>
              <a:rPr lang="f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4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أَعْشَارٍ</a:t>
            </a:r>
            <a:r>
              <a:rPr lang="f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S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fr-MA" sz="4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أَجْزَاء</a:t>
            </a:r>
            <a:r>
              <a:rPr lang="f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4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مِنَ</a:t>
            </a:r>
            <a:r>
              <a:rPr lang="f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4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الْمِ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ئ</a:t>
            </a:r>
            <a:r>
              <a:rPr lang="f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6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العشري هو 9 فاصلة 43.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A995EAD-5FB2-BDFB-1C5D-181321AA7046}"/>
              </a:ext>
            </a:extLst>
          </p:cNvPr>
          <p:cNvGrpSpPr/>
          <p:nvPr/>
        </p:nvGrpSpPr>
        <p:grpSpPr>
          <a:xfrm>
            <a:off x="1484672" y="2514722"/>
            <a:ext cx="6472554" cy="2674119"/>
            <a:chOff x="1484672" y="2514722"/>
            <a:chExt cx="6472554" cy="2674119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5272AB1-5BD6-7EBF-952E-104C9CFC9E02}"/>
                </a:ext>
              </a:extLst>
            </p:cNvPr>
            <p:cNvSpPr txBox="1"/>
            <p:nvPr/>
          </p:nvSpPr>
          <p:spPr>
            <a:xfrm>
              <a:off x="1484672" y="2514722"/>
              <a:ext cx="647255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4400" b="1" dirty="0">
                  <a:solidFill>
                    <a:srgbClr val="002060"/>
                  </a:solidFill>
                </a:rPr>
                <a:t> </a:t>
              </a:r>
              <a:r>
                <a:rPr lang="ar-SA" sz="3200" b="1" dirty="0">
                  <a:solidFill>
                    <a:srgbClr val="002060"/>
                  </a:solidFill>
                </a:rPr>
                <a:t>9</a:t>
              </a:r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fr-MA" sz="3200" b="1" dirty="0" err="1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داتٍ</a:t>
              </a:r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 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3200" b="1" dirty="0" err="1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أَعْشَارٍ</a:t>
              </a:r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</a:t>
              </a:r>
              <a:r>
                <a:rPr lang="ar-S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3 </a:t>
              </a:r>
              <a:r>
                <a:rPr lang="fr-MA" sz="3200" b="1" dirty="0" err="1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أَجْزَاء</a:t>
              </a:r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3200" b="1" dirty="0" err="1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مِنَ</a:t>
              </a:r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3200" b="1" dirty="0" err="1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الْمِ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ئ</a:t>
              </a:r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4C8BA49-2181-CE9B-F8D7-137631138401}"/>
                </a:ext>
              </a:extLst>
            </p:cNvPr>
            <p:cNvSpPr txBox="1"/>
            <p:nvPr/>
          </p:nvSpPr>
          <p:spPr>
            <a:xfrm>
              <a:off x="2990471" y="4173178"/>
              <a:ext cx="34609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4800" b="1" dirty="0">
                  <a:solidFill>
                    <a:srgbClr val="FF0000"/>
                  </a:solidFill>
                </a:rPr>
                <a:t> </a:t>
              </a:r>
              <a:r>
                <a:rPr lang="ar-SA" sz="6000" b="1" dirty="0">
                  <a:solidFill>
                    <a:srgbClr val="FF0000"/>
                  </a:solidFill>
                </a:rPr>
                <a:t>9,43</a:t>
              </a:r>
              <a:r>
                <a:rPr lang="ar-SA" sz="4800" b="1" dirty="0">
                  <a:solidFill>
                    <a:srgbClr val="FF0000"/>
                  </a:solidFill>
                </a:rPr>
                <a:t>        </a:t>
              </a:r>
              <a:endParaRPr lang="fr-MA" sz="4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44B63D-4A5C-C746-971E-C7D64537E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D624-D996-91EE-247B-237B1B498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523FB5-1397-FA81-60D6-C8817FAA4F40}"/>
              </a:ext>
            </a:extLst>
          </p:cNvPr>
          <p:cNvSpPr txBox="1"/>
          <p:nvPr/>
        </p:nvSpPr>
        <p:spPr>
          <a:xfrm>
            <a:off x="1452929" y="926189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4CCAB7D-9C86-9004-DB76-5CF77C9530A6}"/>
              </a:ext>
            </a:extLst>
          </p:cNvPr>
          <p:cNvGrpSpPr/>
          <p:nvPr/>
        </p:nvGrpSpPr>
        <p:grpSpPr>
          <a:xfrm>
            <a:off x="900609" y="1959682"/>
            <a:ext cx="7376799" cy="4395597"/>
            <a:chOff x="883600" y="1959682"/>
            <a:chExt cx="7376799" cy="43955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07F6461-0BA2-91B8-61E5-ABBDA9D97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600" y="1959682"/>
              <a:ext cx="7376799" cy="4395597"/>
            </a:xfrm>
            <a:prstGeom prst="rect">
              <a:avLst/>
            </a:prstGeom>
          </p:spPr>
        </p:pic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8520A4F-CFE4-0994-FB3D-93F4A6B03A7C}"/>
                </a:ext>
              </a:extLst>
            </p:cNvPr>
            <p:cNvSpPr/>
            <p:nvPr/>
          </p:nvSpPr>
          <p:spPr>
            <a:xfrm>
              <a:off x="4879457" y="3640010"/>
              <a:ext cx="3016352" cy="131544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7A53E6F4-F76A-BEC4-75CF-394062143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0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3EF8237-8ECB-5120-9D5A-2C4F0842A0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94" y="1831364"/>
            <a:ext cx="7116323" cy="473090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43830" y="2961118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F6B88CF-B325-1E5D-E5E3-DE1F9860DF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79" y="1689927"/>
            <a:ext cx="8128871" cy="4730908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B87C5917-9B62-9561-3CA1-8567C2047B01}"/>
              </a:ext>
            </a:extLst>
          </p:cNvPr>
          <p:cNvSpPr txBox="1"/>
          <p:nvPr/>
        </p:nvSpPr>
        <p:spPr>
          <a:xfrm>
            <a:off x="5879690" y="3569110"/>
            <a:ext cx="1435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7,63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B0D6084-0901-E28F-8CA2-D23A2963F89A}"/>
              </a:ext>
            </a:extLst>
          </p:cNvPr>
          <p:cNvSpPr txBox="1"/>
          <p:nvPr/>
        </p:nvSpPr>
        <p:spPr>
          <a:xfrm>
            <a:off x="2256506" y="2679290"/>
            <a:ext cx="3367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     2            3             5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5A27E9D-5B85-5387-82C9-E57C2027FE3A}"/>
              </a:ext>
            </a:extLst>
          </p:cNvPr>
          <p:cNvSpPr txBox="1"/>
          <p:nvPr/>
        </p:nvSpPr>
        <p:spPr>
          <a:xfrm>
            <a:off x="2003898" y="5406454"/>
            <a:ext cx="368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45              1           2  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08D705A-D21D-EA4D-71E5-494EBE4F7176}"/>
              </a:ext>
            </a:extLst>
          </p:cNvPr>
          <p:cNvSpPr txBox="1"/>
          <p:nvPr/>
        </p:nvSpPr>
        <p:spPr>
          <a:xfrm>
            <a:off x="6145161" y="4618775"/>
            <a:ext cx="1435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2</a:t>
            </a:r>
            <a:r>
              <a:rPr lang="fr-MA" sz="2400" b="1" dirty="0">
                <a:solidFill>
                  <a:srgbClr val="FF0000"/>
                </a:solidFill>
              </a:rPr>
              <a:t>,</a:t>
            </a:r>
            <a:r>
              <a:rPr lang="ar-SA" sz="2400" b="1" dirty="0">
                <a:solidFill>
                  <a:srgbClr val="FF0000"/>
                </a:solidFill>
              </a:rPr>
              <a:t>25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89223-F329-0956-4DB6-2B3D78CFD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F2E9273-2E7B-F85C-9395-21D279D365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FCCD74C-814F-C3C7-5F48-AF52DE45B9D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802C2F-42F8-57EA-EC3C-C7DF1DC781A8}"/>
              </a:ext>
            </a:extLst>
          </p:cNvPr>
          <p:cNvGrpSpPr/>
          <p:nvPr/>
        </p:nvGrpSpPr>
        <p:grpSpPr>
          <a:xfrm>
            <a:off x="1607233" y="2507041"/>
            <a:ext cx="6252715" cy="2141378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7753867-EF88-3D1E-784D-C71BC309931D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C340590-9761-E98C-EBE7-1C77C2C2A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620389" y="3959044"/>
              <a:ext cx="801853" cy="75338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3B4903DD-7679-27B7-8ECB-1215C63C373B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BF8D20A-3E03-6E7D-DB22-DF165169D20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4F9239-4F83-E139-A2E2-8679875AC96C}"/>
              </a:ext>
            </a:extLst>
          </p:cNvPr>
          <p:cNvSpPr txBox="1"/>
          <p:nvPr/>
        </p:nvSpPr>
        <p:spPr>
          <a:xfrm>
            <a:off x="1927712" y="3507879"/>
            <a:ext cx="528857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609630" rtl="1">
              <a:defRPr/>
            </a:pPr>
            <a:r>
              <a:rPr lang="ar-S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تفكَيكُ وَتركيبُ الْأَعْدَاد الْعَشَرِيَة</a:t>
            </a:r>
            <a:r>
              <a:rPr lang="f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.</a:t>
            </a:r>
            <a:endParaRPr lang="en-US" sz="2800" b="1" dirty="0">
              <a:solidFill>
                <a:srgbClr val="FC8E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43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EDE2-C124-2625-EF73-BF717022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E19FA51-62EB-CB16-68C6-C4F6FA42CE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CDD6A5E-938D-8C14-831A-FB79F5C21B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A35633-45C7-033C-F225-FDB0DE564A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6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4358DDF-001B-3A47-BBBA-EF4FA082D091}"/>
              </a:ext>
            </a:extLst>
          </p:cNvPr>
          <p:cNvSpPr txBox="1"/>
          <p:nvPr/>
        </p:nvSpPr>
        <p:spPr>
          <a:xfrm>
            <a:off x="178676" y="858759"/>
            <a:ext cx="742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ألواح،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فككوا العدد 3,45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A1DEF-3CF1-B495-D0E9-7D920A94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0E70D6-ABCC-3003-0661-EF1E1906CE36}"/>
              </a:ext>
            </a:extLst>
          </p:cNvPr>
          <p:cNvSpPr txBox="1"/>
          <p:nvPr/>
        </p:nvSpPr>
        <p:spPr>
          <a:xfrm>
            <a:off x="3677421" y="2921168"/>
            <a:ext cx="24120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6000" b="1" dirty="0">
                <a:solidFill>
                  <a:srgbClr val="002060"/>
                </a:solidFill>
              </a:rPr>
              <a:t>3,45 </a:t>
            </a:r>
            <a:endParaRPr lang="fr-MA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8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0063F-6916-82DB-D217-515F8B037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4D1395B-F2A3-A792-938B-F9D2B9AB2DB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F4FA9-BEDA-7777-DC23-A9F97E696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4E070F-3A87-A1D5-E379-6129E8D488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433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F42F2E4-28BF-BC0A-C9D5-23430A872529}"/>
              </a:ext>
            </a:extLst>
          </p:cNvPr>
          <p:cNvSpPr txBox="1"/>
          <p:nvPr/>
        </p:nvSpPr>
        <p:spPr>
          <a:xfrm>
            <a:off x="1506846" y="3938100"/>
            <a:ext cx="6577781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FF0000"/>
                </a:solidFill>
              </a:rPr>
              <a:t>3,45 = 3</a:t>
            </a:r>
            <a:r>
              <a:rPr lang="fr-MA" sz="6000" b="1" dirty="0">
                <a:solidFill>
                  <a:srgbClr val="002060"/>
                </a:solidFill>
              </a:rPr>
              <a:t>+</a:t>
            </a:r>
            <a:r>
              <a:rPr lang="fr-MA" sz="6000" b="1" dirty="0">
                <a:solidFill>
                  <a:srgbClr val="FF0000"/>
                </a:solidFill>
              </a:rPr>
              <a:t> 0,4 </a:t>
            </a:r>
            <a:r>
              <a:rPr lang="fr-MA" sz="6000" b="1" dirty="0">
                <a:solidFill>
                  <a:srgbClr val="002060"/>
                </a:solidFill>
              </a:rPr>
              <a:t>+</a:t>
            </a:r>
            <a:r>
              <a:rPr lang="fr-MA" sz="6000" b="1" dirty="0">
                <a:solidFill>
                  <a:srgbClr val="FF0000"/>
                </a:solidFill>
              </a:rPr>
              <a:t>0,05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B4983D-9C59-BBEB-0132-57DBB98EA24D}"/>
              </a:ext>
            </a:extLst>
          </p:cNvPr>
          <p:cNvSpPr txBox="1"/>
          <p:nvPr/>
        </p:nvSpPr>
        <p:spPr>
          <a:xfrm>
            <a:off x="3576902" y="1889567"/>
            <a:ext cx="1839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5400" b="1" dirty="0">
                <a:solidFill>
                  <a:srgbClr val="002060"/>
                </a:solidFill>
              </a:rPr>
              <a:t>3,45 </a:t>
            </a:r>
            <a:endParaRPr lang="fr-MA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4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A3ADD-A389-DF3F-0E48-5D7065FA4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6CD3C35-1A6C-246F-ACB6-A33BA2E37A88}"/>
              </a:ext>
            </a:extLst>
          </p:cNvPr>
          <p:cNvSpPr txBox="1"/>
          <p:nvPr/>
        </p:nvSpPr>
        <p:spPr>
          <a:xfrm>
            <a:off x="178676" y="858759"/>
            <a:ext cx="742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 ركبوا هذا العدد.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B72D04-C470-D43A-5828-907A6FBC9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E8C59AA-D667-2D4C-64A5-D5E7AB11575E}"/>
              </a:ext>
            </a:extLst>
          </p:cNvPr>
          <p:cNvSpPr txBox="1"/>
          <p:nvPr/>
        </p:nvSpPr>
        <p:spPr>
          <a:xfrm>
            <a:off x="1762232" y="3047628"/>
            <a:ext cx="60797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10+ 4 +0,8 + 0,01</a:t>
            </a:r>
            <a:r>
              <a:rPr lang="ar-S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6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06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A7C45-D31F-4C7D-0162-BBB8A5B22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5DC049A-B7DF-1DD9-AD92-9E9F532069DB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889C4A-3773-A71A-4142-6A927C75B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4DAE1A-538D-E38F-AFF6-2E03ADD380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572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CC8D0-0D1B-5B88-8609-EE4424657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5955762-3BD9-60AE-2504-F0E6A4AE2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322DFD-FE5E-899B-831F-4C788CA0CF7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387D9D-DF73-3241-2C5E-D5A97A751781}"/>
              </a:ext>
            </a:extLst>
          </p:cNvPr>
          <p:cNvSpPr txBox="1"/>
          <p:nvPr/>
        </p:nvSpPr>
        <p:spPr>
          <a:xfrm>
            <a:off x="3454639" y="4248582"/>
            <a:ext cx="2063205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FF0000"/>
                </a:solidFill>
              </a:rPr>
              <a:t>14,81</a:t>
            </a:r>
          </a:p>
        </p:txBody>
      </p:sp>
      <p:sp>
        <p:nvSpPr>
          <p:cNvPr id="5" name="ZoneTexte 2">
            <a:extLst>
              <a:ext uri="{FF2B5EF4-FFF2-40B4-BE49-F238E27FC236}">
                <a16:creationId xmlns:a16="http://schemas.microsoft.com/office/drawing/2014/main" id="{39AB3568-9B84-0358-9345-F96D29B85F0C}"/>
              </a:ext>
            </a:extLst>
          </p:cNvPr>
          <p:cNvSpPr txBox="1"/>
          <p:nvPr/>
        </p:nvSpPr>
        <p:spPr>
          <a:xfrm>
            <a:off x="1532106" y="2033493"/>
            <a:ext cx="60797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10+ 4 +0,8 + 0,01</a:t>
            </a:r>
            <a:r>
              <a:rPr lang="ar-S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6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75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84062-6C40-E98F-97A2-35D4A523D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0F1DE4D-23B7-40B6-6B6A-DD571AF3F80F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93C3A1-9924-2DE8-26FC-96DE1BBD1F6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34FEA-1A08-8811-7F02-25B5D978C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503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F4649-4D14-1F54-5603-9A478EB7A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826222C-ACDD-7121-0806-7681A56823BB}"/>
              </a:ext>
            </a:extLst>
          </p:cNvPr>
          <p:cNvSpPr txBox="1"/>
          <p:nvPr/>
        </p:nvSpPr>
        <p:spPr>
          <a:xfrm>
            <a:off x="1452929" y="926189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4A63DB5-9586-9559-C56E-AB6B35DB0E82}"/>
              </a:ext>
            </a:extLst>
          </p:cNvPr>
          <p:cNvGrpSpPr/>
          <p:nvPr/>
        </p:nvGrpSpPr>
        <p:grpSpPr>
          <a:xfrm>
            <a:off x="883600" y="1824022"/>
            <a:ext cx="7376799" cy="4395597"/>
            <a:chOff x="883600" y="1959682"/>
            <a:chExt cx="7376799" cy="43955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57560AB-DB24-1396-B4B3-937D1B190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600" y="1959682"/>
              <a:ext cx="7376799" cy="4395597"/>
            </a:xfrm>
            <a:prstGeom prst="rect">
              <a:avLst/>
            </a:prstGeom>
          </p:spPr>
        </p:pic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5D012FD-9BF6-57A8-F873-9489570A60FA}"/>
                </a:ext>
              </a:extLst>
            </p:cNvPr>
            <p:cNvSpPr/>
            <p:nvPr/>
          </p:nvSpPr>
          <p:spPr>
            <a:xfrm>
              <a:off x="4899121" y="4752023"/>
              <a:ext cx="3016352" cy="131544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BB771FA-9231-2FF7-FDFB-FF753466E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2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BB434-CD7D-1357-A990-0C84882D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C18971-EF0C-D698-941A-A4CE2BBD1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577877-AB31-438B-F7DE-F16AA93EB40B}"/>
              </a:ext>
            </a:extLst>
          </p:cNvPr>
          <p:cNvSpPr txBox="1"/>
          <p:nvPr/>
        </p:nvSpPr>
        <p:spPr>
          <a:xfrm>
            <a:off x="481938" y="9577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دقائق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لحل هذه المسألة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87E6831D-96DB-D71D-FDCE-C3D5478203D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BB67352-3D7F-1D8C-AD5B-128361E13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A978C31-A70D-AAD0-EE12-9C71C64BD2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D0F2AFA-1B16-B1CA-1507-5375A8F16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13" y="1719660"/>
            <a:ext cx="6487719" cy="341868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408C45-CF62-C015-67A2-C3298A43A9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7874" y="5138341"/>
            <a:ext cx="1303506" cy="130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7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C0DF2-B005-D5FC-21AA-C85E010E0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2CFB12-0EDD-A1C8-CB78-7FD9AC9B9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22381C-11BC-1974-8AFB-1FBBFBD4F23E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386BC086-1A4D-50BD-1B76-CAE050599804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62E07D37-D040-1103-C430-A96CF7DE6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9F7E874-70FB-1F04-AA31-3BB09F040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62038DC-80D3-60D7-C738-7CB813453C2C}"/>
              </a:ext>
            </a:extLst>
          </p:cNvPr>
          <p:cNvGrpSpPr/>
          <p:nvPr/>
        </p:nvGrpSpPr>
        <p:grpSpPr>
          <a:xfrm>
            <a:off x="324465" y="2074606"/>
            <a:ext cx="8327922" cy="4532671"/>
            <a:chOff x="324465" y="1929098"/>
            <a:chExt cx="8327922" cy="4678179"/>
          </a:xfrm>
        </p:grpSpPr>
        <p:pic>
          <p:nvPicPr>
            <p:cNvPr id="3" name="Image 2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70B8C761-F506-BA7A-020B-FE52B1F52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8" r="2637" b="9198"/>
            <a:stretch>
              <a:fillRect/>
            </a:stretch>
          </p:blipFill>
          <p:spPr>
            <a:xfrm>
              <a:off x="324465" y="1929098"/>
              <a:ext cx="8327922" cy="4678179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213ACCB-DE69-4B86-DFA0-FCDDD8D1A05C}"/>
                </a:ext>
              </a:extLst>
            </p:cNvPr>
            <p:cNvSpPr txBox="1"/>
            <p:nvPr/>
          </p:nvSpPr>
          <p:spPr>
            <a:xfrm>
              <a:off x="761323" y="4446038"/>
              <a:ext cx="2359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FF0000"/>
                  </a:solidFill>
                </a:rPr>
                <a:t>20,57</a:t>
              </a:r>
              <a:endParaRPr lang="fr-MA" sz="2400" dirty="0">
                <a:solidFill>
                  <a:srgbClr val="FF0000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9FA9ED8-5368-E456-3B51-13E983D38CEE}"/>
                </a:ext>
              </a:extLst>
            </p:cNvPr>
            <p:cNvSpPr txBox="1"/>
            <p:nvPr/>
          </p:nvSpPr>
          <p:spPr>
            <a:xfrm>
              <a:off x="5917666" y="5723924"/>
              <a:ext cx="2359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FF0000"/>
                  </a:solidFill>
                </a:rPr>
                <a:t>59     0,6   0,03</a:t>
              </a:r>
              <a:endParaRPr lang="fr-MA" sz="2400" dirty="0">
                <a:solidFill>
                  <a:srgbClr val="FF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49A7218-6B60-7A74-ACCD-63212904DDDD}"/>
                </a:ext>
              </a:extLst>
            </p:cNvPr>
            <p:cNvSpPr txBox="1"/>
            <p:nvPr/>
          </p:nvSpPr>
          <p:spPr>
            <a:xfrm>
              <a:off x="761324" y="3286173"/>
              <a:ext cx="2359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FF0000"/>
                  </a:solidFill>
                </a:rPr>
                <a:t>9,34</a:t>
              </a:r>
              <a:endParaRPr lang="fr-MA" sz="2400" dirty="0">
                <a:solidFill>
                  <a:srgbClr val="FF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E356E2C-B684-3CBF-1354-C7A787AB3799}"/>
                </a:ext>
              </a:extLst>
            </p:cNvPr>
            <p:cNvSpPr txBox="1"/>
            <p:nvPr/>
          </p:nvSpPr>
          <p:spPr>
            <a:xfrm>
              <a:off x="3736662" y="4528530"/>
              <a:ext cx="15629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FF0000"/>
                  </a:solidFill>
                </a:rPr>
                <a:t>20       0,57</a:t>
              </a:r>
              <a:endParaRPr lang="fr-MA" sz="2400" dirty="0">
                <a:solidFill>
                  <a:srgbClr val="FF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E0D494C-253B-AFF3-8CD2-1FD35F6F243E}"/>
                </a:ext>
              </a:extLst>
            </p:cNvPr>
            <p:cNvSpPr txBox="1"/>
            <p:nvPr/>
          </p:nvSpPr>
          <p:spPr>
            <a:xfrm>
              <a:off x="5917666" y="3364846"/>
              <a:ext cx="2359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FF0000"/>
                  </a:solidFill>
                </a:rPr>
                <a:t>9        0,3    0,04</a:t>
              </a:r>
              <a:endParaRPr lang="fr-MA" sz="2400" dirty="0">
                <a:solidFill>
                  <a:srgbClr val="FF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5427E12-FFED-E042-FEDB-1AF68444A8E9}"/>
                </a:ext>
              </a:extLst>
            </p:cNvPr>
            <p:cNvSpPr txBox="1"/>
            <p:nvPr/>
          </p:nvSpPr>
          <p:spPr>
            <a:xfrm>
              <a:off x="3392129" y="5678302"/>
              <a:ext cx="2359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FF0000"/>
                  </a:solidFill>
                </a:rPr>
                <a:t>59       0,63</a:t>
              </a:r>
              <a:endParaRPr lang="fr-MA" sz="2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3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177D1-E16C-676C-F82E-5BC3B4DB1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2F8B59D-D8D4-74B4-E682-34F8C88EE79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8008B15-1AF7-3B1A-B553-19517B126FB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7E2C012-BCDA-E0E8-F1E9-B690C9CAEEC3}"/>
              </a:ext>
            </a:extLst>
          </p:cNvPr>
          <p:cNvGrpSpPr/>
          <p:nvPr/>
        </p:nvGrpSpPr>
        <p:grpSpPr>
          <a:xfrm>
            <a:off x="1607233" y="2507041"/>
            <a:ext cx="6252715" cy="2141378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B005434-978C-6F62-162F-DCC794772C1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EE2C5AF-C371-5558-08F9-B6E95EC67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620388" y="3959043"/>
              <a:ext cx="801853" cy="98124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78F11AA-7BE5-EE44-7D33-1E4CC709E55F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0C537F9-194E-94BB-22E5-3987CB59D9C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34AC24-116A-E455-1521-72D4C0F4B383}"/>
              </a:ext>
            </a:extLst>
          </p:cNvPr>
          <p:cNvSpPr txBox="1"/>
          <p:nvPr/>
        </p:nvSpPr>
        <p:spPr>
          <a:xfrm>
            <a:off x="2112755" y="3575090"/>
            <a:ext cx="466076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609630" rtl="1">
              <a:defRPr/>
            </a:pPr>
            <a:r>
              <a:rPr lang="fr-M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حَلُّ الْمَسَائِلِ </a:t>
            </a:r>
            <a:r>
              <a:rPr lang="ar-M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</a:t>
            </a:r>
            <a:r>
              <a:rPr lang="ar-M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ات</a:t>
            </a:r>
            <a:r>
              <a:rPr lang="ar-M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التَّحَوُّل</a:t>
            </a:r>
            <a:r>
              <a:rPr lang="ar-MA" sz="2800" b="1" kern="0" dirty="0">
                <a:solidFill>
                  <a:srgbClr val="FB9A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ِ)</a:t>
            </a:r>
            <a:endParaRPr lang="en-US" sz="2800" b="1" dirty="0">
              <a:solidFill>
                <a:srgbClr val="FC8E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2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626D93-C647-68F5-FF7F-E68E5A6A3ED3}"/>
              </a:ext>
            </a:extLst>
          </p:cNvPr>
          <p:cNvSpPr txBox="1"/>
          <p:nvPr/>
        </p:nvSpPr>
        <p:spPr>
          <a:xfrm>
            <a:off x="1258230" y="89967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3B910B-2F5A-A3C8-DBEB-D34C925D5DE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FFF9C7BE-5F74-D089-5A19-5A6488F7E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3876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AB96DA9-0019-5228-1738-4036F94589F2}"/>
              </a:ext>
            </a:extLst>
          </p:cNvPr>
          <p:cNvGrpSpPr/>
          <p:nvPr/>
        </p:nvGrpSpPr>
        <p:grpSpPr>
          <a:xfrm>
            <a:off x="295469" y="1917151"/>
            <a:ext cx="8279364" cy="4188691"/>
            <a:chOff x="304799" y="2350167"/>
            <a:chExt cx="8279364" cy="38396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FC624E-E20B-636E-D015-2D0C48774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1233"/>
            <a:stretch>
              <a:fillRect/>
            </a:stretch>
          </p:blipFill>
          <p:spPr>
            <a:xfrm>
              <a:off x="304799" y="3965509"/>
              <a:ext cx="8279364" cy="2224307"/>
            </a:xfrm>
            <a:prstGeom prst="round2SameRect">
              <a:avLst>
                <a:gd name="adj1" fmla="val 0"/>
                <a:gd name="adj2" fmla="val 8390"/>
              </a:avLst>
            </a:prstGeom>
          </p:spPr>
        </p:pic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1D8B104-FAAA-529D-9D73-0E022BF9AE64}"/>
                </a:ext>
              </a:extLst>
            </p:cNvPr>
            <p:cNvSpPr/>
            <p:nvPr/>
          </p:nvSpPr>
          <p:spPr>
            <a:xfrm>
              <a:off x="608086" y="2350167"/>
              <a:ext cx="7542612" cy="1299560"/>
            </a:xfrm>
            <a:prstGeom prst="roundRect">
              <a:avLst>
                <a:gd name="adj" fmla="val 1042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>
                <a:lnSpc>
                  <a:spcPct val="150000"/>
                </a:lnSpc>
              </a:pPr>
              <a:r>
                <a:rPr lang="ar-S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كَانَ فِي </a:t>
              </a:r>
              <a:r>
                <a:rPr lang="a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بِدايَةِ حِصَّةٍ لِلتَّدِريبِ لِنادٍ</a:t>
              </a:r>
              <a:r>
                <a:rPr lang="ar-S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لِكُر</a:t>
              </a:r>
              <a:r>
                <a:rPr lang="ar-S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َةِ ال</a:t>
              </a:r>
              <a:r>
                <a:rPr lang="a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قَدَم</a:t>
              </a:r>
              <a:r>
                <a:rPr lang="a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32</a:t>
              </a:r>
              <a:r>
                <a:rPr lang="ar-S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لاعِبًا، غَادَرَ </a:t>
              </a:r>
              <a:r>
                <a:rPr lang="a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ar-S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لَاعِبِينَ بَعْدَ انْتِهَاءِ </a:t>
              </a:r>
              <a:r>
                <a:rPr lang="a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S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جُزْء</a:t>
              </a:r>
              <a:r>
                <a:rPr lang="a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الأَوَّلِ</a:t>
              </a:r>
              <a:r>
                <a:rPr lang="ar-S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مِنَ التَّمْرِينِ، ثُمَّ انْضَمَّ </a:t>
              </a:r>
              <a:r>
                <a:rPr lang="a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14</a:t>
              </a:r>
              <a:r>
                <a:rPr lang="ar-S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لَاعِبًا لاحِقًا. كَمْ أَصْبَحَ عَدَدُ اللَّاعِبِينَ فِي </a:t>
              </a:r>
              <a:r>
                <a:rPr lang="a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الْحِصَّةِ</a:t>
              </a:r>
              <a:r>
                <a:rPr lang="ar-S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؟ </a:t>
              </a:r>
              <a:endParaRPr lang="fr-FR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421C86-8054-C07A-BE0F-5F97BB177DF5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A924A0-1CB0-3AC4-AC70-0651A3A57B27}"/>
              </a:ext>
            </a:extLst>
          </p:cNvPr>
          <p:cNvGrpSpPr/>
          <p:nvPr/>
        </p:nvGrpSpPr>
        <p:grpSpPr>
          <a:xfrm>
            <a:off x="343827" y="4002768"/>
            <a:ext cx="8279364" cy="2614859"/>
            <a:chOff x="343827" y="4026831"/>
            <a:chExt cx="8279364" cy="261485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DF74A79-C788-DE34-6F04-CBC0FE457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1233"/>
            <a:stretch>
              <a:fillRect/>
            </a:stretch>
          </p:blipFill>
          <p:spPr>
            <a:xfrm>
              <a:off x="343827" y="4026831"/>
              <a:ext cx="8279364" cy="2614859"/>
            </a:xfrm>
            <a:prstGeom prst="round2SameRect">
              <a:avLst>
                <a:gd name="adj1" fmla="val 0"/>
                <a:gd name="adj2" fmla="val 8390"/>
              </a:avLst>
            </a:prstGeom>
          </p:spPr>
        </p:pic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8915F739-86C2-89B5-EBBC-83ECA9610B9F}"/>
                </a:ext>
              </a:extLst>
            </p:cNvPr>
            <p:cNvGrpSpPr/>
            <p:nvPr/>
          </p:nvGrpSpPr>
          <p:grpSpPr>
            <a:xfrm>
              <a:off x="681832" y="4375037"/>
              <a:ext cx="7668265" cy="2087402"/>
              <a:chOff x="681832" y="4375037"/>
              <a:chExt cx="7668265" cy="2087402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0902C76D-7464-9217-E23A-4BDF8FF23AFE}"/>
                  </a:ext>
                </a:extLst>
              </p:cNvPr>
              <p:cNvGrpSpPr/>
              <p:nvPr/>
            </p:nvGrpSpPr>
            <p:grpSpPr>
              <a:xfrm>
                <a:off x="713940" y="4375037"/>
                <a:ext cx="2537928" cy="833711"/>
                <a:chOff x="802431" y="4422710"/>
                <a:chExt cx="2537928" cy="895738"/>
              </a:xfrm>
            </p:grpSpPr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9246940B-6FD5-A30D-8529-C427FAF6ADE4}"/>
                    </a:ext>
                  </a:extLst>
                </p:cNvPr>
                <p:cNvSpPr/>
                <p:nvPr/>
              </p:nvSpPr>
              <p:spPr>
                <a:xfrm>
                  <a:off x="802431" y="4422710"/>
                  <a:ext cx="2537927" cy="447869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rgbClr val="C00000"/>
                      </a:solidFill>
                    </a:rPr>
                    <a:t>32</a:t>
                  </a:r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807676E1-A9CA-0CB5-07BF-406360B7E6ED}"/>
                    </a:ext>
                  </a:extLst>
                </p:cNvPr>
                <p:cNvSpPr/>
                <p:nvPr/>
              </p:nvSpPr>
              <p:spPr>
                <a:xfrm>
                  <a:off x="802432" y="4870579"/>
                  <a:ext cx="1418253" cy="447869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rgbClr val="C00000"/>
                      </a:solidFill>
                    </a:rPr>
                    <a:t>9</a:t>
                  </a:r>
                </a:p>
              </p:txBody>
            </p:sp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E4A3972E-50D3-CCB7-6A8B-0B993C832D7A}"/>
                    </a:ext>
                  </a:extLst>
                </p:cNvPr>
                <p:cNvSpPr/>
                <p:nvPr/>
              </p:nvSpPr>
              <p:spPr>
                <a:xfrm>
                  <a:off x="2220685" y="4870578"/>
                  <a:ext cx="1119674" cy="447869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rgbClr val="C00000"/>
                      </a:solidFill>
                    </a:rPr>
                    <a:t>?</a:t>
                  </a:r>
                </a:p>
              </p:txBody>
            </p: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BFDFB26-D110-5FFC-61DE-3C38787090BA}"/>
                  </a:ext>
                </a:extLst>
              </p:cNvPr>
              <p:cNvSpPr/>
              <p:nvPr/>
            </p:nvSpPr>
            <p:spPr>
              <a:xfrm>
                <a:off x="4254910" y="5150102"/>
                <a:ext cx="2920483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2400" b="1" dirty="0">
                    <a:solidFill>
                      <a:srgbClr val="C00000"/>
                    </a:solidFill>
                  </a:rPr>
                  <a:t>32 – 9 = 23</a:t>
                </a:r>
              </a:p>
              <a:p>
                <a:r>
                  <a:rPr lang="fr-FR" sz="2400" b="1" dirty="0">
                    <a:solidFill>
                      <a:srgbClr val="C00000"/>
                    </a:solidFill>
                  </a:rPr>
                  <a:t>23+14 = 37 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1DA35A7-3F9A-8CD5-6AF0-5FDAAA90CC35}"/>
                  </a:ext>
                </a:extLst>
              </p:cNvPr>
              <p:cNvSpPr/>
              <p:nvPr/>
            </p:nvSpPr>
            <p:spPr>
              <a:xfrm>
                <a:off x="3370659" y="6045584"/>
                <a:ext cx="4979438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عَدَدُ الاّعبينَ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فِي 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نِهايَةِ الْحِصَّةِ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: 37 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لاعِبًا</a:t>
                </a:r>
                <a:endPara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6F460ECC-CA39-60E4-38AA-C222F2613570}"/>
                  </a:ext>
                </a:extLst>
              </p:cNvPr>
              <p:cNvGrpSpPr/>
              <p:nvPr/>
            </p:nvGrpSpPr>
            <p:grpSpPr>
              <a:xfrm>
                <a:off x="681832" y="5418238"/>
                <a:ext cx="2537928" cy="833711"/>
                <a:chOff x="802431" y="4422710"/>
                <a:chExt cx="2537928" cy="89573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42DE6764-355A-2879-66E8-3920691285E6}"/>
                    </a:ext>
                  </a:extLst>
                </p:cNvPr>
                <p:cNvSpPr/>
                <p:nvPr/>
              </p:nvSpPr>
              <p:spPr>
                <a:xfrm>
                  <a:off x="802431" y="4422710"/>
                  <a:ext cx="2537927" cy="447869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2800" b="1" dirty="0">
                      <a:solidFill>
                        <a:srgbClr val="C00000"/>
                      </a:solidFill>
                    </a:rPr>
                    <a:t>؟</a:t>
                  </a:r>
                  <a:endParaRPr lang="fr-FR" sz="28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FD41920-B203-1D0A-BB16-1A1A1A634D09}"/>
                    </a:ext>
                  </a:extLst>
                </p:cNvPr>
                <p:cNvSpPr/>
                <p:nvPr/>
              </p:nvSpPr>
              <p:spPr>
                <a:xfrm>
                  <a:off x="802432" y="4870579"/>
                  <a:ext cx="1418253" cy="447869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rgbClr val="C00000"/>
                      </a:solidFill>
                    </a:rPr>
                    <a:t>23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0B952C5A-D0E0-AE43-1CB0-EA8F9DF3F27C}"/>
                    </a:ext>
                  </a:extLst>
                </p:cNvPr>
                <p:cNvSpPr/>
                <p:nvPr/>
              </p:nvSpPr>
              <p:spPr>
                <a:xfrm>
                  <a:off x="2220685" y="4870578"/>
                  <a:ext cx="1119674" cy="447869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rgbClr val="C00000"/>
                      </a:solidFill>
                    </a:rPr>
                    <a:t>14</a:t>
                  </a:r>
                </a:p>
              </p:txBody>
            </p:sp>
          </p:grpSp>
        </p:grpSp>
      </p:grpSp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39798570-E782-386A-4E7A-3438AB0C5B02}"/>
              </a:ext>
            </a:extLst>
          </p:cNvPr>
          <p:cNvSpPr/>
          <p:nvPr/>
        </p:nvSpPr>
        <p:spPr>
          <a:xfrm>
            <a:off x="598756" y="1917151"/>
            <a:ext cx="7542612" cy="1417696"/>
          </a:xfrm>
          <a:prstGeom prst="roundRect">
            <a:avLst>
              <a:gd name="adj" fmla="val 1042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كَانَ فِي 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بِدايَةِ حِصَّةٍ لِلتَّدِريبِ لِنادٍ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لِكُر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َةِ ال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قَدَم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لاعِبًا، غَادَرَ 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لَاعِبِينَ بَعْدَ انْتِهَاءِ 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جُزْء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الأَوَّلِ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مِنَ التَّمْرِينِ، ثُمَّ انْضَمَّ 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لَاعِبًا لاحِقًا. كَمْ أَصْبَحَ عَدَدُ اللَّاعِبِينَ فِي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نِهَايَةِ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الْحِصَّةِ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 </a:t>
            </a:r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194CD-5543-4568-1990-32BE078B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AE50FEC-2E1C-0542-5EAC-B6510B988CF6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302054-C8A1-618E-4895-CE35881F3D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8587BF-C625-1383-787D-77CBC33A2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104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1132-D723-EBFF-3C6E-A5C0DE9C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DEAD64E-907B-219B-802D-9930169D5BE8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C1F5CA-D313-D032-A0C6-86C39BB414FF}"/>
              </a:ext>
            </a:extLst>
          </p:cNvPr>
          <p:cNvGrpSpPr/>
          <p:nvPr/>
        </p:nvGrpSpPr>
        <p:grpSpPr>
          <a:xfrm>
            <a:off x="639217" y="2018592"/>
            <a:ext cx="7376799" cy="4395597"/>
            <a:chOff x="883600" y="1959682"/>
            <a:chExt cx="7376799" cy="43955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7EAA79E-176C-5647-B290-5AE05DAEA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600" y="1959682"/>
              <a:ext cx="7376799" cy="4395597"/>
            </a:xfrm>
            <a:prstGeom prst="rect">
              <a:avLst/>
            </a:prstGeom>
          </p:spPr>
        </p:pic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F3BAB99-C01E-8E7D-9668-F239B119EA68}"/>
                </a:ext>
              </a:extLst>
            </p:cNvPr>
            <p:cNvSpPr/>
            <p:nvPr/>
          </p:nvSpPr>
          <p:spPr>
            <a:xfrm>
              <a:off x="1372367" y="4286948"/>
              <a:ext cx="3016352" cy="1650082"/>
            </a:xfrm>
            <a:prstGeom prst="roundRect">
              <a:avLst>
                <a:gd name="adj" fmla="val 5363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A71B1BF-18E9-E6DF-31EB-0F398CB7FD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481938" y="9577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231" y="4023263"/>
            <a:ext cx="2396356" cy="2396356"/>
          </a:xfrm>
          <a:prstGeom prst="rect">
            <a:avLst/>
          </a:prstGeom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B97551F-E433-5CC4-4D95-9A2438CAE5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38" y="1927124"/>
            <a:ext cx="8081959" cy="460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21E0D22A-30C3-A110-C2DF-6559A2D4C4B2}"/>
              </a:ext>
            </a:extLst>
          </p:cNvPr>
          <p:cNvGrpSpPr/>
          <p:nvPr/>
        </p:nvGrpSpPr>
        <p:grpSpPr>
          <a:xfrm>
            <a:off x="470575" y="2062458"/>
            <a:ext cx="8081959" cy="4601496"/>
            <a:chOff x="331394" y="1962423"/>
            <a:chExt cx="8081959" cy="4601496"/>
          </a:xfrm>
        </p:grpSpPr>
        <p:pic>
          <p:nvPicPr>
            <p:cNvPr id="3" name="Image 2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F2B34EA-277E-DA27-6C23-EC2753277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394" y="1962423"/>
              <a:ext cx="8081959" cy="4601496"/>
            </a:xfrm>
            <a:prstGeom prst="rect">
              <a:avLst/>
            </a:prstGeom>
          </p:spPr>
        </p:pic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7DFF613-2717-0C9A-19A5-2D097E141EB7}"/>
                </a:ext>
              </a:extLst>
            </p:cNvPr>
            <p:cNvGrpSpPr/>
            <p:nvPr/>
          </p:nvGrpSpPr>
          <p:grpSpPr>
            <a:xfrm>
              <a:off x="1209368" y="3846316"/>
              <a:ext cx="7012208" cy="2186744"/>
              <a:chOff x="1192662" y="4375039"/>
              <a:chExt cx="7012208" cy="2186744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D3E034B8-D4DF-5566-0705-94551B99A67C}"/>
                  </a:ext>
                </a:extLst>
              </p:cNvPr>
              <p:cNvGrpSpPr/>
              <p:nvPr/>
            </p:nvGrpSpPr>
            <p:grpSpPr>
              <a:xfrm>
                <a:off x="1192662" y="4375039"/>
                <a:ext cx="2059205" cy="833715"/>
                <a:chOff x="1281153" y="4422710"/>
                <a:chExt cx="2059205" cy="895742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551D78F5-3A45-7A51-81DA-B29E27668160}"/>
                    </a:ext>
                  </a:extLst>
                </p:cNvPr>
                <p:cNvSpPr/>
                <p:nvPr/>
              </p:nvSpPr>
              <p:spPr>
                <a:xfrm>
                  <a:off x="1281153" y="4422710"/>
                  <a:ext cx="2059205" cy="447869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2000" b="1" dirty="0">
                      <a:solidFill>
                        <a:srgbClr val="C00000"/>
                      </a:solidFill>
                    </a:rPr>
                    <a:t>14</a:t>
                  </a:r>
                  <a:endParaRPr lang="fr-FR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BDBA4007-C301-BE47-3BC6-2807BDB16C11}"/>
                    </a:ext>
                  </a:extLst>
                </p:cNvPr>
                <p:cNvSpPr/>
                <p:nvPr/>
              </p:nvSpPr>
              <p:spPr>
                <a:xfrm>
                  <a:off x="1281153" y="4870581"/>
                  <a:ext cx="1299988" cy="447871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2000" b="1" dirty="0">
                      <a:solidFill>
                        <a:srgbClr val="C00000"/>
                      </a:solidFill>
                    </a:rPr>
                    <a:t>؟</a:t>
                  </a:r>
                  <a:endParaRPr lang="fr-FR" sz="2000" b="1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C405A5D-E85E-2AE9-1F19-AB9BB6940689}"/>
                  </a:ext>
                </a:extLst>
              </p:cNvPr>
              <p:cNvSpPr/>
              <p:nvPr/>
            </p:nvSpPr>
            <p:spPr>
              <a:xfrm>
                <a:off x="4018957" y="5440887"/>
                <a:ext cx="2920483" cy="5108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1</a:t>
                </a:r>
                <a:r>
                  <a:rPr lang="ar-MA" sz="2000" b="1" dirty="0">
                    <a:solidFill>
                      <a:srgbClr val="C00000"/>
                    </a:solidFill>
                  </a:rPr>
                  <a:t>4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 </a:t>
                </a:r>
                <a:r>
                  <a:rPr lang="fr-FR" sz="2000" b="1" dirty="0">
                    <a:solidFill>
                      <a:srgbClr val="C00000"/>
                    </a:solidFill>
                  </a:rPr>
                  <a:t>– 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6</a:t>
                </a:r>
                <a:r>
                  <a:rPr lang="fr-FR" sz="2000" b="1" dirty="0">
                    <a:solidFill>
                      <a:srgbClr val="C00000"/>
                    </a:solidFill>
                  </a:rPr>
                  <a:t> = </a:t>
                </a:r>
                <a:r>
                  <a:rPr lang="ar-MA" sz="2000" b="1" dirty="0">
                    <a:solidFill>
                      <a:srgbClr val="C00000"/>
                    </a:solidFill>
                  </a:rPr>
                  <a:t>8</a:t>
                </a:r>
                <a:endParaRPr lang="fr-FR" sz="2000" b="1" dirty="0">
                  <a:solidFill>
                    <a:srgbClr val="C00000"/>
                  </a:solidFill>
                </a:endParaRPr>
              </a:p>
              <a:p>
                <a:r>
                  <a:rPr lang="ar-MA" sz="2000" b="1" dirty="0">
                    <a:solidFill>
                      <a:srgbClr val="C00000"/>
                    </a:solidFill>
                  </a:rPr>
                  <a:t>8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 </a:t>
                </a:r>
                <a:r>
                  <a:rPr lang="fr-FR" sz="2000" b="1" dirty="0">
                    <a:solidFill>
                      <a:srgbClr val="C00000"/>
                    </a:solidFill>
                  </a:rPr>
                  <a:t>+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3</a:t>
                </a:r>
                <a:r>
                  <a:rPr lang="fr-FR" sz="2000" b="1" dirty="0">
                    <a:solidFill>
                      <a:srgbClr val="C00000"/>
                    </a:solidFill>
                  </a:rPr>
                  <a:t> = </a:t>
                </a:r>
                <a:r>
                  <a:rPr lang="ar-MA" sz="2000" b="1" dirty="0">
                    <a:solidFill>
                      <a:srgbClr val="C00000"/>
                    </a:solidFill>
                  </a:rPr>
                  <a:t>11</a:t>
                </a:r>
                <a:r>
                  <a:rPr lang="fr-FR" sz="2000" b="1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82FEEAF-E709-83CA-211D-7F7565B058BB}"/>
                  </a:ext>
                </a:extLst>
              </p:cNvPr>
              <p:cNvSpPr/>
              <p:nvPr/>
            </p:nvSpPr>
            <p:spPr>
              <a:xfrm>
                <a:off x="3225432" y="6144928"/>
                <a:ext cx="4979438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الت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لام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يذِ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ساه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مين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في ال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الت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َّ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ض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ام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ن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: </a:t>
                </a:r>
                <a:endPara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zgh-Tfng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14+ 8+ 11 = 33 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تِلْميذًا</a:t>
                </a:r>
                <a:endPara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1B50BB06-1194-F323-A5E8-38D388342177}"/>
                </a:ext>
              </a:extLst>
            </p:cNvPr>
            <p:cNvCxnSpPr>
              <a:cxnSpLocks/>
            </p:cNvCxnSpPr>
            <p:nvPr/>
          </p:nvCxnSpPr>
          <p:spPr>
            <a:xfrm>
              <a:off x="2509356" y="4454013"/>
              <a:ext cx="759217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4BEF6E1-D536-3FF1-D562-E9AB79328737}"/>
                </a:ext>
              </a:extLst>
            </p:cNvPr>
            <p:cNvSpPr txBox="1"/>
            <p:nvPr/>
          </p:nvSpPr>
          <p:spPr>
            <a:xfrm>
              <a:off x="490287" y="3839709"/>
              <a:ext cx="941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dirty="0"/>
                <a:t>اليوم 1</a:t>
              </a:r>
              <a:endParaRPr lang="fr-MA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C916F10-952D-6C76-7F8A-05E657B48765}"/>
                </a:ext>
              </a:extLst>
            </p:cNvPr>
            <p:cNvSpPr/>
            <p:nvPr/>
          </p:nvSpPr>
          <p:spPr>
            <a:xfrm>
              <a:off x="1227880" y="4734165"/>
              <a:ext cx="846553" cy="4168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؟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2B446472-3AA9-7E15-AD79-F6FA18ABC0E8}"/>
                </a:ext>
              </a:extLst>
            </p:cNvPr>
            <p:cNvCxnSpPr>
              <a:cxnSpLocks/>
            </p:cNvCxnSpPr>
            <p:nvPr/>
          </p:nvCxnSpPr>
          <p:spPr>
            <a:xfrm>
              <a:off x="2080502" y="5013881"/>
              <a:ext cx="447367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9B1AB4C-9EDC-5A10-643B-3EB416E22844}"/>
                </a:ext>
              </a:extLst>
            </p:cNvPr>
            <p:cNvSpPr txBox="1"/>
            <p:nvPr/>
          </p:nvSpPr>
          <p:spPr>
            <a:xfrm>
              <a:off x="2709034" y="4385910"/>
              <a:ext cx="4719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6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0" name="ZoneTexte 34">
            <a:extLst>
              <a:ext uri="{FF2B5EF4-FFF2-40B4-BE49-F238E27FC236}">
                <a16:creationId xmlns:a16="http://schemas.microsoft.com/office/drawing/2014/main" id="{A9FE8105-37C7-69D6-9ED0-9CD5B5870E2A}"/>
              </a:ext>
            </a:extLst>
          </p:cNvPr>
          <p:cNvSpPr txBox="1"/>
          <p:nvPr/>
        </p:nvSpPr>
        <p:spPr>
          <a:xfrm>
            <a:off x="2173558" y="4698130"/>
            <a:ext cx="471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3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2" name="ZoneTexte 27">
            <a:extLst>
              <a:ext uri="{FF2B5EF4-FFF2-40B4-BE49-F238E27FC236}">
                <a16:creationId xmlns:a16="http://schemas.microsoft.com/office/drawing/2014/main" id="{0D5E7030-DE97-15AC-C1A7-56AF53D066F9}"/>
              </a:ext>
            </a:extLst>
          </p:cNvPr>
          <p:cNvSpPr txBox="1"/>
          <p:nvPr/>
        </p:nvSpPr>
        <p:spPr>
          <a:xfrm>
            <a:off x="470575" y="4339762"/>
            <a:ext cx="94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اليوم 2</a:t>
            </a:r>
            <a:endParaRPr lang="fr-MA" dirty="0"/>
          </a:p>
        </p:txBody>
      </p:sp>
      <p:sp>
        <p:nvSpPr>
          <p:cNvPr id="13" name="ZoneTexte 27">
            <a:extLst>
              <a:ext uri="{FF2B5EF4-FFF2-40B4-BE49-F238E27FC236}">
                <a16:creationId xmlns:a16="http://schemas.microsoft.com/office/drawing/2014/main" id="{549604C1-B026-9545-98F3-17C3195CFA39}"/>
              </a:ext>
            </a:extLst>
          </p:cNvPr>
          <p:cNvSpPr txBox="1"/>
          <p:nvPr/>
        </p:nvSpPr>
        <p:spPr>
          <a:xfrm>
            <a:off x="431677" y="4795542"/>
            <a:ext cx="94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اليوم 3</a:t>
            </a:r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149889-926F-888D-9650-552F9918C8AF}"/>
              </a:ext>
            </a:extLst>
          </p:cNvPr>
          <p:cNvSpPr/>
          <p:nvPr/>
        </p:nvSpPr>
        <p:spPr>
          <a:xfrm>
            <a:off x="4263533" y="4546148"/>
            <a:ext cx="2035721" cy="510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MA" b="1" dirty="0">
                <a:solidFill>
                  <a:srgbClr val="C00000"/>
                </a:solidFill>
              </a:rPr>
              <a:t>14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21" name="ZoneTexte 27">
            <a:extLst>
              <a:ext uri="{FF2B5EF4-FFF2-40B4-BE49-F238E27FC236}">
                <a16:creationId xmlns:a16="http://schemas.microsoft.com/office/drawing/2014/main" id="{170FC4C6-72EF-9656-8D93-7DBED1F81C67}"/>
              </a:ext>
            </a:extLst>
          </p:cNvPr>
          <p:cNvSpPr txBox="1"/>
          <p:nvPr/>
        </p:nvSpPr>
        <p:spPr>
          <a:xfrm>
            <a:off x="5596187" y="4709645"/>
            <a:ext cx="94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b="1" dirty="0">
                <a:solidFill>
                  <a:srgbClr val="C00000"/>
                </a:solidFill>
              </a:rPr>
              <a:t>اليوم1: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47" name="ZoneTexte 27">
            <a:extLst>
              <a:ext uri="{FF2B5EF4-FFF2-40B4-BE49-F238E27FC236}">
                <a16:creationId xmlns:a16="http://schemas.microsoft.com/office/drawing/2014/main" id="{201D7073-C91E-EB0E-7271-C18D756C13B9}"/>
              </a:ext>
            </a:extLst>
          </p:cNvPr>
          <p:cNvSpPr txBox="1"/>
          <p:nvPr/>
        </p:nvSpPr>
        <p:spPr>
          <a:xfrm>
            <a:off x="5596187" y="5016104"/>
            <a:ext cx="94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b="1" dirty="0">
                <a:solidFill>
                  <a:srgbClr val="C00000"/>
                </a:solidFill>
              </a:rPr>
              <a:t>اليوم2: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48" name="ZoneTexte 27">
            <a:extLst>
              <a:ext uri="{FF2B5EF4-FFF2-40B4-BE49-F238E27FC236}">
                <a16:creationId xmlns:a16="http://schemas.microsoft.com/office/drawing/2014/main" id="{B8CAEF39-59FE-445E-849C-FD7E9C2C92D9}"/>
              </a:ext>
            </a:extLst>
          </p:cNvPr>
          <p:cNvSpPr txBox="1"/>
          <p:nvPr/>
        </p:nvSpPr>
        <p:spPr>
          <a:xfrm>
            <a:off x="5635085" y="5266576"/>
            <a:ext cx="94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b="1" dirty="0">
                <a:solidFill>
                  <a:srgbClr val="C00000"/>
                </a:solidFill>
              </a:rPr>
              <a:t>اليوم3:</a:t>
            </a:r>
            <a:endParaRPr lang="fr-MA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BD80D2-DA76-6A8C-EE43-3D0AA3EBA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600" y="1824022"/>
            <a:ext cx="7376799" cy="439559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5E5DC8-3D22-F81B-7A0D-55BC821476C4}"/>
              </a:ext>
            </a:extLst>
          </p:cNvPr>
          <p:cNvSpPr/>
          <p:nvPr/>
        </p:nvSpPr>
        <p:spPr>
          <a:xfrm>
            <a:off x="1379621" y="2245895"/>
            <a:ext cx="2943726" cy="19250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14858</TotalTime>
  <Words>1155</Words>
  <Application>Microsoft Office PowerPoint</Application>
  <PresentationFormat>Affichage à l'écran (4:3)</PresentationFormat>
  <Paragraphs>238</Paragraphs>
  <Slides>59</Slides>
  <Notes>4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59</vt:i4>
      </vt:variant>
    </vt:vector>
  </HeadingPairs>
  <TitlesOfParts>
    <vt:vector size="76" baseType="lpstr">
      <vt:lpstr>Calibri</vt:lpstr>
      <vt:lpstr>Dosis</vt:lpstr>
      <vt:lpstr>Aptos Display</vt:lpstr>
      <vt:lpstr>Wingdings</vt:lpstr>
      <vt:lpstr>Dosis SemiBold</vt:lpstr>
      <vt:lpstr>Aptos</vt:lpstr>
      <vt:lpstr>Arial</vt:lpstr>
      <vt:lpstr>Effra CC Arbc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21</cp:revision>
  <cp:lastPrinted>2025-08-13T10:11:39Z</cp:lastPrinted>
  <dcterms:created xsi:type="dcterms:W3CDTF">2025-08-01T12:31:49Z</dcterms:created>
  <dcterms:modified xsi:type="dcterms:W3CDTF">2026-02-07T19:30:53Z</dcterms:modified>
</cp:coreProperties>
</file>