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6" r:id="rId4"/>
  </p:sldMasterIdLst>
  <p:notesMasterIdLst>
    <p:notesMasterId r:id="rId65"/>
  </p:notesMasterIdLst>
  <p:handoutMasterIdLst>
    <p:handoutMasterId r:id="rId66"/>
  </p:handoutMasterIdLst>
  <p:sldIdLst>
    <p:sldId id="779" r:id="rId5"/>
    <p:sldId id="972" r:id="rId6"/>
    <p:sldId id="828" r:id="rId7"/>
    <p:sldId id="780" r:id="rId8"/>
    <p:sldId id="833" r:id="rId9"/>
    <p:sldId id="783" r:id="rId10"/>
    <p:sldId id="784" r:id="rId11"/>
    <p:sldId id="746" r:id="rId12"/>
    <p:sldId id="766" r:id="rId13"/>
    <p:sldId id="769" r:id="rId14"/>
    <p:sldId id="975" r:id="rId15"/>
    <p:sldId id="2134806834" r:id="rId16"/>
    <p:sldId id="785" r:id="rId17"/>
    <p:sldId id="774" r:id="rId18"/>
    <p:sldId id="747" r:id="rId19"/>
    <p:sldId id="2134806840" r:id="rId20"/>
    <p:sldId id="697" r:id="rId21"/>
    <p:sldId id="2134807028" r:id="rId22"/>
    <p:sldId id="2134807029" r:id="rId23"/>
    <p:sldId id="2134807030" r:id="rId24"/>
    <p:sldId id="2134806761" r:id="rId25"/>
    <p:sldId id="2134806767" r:id="rId26"/>
    <p:sldId id="871" r:id="rId27"/>
    <p:sldId id="2134807047" r:id="rId28"/>
    <p:sldId id="2134806711" r:id="rId29"/>
    <p:sldId id="2134806873" r:id="rId30"/>
    <p:sldId id="2134806874" r:id="rId31"/>
    <p:sldId id="2134806768" r:id="rId32"/>
    <p:sldId id="2134807033" r:id="rId33"/>
    <p:sldId id="2134807032" r:id="rId34"/>
    <p:sldId id="2134807034" r:id="rId35"/>
    <p:sldId id="2134807035" r:id="rId36"/>
    <p:sldId id="2134807007" r:id="rId37"/>
    <p:sldId id="2134807036" r:id="rId38"/>
    <p:sldId id="2134807037" r:id="rId39"/>
    <p:sldId id="2134807008" r:id="rId40"/>
    <p:sldId id="2134807038" r:id="rId41"/>
    <p:sldId id="2134807039" r:id="rId42"/>
    <p:sldId id="2134807041" r:id="rId43"/>
    <p:sldId id="2134807040" r:id="rId44"/>
    <p:sldId id="2134807049" r:id="rId45"/>
    <p:sldId id="2134806783" r:id="rId46"/>
    <p:sldId id="2134806796" r:id="rId47"/>
    <p:sldId id="2134806999" r:id="rId48"/>
    <p:sldId id="2134807042" r:id="rId49"/>
    <p:sldId id="2134807043" r:id="rId50"/>
    <p:sldId id="2134807025" r:id="rId51"/>
    <p:sldId id="2134807044" r:id="rId52"/>
    <p:sldId id="2134806812" r:id="rId53"/>
    <p:sldId id="926" r:id="rId54"/>
    <p:sldId id="927" r:id="rId55"/>
    <p:sldId id="2134807048" r:id="rId56"/>
    <p:sldId id="2134806748" r:id="rId57"/>
    <p:sldId id="2134806823" r:id="rId58"/>
    <p:sldId id="2134806839" r:id="rId59"/>
    <p:sldId id="2134807046" r:id="rId60"/>
    <p:sldId id="985" r:id="rId61"/>
    <p:sldId id="869" r:id="rId62"/>
    <p:sldId id="2134806752" r:id="rId63"/>
    <p:sldId id="969" r:id="rId64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7"/>
    </p:embeddedFont>
    <p:embeddedFont>
      <p:font typeface="Dosis" pitchFamily="2" charset="0"/>
      <p:regular r:id="rId68"/>
      <p:bold r:id="rId69"/>
    </p:embeddedFont>
    <p:embeddedFont>
      <p:font typeface="Dosis SemiBold" pitchFamily="2" charset="0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76F8B"/>
    <a:srgbClr val="1C6D8B"/>
    <a:srgbClr val="3A8384"/>
    <a:srgbClr val="BFBFBF"/>
    <a:srgbClr val="FCC302"/>
    <a:srgbClr val="FFA500"/>
    <a:srgbClr val="F2801A"/>
    <a:srgbClr val="F2F2F2"/>
    <a:srgbClr val="00E4CF"/>
    <a:srgbClr val="ED28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1168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handoutMaster" Target="handoutMasters/handoutMaster1.xml"/><Relationship Id="rId74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font" Target="fonts/font3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1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font" Target="fonts/font4.fntdata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0CF6F-AB0E-E68F-65C0-B28412C56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73937F2-3E02-E21B-34B0-C02306ECE4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4FEC5B-292F-1E31-B522-A0B4063A55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564433-5FA1-4C2E-CDDF-D63B864EF9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2568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05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D0497D-8F79-0933-B3D5-AF8A7B3620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076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43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F1A211-657F-B987-B2BE-49CCF38378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925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E99929-5F25-099D-C5D6-76D64D24E2B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2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962912E-865E-A118-5AE6-3881416ADD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51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4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1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03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62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91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1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69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15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BE37129-F6C1-090E-E948-3FB02CD2DA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9923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9.emf"/><Relationship Id="rId4" Type="http://schemas.openxmlformats.org/officeDocument/2006/relationships/image" Target="../media/image3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0.png"/><Relationship Id="rId5" Type="http://schemas.openxmlformats.org/officeDocument/2006/relationships/image" Target="../media/image19.emf"/><Relationship Id="rId4" Type="http://schemas.openxmlformats.org/officeDocument/2006/relationships/image" Target="../media/image38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31.png"/><Relationship Id="rId4" Type="http://schemas.openxmlformats.org/officeDocument/2006/relationships/image" Target="../media/image55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7" Type="http://schemas.openxmlformats.org/officeDocument/2006/relationships/image" Target="../media/image3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6.mp4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34">
            <a:extLst>
              <a:ext uri="{FF2B5EF4-FFF2-40B4-BE49-F238E27FC236}">
                <a16:creationId xmlns:a16="http://schemas.microsoft.com/office/drawing/2014/main" id="{49328FF8-D163-CFE8-2ACC-0DC933D7C351}"/>
              </a:ext>
            </a:extLst>
          </p:cNvPr>
          <p:cNvGrpSpPr/>
          <p:nvPr/>
        </p:nvGrpSpPr>
        <p:grpSpPr>
          <a:xfrm>
            <a:off x="2446610" y="6021421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35">
              <a:extLst>
                <a:ext uri="{FF2B5EF4-FFF2-40B4-BE49-F238E27FC236}">
                  <a16:creationId xmlns:a16="http://schemas.microsoft.com/office/drawing/2014/main" id="{7DF8320E-BF1F-4DD3-DBAC-61D22E30571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7" name="Ellipse 36">
              <a:extLst>
                <a:ext uri="{FF2B5EF4-FFF2-40B4-BE49-F238E27FC236}">
                  <a16:creationId xmlns:a16="http://schemas.microsoft.com/office/drawing/2014/main" id="{10F923DD-00E5-0CE3-3C40-5D2AA4537FD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rgbClr val="B2B3A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37">
            <a:extLst>
              <a:ext uri="{FF2B5EF4-FFF2-40B4-BE49-F238E27FC236}">
                <a16:creationId xmlns:a16="http://schemas.microsoft.com/office/drawing/2014/main" id="{BDD32D5B-EC0C-FBAC-56A6-F458A97D878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BFBFBF"/>
          </a:solidFill>
        </p:grpSpPr>
        <p:sp>
          <p:nvSpPr>
            <p:cNvPr id="19" name="Rectangle : coins arrondis 38">
              <a:extLst>
                <a:ext uri="{FF2B5EF4-FFF2-40B4-BE49-F238E27FC236}">
                  <a16:creationId xmlns:a16="http://schemas.microsoft.com/office/drawing/2014/main" id="{045E6E3D-F7A3-AE31-A9DF-DFAD60511875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llipse 39">
              <a:extLst>
                <a:ext uri="{FF2B5EF4-FFF2-40B4-BE49-F238E27FC236}">
                  <a16:creationId xmlns:a16="http://schemas.microsoft.com/office/drawing/2014/main" id="{B5755DAE-FFA2-95A0-64DD-632B4C52E13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40">
            <a:extLst>
              <a:ext uri="{FF2B5EF4-FFF2-40B4-BE49-F238E27FC236}">
                <a16:creationId xmlns:a16="http://schemas.microsoft.com/office/drawing/2014/main" id="{1A0D9468-63FC-7E14-3B93-B5E35F0A6357}"/>
              </a:ext>
            </a:extLst>
          </p:cNvPr>
          <p:cNvGrpSpPr/>
          <p:nvPr/>
        </p:nvGrpSpPr>
        <p:grpSpPr>
          <a:xfrm>
            <a:off x="7127846" y="5983272"/>
            <a:ext cx="1199963" cy="288630"/>
            <a:chOff x="7262371" y="6021421"/>
            <a:chExt cx="1199963" cy="288630"/>
          </a:xfrm>
          <a:solidFill>
            <a:srgbClr val="BFBFBF"/>
          </a:solidFill>
        </p:grpSpPr>
        <p:sp>
          <p:nvSpPr>
            <p:cNvPr id="22" name="Rectangle : coins arrondis 41">
              <a:extLst>
                <a:ext uri="{FF2B5EF4-FFF2-40B4-BE49-F238E27FC236}">
                  <a16:creationId xmlns:a16="http://schemas.microsoft.com/office/drawing/2014/main" id="{24B12A97-BDBA-110B-38D8-FE0BA3D80693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3" name="Ellipse 42">
              <a:extLst>
                <a:ext uri="{FF2B5EF4-FFF2-40B4-BE49-F238E27FC236}">
                  <a16:creationId xmlns:a16="http://schemas.microsoft.com/office/drawing/2014/main" id="{6446AACD-59E7-F92D-2E0A-3D120BCF9E1A}"/>
                </a:ext>
              </a:extLst>
            </p:cNvPr>
            <p:cNvSpPr/>
            <p:nvPr/>
          </p:nvSpPr>
          <p:spPr>
            <a:xfrm>
              <a:off x="7262371" y="6037408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43">
            <a:extLst>
              <a:ext uri="{FF2B5EF4-FFF2-40B4-BE49-F238E27FC236}">
                <a16:creationId xmlns:a16="http://schemas.microsoft.com/office/drawing/2014/main" id="{5CD5D390-59DA-07FE-7C23-3B8109D21CBB}"/>
              </a:ext>
            </a:extLst>
          </p:cNvPr>
          <p:cNvGrpSpPr/>
          <p:nvPr/>
        </p:nvGrpSpPr>
        <p:grpSpPr>
          <a:xfrm>
            <a:off x="5707448" y="6015247"/>
            <a:ext cx="1124468" cy="294804"/>
            <a:chOff x="7337866" y="6015247"/>
            <a:chExt cx="1124468" cy="294804"/>
          </a:xfrm>
          <a:solidFill>
            <a:srgbClr val="BFBFBF"/>
          </a:solidFill>
        </p:grpSpPr>
        <p:sp>
          <p:nvSpPr>
            <p:cNvPr id="25" name="Rectangle : coins arrondis 44">
              <a:extLst>
                <a:ext uri="{FF2B5EF4-FFF2-40B4-BE49-F238E27FC236}">
                  <a16:creationId xmlns:a16="http://schemas.microsoft.com/office/drawing/2014/main" id="{0CD7C0D3-97AA-E1C9-2416-854AAB862C0A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6" name="Ellipse 45">
              <a:extLst>
                <a:ext uri="{FF2B5EF4-FFF2-40B4-BE49-F238E27FC236}">
                  <a16:creationId xmlns:a16="http://schemas.microsoft.com/office/drawing/2014/main" id="{F8E662AE-7350-484A-14E2-8FBB9CC1542B}"/>
                </a:ext>
              </a:extLst>
            </p:cNvPr>
            <p:cNvSpPr/>
            <p:nvPr/>
          </p:nvSpPr>
          <p:spPr>
            <a:xfrm>
              <a:off x="8193283" y="6015247"/>
              <a:ext cx="269051" cy="256655"/>
            </a:xfrm>
            <a:prstGeom prst="ellipse">
              <a:avLst/>
            </a:prstGeom>
            <a:solidFill>
              <a:srgbClr val="B2B3A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46">
            <a:extLst>
              <a:ext uri="{FF2B5EF4-FFF2-40B4-BE49-F238E27FC236}">
                <a16:creationId xmlns:a16="http://schemas.microsoft.com/office/drawing/2014/main" id="{1C6CC00C-FBF9-42F2-807A-12AF12ADFA66}"/>
              </a:ext>
            </a:extLst>
          </p:cNvPr>
          <p:cNvGrpSpPr/>
          <p:nvPr/>
        </p:nvGrpSpPr>
        <p:grpSpPr>
          <a:xfrm>
            <a:off x="4077029" y="6021421"/>
            <a:ext cx="1132187" cy="288630"/>
            <a:chOff x="5701783" y="6021421"/>
            <a:chExt cx="1132187" cy="288630"/>
          </a:xfrm>
          <a:solidFill>
            <a:srgbClr val="B2B3AE"/>
          </a:solidFill>
        </p:grpSpPr>
        <p:sp>
          <p:nvSpPr>
            <p:cNvPr id="28" name="Rectangle : coins arrondis 47">
              <a:extLst>
                <a:ext uri="{FF2B5EF4-FFF2-40B4-BE49-F238E27FC236}">
                  <a16:creationId xmlns:a16="http://schemas.microsoft.com/office/drawing/2014/main" id="{42032FBA-237D-2274-58FD-4E47DA331F23}"/>
                </a:ext>
              </a:extLst>
            </p:cNvPr>
            <p:cNvSpPr/>
            <p:nvPr/>
          </p:nvSpPr>
          <p:spPr>
            <a:xfrm>
              <a:off x="5701783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" name="Ellipse 48">
              <a:extLst>
                <a:ext uri="{FF2B5EF4-FFF2-40B4-BE49-F238E27FC236}">
                  <a16:creationId xmlns:a16="http://schemas.microsoft.com/office/drawing/2014/main" id="{83AA3533-1871-69D9-DF0D-A432316D0187}"/>
                </a:ext>
              </a:extLst>
            </p:cNvPr>
            <p:cNvSpPr/>
            <p:nvPr/>
          </p:nvSpPr>
          <p:spPr>
            <a:xfrm>
              <a:off x="6564919" y="6041623"/>
              <a:ext cx="269051" cy="256655"/>
            </a:xfrm>
            <a:prstGeom prst="ellipse">
              <a:avLst/>
            </a:prstGeom>
            <a:solidFill>
              <a:srgbClr val="BFBFBF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27CF392-6086-C44E-E114-B4B90389E6CB}"/>
              </a:ext>
            </a:extLst>
          </p:cNvPr>
          <p:cNvSpPr txBox="1"/>
          <p:nvPr/>
        </p:nvSpPr>
        <p:spPr>
          <a:xfrm>
            <a:off x="757312" y="4123661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3</a:t>
            </a:r>
            <a:endParaRPr lang="fr-MA" b="1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B8F3D1-30BA-8119-F0AC-9ABC3825959D}"/>
              </a:ext>
            </a:extLst>
          </p:cNvPr>
          <p:cNvSpPr txBox="1"/>
          <p:nvPr/>
        </p:nvSpPr>
        <p:spPr>
          <a:xfrm>
            <a:off x="4030760" y="5180629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bg1"/>
                </a:solidFill>
              </a:rPr>
              <a:t>1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  <a:r>
              <a:rPr lang="f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2" y="5322766"/>
            <a:ext cx="1715313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الأول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4850" y="3845517"/>
            <a:ext cx="3656552" cy="1169345"/>
            <a:chOff x="648000" y="1903733"/>
            <a:chExt cx="3780000" cy="1169345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5504" y="245462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CC30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B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fr-MA" sz="2000" b="1" dirty="0" err="1">
                  <a:solidFill>
                    <a:schemeClr val="tx1"/>
                  </a:solidFill>
                </a:rPr>
                <a:t>الْأَعْدَادُ</a:t>
              </a:r>
              <a:r>
                <a:rPr lang="fr-MA" sz="2000" b="1" dirty="0">
                  <a:solidFill>
                    <a:schemeClr val="tx1"/>
                  </a:solidFill>
                </a:rPr>
                <a:t> </a:t>
              </a:r>
              <a:r>
                <a:rPr lang="fr-MA" sz="2000" b="1" dirty="0" err="1">
                  <a:solidFill>
                    <a:schemeClr val="tx1"/>
                  </a:solidFill>
                </a:rPr>
                <a:t>الْعَشَرِيَّةُ</a:t>
              </a:r>
              <a:r>
                <a:rPr lang="ar-SA" sz="2000" b="1" dirty="0">
                  <a:solidFill>
                    <a:schemeClr val="tx1"/>
                  </a:solidFill>
                </a:rPr>
                <a:t>(1)</a:t>
              </a:r>
              <a:endParaRPr lang="fr-MA" sz="2000" dirty="0"/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92812" y="2458457"/>
            <a:ext cx="3780000" cy="1123837"/>
            <a:chOff x="648000" y="1949241"/>
            <a:chExt cx="3780000" cy="1123837"/>
          </a:xfrm>
          <a:solidFill>
            <a:srgbClr val="FCC302"/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fr-MA" sz="2000" b="1" dirty="0" err="1"/>
                <a:t>الْأَعْدادُ</a:t>
              </a:r>
              <a:r>
                <a:rPr lang="fr-MA" sz="2000" b="1" dirty="0"/>
                <a:t> </a:t>
              </a:r>
              <a:r>
                <a:rPr lang="fr-MA" sz="2000" b="1" dirty="0" err="1"/>
                <a:t>الْعَشَرِيَّةُ</a:t>
              </a:r>
              <a:r>
                <a:rPr lang="ar-SA" sz="2000" b="1" dirty="0"/>
                <a:t>(2)</a:t>
              </a:r>
              <a:endParaRPr lang="fr-MA" sz="2000" dirty="0"/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DD570992-C411-6D3B-CFA8-CB3425DE2D59}"/>
              </a:ext>
            </a:extLst>
          </p:cNvPr>
          <p:cNvGrpSpPr/>
          <p:nvPr/>
        </p:nvGrpSpPr>
        <p:grpSpPr>
          <a:xfrm>
            <a:off x="2620323" y="520065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FB3CADEB-8B28-78D3-2A4F-D2320F037AF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2" name="Organigramme : Terminateur 21">
              <a:extLst>
                <a:ext uri="{FF2B5EF4-FFF2-40B4-BE49-F238E27FC236}">
                  <a16:creationId xmlns:a16="http://schemas.microsoft.com/office/drawing/2014/main" id="{1D62AF6C-694A-4D8C-C657-4AE4E533EA0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Espace réservé du texte 5">
              <a:extLst>
                <a:ext uri="{FF2B5EF4-FFF2-40B4-BE49-F238E27FC236}">
                  <a16:creationId xmlns:a16="http://schemas.microsoft.com/office/drawing/2014/main" id="{C671D8FC-0057-84DE-FE10-7BC89CCEFB7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ar-MA" sz="2000" b="1" dirty="0"/>
                <a:t>مُراجَعَةُ وَتَثْبيتُ دُروسِ الْأُسْبوعِ</a:t>
              </a:r>
              <a:r>
                <a:rPr lang="ar-SA" sz="2000" b="1" dirty="0"/>
                <a:t> 1</a:t>
              </a:r>
              <a:endParaRPr lang="ar-MA" sz="2000" b="1" dirty="0"/>
            </a:p>
          </p:txBody>
        </p:sp>
      </p:grpSp>
      <p:grpSp>
        <p:nvGrpSpPr>
          <p:cNvPr id="2" name="Groupe 5">
            <a:extLst>
              <a:ext uri="{FF2B5EF4-FFF2-40B4-BE49-F238E27FC236}">
                <a16:creationId xmlns:a16="http://schemas.microsoft.com/office/drawing/2014/main" id="{C1F1802E-B653-512F-903C-2176E8D6B75E}"/>
              </a:ext>
            </a:extLst>
          </p:cNvPr>
          <p:cNvGrpSpPr/>
          <p:nvPr/>
        </p:nvGrpSpPr>
        <p:grpSpPr>
          <a:xfrm>
            <a:off x="492811" y="3904370"/>
            <a:ext cx="3779999" cy="1169345"/>
            <a:chOff x="648000" y="1903733"/>
            <a:chExt cx="3780000" cy="1169345"/>
          </a:xfrm>
        </p:grpSpPr>
        <p:sp>
          <p:nvSpPr>
            <p:cNvPr id="7" name="Rectangle : coins arrondis 30">
              <a:extLst>
                <a:ext uri="{FF2B5EF4-FFF2-40B4-BE49-F238E27FC236}">
                  <a16:creationId xmlns:a16="http://schemas.microsoft.com/office/drawing/2014/main" id="{54244BF9-97D1-CEB6-7038-D40CB62BDC5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CC22A32B-0440-1075-BAC2-44BEEFB985F3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37AACF02-7C4C-5EFE-7F00-02B228172F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7F81D12-0078-098C-7DCD-9C20B45B5CC7}"/>
              </a:ext>
            </a:extLst>
          </p:cNvPr>
          <p:cNvSpPr txBox="1"/>
          <p:nvPr/>
        </p:nvSpPr>
        <p:spPr>
          <a:xfrm>
            <a:off x="872177" y="4510648"/>
            <a:ext cx="28342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 rtl="1">
              <a:spcBef>
                <a:spcPts val="300"/>
              </a:spcBef>
              <a:defRPr/>
            </a:pPr>
            <a:r>
              <a:rPr lang="fr-MA" sz="2000" b="1" dirty="0">
                <a:solidFill>
                  <a:srgbClr val="757575"/>
                </a:solidFill>
                <a:latin typeface="Dosis SemiBold" pitchFamily="2" charset="0"/>
              </a:rPr>
              <a:t> </a:t>
            </a:r>
            <a:r>
              <a:rPr lang="fr-MA" sz="2000" b="1" dirty="0" err="1">
                <a:solidFill>
                  <a:srgbClr val="757575"/>
                </a:solidFill>
                <a:latin typeface="Dosis SemiBold" pitchFamily="2" charset="0"/>
              </a:rPr>
              <a:t>حَلُّ</a:t>
            </a:r>
            <a:r>
              <a:rPr lang="fr-MA" sz="2000" b="1" dirty="0">
                <a:solidFill>
                  <a:srgbClr val="757575"/>
                </a:solidFill>
                <a:latin typeface="Dosis SemiBold" pitchFamily="2" charset="0"/>
              </a:rPr>
              <a:t> </a:t>
            </a:r>
            <a:r>
              <a:rPr lang="fr-MA" sz="2000" b="1" dirty="0" err="1">
                <a:solidFill>
                  <a:srgbClr val="757575"/>
                </a:solidFill>
                <a:latin typeface="Dosis SemiBold" pitchFamily="2" charset="0"/>
              </a:rPr>
              <a:t>الْمَسَائِلِ</a:t>
            </a:r>
            <a:r>
              <a:rPr lang="fr-MA" sz="2000" b="1" dirty="0">
                <a:solidFill>
                  <a:srgbClr val="757575"/>
                </a:solidFill>
                <a:latin typeface="Dosis SemiBold" pitchFamily="2" charset="0"/>
              </a:rPr>
              <a:t> </a:t>
            </a:r>
            <a:r>
              <a:rPr lang="ar-SA" sz="2000" b="1" dirty="0">
                <a:solidFill>
                  <a:srgbClr val="757575"/>
                </a:solidFill>
                <a:latin typeface="Dosis SemiBold" pitchFamily="2" charset="0"/>
              </a:rPr>
              <a:t>(</a:t>
            </a:r>
            <a:r>
              <a:rPr lang="fr-MA" sz="2000" b="1" dirty="0" err="1">
                <a:solidFill>
                  <a:srgbClr val="757575"/>
                </a:solidFill>
                <a:latin typeface="Dosis SemiBold" pitchFamily="2" charset="0"/>
              </a:rPr>
              <a:t>التَّحَوُّلُ</a:t>
            </a:r>
            <a:r>
              <a:rPr lang="ar-SA" sz="2000" b="1" dirty="0">
                <a:solidFill>
                  <a:srgbClr val="757575"/>
                </a:solidFill>
                <a:latin typeface="Dosis SemiBold" pitchFamily="2" charset="0"/>
              </a:rPr>
              <a:t>)</a:t>
            </a:r>
            <a:endParaRPr lang="fr-MA" sz="2000" b="1" dirty="0">
              <a:solidFill>
                <a:srgbClr val="757575"/>
              </a:solidFill>
              <a:latin typeface="Dosis SemiBold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9DD5A37-1D57-57AD-92C1-8F00DE1F70EC}"/>
              </a:ext>
            </a:extLst>
          </p:cNvPr>
          <p:cNvSpPr txBox="1"/>
          <p:nvPr/>
        </p:nvSpPr>
        <p:spPr>
          <a:xfrm>
            <a:off x="4861893" y="4414451"/>
            <a:ext cx="3000687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 rtl="1">
              <a:spcBef>
                <a:spcPts val="300"/>
              </a:spcBef>
              <a:defRPr/>
            </a:pPr>
            <a:r>
              <a:rPr lang="fr-MA" sz="2000" b="1" dirty="0" err="1">
                <a:solidFill>
                  <a:srgbClr val="757575"/>
                </a:solidFill>
                <a:latin typeface="Dosis SemiBold" pitchFamily="2" charset="0"/>
              </a:rPr>
              <a:t>الْأَعْدادُ</a:t>
            </a:r>
            <a:r>
              <a:rPr lang="fr-MA" sz="2000" b="1" dirty="0">
                <a:solidFill>
                  <a:srgbClr val="757575"/>
                </a:solidFill>
                <a:latin typeface="Dosis SemiBold" pitchFamily="2" charset="0"/>
              </a:rPr>
              <a:t> </a:t>
            </a:r>
            <a:r>
              <a:rPr lang="fr-MA" sz="2000" b="1" dirty="0" err="1">
                <a:solidFill>
                  <a:srgbClr val="757575"/>
                </a:solidFill>
                <a:latin typeface="Dosis SemiBold" pitchFamily="2" charset="0"/>
              </a:rPr>
              <a:t>الْعَشَرِيَّةُ</a:t>
            </a:r>
            <a:r>
              <a:rPr lang="ar-SA" sz="2000" b="1" dirty="0">
                <a:solidFill>
                  <a:srgbClr val="757575"/>
                </a:solidFill>
                <a:latin typeface="Dosis SemiBold" pitchFamily="2" charset="0"/>
              </a:rPr>
              <a:t>(3)</a:t>
            </a:r>
            <a:endParaRPr lang="fr-MA" sz="2000" dirty="0"/>
          </a:p>
          <a:p>
            <a:pPr algn="ctr" defTabSz="609630" rtl="1">
              <a:spcBef>
                <a:spcPts val="300"/>
              </a:spcBef>
              <a:defRPr/>
            </a:pPr>
            <a:endParaRPr lang="fr-MA" sz="2000" b="1" dirty="0">
              <a:solidFill>
                <a:srgbClr val="757575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80690" y="634210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90789" y="10204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609630" rtl="1">
              <a:defRPr/>
            </a:pPr>
            <a:r>
              <a:rPr lang="fr-MA" sz="3200" b="1" dirty="0" err="1">
                <a:solidFill>
                  <a:srgbClr val="3A8384"/>
                </a:solidFill>
              </a:rPr>
              <a:t>الْأَعْدَادُ</a:t>
            </a:r>
            <a:r>
              <a:rPr lang="fr-MA" sz="3200" b="1" dirty="0">
                <a:solidFill>
                  <a:srgbClr val="3A8384"/>
                </a:solidFill>
              </a:rPr>
              <a:t> </a:t>
            </a:r>
            <a:r>
              <a:rPr lang="fr-MA" sz="3200" b="1" dirty="0" err="1">
                <a:solidFill>
                  <a:srgbClr val="3A8384"/>
                </a:solidFill>
              </a:rPr>
              <a:t>الْعَشَرِيَّةُ</a:t>
            </a:r>
            <a:r>
              <a:rPr lang="ar-SA" sz="3200" b="1" dirty="0">
                <a:solidFill>
                  <a:srgbClr val="3A8384"/>
                </a:solidFill>
              </a:rPr>
              <a:t>(1)</a:t>
            </a:r>
            <a:endParaRPr lang="fr-MA" sz="3200" dirty="0">
              <a:solidFill>
                <a:srgbClr val="3A8384"/>
              </a:solidFill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486D2AB-C3B7-0EF2-A2C5-EF352B7525D7}"/>
              </a:ext>
            </a:extLst>
          </p:cNvPr>
          <p:cNvGrpSpPr/>
          <p:nvPr/>
        </p:nvGrpSpPr>
        <p:grpSpPr>
          <a:xfrm>
            <a:off x="723102" y="1799273"/>
            <a:ext cx="7367885" cy="4424517"/>
            <a:chOff x="570434" y="2015613"/>
            <a:chExt cx="8111449" cy="4424517"/>
          </a:xfrm>
        </p:grpSpPr>
        <p:pic>
          <p:nvPicPr>
            <p:cNvPr id="7" name="Image 6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9840326E-9CAA-E22F-DDD0-8F729DB68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05"/>
            <a:stretch>
              <a:fillRect/>
            </a:stretch>
          </p:blipFill>
          <p:spPr>
            <a:xfrm>
              <a:off x="4709654" y="2015613"/>
              <a:ext cx="3972229" cy="4424517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7ECFC01D-78B7-92D9-A070-0FB5A7BBB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1" r="11304"/>
            <a:stretch>
              <a:fillRect/>
            </a:stretch>
          </p:blipFill>
          <p:spPr>
            <a:xfrm>
              <a:off x="570434" y="2015614"/>
              <a:ext cx="3863914" cy="44245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651868" cy="628926"/>
            <a:chOff x="976754" y="4706199"/>
            <a:chExt cx="651868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7" y="4861092"/>
              <a:ext cx="59830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203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r>
                <a:rPr lang="fr-FR" sz="1900" b="1" dirty="0">
                  <a:solidFill>
                    <a:srgbClr val="33878B"/>
                  </a:solidFill>
                </a:rPr>
                <a:t>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id="{5C1B286D-76BE-FEC8-31EE-3BB7B226F06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EB0F3DF-F140-5B3A-C0DD-546B0AFED95A}"/>
              </a:ext>
            </a:extLst>
          </p:cNvPr>
          <p:cNvGrpSpPr/>
          <p:nvPr/>
        </p:nvGrpSpPr>
        <p:grpSpPr>
          <a:xfrm>
            <a:off x="1904841" y="2178178"/>
            <a:ext cx="5721651" cy="891492"/>
            <a:chOff x="1711174" y="2035893"/>
            <a:chExt cx="5721651" cy="891492"/>
          </a:xfrm>
        </p:grpSpPr>
        <p:sp>
          <p:nvSpPr>
            <p:cNvPr id="30" name="TextBox 5">
              <a:extLst>
                <a:ext uri="{FF2B5EF4-FFF2-40B4-BE49-F238E27FC236}">
                  <a16:creationId xmlns:a16="http://schemas.microsoft.com/office/drawing/2014/main" id="{B304BB82-5CA1-E3FF-C5C4-ED13E6D30A6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1" name="TextBox 9">
              <a:extLst>
                <a:ext uri="{FF2B5EF4-FFF2-40B4-BE49-F238E27FC236}">
                  <a16:creationId xmlns:a16="http://schemas.microsoft.com/office/drawing/2014/main" id="{8F6DEEBD-5766-1FE2-4145-C935F9BD7F1C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" name="Rectangle : coins arrondis 24">
            <a:extLst>
              <a:ext uri="{FF2B5EF4-FFF2-40B4-BE49-F238E27FC236}">
                <a16:creationId xmlns:a16="http://schemas.microsoft.com/office/drawing/2014/main" id="{AD8A66C1-CDD8-9987-3C75-C3DD2F40D8AD}"/>
              </a:ext>
            </a:extLst>
          </p:cNvPr>
          <p:cNvSpPr/>
          <p:nvPr/>
        </p:nvSpPr>
        <p:spPr>
          <a:xfrm>
            <a:off x="930687" y="3393211"/>
            <a:ext cx="6801287" cy="2094943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0" name="Groupe 1">
            <a:extLst>
              <a:ext uri="{FF2B5EF4-FFF2-40B4-BE49-F238E27FC236}">
                <a16:creationId xmlns:a16="http://schemas.microsoft.com/office/drawing/2014/main" id="{D5C464C3-FDBA-A4ED-AFAB-8A79EEB47C90}"/>
              </a:ext>
            </a:extLst>
          </p:cNvPr>
          <p:cNvGrpSpPr/>
          <p:nvPr/>
        </p:nvGrpSpPr>
        <p:grpSpPr>
          <a:xfrm>
            <a:off x="7452294" y="3990901"/>
            <a:ext cx="981709" cy="894619"/>
            <a:chOff x="7018463" y="3270490"/>
            <a:chExt cx="1287441" cy="1174803"/>
          </a:xfrm>
        </p:grpSpPr>
        <p:grpSp>
          <p:nvGrpSpPr>
            <p:cNvPr id="11" name="Groupe 2">
              <a:extLst>
                <a:ext uri="{FF2B5EF4-FFF2-40B4-BE49-F238E27FC236}">
                  <a16:creationId xmlns:a16="http://schemas.microsoft.com/office/drawing/2014/main" id="{7B1D3277-6AC5-13F3-ADD7-1D32F94B3DF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5" name="Ellipse 7">
                <a:extLst>
                  <a:ext uri="{FF2B5EF4-FFF2-40B4-BE49-F238E27FC236}">
                    <a16:creationId xmlns:a16="http://schemas.microsoft.com/office/drawing/2014/main" id="{9E22E2D2-93E1-2780-F802-F54DFDEA62A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Ellipse 8">
                <a:extLst>
                  <a:ext uri="{FF2B5EF4-FFF2-40B4-BE49-F238E27FC236}">
                    <a16:creationId xmlns:a16="http://schemas.microsoft.com/office/drawing/2014/main" id="{DBB4FF5C-C284-427A-A0F9-3E2A78D0F300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4">
              <a:extLst>
                <a:ext uri="{FF2B5EF4-FFF2-40B4-BE49-F238E27FC236}">
                  <a16:creationId xmlns:a16="http://schemas.microsoft.com/office/drawing/2014/main" id="{82302E35-1361-EB6D-23A0-FB6FEF4488CB}"/>
                </a:ext>
              </a:extLst>
            </p:cNvPr>
            <p:cNvGrpSpPr/>
            <p:nvPr/>
          </p:nvGrpSpPr>
          <p:grpSpPr>
            <a:xfrm rot="692408">
              <a:off x="7488791" y="3270490"/>
              <a:ext cx="817113" cy="732479"/>
              <a:chOff x="6497223" y="1779515"/>
              <a:chExt cx="817113" cy="732479"/>
            </a:xfrm>
          </p:grpSpPr>
          <p:sp>
            <p:nvSpPr>
              <p:cNvPr id="13" name="Chevron 5">
                <a:extLst>
                  <a:ext uri="{FF2B5EF4-FFF2-40B4-BE49-F238E27FC236}">
                    <a16:creationId xmlns:a16="http://schemas.microsoft.com/office/drawing/2014/main" id="{FDEB5BFC-5C5E-172D-B7FD-C79A71FA52A6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4" name="Connecteur droit 6">
                <a:extLst>
                  <a:ext uri="{FF2B5EF4-FFF2-40B4-BE49-F238E27FC236}">
                    <a16:creationId xmlns:a16="http://schemas.microsoft.com/office/drawing/2014/main" id="{6952ED0F-19B2-9CC1-854C-9357B9CD4F11}"/>
                  </a:ext>
                </a:extLst>
              </p:cNvPr>
              <p:cNvCxnSpPr>
                <a:cxnSpLocks/>
                <a:stCxn id="13" idx="1"/>
              </p:cNvCxnSpPr>
              <p:nvPr/>
            </p:nvCxnSpPr>
            <p:spPr>
              <a:xfrm rot="20907592" flipH="1">
                <a:off x="6497223" y="1947485"/>
                <a:ext cx="817113" cy="564509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ZoneTexte 27">
            <a:extLst>
              <a:ext uri="{FF2B5EF4-FFF2-40B4-BE49-F238E27FC236}">
                <a16:creationId xmlns:a16="http://schemas.microsoft.com/office/drawing/2014/main" id="{3BC76C7F-3652-3F11-A12C-51E6755CC58A}"/>
              </a:ext>
            </a:extLst>
          </p:cNvPr>
          <p:cNvSpPr txBox="1"/>
          <p:nvPr/>
        </p:nvSpPr>
        <p:spPr>
          <a:xfrm>
            <a:off x="845934" y="4117518"/>
            <a:ext cx="67091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 rtl="1">
              <a:defRPr/>
            </a:pPr>
            <a:r>
              <a:rPr lang="ar-MA" sz="3600" b="1" dirty="0">
                <a:solidFill>
                  <a:srgbClr val="1C6D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SA" sz="3600" b="1" dirty="0">
                <a:solidFill>
                  <a:srgbClr val="1C6D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3600" b="1" dirty="0">
                <a:solidFill>
                  <a:srgbClr val="1C6D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رَ</a:t>
            </a:r>
            <a:r>
              <a:rPr lang="ar-SA" sz="3600" b="1" dirty="0" err="1">
                <a:solidFill>
                  <a:srgbClr val="1C6D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اءة</a:t>
            </a:r>
            <a:r>
              <a:rPr lang="ar-MA" sz="3600" b="1" dirty="0">
                <a:solidFill>
                  <a:srgbClr val="1C6D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وَك</a:t>
            </a:r>
            <a:r>
              <a:rPr lang="ar-SA" sz="3600" b="1" dirty="0">
                <a:solidFill>
                  <a:srgbClr val="1C6D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3600" b="1" dirty="0">
                <a:solidFill>
                  <a:srgbClr val="1C6D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SA" sz="3600" b="1" dirty="0">
                <a:solidFill>
                  <a:srgbClr val="1C6D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3600" b="1" dirty="0">
                <a:solidFill>
                  <a:srgbClr val="1C6D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SA" sz="3600" b="1" dirty="0">
                <a:solidFill>
                  <a:srgbClr val="1C6D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600" b="1" dirty="0">
                <a:solidFill>
                  <a:srgbClr val="1C6D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الْأعْدادَ الْعَشرِيّةَ(الْأَعَشارُ)</a:t>
            </a:r>
            <a:endParaRPr lang="en-US" sz="3600" b="1" dirty="0">
              <a:solidFill>
                <a:srgbClr val="1C6D8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139F645-6AF6-D76C-3950-23A6E10DEEBF}"/>
              </a:ext>
            </a:extLst>
          </p:cNvPr>
          <p:cNvSpPr/>
          <p:nvPr/>
        </p:nvSpPr>
        <p:spPr>
          <a:xfrm>
            <a:off x="1720931" y="2610517"/>
            <a:ext cx="5884432" cy="284540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21A3EE0-E9C1-E8E0-053A-19385537EBD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EF7E973-88DF-E9E7-9F6A-E07B235E3B0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8D94C9-33EC-97D2-E452-C86B0AAB1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81325" y="3154658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9607537-C655-2BCB-9208-5936ED3B79F1}"/>
              </a:ext>
            </a:extLst>
          </p:cNvPr>
          <p:cNvGrpSpPr/>
          <p:nvPr/>
        </p:nvGrpSpPr>
        <p:grpSpPr>
          <a:xfrm>
            <a:off x="1852603" y="3235721"/>
            <a:ext cx="4728721" cy="1809222"/>
            <a:chOff x="1852603" y="3070584"/>
            <a:chExt cx="4728721" cy="1809222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FFEF689-E2D4-5D12-182C-41AFC71FEBE6}"/>
                </a:ext>
              </a:extLst>
            </p:cNvPr>
            <p:cNvSpPr txBox="1"/>
            <p:nvPr/>
          </p:nvSpPr>
          <p:spPr>
            <a:xfrm>
              <a:off x="1852603" y="3070584"/>
              <a:ext cx="459705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000" dirty="0"/>
                <a:t>الحساب ذهني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AB88350-78BE-D846-23C6-D42A3CCB3EF8}"/>
                </a:ext>
              </a:extLst>
            </p:cNvPr>
            <p:cNvSpPr txBox="1"/>
            <p:nvPr/>
          </p:nvSpPr>
          <p:spPr>
            <a:xfrm>
              <a:off x="1984272" y="4295031"/>
              <a:ext cx="459705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20690" y="865799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مرحباً سنرى درس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4F200B26-4677-575E-C7D2-9A58A6DE14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19638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53523EF6-3084-B762-7FE4-8EB341017DF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45939" y="2069668"/>
            <a:ext cx="2278424" cy="405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48348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</a:t>
            </a:r>
            <a:endParaRPr lang="fr-FR" sz="2000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1792F93-54BE-5928-D905-86F7EDC50C22}"/>
              </a:ext>
            </a:extLst>
          </p:cNvPr>
          <p:cNvGrpSpPr/>
          <p:nvPr/>
        </p:nvGrpSpPr>
        <p:grpSpPr>
          <a:xfrm>
            <a:off x="1675560" y="1866940"/>
            <a:ext cx="5792879" cy="4142712"/>
            <a:chOff x="501446" y="2050270"/>
            <a:chExt cx="7419131" cy="414271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E15CD76-FFBA-6F92-3BDE-81A355CA9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63845" y="2050270"/>
              <a:ext cx="3456732" cy="4142712"/>
            </a:xfrm>
            <a:prstGeom prst="rect">
              <a:avLst/>
            </a:prstGeom>
            <a:ln>
              <a:solidFill>
                <a:srgbClr val="ED2861"/>
              </a:solidFill>
            </a:ln>
          </p:spPr>
        </p:pic>
        <p:pic>
          <p:nvPicPr>
            <p:cNvPr id="7" name="Image 6" descr="Une image contenant text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8C496042-F4A4-2C3C-BE5D-B9476999D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1" r="6318"/>
            <a:stretch>
              <a:fillRect/>
            </a:stretch>
          </p:blipFill>
          <p:spPr>
            <a:xfrm>
              <a:off x="501446" y="2050270"/>
              <a:ext cx="3962399" cy="41427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47510" y="938025"/>
            <a:ext cx="7169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لديكم دقيقة واحدة لإنجاز هذه العمليات. دوّنوا النتيجة فقط على كراساتكم.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2" name="Groupe 4">
            <a:extLst>
              <a:ext uri="{FF2B5EF4-FFF2-40B4-BE49-F238E27FC236}">
                <a16:creationId xmlns:a16="http://schemas.microsoft.com/office/drawing/2014/main" id="{C7E415D5-A150-8AC8-C39D-5CB6041BD2BC}"/>
              </a:ext>
            </a:extLst>
          </p:cNvPr>
          <p:cNvGrpSpPr/>
          <p:nvPr/>
        </p:nvGrpSpPr>
        <p:grpSpPr>
          <a:xfrm>
            <a:off x="1386806" y="2724885"/>
            <a:ext cx="5330310" cy="613155"/>
            <a:chOff x="1848632" y="2616985"/>
            <a:chExt cx="5330310" cy="613155"/>
          </a:xfrm>
        </p:grpSpPr>
        <p:sp>
          <p:nvSpPr>
            <p:cNvPr id="3" name="Rectangle : coins arrondis 1">
              <a:extLst>
                <a:ext uri="{FF2B5EF4-FFF2-40B4-BE49-F238E27FC236}">
                  <a16:creationId xmlns:a16="http://schemas.microsoft.com/office/drawing/2014/main" id="{5F8D4185-EDC6-0A29-A5E1-790E4D94E8E9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4" name="ZoneTexte 2">
              <a:extLst>
                <a:ext uri="{FF2B5EF4-FFF2-40B4-BE49-F238E27FC236}">
                  <a16:creationId xmlns:a16="http://schemas.microsoft.com/office/drawing/2014/main" id="{8E0DF794-139B-5797-49AB-F97BFD7207C0}"/>
                </a:ext>
              </a:extLst>
            </p:cNvPr>
            <p:cNvSpPr txBox="1"/>
            <p:nvPr/>
          </p:nvSpPr>
          <p:spPr>
            <a:xfrm>
              <a:off x="2160675" y="2689451"/>
              <a:ext cx="21900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A" sz="2800" b="1" dirty="0">
                  <a:latin typeface="Calibri" panose="020F0502020204030204" pitchFamily="34" charset="0"/>
                </a:rPr>
                <a:t> نصف 50  </a:t>
              </a:r>
              <a:r>
                <a:rPr lang="fr-FR" sz="2800" b="1" dirty="0">
                  <a:latin typeface="Calibri" panose="020F0502020204030204" pitchFamily="34" charset="0"/>
                </a:rPr>
                <a:t>= </a:t>
              </a:r>
              <a:r>
                <a:rPr lang="ar-MA" sz="2800" b="1" dirty="0">
                  <a:solidFill>
                    <a:srgbClr val="FCC302"/>
                  </a:solidFill>
                  <a:latin typeface="Calibri" panose="020F0502020204030204" pitchFamily="34" charset="0"/>
                </a:rPr>
                <a:t>...</a:t>
              </a:r>
              <a:endParaRPr lang="fr-FR" sz="2800" b="1" dirty="0">
                <a:solidFill>
                  <a:srgbClr val="FCC302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" name="ZoneTexte 21">
              <a:extLst>
                <a:ext uri="{FF2B5EF4-FFF2-40B4-BE49-F238E27FC236}">
                  <a16:creationId xmlns:a16="http://schemas.microsoft.com/office/drawing/2014/main" id="{45C11A43-3421-DD33-B276-C45D1B6F27EA}"/>
                </a:ext>
              </a:extLst>
            </p:cNvPr>
            <p:cNvSpPr txBox="1"/>
            <p:nvPr/>
          </p:nvSpPr>
          <p:spPr>
            <a:xfrm>
              <a:off x="4022727" y="2768475"/>
              <a:ext cx="315621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5">
            <a:extLst>
              <a:ext uri="{FF2B5EF4-FFF2-40B4-BE49-F238E27FC236}">
                <a16:creationId xmlns:a16="http://schemas.microsoft.com/office/drawing/2014/main" id="{B665D45D-96A1-C9A0-2CB0-B65E08E6F934}"/>
              </a:ext>
            </a:extLst>
          </p:cNvPr>
          <p:cNvGrpSpPr/>
          <p:nvPr/>
        </p:nvGrpSpPr>
        <p:grpSpPr>
          <a:xfrm>
            <a:off x="2930416" y="3519961"/>
            <a:ext cx="5090686" cy="931210"/>
            <a:chOff x="2208522" y="3613351"/>
            <a:chExt cx="5090686" cy="931210"/>
          </a:xfrm>
        </p:grpSpPr>
        <p:pic>
          <p:nvPicPr>
            <p:cNvPr id="11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0D767D7E-BC78-0149-EE94-A3A1DB4A1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12" name="Rectangle : coins arrondis 24">
              <a:extLst>
                <a:ext uri="{FF2B5EF4-FFF2-40B4-BE49-F238E27FC236}">
                  <a16:creationId xmlns:a16="http://schemas.microsoft.com/office/drawing/2014/main" id="{9FECFA70-68A5-E4C3-5818-5BE387E1755F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3" name="ZoneTexte 25">
              <a:extLst>
                <a:ext uri="{FF2B5EF4-FFF2-40B4-BE49-F238E27FC236}">
                  <a16:creationId xmlns:a16="http://schemas.microsoft.com/office/drawing/2014/main" id="{E5ED6526-9686-FABA-10E1-DB501AF236F0}"/>
                </a:ext>
              </a:extLst>
            </p:cNvPr>
            <p:cNvSpPr txBox="1"/>
            <p:nvPr/>
          </p:nvSpPr>
          <p:spPr>
            <a:xfrm>
              <a:off x="3918611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  <a:r>
                <a:rPr lang="ar-SA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25</a:t>
              </a:r>
              <a:endPara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JF Flat Bold" panose="02000500000000000000" pitchFamily="2" charset="-78"/>
              </a:endParaRPr>
            </a:p>
          </p:txBody>
        </p:sp>
        <p:sp>
          <p:nvSpPr>
            <p:cNvPr id="14" name="ZoneTexte 26">
              <a:extLst>
                <a:ext uri="{FF2B5EF4-FFF2-40B4-BE49-F238E27FC236}">
                  <a16:creationId xmlns:a16="http://schemas.microsoft.com/office/drawing/2014/main" id="{87C56F91-06F5-8799-EA4D-1242D512B140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كُرّاساتِكُمْ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17" name="ZoneTexte 28">
              <a:extLst>
                <a:ext uri="{FF2B5EF4-FFF2-40B4-BE49-F238E27FC236}">
                  <a16:creationId xmlns:a16="http://schemas.microsoft.com/office/drawing/2014/main" id="{94346FFA-C56A-4516-E627-0C10948283D0}"/>
                </a:ext>
              </a:extLst>
            </p:cNvPr>
            <p:cNvSpPr txBox="1"/>
            <p:nvPr/>
          </p:nvSpPr>
          <p:spPr>
            <a:xfrm>
              <a:off x="3250484" y="3955216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sz="2400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43047" y="938025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عرض فيديو الحساب الذهني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535241-6473-4B3A-95F9-64192E229F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e 5">
            <a:extLst>
              <a:ext uri="{FF2B5EF4-FFF2-40B4-BE49-F238E27FC236}">
                <a16:creationId xmlns:a16="http://schemas.microsoft.com/office/drawing/2014/main" id="{D0D88F93-D631-A796-CFB4-2B5F12EEBEAD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631D04AE-1544-F674-FBE7-8FC72B2E2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40086DE9-B55B-35CA-0EF0-EA18CBD6939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B6114E-146C-CC8D-9843-8D18AAB99C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9" name="muniteur.mp4">
            <a:hlinkClick r:id="" action="ppaction://media"/>
            <a:extLst>
              <a:ext uri="{FF2B5EF4-FFF2-40B4-BE49-F238E27FC236}">
                <a16:creationId xmlns:a16="http://schemas.microsoft.com/office/drawing/2014/main" id="{91EA76E8-795D-6971-4CF2-B46D773011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1110" y="2318456"/>
            <a:ext cx="7993624" cy="3257037"/>
          </a:xfrm>
          <a:prstGeom prst="rect">
            <a:avLst/>
          </a:prstGeom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8C618E-C342-F809-24CA-A8C7FBCF81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1934" y="2607012"/>
            <a:ext cx="8021169" cy="183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8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82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100000">
                <p:cTn id="18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698DB-0212-6116-AEDD-AD7D2686D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5">
            <a:extLst>
              <a:ext uri="{FF2B5EF4-FFF2-40B4-BE49-F238E27FC236}">
                <a16:creationId xmlns:a16="http://schemas.microsoft.com/office/drawing/2014/main" id="{7BA26909-E45B-72DD-D334-837C537EC571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BC39FDF8-C74C-4DE7-E75D-ECB016DF7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29A66369-9C1E-1600-4DF1-72EF30794AF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BF34E8-99BD-431B-5ED7-F5678D598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4B52601-8DC9-11F4-F42E-CB8DA506DBBA}"/>
              </a:ext>
            </a:extLst>
          </p:cNvPr>
          <p:cNvSpPr txBox="1"/>
          <p:nvPr/>
        </p:nvSpPr>
        <p:spPr>
          <a:xfrm>
            <a:off x="2972114" y="857006"/>
            <a:ext cx="45927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صححوا في دقيقة.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F282E9B-E374-429C-25DD-5CEF6F9C6C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951813"/>
              </p:ext>
            </p:extLst>
          </p:nvPr>
        </p:nvGraphicFramePr>
        <p:xfrm>
          <a:off x="1352480" y="2556386"/>
          <a:ext cx="7202130" cy="202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426">
                  <a:extLst>
                    <a:ext uri="{9D8B030D-6E8A-4147-A177-3AD203B41FA5}">
                      <a16:colId xmlns:a16="http://schemas.microsoft.com/office/drawing/2014/main" val="2370786688"/>
                    </a:ext>
                  </a:extLst>
                </a:gridCol>
                <a:gridCol w="1440426">
                  <a:extLst>
                    <a:ext uri="{9D8B030D-6E8A-4147-A177-3AD203B41FA5}">
                      <a16:colId xmlns:a16="http://schemas.microsoft.com/office/drawing/2014/main" val="362646966"/>
                    </a:ext>
                  </a:extLst>
                </a:gridCol>
                <a:gridCol w="1440426">
                  <a:extLst>
                    <a:ext uri="{9D8B030D-6E8A-4147-A177-3AD203B41FA5}">
                      <a16:colId xmlns:a16="http://schemas.microsoft.com/office/drawing/2014/main" val="1812711707"/>
                    </a:ext>
                  </a:extLst>
                </a:gridCol>
                <a:gridCol w="1440426">
                  <a:extLst>
                    <a:ext uri="{9D8B030D-6E8A-4147-A177-3AD203B41FA5}">
                      <a16:colId xmlns:a16="http://schemas.microsoft.com/office/drawing/2014/main" val="2899006620"/>
                    </a:ext>
                  </a:extLst>
                </a:gridCol>
                <a:gridCol w="1440426">
                  <a:extLst>
                    <a:ext uri="{9D8B030D-6E8A-4147-A177-3AD203B41FA5}">
                      <a16:colId xmlns:a16="http://schemas.microsoft.com/office/drawing/2014/main" val="4080621768"/>
                    </a:ext>
                  </a:extLst>
                </a:gridCol>
              </a:tblGrid>
              <a:tr h="383459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25</a:t>
                      </a:r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20</a:t>
                      </a:r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15</a:t>
                      </a:r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10</a:t>
                      </a:r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6</a:t>
                      </a:r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561212"/>
                  </a:ext>
                </a:extLst>
              </a:tr>
              <a:tr h="489155">
                <a:tc>
                  <a:txBody>
                    <a:bodyPr/>
                    <a:lstStyle/>
                    <a:p>
                      <a:pPr algn="ctr"/>
                      <a:endParaRPr lang="fr-MA" sz="2400" b="1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b="1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b="1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b="1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708944"/>
                  </a:ext>
                </a:extLst>
              </a:tr>
              <a:tr h="585020">
                <a:tc>
                  <a:txBody>
                    <a:bodyPr/>
                    <a:lstStyle/>
                    <a:p>
                      <a:pPr algn="ctr"/>
                      <a:endParaRPr lang="fr-MA" sz="2400" b="1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b="1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82802"/>
                  </a:ext>
                </a:extLst>
              </a:tr>
              <a:tr h="489155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1</a:t>
                      </a:r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2</a:t>
                      </a:r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3</a:t>
                      </a:r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5</a:t>
                      </a:r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5460019"/>
                  </a:ext>
                </a:extLst>
              </a:tr>
            </a:tbl>
          </a:graphicData>
        </a:graphic>
      </p:graphicFrame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679FD04-0E21-8F00-EC5F-579357C0A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" t="28034" b="7771"/>
          <a:stretch>
            <a:fillRect/>
          </a:stretch>
        </p:blipFill>
        <p:spPr>
          <a:xfrm>
            <a:off x="659308" y="2936418"/>
            <a:ext cx="7895302" cy="11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61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F8DB608-CB44-D87C-0196-66ACA9578A04}"/>
              </a:ext>
            </a:extLst>
          </p:cNvPr>
          <p:cNvSpPr/>
          <p:nvPr/>
        </p:nvSpPr>
        <p:spPr>
          <a:xfrm>
            <a:off x="1720931" y="2610517"/>
            <a:ext cx="5884432" cy="27031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16" name="Flowchart: Alternate Process 54">
            <a:extLst>
              <a:ext uri="{FF2B5EF4-FFF2-40B4-BE49-F238E27FC236}">
                <a16:creationId xmlns:a16="http://schemas.microsoft.com/office/drawing/2014/main" id="{EFB6D335-00BE-6E49-E996-7922EF89DE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6F4792D-02EB-46CE-498B-608690EFD496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8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38781A9-19EA-8175-8413-981B51EA5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06638" y="3943405"/>
            <a:ext cx="841742" cy="84174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22794FB-7BD5-C2DD-2618-61E65970628A}"/>
              </a:ext>
            </a:extLst>
          </p:cNvPr>
          <p:cNvGrpSpPr/>
          <p:nvPr/>
        </p:nvGrpSpPr>
        <p:grpSpPr>
          <a:xfrm>
            <a:off x="1852603" y="3235721"/>
            <a:ext cx="4597052" cy="1451721"/>
            <a:chOff x="1852603" y="3070584"/>
            <a:chExt cx="4597052" cy="1451721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AC25B718-B623-DD0F-47E3-B2C4EB91E7F8}"/>
                </a:ext>
              </a:extLst>
            </p:cNvPr>
            <p:cNvSpPr txBox="1"/>
            <p:nvPr/>
          </p:nvSpPr>
          <p:spPr>
            <a:xfrm>
              <a:off x="1852603" y="3070584"/>
              <a:ext cx="45970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MA" sz="2800" dirty="0">
                  <a:solidFill>
                    <a:schemeClr val="bg1">
                      <a:lumMod val="65000"/>
                    </a:schemeClr>
                  </a:solidFill>
                </a:rPr>
                <a:t>الحساب ذهني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EF45A3A-54DF-FAD2-5386-ECF1AB924C43}"/>
                </a:ext>
              </a:extLst>
            </p:cNvPr>
            <p:cNvSpPr txBox="1"/>
            <p:nvPr/>
          </p:nvSpPr>
          <p:spPr>
            <a:xfrm>
              <a:off x="1852603" y="387597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403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60105" y="853594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6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6A9D11E-6C38-A045-7483-A8B3F7328B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35737" y="748336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78C5A5A-18E6-AC3F-18EF-EF519BB66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BFD6D57-1434-90FA-F182-0FE9B8C9F506}"/>
              </a:ext>
            </a:extLst>
          </p:cNvPr>
          <p:cNvSpPr txBox="1"/>
          <p:nvPr/>
        </p:nvSpPr>
        <p:spPr>
          <a:xfrm>
            <a:off x="1746135" y="914488"/>
            <a:ext cx="5839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أكتبوا الكسر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بالأرقام: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57698E-CC0E-C633-02AF-7B2F6952417A}"/>
              </a:ext>
            </a:extLst>
          </p:cNvPr>
          <p:cNvSpPr txBox="1"/>
          <p:nvPr/>
        </p:nvSpPr>
        <p:spPr>
          <a:xfrm>
            <a:off x="2933463" y="2875002"/>
            <a:ext cx="366959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6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6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6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لاثة</a:t>
            </a:r>
            <a:r>
              <a:rPr lang="ar-MA" sz="6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6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6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6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6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6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شار</a:t>
            </a:r>
            <a:r>
              <a:rPr lang="ar-MA" sz="6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6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6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29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FE149-40C1-9512-5593-E5B3A277E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285F3E8-4B67-99BD-3382-AEFD687163B5}"/>
              </a:ext>
            </a:extLst>
          </p:cNvPr>
          <p:cNvSpPr txBox="1"/>
          <p:nvPr/>
        </p:nvSpPr>
        <p:spPr>
          <a:xfrm>
            <a:off x="1260105" y="864745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ارفعوا  ألواحكم.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8CB0C5E-621F-9083-BBCE-86BC6FCE1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B359EC-2D57-D980-307D-838AD1B6F3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1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2">
            <a:extLst>
              <a:ext uri="{FF2B5EF4-FFF2-40B4-BE49-F238E27FC236}">
                <a16:creationId xmlns:a16="http://schemas.microsoft.com/office/drawing/2014/main" id="{CF450ABC-66D7-C63D-F110-C428B39623A9}"/>
              </a:ext>
            </a:extLst>
          </p:cNvPr>
          <p:cNvSpPr txBox="1"/>
          <p:nvPr/>
        </p:nvSpPr>
        <p:spPr>
          <a:xfrm>
            <a:off x="729106" y="852719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صححوا. من يشرح كيف حصل على الجواب الصحيح.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5D906D-3BBE-7172-2A8D-73BA22C8E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B848250-56A4-D333-DC87-E167D08F9CBC}"/>
              </a:ext>
            </a:extLst>
          </p:cNvPr>
          <p:cNvGrpSpPr/>
          <p:nvPr/>
        </p:nvGrpSpPr>
        <p:grpSpPr>
          <a:xfrm>
            <a:off x="3532689" y="2425411"/>
            <a:ext cx="2431231" cy="2642312"/>
            <a:chOff x="3892590" y="2425411"/>
            <a:chExt cx="2297424" cy="2642312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87284A2-C600-97CB-2DA8-5FB51006720D}"/>
                </a:ext>
              </a:extLst>
            </p:cNvPr>
            <p:cNvSpPr txBox="1"/>
            <p:nvPr/>
          </p:nvSpPr>
          <p:spPr>
            <a:xfrm>
              <a:off x="3892590" y="2425411"/>
              <a:ext cx="229742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</a:t>
              </a:r>
              <a:r>
                <a:rPr lang="ar-M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لاثة</a:t>
              </a:r>
              <a:r>
                <a:rPr lang="ar-M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</a:t>
              </a:r>
              <a:r>
                <a:rPr lang="ar-M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شار</a:t>
              </a:r>
              <a:r>
                <a:rPr lang="ar-M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CA6A0058-456F-2C34-D842-D0FDB1906D03}"/>
                    </a:ext>
                  </a:extLst>
                </p:cNvPr>
                <p:cNvSpPr txBox="1"/>
                <p:nvPr/>
              </p:nvSpPr>
              <p:spPr>
                <a:xfrm>
                  <a:off x="4713225" y="3240748"/>
                  <a:ext cx="322951" cy="18269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6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SA" sz="6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ar-SA" sz="6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m:oMathPara>
                  </a14:m>
                  <a:endParaRPr lang="fr-MA" sz="48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CA6A0058-456F-2C34-D842-D0FDB1906D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13225" y="3240748"/>
                  <a:ext cx="322951" cy="1826975"/>
                </a:xfrm>
                <a:prstGeom prst="rect">
                  <a:avLst/>
                </a:prstGeom>
                <a:blipFill>
                  <a:blip r:embed="rId3"/>
                  <a:stretch>
                    <a:fillRect r="-192857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94200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AE47E-8759-9746-9FFC-962E44EDA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3836924-CE6E-6C19-07CD-56AC1ECD8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730A2F6-9951-7373-F222-CC4DEAF20A7B}"/>
              </a:ext>
            </a:extLst>
          </p:cNvPr>
          <p:cNvSpPr txBox="1"/>
          <p:nvPr/>
        </p:nvSpPr>
        <p:spPr>
          <a:xfrm>
            <a:off x="1652155" y="914488"/>
            <a:ext cx="5839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الآن ،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أكتبوا الكسر التالي 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C639557-05F1-138B-1F4C-F68BDD2DF269}"/>
              </a:ext>
            </a:extLst>
          </p:cNvPr>
          <p:cNvSpPr txBox="1"/>
          <p:nvPr/>
        </p:nvSpPr>
        <p:spPr>
          <a:xfrm>
            <a:off x="3164021" y="2721114"/>
            <a:ext cx="33842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ج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ء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lang="ar-S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 م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ئ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1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52D81-3F99-89E5-AA65-EEBA60D15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9226A66-06E9-E618-70B0-199DB50FA501}"/>
              </a:ext>
            </a:extLst>
          </p:cNvPr>
          <p:cNvSpPr txBox="1"/>
          <p:nvPr/>
        </p:nvSpPr>
        <p:spPr>
          <a:xfrm>
            <a:off x="1260105" y="864745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ارفعوا  ألواحكم.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A62895-1159-133F-BC6A-993D656C8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DA1DBE-012D-9EA6-C56E-317EC5A83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8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F7B8C-7D24-65E9-E514-85ED96535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2">
            <a:extLst>
              <a:ext uri="{FF2B5EF4-FFF2-40B4-BE49-F238E27FC236}">
                <a16:creationId xmlns:a16="http://schemas.microsoft.com/office/drawing/2014/main" id="{4C43A3B6-14DC-A7C7-2EBF-44BA30F90A73}"/>
              </a:ext>
            </a:extLst>
          </p:cNvPr>
          <p:cNvSpPr txBox="1"/>
          <p:nvPr/>
        </p:nvSpPr>
        <p:spPr>
          <a:xfrm>
            <a:off x="729106" y="852719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صححوا.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007B61-D87C-13BB-DB53-7AC8340B78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456D894-9C9D-16BB-E3F7-5450931F2D83}"/>
              </a:ext>
            </a:extLst>
          </p:cNvPr>
          <p:cNvGrpSpPr/>
          <p:nvPr/>
        </p:nvGrpSpPr>
        <p:grpSpPr>
          <a:xfrm>
            <a:off x="2879870" y="2246832"/>
            <a:ext cx="3384260" cy="2948791"/>
            <a:chOff x="3224981" y="2278626"/>
            <a:chExt cx="3384260" cy="2948791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0530676-D1B7-792D-AD24-2938249A9656}"/>
                </a:ext>
              </a:extLst>
            </p:cNvPr>
            <p:cNvSpPr txBox="1"/>
            <p:nvPr/>
          </p:nvSpPr>
          <p:spPr>
            <a:xfrm>
              <a:off x="3224981" y="2278626"/>
              <a:ext cx="33842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25 ج</a:t>
              </a:r>
              <a:r>
                <a:rPr lang="ar-M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</a:t>
              </a:r>
              <a:r>
                <a:rPr lang="ar-M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ء</a:t>
              </a:r>
              <a:r>
                <a:rPr lang="ar-M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ً</a:t>
              </a:r>
              <a:r>
                <a:rPr lang="ar-S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 م</a:t>
              </a:r>
              <a:r>
                <a:rPr lang="ar-M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ئ</a:t>
              </a:r>
              <a:r>
                <a:rPr lang="ar-M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4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B6C098D5-6176-65F7-442B-1718B8A74B4B}"/>
                    </a:ext>
                  </a:extLst>
                </p:cNvPr>
                <p:cNvSpPr txBox="1"/>
                <p:nvPr/>
              </p:nvSpPr>
              <p:spPr>
                <a:xfrm>
                  <a:off x="4122391" y="3381655"/>
                  <a:ext cx="1721945" cy="18457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6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SA" sz="6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𝟐𝟓</m:t>
                            </m:r>
                          </m:num>
                          <m:den>
                            <m:r>
                              <a:rPr lang="ar-SA" sz="6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</m:oMath>
                    </m:oMathPara>
                  </a14:m>
                  <a:endParaRPr lang="fr-MA" sz="6000" b="1" dirty="0"/>
                </a:p>
              </p:txBody>
            </p:sp>
          </mc:Choice>
          <mc:Fallback xmlns="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B6C098D5-6176-65F7-442B-1718B8A74B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22391" y="3381655"/>
                  <a:ext cx="1721945" cy="184576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2803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32565-6E79-021A-87B2-6A6A06476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4CDE34E-D219-49CE-BBC7-440B219CD8B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4D7E15F-E7B2-D7B4-2B57-B1B9F0E03455}"/>
              </a:ext>
            </a:extLst>
          </p:cNvPr>
          <p:cNvGrpSpPr/>
          <p:nvPr/>
        </p:nvGrpSpPr>
        <p:grpSpPr>
          <a:xfrm>
            <a:off x="1463040" y="2610517"/>
            <a:ext cx="6370320" cy="2370557"/>
            <a:chOff x="1463040" y="2610517"/>
            <a:chExt cx="6370320" cy="237055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77B6B9A-D87D-0F28-68F5-70D1DAC7B6B9}"/>
                </a:ext>
              </a:extLst>
            </p:cNvPr>
            <p:cNvSpPr/>
            <p:nvPr/>
          </p:nvSpPr>
          <p:spPr>
            <a:xfrm>
              <a:off x="1463040" y="2610517"/>
              <a:ext cx="6370320" cy="237055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pic>
          <p:nvPicPr>
            <p:cNvPr id="18" name="Image 17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52E8669-5A72-09C0-151A-161E9524B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930347" y="3429000"/>
              <a:ext cx="841742" cy="841742"/>
            </a:xfrm>
            <a:prstGeom prst="rect">
              <a:avLst/>
            </a:prstGeom>
          </p:spPr>
        </p:pic>
      </p:grp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A37B0A8-1229-EFE1-5003-F1EA712DC31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9C1166F-164F-0C78-D971-8CC8337FA4A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" name="ZoneTexte 27">
            <a:extLst>
              <a:ext uri="{FF2B5EF4-FFF2-40B4-BE49-F238E27FC236}">
                <a16:creationId xmlns:a16="http://schemas.microsoft.com/office/drawing/2014/main" id="{37282394-5215-C20F-3581-B193893C881D}"/>
              </a:ext>
            </a:extLst>
          </p:cNvPr>
          <p:cNvSpPr txBox="1"/>
          <p:nvPr/>
        </p:nvSpPr>
        <p:spPr>
          <a:xfrm>
            <a:off x="1252604" y="3514268"/>
            <a:ext cx="60488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 rtl="1">
              <a:defRPr/>
            </a:pPr>
            <a:r>
              <a:rPr lang="ar-MA" sz="3200" b="1" dirty="0">
                <a:solidFill>
                  <a:srgbClr val="276F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SA" sz="3200" b="1" dirty="0">
                <a:solidFill>
                  <a:srgbClr val="276F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3200" b="1" dirty="0">
                <a:solidFill>
                  <a:srgbClr val="276F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رَ</a:t>
            </a:r>
            <a:r>
              <a:rPr lang="ar-SA" sz="3200" b="1" dirty="0">
                <a:solidFill>
                  <a:srgbClr val="276F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اءة</a:t>
            </a:r>
            <a:r>
              <a:rPr lang="ar-MA" sz="3200" b="1" dirty="0">
                <a:solidFill>
                  <a:srgbClr val="276F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 وَك</a:t>
            </a:r>
            <a:r>
              <a:rPr lang="ar-SA" sz="3200" b="1" dirty="0">
                <a:solidFill>
                  <a:srgbClr val="276F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3200" b="1" dirty="0">
                <a:solidFill>
                  <a:srgbClr val="276F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SA" sz="3200" b="1" dirty="0">
                <a:solidFill>
                  <a:srgbClr val="276F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3200" b="1" dirty="0">
                <a:solidFill>
                  <a:srgbClr val="276F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SA" sz="3200" b="1" dirty="0">
                <a:solidFill>
                  <a:srgbClr val="276F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dirty="0">
                <a:solidFill>
                  <a:srgbClr val="276F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 الْأعْدادَ الْعَشرِيّةَ(الْأَعَشارُ)</a:t>
            </a:r>
            <a:endParaRPr lang="en-US" sz="3200" b="1" dirty="0">
              <a:solidFill>
                <a:srgbClr val="276F8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40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03D7C-69DE-05ED-1889-C71742412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0CCD51D4-18A8-D175-FCFA-F1517D30EE03}"/>
              </a:ext>
            </a:extLst>
          </p:cNvPr>
          <p:cNvSpPr txBox="1"/>
          <p:nvPr/>
        </p:nvSpPr>
        <p:spPr>
          <a:xfrm>
            <a:off x="358020" y="875930"/>
            <a:ext cx="719282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Arial"/>
              </a:rPr>
              <a:t>اليوم ،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سنتَعَلم كيف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نقرأ ونكتب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الْأعْدادَ الْعَشرِيّةَ(الْأَعَشارُ)</a:t>
            </a:r>
            <a:endParaRPr lang="en-US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  <a:p>
            <a:pPr algn="r" defTabSz="609630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  <a:endParaRPr lang="ar-MA" sz="2000" b="1" kern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D3D0BC-7F03-7417-FC7C-F810AE4CCF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10CEACB-E142-3053-2B83-6F716D387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1626691"/>
            <a:ext cx="4914900" cy="49149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A5060E3-2CB7-BEF0-F99E-EEE9C0205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348" y="1697879"/>
            <a:ext cx="3273991" cy="484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5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493357" y="822958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عرض فيديو النمذجة</a:t>
            </a:r>
          </a:p>
        </p:txBody>
      </p:sp>
      <p:pic>
        <p:nvPicPr>
          <p:cNvPr id="5" name="N4P3S1L1vf2 (1)">
            <a:hlinkClick r:id="" action="ppaction://media"/>
            <a:extLst>
              <a:ext uri="{FF2B5EF4-FFF2-40B4-BE49-F238E27FC236}">
                <a16:creationId xmlns:a16="http://schemas.microsoft.com/office/drawing/2014/main" id="{74B57E9E-B6AF-0BAA-874F-CB2EBE987E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8329" y="1926715"/>
            <a:ext cx="7519894" cy="466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2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35430-811B-3EF5-693F-A5D221B44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8227BBB-DA3E-AC13-52B5-E2F9B9534FA2}"/>
              </a:ext>
            </a:extLst>
          </p:cNvPr>
          <p:cNvSpPr txBox="1"/>
          <p:nvPr/>
        </p:nvSpPr>
        <p:spPr>
          <a:xfrm>
            <a:off x="266644" y="866168"/>
            <a:ext cx="7214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من يذكرنا  بما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19C1F9-A893-31E8-EBE2-BE6E7DA5E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23C563-4F21-5C7E-42DA-F93852E24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422" y="1857405"/>
            <a:ext cx="6315956" cy="413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51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B1E62-2164-7682-BB9A-AABC56BE1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0E1577A-AB14-5E77-BD7B-9F8A31C8248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AB1A6F4C-387C-86BC-180B-506A8035BB33}"/>
              </a:ext>
            </a:extLst>
          </p:cNvPr>
          <p:cNvSpPr/>
          <p:nvPr/>
        </p:nvSpPr>
        <p:spPr>
          <a:xfrm>
            <a:off x="1928003" y="2610516"/>
            <a:ext cx="5577840" cy="298764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6523D970-D16C-FB5A-001D-438F08FA683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AE15EC1-7247-A64E-7200-DBB298C186F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ZoneTexte 20">
            <a:extLst>
              <a:ext uri="{FF2B5EF4-FFF2-40B4-BE49-F238E27FC236}">
                <a16:creationId xmlns:a16="http://schemas.microsoft.com/office/drawing/2014/main" id="{F6FD5402-7284-4010-3678-3907095EE2CF}"/>
              </a:ext>
            </a:extLst>
          </p:cNvPr>
          <p:cNvSpPr txBox="1"/>
          <p:nvPr/>
        </p:nvSpPr>
        <p:spPr>
          <a:xfrm>
            <a:off x="4043680" y="3199943"/>
            <a:ext cx="17702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النشاط1</a:t>
            </a:r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9C1BC2E-DDCA-9E23-12B9-8D0FD9260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3107018"/>
            <a:ext cx="841742" cy="791445"/>
          </a:xfrm>
          <a:prstGeom prst="rect">
            <a:avLst/>
          </a:prstGeom>
        </p:spPr>
      </p:pic>
      <p:sp>
        <p:nvSpPr>
          <p:cNvPr id="12" name="ZoneTexte 20">
            <a:extLst>
              <a:ext uri="{FF2B5EF4-FFF2-40B4-BE49-F238E27FC236}">
                <a16:creationId xmlns:a16="http://schemas.microsoft.com/office/drawing/2014/main" id="{C3D6A9FE-A10E-5F94-0034-44612A25CF23}"/>
              </a:ext>
            </a:extLst>
          </p:cNvPr>
          <p:cNvSpPr txBox="1"/>
          <p:nvPr/>
        </p:nvSpPr>
        <p:spPr>
          <a:xfrm>
            <a:off x="4391803" y="4044497"/>
            <a:ext cx="14450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النشاط2</a:t>
            </a:r>
          </a:p>
        </p:txBody>
      </p:sp>
      <p:sp>
        <p:nvSpPr>
          <p:cNvPr id="13" name="ZoneTexte 20">
            <a:extLst>
              <a:ext uri="{FF2B5EF4-FFF2-40B4-BE49-F238E27FC236}">
                <a16:creationId xmlns:a16="http://schemas.microsoft.com/office/drawing/2014/main" id="{2B010557-96F3-5D68-0471-F3F6F5881776}"/>
              </a:ext>
            </a:extLst>
          </p:cNvPr>
          <p:cNvSpPr txBox="1"/>
          <p:nvPr/>
        </p:nvSpPr>
        <p:spPr>
          <a:xfrm>
            <a:off x="4341003" y="4742227"/>
            <a:ext cx="14450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النشاط3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9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3CE1F-AC9C-A244-976D-FF0136D4E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69B4DBFD-8055-9B28-488E-AFB02C02E11E}"/>
              </a:ext>
            </a:extLst>
          </p:cNvPr>
          <p:cNvSpPr txBox="1"/>
          <p:nvPr/>
        </p:nvSpPr>
        <p:spPr>
          <a:xfrm>
            <a:off x="274321" y="758288"/>
            <a:ext cx="7342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انتيهوا، باتباع نفس خطوات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مجد وندى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س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نتعلم كيف نقرأ و نكتب ونمثل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الأعداد العشرية.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0534CE-CD21-AE55-4642-E97A4A8B8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806D3F9-1E5F-3F5A-441F-EF7E8A309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12336" r="4409"/>
          <a:stretch>
            <a:fillRect/>
          </a:stretch>
        </p:blipFill>
        <p:spPr>
          <a:xfrm>
            <a:off x="440193" y="1997626"/>
            <a:ext cx="8094207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57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26718-C33E-4BE1-DD36-5073C36C9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41DF6D1-AF9B-FFCE-F532-E5F80876D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12336" r="4409"/>
          <a:stretch>
            <a:fillRect/>
          </a:stretch>
        </p:blipFill>
        <p:spPr>
          <a:xfrm>
            <a:off x="440193" y="2212257"/>
            <a:ext cx="7152823" cy="3965023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50D6AD6-B448-F74C-BE04-A9E22EEA717D}"/>
              </a:ext>
            </a:extLst>
          </p:cNvPr>
          <p:cNvSpPr txBox="1"/>
          <p:nvPr/>
        </p:nvSpPr>
        <p:spPr>
          <a:xfrm>
            <a:off x="910784" y="929877"/>
            <a:ext cx="6532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الأولى؟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C55D34-ACCC-FBEE-E178-05FAB88F8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8">
            <a:extLst>
              <a:ext uri="{FF2B5EF4-FFF2-40B4-BE49-F238E27FC236}">
                <a16:creationId xmlns:a16="http://schemas.microsoft.com/office/drawing/2014/main" id="{7F4123F9-AA6B-D4F0-17B7-C8F36F1908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3467" y="4665963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3" name="Group 13">
            <a:extLst>
              <a:ext uri="{FF2B5EF4-FFF2-40B4-BE49-F238E27FC236}">
                <a16:creationId xmlns:a16="http://schemas.microsoft.com/office/drawing/2014/main" id="{8DB44F99-CB99-3FC0-276F-AED4AED98C95}"/>
              </a:ext>
            </a:extLst>
          </p:cNvPr>
          <p:cNvGrpSpPr/>
          <p:nvPr/>
        </p:nvGrpSpPr>
        <p:grpSpPr>
          <a:xfrm>
            <a:off x="1239519" y="1503553"/>
            <a:ext cx="6353497" cy="481407"/>
            <a:chOff x="3507816" y="1664970"/>
            <a:chExt cx="4084764" cy="481407"/>
          </a:xfrm>
        </p:grpSpPr>
        <p:sp>
          <p:nvSpPr>
            <p:cNvPr id="4" name="Rectangle : coins arrondis 2">
              <a:extLst>
                <a:ext uri="{FF2B5EF4-FFF2-40B4-BE49-F238E27FC236}">
                  <a16:creationId xmlns:a16="http://schemas.microsoft.com/office/drawing/2014/main" id="{172BD767-B4FC-AF9F-FED4-53BEEA72F81B}"/>
                </a:ext>
              </a:extLst>
            </p:cNvPr>
            <p:cNvSpPr/>
            <p:nvPr/>
          </p:nvSpPr>
          <p:spPr>
            <a:xfrm>
              <a:off x="6317100" y="1700709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13A1574-390E-5231-59BE-FAE96C383C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4890" y="1705980"/>
              <a:ext cx="297690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7" name="Rectangle : coins arrondis 8">
              <a:extLst>
                <a:ext uri="{FF2B5EF4-FFF2-40B4-BE49-F238E27FC236}">
                  <a16:creationId xmlns:a16="http://schemas.microsoft.com/office/drawing/2014/main" id="{CE1F2A71-CA4E-18C5-CD13-362221066971}"/>
                </a:ext>
              </a:extLst>
            </p:cNvPr>
            <p:cNvSpPr/>
            <p:nvPr/>
          </p:nvSpPr>
          <p:spPr>
            <a:xfrm>
              <a:off x="3507816" y="1673665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1F2962A-C504-75A9-2053-835E5B241D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54999" y="1664970"/>
              <a:ext cx="29522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fr-MA" sz="3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" name="Rectangle : coins arrondis 10">
              <a:extLst>
                <a:ext uri="{FF2B5EF4-FFF2-40B4-BE49-F238E27FC236}">
                  <a16:creationId xmlns:a16="http://schemas.microsoft.com/office/drawing/2014/main" id="{9E3F06BE-FC77-BF1B-85EF-18579D9BA934}"/>
                </a:ext>
              </a:extLst>
            </p:cNvPr>
            <p:cNvSpPr/>
            <p:nvPr/>
          </p:nvSpPr>
          <p:spPr>
            <a:xfrm>
              <a:off x="4901762" y="1691246"/>
              <a:ext cx="862308" cy="433004"/>
            </a:xfrm>
            <a:prstGeom prst="round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أَضَعُ</a:t>
              </a:r>
              <a:endPara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03A7DE60-9850-8CA1-240B-792B14F6B7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40188" y="1664970"/>
              <a:ext cx="288857" cy="440397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</a:rPr>
                <a:t>2</a:t>
              </a:r>
              <a:endParaRPr lang="fr-MA" sz="3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637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7264B-86AF-3EBE-F377-F9AEAE927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EC9B5161-2E8A-7766-AD61-049BEE9ECDCB}"/>
              </a:ext>
            </a:extLst>
          </p:cNvPr>
          <p:cNvSpPr txBox="1"/>
          <p:nvPr/>
        </p:nvSpPr>
        <p:spPr>
          <a:xfrm>
            <a:off x="999576" y="862053"/>
            <a:ext cx="6532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على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لواحكم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اكتبوا عدد الوحدات  الصحيحة؛</a:t>
            </a:r>
          </a:p>
          <a:p>
            <a:pPr lvl="0" algn="r" rtl="1"/>
            <a:endParaRPr lang="ar-MA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7C0521-BA16-85B8-61CC-AB5B47888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BAF6458-8438-6F75-8AAF-8186E0A6A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12336" r="4409"/>
          <a:stretch>
            <a:fillRect/>
          </a:stretch>
        </p:blipFill>
        <p:spPr>
          <a:xfrm>
            <a:off x="332592" y="2080689"/>
            <a:ext cx="8094207" cy="4326195"/>
          </a:xfrm>
          <a:prstGeom prst="rect">
            <a:avLst/>
          </a:prstGeom>
        </p:spPr>
      </p:pic>
      <p:grpSp>
        <p:nvGrpSpPr>
          <p:cNvPr id="11" name="Group 13">
            <a:extLst>
              <a:ext uri="{FF2B5EF4-FFF2-40B4-BE49-F238E27FC236}">
                <a16:creationId xmlns:a16="http://schemas.microsoft.com/office/drawing/2014/main" id="{4FD07722-21EB-F7E2-1317-E6A8A0DA8963}"/>
              </a:ext>
            </a:extLst>
          </p:cNvPr>
          <p:cNvGrpSpPr/>
          <p:nvPr/>
        </p:nvGrpSpPr>
        <p:grpSpPr>
          <a:xfrm>
            <a:off x="866341" y="1503553"/>
            <a:ext cx="6726676" cy="481407"/>
            <a:chOff x="3507816" y="1664970"/>
            <a:chExt cx="4084764" cy="481407"/>
          </a:xfrm>
        </p:grpSpPr>
        <p:sp>
          <p:nvSpPr>
            <p:cNvPr id="12" name="Rectangle : coins arrondis 2">
              <a:extLst>
                <a:ext uri="{FF2B5EF4-FFF2-40B4-BE49-F238E27FC236}">
                  <a16:creationId xmlns:a16="http://schemas.microsoft.com/office/drawing/2014/main" id="{83A7FFCE-F6E8-FED2-01B4-C023641ADEE3}"/>
                </a:ext>
              </a:extLst>
            </p:cNvPr>
            <p:cNvSpPr/>
            <p:nvPr/>
          </p:nvSpPr>
          <p:spPr>
            <a:xfrm>
              <a:off x="6317100" y="1700709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D7BA91C3-229A-F1D1-2605-79C0458619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4890" y="1705980"/>
              <a:ext cx="297690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14" name="Rectangle : coins arrondis 8">
              <a:extLst>
                <a:ext uri="{FF2B5EF4-FFF2-40B4-BE49-F238E27FC236}">
                  <a16:creationId xmlns:a16="http://schemas.microsoft.com/office/drawing/2014/main" id="{208E1858-1280-B7C0-1938-8FCC18696B4D}"/>
                </a:ext>
              </a:extLst>
            </p:cNvPr>
            <p:cNvSpPr/>
            <p:nvPr/>
          </p:nvSpPr>
          <p:spPr>
            <a:xfrm>
              <a:off x="3507816" y="1673665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D1A3DCA3-A6C9-F473-116B-8C0FE8A88F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54999" y="1664970"/>
              <a:ext cx="29522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fr-MA" sz="3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199D67BA-7F68-0FBA-D7BC-8EFFB3E9D906}"/>
                </a:ext>
              </a:extLst>
            </p:cNvPr>
            <p:cNvSpPr/>
            <p:nvPr/>
          </p:nvSpPr>
          <p:spPr>
            <a:xfrm>
              <a:off x="4901762" y="1691246"/>
              <a:ext cx="862308" cy="433004"/>
            </a:xfrm>
            <a:prstGeom prst="round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أَضَعُ</a:t>
              </a:r>
              <a:endParaRPr lang="fr-FR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044E8EA5-9243-A199-60B0-9406F37FBB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40188" y="1664970"/>
              <a:ext cx="288857" cy="440397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</a:rPr>
                <a:t>2</a:t>
              </a:r>
              <a:endParaRPr lang="fr-MA" sz="3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B7D2468-2672-1737-33D0-96174CE692A4}"/>
              </a:ext>
            </a:extLst>
          </p:cNvPr>
          <p:cNvSpPr/>
          <p:nvPr/>
        </p:nvSpPr>
        <p:spPr>
          <a:xfrm>
            <a:off x="866341" y="3718560"/>
            <a:ext cx="7058460" cy="7721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755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A0AD5-5B04-EE99-6CA5-3CC0F6DFF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D3390B5-4DAA-5467-E78B-BEE637032E37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 ألواحكم.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9D38365-F746-7F93-30FA-6074DE458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CFE005-7CC3-EB53-F768-49AFE8D94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9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BC171-95AF-C83B-CCE6-1DE651120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A5B24A2-418F-86C9-1CCC-F2F9015DDDEF}"/>
              </a:ext>
            </a:extLst>
          </p:cNvPr>
          <p:cNvSpPr txBox="1"/>
          <p:nvPr/>
        </p:nvSpPr>
        <p:spPr>
          <a:xfrm>
            <a:off x="999576" y="862053"/>
            <a:ext cx="6532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عدد الوحدات الصحيحة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هي 7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3B395B-B992-72BE-10BB-1154886DF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58DEF940-3979-6CC3-572B-71CE03A80A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12336" r="4409"/>
          <a:stretch>
            <a:fillRect/>
          </a:stretch>
        </p:blipFill>
        <p:spPr>
          <a:xfrm>
            <a:off x="332592" y="2080689"/>
            <a:ext cx="8094207" cy="4326195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309358F1-F07A-7E2E-74E4-000567DD4266}"/>
              </a:ext>
            </a:extLst>
          </p:cNvPr>
          <p:cNvSpPr txBox="1"/>
          <p:nvPr/>
        </p:nvSpPr>
        <p:spPr>
          <a:xfrm>
            <a:off x="6106159" y="3758112"/>
            <a:ext cx="812107" cy="5232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ar-SA" sz="2800" dirty="0">
                <a:solidFill>
                  <a:srgbClr val="FF0000"/>
                </a:solidFill>
              </a:rPr>
              <a:t>7</a:t>
            </a:r>
            <a:endParaRPr lang="fr-MA" sz="2800" dirty="0">
              <a:solidFill>
                <a:srgbClr val="FF0000"/>
              </a:solidFill>
            </a:endParaRPr>
          </a:p>
        </p:txBody>
      </p:sp>
      <p:grpSp>
        <p:nvGrpSpPr>
          <p:cNvPr id="11" name="Group 13">
            <a:extLst>
              <a:ext uri="{FF2B5EF4-FFF2-40B4-BE49-F238E27FC236}">
                <a16:creationId xmlns:a16="http://schemas.microsoft.com/office/drawing/2014/main" id="{1CBAED7D-C005-2FDB-B354-910D1362716E}"/>
              </a:ext>
            </a:extLst>
          </p:cNvPr>
          <p:cNvGrpSpPr/>
          <p:nvPr/>
        </p:nvGrpSpPr>
        <p:grpSpPr>
          <a:xfrm>
            <a:off x="866341" y="1503553"/>
            <a:ext cx="6726676" cy="481407"/>
            <a:chOff x="3507816" y="1664970"/>
            <a:chExt cx="4084764" cy="481407"/>
          </a:xfrm>
        </p:grpSpPr>
        <p:sp>
          <p:nvSpPr>
            <p:cNvPr id="12" name="Rectangle : coins arrondis 2">
              <a:extLst>
                <a:ext uri="{FF2B5EF4-FFF2-40B4-BE49-F238E27FC236}">
                  <a16:creationId xmlns:a16="http://schemas.microsoft.com/office/drawing/2014/main" id="{74B7221C-FFAE-7EA4-3F81-3258787313CA}"/>
                </a:ext>
              </a:extLst>
            </p:cNvPr>
            <p:cNvSpPr/>
            <p:nvPr/>
          </p:nvSpPr>
          <p:spPr>
            <a:xfrm>
              <a:off x="6317100" y="1700709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7C78605-F829-5B8B-2C80-30A92A231F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4890" y="1705980"/>
              <a:ext cx="297690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14" name="Rectangle : coins arrondis 8">
              <a:extLst>
                <a:ext uri="{FF2B5EF4-FFF2-40B4-BE49-F238E27FC236}">
                  <a16:creationId xmlns:a16="http://schemas.microsoft.com/office/drawing/2014/main" id="{1EC884CC-23A2-3B1A-E6A3-F1BC5512FFC2}"/>
                </a:ext>
              </a:extLst>
            </p:cNvPr>
            <p:cNvSpPr/>
            <p:nvPr/>
          </p:nvSpPr>
          <p:spPr>
            <a:xfrm>
              <a:off x="3507816" y="1673665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0F1A9376-F70D-59ED-572F-047A6EB1CA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54999" y="1664970"/>
              <a:ext cx="29522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fr-MA" sz="3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71047655-0624-1110-367C-D8494F3CE79C}"/>
                </a:ext>
              </a:extLst>
            </p:cNvPr>
            <p:cNvSpPr/>
            <p:nvPr/>
          </p:nvSpPr>
          <p:spPr>
            <a:xfrm>
              <a:off x="4901762" y="1691246"/>
              <a:ext cx="862308" cy="433004"/>
            </a:xfrm>
            <a:prstGeom prst="round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أَضَعُ</a:t>
              </a:r>
              <a:endParaRPr lang="fr-FR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09656765-3B3A-D177-D0D8-C7D5E3E007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40188" y="1664970"/>
              <a:ext cx="275419" cy="419909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</a:rPr>
                <a:t>2</a:t>
              </a:r>
              <a:endParaRPr lang="fr-MA" sz="3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B715E02-D17E-73C8-909D-F240E5760AB9}"/>
              </a:ext>
            </a:extLst>
          </p:cNvPr>
          <p:cNvSpPr/>
          <p:nvPr/>
        </p:nvSpPr>
        <p:spPr>
          <a:xfrm>
            <a:off x="866341" y="3718560"/>
            <a:ext cx="7058460" cy="7721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910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941F0-0DB7-A995-76F2-49BCDBCE7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17ADB74-C9F4-AD71-455A-825DC60BCA78}"/>
              </a:ext>
            </a:extLst>
          </p:cNvPr>
          <p:cNvSpPr txBox="1"/>
          <p:nvPr/>
        </p:nvSpPr>
        <p:spPr>
          <a:xfrm>
            <a:off x="999576" y="862053"/>
            <a:ext cx="6532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ماذا نفعل في الخطوة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 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7DCA08-27FA-B95B-E69B-8D71E33BB0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1" name="Group 13">
            <a:extLst>
              <a:ext uri="{FF2B5EF4-FFF2-40B4-BE49-F238E27FC236}">
                <a16:creationId xmlns:a16="http://schemas.microsoft.com/office/drawing/2014/main" id="{5BF807AC-4AE3-C87C-6793-F357C7E48AED}"/>
              </a:ext>
            </a:extLst>
          </p:cNvPr>
          <p:cNvGrpSpPr/>
          <p:nvPr/>
        </p:nvGrpSpPr>
        <p:grpSpPr>
          <a:xfrm>
            <a:off x="866341" y="1503553"/>
            <a:ext cx="6726676" cy="481407"/>
            <a:chOff x="3507816" y="1664970"/>
            <a:chExt cx="4084764" cy="481407"/>
          </a:xfrm>
        </p:grpSpPr>
        <p:sp>
          <p:nvSpPr>
            <p:cNvPr id="12" name="Rectangle : coins arrondis 2">
              <a:extLst>
                <a:ext uri="{FF2B5EF4-FFF2-40B4-BE49-F238E27FC236}">
                  <a16:creationId xmlns:a16="http://schemas.microsoft.com/office/drawing/2014/main" id="{47ED8851-63D4-07FB-EBBB-B62F0AE1FC38}"/>
                </a:ext>
              </a:extLst>
            </p:cNvPr>
            <p:cNvSpPr/>
            <p:nvPr/>
          </p:nvSpPr>
          <p:spPr>
            <a:xfrm>
              <a:off x="6317100" y="1700709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1020045-D4D4-BFB3-2F61-984101005E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4890" y="1705980"/>
              <a:ext cx="297690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14" name="Rectangle : coins arrondis 8">
              <a:extLst>
                <a:ext uri="{FF2B5EF4-FFF2-40B4-BE49-F238E27FC236}">
                  <a16:creationId xmlns:a16="http://schemas.microsoft.com/office/drawing/2014/main" id="{530BA93E-7A00-D405-68D9-E88E51511EAE}"/>
                </a:ext>
              </a:extLst>
            </p:cNvPr>
            <p:cNvSpPr/>
            <p:nvPr/>
          </p:nvSpPr>
          <p:spPr>
            <a:xfrm>
              <a:off x="3507816" y="1673665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01BAFF-6924-F66A-5770-7BBC1B9B04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54999" y="1664970"/>
              <a:ext cx="29522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fr-MA" sz="3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A52AD0E3-2AA0-B131-9D3E-3BB4B0D8CECF}"/>
                </a:ext>
              </a:extLst>
            </p:cNvPr>
            <p:cNvSpPr/>
            <p:nvPr/>
          </p:nvSpPr>
          <p:spPr>
            <a:xfrm>
              <a:off x="4901762" y="1691246"/>
              <a:ext cx="862308" cy="433004"/>
            </a:xfrm>
            <a:prstGeom prst="round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أَضَعُ</a:t>
              </a:r>
              <a:endParaRPr lang="fr-FR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0EC0AD31-620A-85CB-A82E-CE8F49E9DB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40188" y="1664970"/>
              <a:ext cx="288857" cy="440397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>
                      <a:lumMod val="65000"/>
                    </a:schemeClr>
                  </a:solidFill>
                </a:rPr>
                <a:t>2</a:t>
              </a:r>
              <a:endParaRPr lang="fr-MA" sz="3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B748DED-D7E0-7A03-B23A-CFB76BDA4A15}"/>
              </a:ext>
            </a:extLst>
          </p:cNvPr>
          <p:cNvGrpSpPr/>
          <p:nvPr/>
        </p:nvGrpSpPr>
        <p:grpSpPr>
          <a:xfrm>
            <a:off x="332593" y="2080690"/>
            <a:ext cx="6881008" cy="3915258"/>
            <a:chOff x="332592" y="2080689"/>
            <a:chExt cx="8094207" cy="4326195"/>
          </a:xfrm>
        </p:grpSpPr>
        <p:pic>
          <p:nvPicPr>
            <p:cNvPr id="19" name="Image 18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6C11A1A3-741C-F235-11FB-D0D3BCCFB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71" t="12336" r="4409"/>
            <a:stretch>
              <a:fillRect/>
            </a:stretch>
          </p:blipFill>
          <p:spPr>
            <a:xfrm>
              <a:off x="332592" y="2080689"/>
              <a:ext cx="8094207" cy="4326195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7E5C53A0-59AC-5944-FDB9-B9DF426A6BA5}"/>
                </a:ext>
              </a:extLst>
            </p:cNvPr>
            <p:cNvSpPr txBox="1"/>
            <p:nvPr/>
          </p:nvSpPr>
          <p:spPr>
            <a:xfrm>
              <a:off x="5974773" y="3861111"/>
              <a:ext cx="1309254" cy="52322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SA" sz="2800" dirty="0">
                  <a:solidFill>
                    <a:srgbClr val="FF0000"/>
                  </a:solidFill>
                </a:rPr>
                <a:t>7</a:t>
              </a:r>
              <a:endParaRPr lang="fr-MA" sz="2800" dirty="0">
                <a:solidFill>
                  <a:srgbClr val="FF0000"/>
                </a:solidFill>
              </a:endParaRPr>
            </a:p>
          </p:txBody>
        </p: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4E8D8007-2D7A-4F17-E589-E4AC2447D0A0}"/>
                </a:ext>
              </a:extLst>
            </p:cNvPr>
            <p:cNvSpPr/>
            <p:nvPr/>
          </p:nvSpPr>
          <p:spPr>
            <a:xfrm>
              <a:off x="866341" y="3718560"/>
              <a:ext cx="7058460" cy="77216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4" name="Image 18">
            <a:extLst>
              <a:ext uri="{FF2B5EF4-FFF2-40B4-BE49-F238E27FC236}">
                <a16:creationId xmlns:a16="http://schemas.microsoft.com/office/drawing/2014/main" id="{C623C7C1-E1A6-7FF3-89ED-7B96BE33A7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7903" y="4261797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809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3E9A5-00A9-6D63-83BF-658C1F65F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279B6CB-BEF3-E345-21DE-1686154BA3F2}"/>
              </a:ext>
            </a:extLst>
          </p:cNvPr>
          <p:cNvSpPr txBox="1"/>
          <p:nvPr/>
        </p:nvSpPr>
        <p:spPr>
          <a:xfrm>
            <a:off x="999576" y="862053"/>
            <a:ext cx="6532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اكتبوا الفاصلة في الكتابة العشرية للعدد .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8C0D55-C57F-5DCF-2646-6C3D93BDB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5B80D415-686D-EF5A-EADA-610A4E1247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12336" r="4409"/>
          <a:stretch>
            <a:fillRect/>
          </a:stretch>
        </p:blipFill>
        <p:spPr>
          <a:xfrm>
            <a:off x="332592" y="2080689"/>
            <a:ext cx="8094207" cy="4326195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39DE7B69-C44D-169B-E0F8-E02C204D1EE0}"/>
              </a:ext>
            </a:extLst>
          </p:cNvPr>
          <p:cNvSpPr txBox="1"/>
          <p:nvPr/>
        </p:nvSpPr>
        <p:spPr>
          <a:xfrm>
            <a:off x="5974773" y="3861111"/>
            <a:ext cx="1309254" cy="5232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ar-SA" sz="2800" dirty="0">
                <a:solidFill>
                  <a:srgbClr val="FF0000"/>
                </a:solidFill>
              </a:rPr>
              <a:t>7</a:t>
            </a:r>
            <a:endParaRPr lang="fr-MA" sz="2800" dirty="0">
              <a:solidFill>
                <a:srgbClr val="FF0000"/>
              </a:solidFill>
            </a:endParaRPr>
          </a:p>
        </p:txBody>
      </p:sp>
      <p:grpSp>
        <p:nvGrpSpPr>
          <p:cNvPr id="11" name="Group 13">
            <a:extLst>
              <a:ext uri="{FF2B5EF4-FFF2-40B4-BE49-F238E27FC236}">
                <a16:creationId xmlns:a16="http://schemas.microsoft.com/office/drawing/2014/main" id="{F09C6035-4775-B2CB-0B21-3DFE559E19DA}"/>
              </a:ext>
            </a:extLst>
          </p:cNvPr>
          <p:cNvGrpSpPr/>
          <p:nvPr/>
        </p:nvGrpSpPr>
        <p:grpSpPr>
          <a:xfrm>
            <a:off x="866341" y="1503553"/>
            <a:ext cx="6726676" cy="481407"/>
            <a:chOff x="3507816" y="1664970"/>
            <a:chExt cx="4084764" cy="481407"/>
          </a:xfrm>
        </p:grpSpPr>
        <p:sp>
          <p:nvSpPr>
            <p:cNvPr id="12" name="Rectangle : coins arrondis 2">
              <a:extLst>
                <a:ext uri="{FF2B5EF4-FFF2-40B4-BE49-F238E27FC236}">
                  <a16:creationId xmlns:a16="http://schemas.microsoft.com/office/drawing/2014/main" id="{42058216-F026-AEF3-9F34-1F0DDA9F1228}"/>
                </a:ext>
              </a:extLst>
            </p:cNvPr>
            <p:cNvSpPr/>
            <p:nvPr/>
          </p:nvSpPr>
          <p:spPr>
            <a:xfrm>
              <a:off x="6317100" y="1700709"/>
              <a:ext cx="999174" cy="423541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</a:t>
              </a:r>
              <a:endParaRPr lang="fr-FR" sz="2400" dirty="0">
                <a:solidFill>
                  <a:schemeClr val="bg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A782F81-4F4C-6F63-83A2-18225FA127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4890" y="1705980"/>
              <a:ext cx="297690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</a:rPr>
                <a:t>1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 : coins arrondis 8">
              <a:extLst>
                <a:ext uri="{FF2B5EF4-FFF2-40B4-BE49-F238E27FC236}">
                  <a16:creationId xmlns:a16="http://schemas.microsoft.com/office/drawing/2014/main" id="{8903C5FB-94A7-E956-8216-003B2757930E}"/>
                </a:ext>
              </a:extLst>
            </p:cNvPr>
            <p:cNvSpPr/>
            <p:nvPr/>
          </p:nvSpPr>
          <p:spPr>
            <a:xfrm>
              <a:off x="3507816" y="1673665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F252EC50-A771-0912-322B-9210E42D02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54999" y="1664970"/>
              <a:ext cx="29522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fr-MA" sz="3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0DCEAF4C-0F6C-BCBF-62D8-D37D6C8F9894}"/>
                </a:ext>
              </a:extLst>
            </p:cNvPr>
            <p:cNvSpPr/>
            <p:nvPr/>
          </p:nvSpPr>
          <p:spPr>
            <a:xfrm>
              <a:off x="4901762" y="1691246"/>
              <a:ext cx="862308" cy="433004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أَضَعُ</a:t>
              </a:r>
              <a:endParaRPr lang="fr-FR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111A901-14A4-BC3D-471B-1BB02E7616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40188" y="1664970"/>
              <a:ext cx="28885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</a:rPr>
                <a:t>2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69479C9-8B56-A97E-D65A-A86F3F88B44D}"/>
              </a:ext>
            </a:extLst>
          </p:cNvPr>
          <p:cNvSpPr/>
          <p:nvPr/>
        </p:nvSpPr>
        <p:spPr>
          <a:xfrm>
            <a:off x="866341" y="3718560"/>
            <a:ext cx="7058460" cy="7721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441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B1E4B-7ECE-A33C-C292-AC6BCC522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B69CD59-5B45-7F96-CE01-BECAFBBE0E45}"/>
              </a:ext>
            </a:extLst>
          </p:cNvPr>
          <p:cNvSpPr txBox="1"/>
          <p:nvPr/>
        </p:nvSpPr>
        <p:spPr>
          <a:xfrm>
            <a:off x="1260105" y="864745"/>
            <a:ext cx="6273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1F9C901-BFF0-DE9E-5C61-EFD3AC745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990D7B1-DCDF-467F-6322-E262CABE5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6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FFBD5-4304-FC77-88A5-47130122F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2215561-7CD1-BD49-9594-5F397D756A33}"/>
              </a:ext>
            </a:extLst>
          </p:cNvPr>
          <p:cNvSpPr txBox="1"/>
          <p:nvPr/>
        </p:nvSpPr>
        <p:spPr>
          <a:xfrm>
            <a:off x="999576" y="862053"/>
            <a:ext cx="6532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SA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 الفاصلة بعد الجزء الصحيح على اليمين. 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BA1F7C-B983-8449-C06D-6F30560544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1D6E690-436F-05CB-D765-7EC2692D08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12336" r="4409"/>
          <a:stretch>
            <a:fillRect/>
          </a:stretch>
        </p:blipFill>
        <p:spPr>
          <a:xfrm>
            <a:off x="332592" y="2080689"/>
            <a:ext cx="8094207" cy="4326195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19CB3DD5-B45A-A593-3796-9D7A38C58ADB}"/>
              </a:ext>
            </a:extLst>
          </p:cNvPr>
          <p:cNvSpPr txBox="1"/>
          <p:nvPr/>
        </p:nvSpPr>
        <p:spPr>
          <a:xfrm>
            <a:off x="5974773" y="3861111"/>
            <a:ext cx="130925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sz="3200" dirty="0">
                <a:solidFill>
                  <a:srgbClr val="FF0000"/>
                </a:solidFill>
              </a:rPr>
              <a:t>,7</a:t>
            </a:r>
            <a:endParaRPr lang="fr-MA" sz="3200" dirty="0">
              <a:solidFill>
                <a:srgbClr val="FF0000"/>
              </a:solidFill>
            </a:endParaRPr>
          </a:p>
        </p:txBody>
      </p:sp>
      <p:grpSp>
        <p:nvGrpSpPr>
          <p:cNvPr id="10" name="Group 13">
            <a:extLst>
              <a:ext uri="{FF2B5EF4-FFF2-40B4-BE49-F238E27FC236}">
                <a16:creationId xmlns:a16="http://schemas.microsoft.com/office/drawing/2014/main" id="{C11D8081-FA4B-6CAC-786F-B5A3F2C70338}"/>
              </a:ext>
            </a:extLst>
          </p:cNvPr>
          <p:cNvGrpSpPr/>
          <p:nvPr/>
        </p:nvGrpSpPr>
        <p:grpSpPr>
          <a:xfrm>
            <a:off x="866341" y="1503553"/>
            <a:ext cx="6726676" cy="481407"/>
            <a:chOff x="3507816" y="1664970"/>
            <a:chExt cx="4084764" cy="481407"/>
          </a:xfrm>
        </p:grpSpPr>
        <p:sp>
          <p:nvSpPr>
            <p:cNvPr id="11" name="Rectangle : coins arrondis 2">
              <a:extLst>
                <a:ext uri="{FF2B5EF4-FFF2-40B4-BE49-F238E27FC236}">
                  <a16:creationId xmlns:a16="http://schemas.microsoft.com/office/drawing/2014/main" id="{BB22B757-BBD4-4685-48B6-8ED16EF45C61}"/>
                </a:ext>
              </a:extLst>
            </p:cNvPr>
            <p:cNvSpPr/>
            <p:nvPr/>
          </p:nvSpPr>
          <p:spPr>
            <a:xfrm>
              <a:off x="6317100" y="1700709"/>
              <a:ext cx="999174" cy="423541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</a:t>
              </a:r>
              <a:endParaRPr lang="fr-FR" sz="2400" dirty="0">
                <a:solidFill>
                  <a:schemeClr val="bg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9F6D68B3-CEEA-CD6B-87DC-0ADDEFCF56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4890" y="1705980"/>
              <a:ext cx="297690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</a:rPr>
                <a:t>1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Rectangle : coins arrondis 8">
              <a:extLst>
                <a:ext uri="{FF2B5EF4-FFF2-40B4-BE49-F238E27FC236}">
                  <a16:creationId xmlns:a16="http://schemas.microsoft.com/office/drawing/2014/main" id="{3FBA0556-0818-83C5-5F30-DACC2E722F96}"/>
                </a:ext>
              </a:extLst>
            </p:cNvPr>
            <p:cNvSpPr/>
            <p:nvPr/>
          </p:nvSpPr>
          <p:spPr>
            <a:xfrm>
              <a:off x="3507816" y="1673665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5022CB8-C46A-8F3C-9BAE-1BABA4A722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54999" y="1664970"/>
              <a:ext cx="29522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fr-MA" sz="3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" name="Rectangle : coins arrondis 10">
              <a:extLst>
                <a:ext uri="{FF2B5EF4-FFF2-40B4-BE49-F238E27FC236}">
                  <a16:creationId xmlns:a16="http://schemas.microsoft.com/office/drawing/2014/main" id="{77FDE420-35F8-0BCC-4DB6-7AB979202824}"/>
                </a:ext>
              </a:extLst>
            </p:cNvPr>
            <p:cNvSpPr/>
            <p:nvPr/>
          </p:nvSpPr>
          <p:spPr>
            <a:xfrm>
              <a:off x="4901762" y="1691246"/>
              <a:ext cx="862308" cy="433004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أَضَعُ</a:t>
              </a:r>
              <a:endParaRPr lang="fr-FR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22FA4B28-B2B3-E145-34BD-5D5D42277B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40188" y="1664970"/>
              <a:ext cx="28885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</a:rPr>
                <a:t>2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361B6B7-7398-01A8-CAD4-3F76219BDCF3}"/>
              </a:ext>
            </a:extLst>
          </p:cNvPr>
          <p:cNvSpPr/>
          <p:nvPr/>
        </p:nvSpPr>
        <p:spPr>
          <a:xfrm>
            <a:off x="866341" y="3718560"/>
            <a:ext cx="7058460" cy="7721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818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580AF-649C-B7E3-AF92-F1F3B8834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F17F967-BC84-B78B-91D0-74790FCC0C4E}"/>
              </a:ext>
            </a:extLst>
          </p:cNvPr>
          <p:cNvSpPr txBox="1"/>
          <p:nvPr/>
        </p:nvSpPr>
        <p:spPr>
          <a:xfrm>
            <a:off x="999576" y="862053"/>
            <a:ext cx="6532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الآن، اكتبوا رقم الأعشار.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C00F78-6CA7-2152-EA84-A03854751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A78CD3D-1B79-220C-D07A-8E5A5BBF66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12336" r="4409"/>
          <a:stretch>
            <a:fillRect/>
          </a:stretch>
        </p:blipFill>
        <p:spPr>
          <a:xfrm>
            <a:off x="332592" y="2080689"/>
            <a:ext cx="8094207" cy="4326195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162A934E-7FE2-8EFD-040C-53267AC12548}"/>
              </a:ext>
            </a:extLst>
          </p:cNvPr>
          <p:cNvSpPr txBox="1"/>
          <p:nvPr/>
        </p:nvSpPr>
        <p:spPr>
          <a:xfrm>
            <a:off x="5974773" y="3861111"/>
            <a:ext cx="130925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sz="3200" dirty="0">
                <a:solidFill>
                  <a:srgbClr val="FF0000"/>
                </a:solidFill>
              </a:rPr>
              <a:t>,7</a:t>
            </a:r>
            <a:endParaRPr lang="fr-MA" sz="3200" dirty="0">
              <a:solidFill>
                <a:srgbClr val="FF0000"/>
              </a:solidFill>
            </a:endParaRPr>
          </a:p>
        </p:txBody>
      </p:sp>
      <p:grpSp>
        <p:nvGrpSpPr>
          <p:cNvPr id="10" name="Group 13">
            <a:extLst>
              <a:ext uri="{FF2B5EF4-FFF2-40B4-BE49-F238E27FC236}">
                <a16:creationId xmlns:a16="http://schemas.microsoft.com/office/drawing/2014/main" id="{E4954DE4-F650-8AC1-67D1-CE9EDC86539C}"/>
              </a:ext>
            </a:extLst>
          </p:cNvPr>
          <p:cNvGrpSpPr/>
          <p:nvPr/>
        </p:nvGrpSpPr>
        <p:grpSpPr>
          <a:xfrm>
            <a:off x="866341" y="1503553"/>
            <a:ext cx="6726676" cy="481407"/>
            <a:chOff x="3507816" y="1664970"/>
            <a:chExt cx="4084764" cy="481407"/>
          </a:xfrm>
        </p:grpSpPr>
        <p:sp>
          <p:nvSpPr>
            <p:cNvPr id="11" name="Rectangle : coins arrondis 2">
              <a:extLst>
                <a:ext uri="{FF2B5EF4-FFF2-40B4-BE49-F238E27FC236}">
                  <a16:creationId xmlns:a16="http://schemas.microsoft.com/office/drawing/2014/main" id="{8CC67E87-D939-FCF2-1CF1-39BF0584DC81}"/>
                </a:ext>
              </a:extLst>
            </p:cNvPr>
            <p:cNvSpPr/>
            <p:nvPr/>
          </p:nvSpPr>
          <p:spPr>
            <a:xfrm>
              <a:off x="6317100" y="1700709"/>
              <a:ext cx="999174" cy="423541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</a:t>
              </a:r>
              <a:endParaRPr lang="fr-FR" sz="2400" dirty="0">
                <a:solidFill>
                  <a:schemeClr val="bg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55F51D6-F752-141E-29E3-F5BB9A36B5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4890" y="1705980"/>
              <a:ext cx="297690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</a:rPr>
                <a:t>1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Rectangle : coins arrondis 8">
              <a:extLst>
                <a:ext uri="{FF2B5EF4-FFF2-40B4-BE49-F238E27FC236}">
                  <a16:creationId xmlns:a16="http://schemas.microsoft.com/office/drawing/2014/main" id="{AFAF4068-9F41-B284-55FD-4D0D1E20D0F1}"/>
                </a:ext>
              </a:extLst>
            </p:cNvPr>
            <p:cNvSpPr/>
            <p:nvPr/>
          </p:nvSpPr>
          <p:spPr>
            <a:xfrm>
              <a:off x="3507816" y="1673665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A881474C-6600-D214-0B40-4EB89738C1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54999" y="1664970"/>
              <a:ext cx="29522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fr-MA" sz="3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" name="Rectangle : coins arrondis 10">
              <a:extLst>
                <a:ext uri="{FF2B5EF4-FFF2-40B4-BE49-F238E27FC236}">
                  <a16:creationId xmlns:a16="http://schemas.microsoft.com/office/drawing/2014/main" id="{9789FB6D-A6AE-FC56-DDE2-7898026938F5}"/>
                </a:ext>
              </a:extLst>
            </p:cNvPr>
            <p:cNvSpPr/>
            <p:nvPr/>
          </p:nvSpPr>
          <p:spPr>
            <a:xfrm>
              <a:off x="4901762" y="1691246"/>
              <a:ext cx="862308" cy="433004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أَضَعُ</a:t>
              </a:r>
              <a:endParaRPr lang="fr-FR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F96403E-4C77-D438-5867-80F9CEB6AA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40188" y="1664970"/>
              <a:ext cx="28885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</a:rPr>
                <a:t>2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E254E7F-7D7D-6CBD-FE22-87BC2C67497D}"/>
              </a:ext>
            </a:extLst>
          </p:cNvPr>
          <p:cNvSpPr/>
          <p:nvPr/>
        </p:nvSpPr>
        <p:spPr>
          <a:xfrm>
            <a:off x="866341" y="3718560"/>
            <a:ext cx="7058460" cy="7721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356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142C7-8097-EFD8-1D28-FB90AF2EB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CDAB42B-15AC-A59E-6DEA-3FB89CE8016A}"/>
              </a:ext>
            </a:extLst>
          </p:cNvPr>
          <p:cNvSpPr txBox="1"/>
          <p:nvPr/>
        </p:nvSpPr>
        <p:spPr>
          <a:xfrm>
            <a:off x="1260105" y="864745"/>
            <a:ext cx="6273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10B598-5407-1C9E-C71E-E57FF61B1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7BC19D4-0757-B2FD-9BBA-4BA09A66A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94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EBC07-7EBD-EACD-5ECD-5EB69A4BB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C8C8774-B565-1528-972D-F8391753FA8A}"/>
              </a:ext>
            </a:extLst>
          </p:cNvPr>
          <p:cNvSpPr txBox="1"/>
          <p:nvPr/>
        </p:nvSpPr>
        <p:spPr>
          <a:xfrm>
            <a:off x="999576" y="862053"/>
            <a:ext cx="6532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SA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صححوا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عدد الأعشار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هو 5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6A27C3-57F0-F316-3179-3433167ACE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F3B34E0-861A-9423-D832-4B6A557DA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12336" r="4409"/>
          <a:stretch>
            <a:fillRect/>
          </a:stretch>
        </p:blipFill>
        <p:spPr>
          <a:xfrm>
            <a:off x="332592" y="2080689"/>
            <a:ext cx="8094207" cy="4326195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8087BEBB-C406-368A-8D05-01F42E7E79F2}"/>
              </a:ext>
            </a:extLst>
          </p:cNvPr>
          <p:cNvSpPr txBox="1"/>
          <p:nvPr/>
        </p:nvSpPr>
        <p:spPr>
          <a:xfrm>
            <a:off x="5974773" y="3861111"/>
            <a:ext cx="130925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fr-MA" sz="3200" dirty="0">
                <a:solidFill>
                  <a:srgbClr val="FF0000"/>
                </a:solidFill>
              </a:rPr>
              <a:t>7,5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1092D13-05F7-7D56-7FF7-57BD2F7BD3DE}"/>
              </a:ext>
            </a:extLst>
          </p:cNvPr>
          <p:cNvSpPr/>
          <p:nvPr/>
        </p:nvSpPr>
        <p:spPr>
          <a:xfrm>
            <a:off x="866341" y="3718560"/>
            <a:ext cx="7058460" cy="7721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1" name="Group 13">
            <a:extLst>
              <a:ext uri="{FF2B5EF4-FFF2-40B4-BE49-F238E27FC236}">
                <a16:creationId xmlns:a16="http://schemas.microsoft.com/office/drawing/2014/main" id="{F354CD6A-9724-DC6F-9486-CE33FE227E64}"/>
              </a:ext>
            </a:extLst>
          </p:cNvPr>
          <p:cNvGrpSpPr/>
          <p:nvPr/>
        </p:nvGrpSpPr>
        <p:grpSpPr>
          <a:xfrm>
            <a:off x="866341" y="1503553"/>
            <a:ext cx="6726676" cy="481407"/>
            <a:chOff x="3507816" y="1664970"/>
            <a:chExt cx="4084764" cy="481407"/>
          </a:xfrm>
        </p:grpSpPr>
        <p:sp>
          <p:nvSpPr>
            <p:cNvPr id="12" name="Rectangle : coins arrondis 2">
              <a:extLst>
                <a:ext uri="{FF2B5EF4-FFF2-40B4-BE49-F238E27FC236}">
                  <a16:creationId xmlns:a16="http://schemas.microsoft.com/office/drawing/2014/main" id="{2F7248C7-74FE-2059-10AB-A3CD99AA1A1B}"/>
                </a:ext>
              </a:extLst>
            </p:cNvPr>
            <p:cNvSpPr/>
            <p:nvPr/>
          </p:nvSpPr>
          <p:spPr>
            <a:xfrm>
              <a:off x="6317100" y="1700709"/>
              <a:ext cx="999174" cy="423541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</a:t>
              </a:r>
              <a:endParaRPr lang="fr-FR" sz="2400" dirty="0">
                <a:solidFill>
                  <a:schemeClr val="bg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68366DA4-B4A8-37FA-73FA-FAB2BABE41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4890" y="1705980"/>
              <a:ext cx="297690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</a:rPr>
                <a:t>1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 : coins arrondis 8">
              <a:extLst>
                <a:ext uri="{FF2B5EF4-FFF2-40B4-BE49-F238E27FC236}">
                  <a16:creationId xmlns:a16="http://schemas.microsoft.com/office/drawing/2014/main" id="{80FA3B27-A00B-23FD-E1DE-EB70C84D88D1}"/>
                </a:ext>
              </a:extLst>
            </p:cNvPr>
            <p:cNvSpPr/>
            <p:nvPr/>
          </p:nvSpPr>
          <p:spPr>
            <a:xfrm>
              <a:off x="3507816" y="1673665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EE54F37-154E-EF5B-CA8F-B6A5844FF3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54999" y="1664970"/>
              <a:ext cx="29522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fr-MA" sz="3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8F0BA7BF-6828-BFE3-30D1-28FD6AFA8713}"/>
                </a:ext>
              </a:extLst>
            </p:cNvPr>
            <p:cNvSpPr/>
            <p:nvPr/>
          </p:nvSpPr>
          <p:spPr>
            <a:xfrm>
              <a:off x="4901762" y="1691246"/>
              <a:ext cx="862308" cy="433004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أَضَعُ</a:t>
              </a:r>
              <a:endParaRPr lang="fr-FR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B1E6BC1A-B67D-3668-60B8-D8239C4A1B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40188" y="1664970"/>
              <a:ext cx="28885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</a:rPr>
                <a:t>2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854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ACB82-2614-B510-5A59-4B33AFA43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DD614C8-FE76-B992-5090-204202AB79B8}"/>
              </a:ext>
            </a:extLst>
          </p:cNvPr>
          <p:cNvSpPr txBox="1"/>
          <p:nvPr/>
        </p:nvSpPr>
        <p:spPr>
          <a:xfrm>
            <a:off x="999576" y="862053"/>
            <a:ext cx="6532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العمل في الخطوة الثالثة؟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82EA78-0535-A029-68C6-3B76A8FF0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BAD9BE7-FAFA-D92E-F0F0-88B7DB4122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12336" r="4409"/>
          <a:stretch>
            <a:fillRect/>
          </a:stretch>
        </p:blipFill>
        <p:spPr>
          <a:xfrm>
            <a:off x="332593" y="2080690"/>
            <a:ext cx="7325354" cy="3915258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0CF1831F-B9C7-0124-097E-F8796B5B4495}"/>
              </a:ext>
            </a:extLst>
          </p:cNvPr>
          <p:cNvSpPr txBox="1"/>
          <p:nvPr/>
        </p:nvSpPr>
        <p:spPr>
          <a:xfrm>
            <a:off x="5344853" y="3546151"/>
            <a:ext cx="130925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fr-MA" sz="3200" dirty="0">
                <a:solidFill>
                  <a:srgbClr val="FF0000"/>
                </a:solidFill>
              </a:rPr>
              <a:t>7,5</a:t>
            </a:r>
          </a:p>
        </p:txBody>
      </p:sp>
      <p:grpSp>
        <p:nvGrpSpPr>
          <p:cNvPr id="10" name="Group 13">
            <a:extLst>
              <a:ext uri="{FF2B5EF4-FFF2-40B4-BE49-F238E27FC236}">
                <a16:creationId xmlns:a16="http://schemas.microsoft.com/office/drawing/2014/main" id="{85AA01BA-30AB-9027-370E-8F4BA151D1B4}"/>
              </a:ext>
            </a:extLst>
          </p:cNvPr>
          <p:cNvGrpSpPr/>
          <p:nvPr/>
        </p:nvGrpSpPr>
        <p:grpSpPr>
          <a:xfrm>
            <a:off x="866341" y="1503553"/>
            <a:ext cx="6726676" cy="481407"/>
            <a:chOff x="3507816" y="1664970"/>
            <a:chExt cx="4084764" cy="481407"/>
          </a:xfrm>
        </p:grpSpPr>
        <p:sp>
          <p:nvSpPr>
            <p:cNvPr id="11" name="Rectangle : coins arrondis 2">
              <a:extLst>
                <a:ext uri="{FF2B5EF4-FFF2-40B4-BE49-F238E27FC236}">
                  <a16:creationId xmlns:a16="http://schemas.microsoft.com/office/drawing/2014/main" id="{AC7304D3-12DE-A5E5-7FE6-A6FE67F60525}"/>
                </a:ext>
              </a:extLst>
            </p:cNvPr>
            <p:cNvSpPr/>
            <p:nvPr/>
          </p:nvSpPr>
          <p:spPr>
            <a:xfrm>
              <a:off x="6317100" y="1700709"/>
              <a:ext cx="999174" cy="423541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</a:t>
              </a:r>
              <a:endParaRPr lang="fr-FR" sz="2400" dirty="0">
                <a:solidFill>
                  <a:schemeClr val="bg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4BA20943-08E6-08DF-5F31-31393E2E56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4890" y="1705980"/>
              <a:ext cx="297690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</a:rPr>
                <a:t>1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Rectangle : coins arrondis 8">
              <a:extLst>
                <a:ext uri="{FF2B5EF4-FFF2-40B4-BE49-F238E27FC236}">
                  <a16:creationId xmlns:a16="http://schemas.microsoft.com/office/drawing/2014/main" id="{5613F5C9-211E-662B-07EC-AF94389DA83C}"/>
                </a:ext>
              </a:extLst>
            </p:cNvPr>
            <p:cNvSpPr/>
            <p:nvPr/>
          </p:nvSpPr>
          <p:spPr>
            <a:xfrm>
              <a:off x="3507816" y="1673665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F05FE6E-DA56-FB88-874A-136049A0FB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54999" y="1664970"/>
              <a:ext cx="29522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fr-MA" sz="3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" name="Rectangle : coins arrondis 10">
              <a:extLst>
                <a:ext uri="{FF2B5EF4-FFF2-40B4-BE49-F238E27FC236}">
                  <a16:creationId xmlns:a16="http://schemas.microsoft.com/office/drawing/2014/main" id="{F8E953E7-0077-E9F7-BEE8-A5A30235535D}"/>
                </a:ext>
              </a:extLst>
            </p:cNvPr>
            <p:cNvSpPr/>
            <p:nvPr/>
          </p:nvSpPr>
          <p:spPr>
            <a:xfrm>
              <a:off x="4901762" y="1691246"/>
              <a:ext cx="862308" cy="433004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أَضَعُ</a:t>
              </a:r>
              <a:endParaRPr lang="fr-FR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4D371374-6F5C-C323-9911-D10C8E0971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40188" y="1664970"/>
              <a:ext cx="28885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</a:rPr>
                <a:t>2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Image 18">
            <a:extLst>
              <a:ext uri="{FF2B5EF4-FFF2-40B4-BE49-F238E27FC236}">
                <a16:creationId xmlns:a16="http://schemas.microsoft.com/office/drawing/2014/main" id="{74BA9B5E-1B7B-8363-E382-43B6DF93BC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3017" y="4261797"/>
            <a:ext cx="1075688" cy="158020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AE434B1-762D-8A35-3752-80E767B15170}"/>
              </a:ext>
            </a:extLst>
          </p:cNvPr>
          <p:cNvSpPr/>
          <p:nvPr/>
        </p:nvSpPr>
        <p:spPr>
          <a:xfrm>
            <a:off x="792480" y="3546151"/>
            <a:ext cx="6421120" cy="71564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74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B0CB8-202A-73CB-D5B7-94C633292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D47C0FB-1CC2-27A4-E29C-0E0D40EA4E6D}"/>
              </a:ext>
            </a:extLst>
          </p:cNvPr>
          <p:cNvSpPr txBox="1"/>
          <p:nvPr/>
        </p:nvSpPr>
        <p:spPr>
          <a:xfrm>
            <a:off x="999576" y="862053"/>
            <a:ext cx="6532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من يقرأ العدد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؟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DD4D02-BC17-6637-F15D-B3245EFA58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F17E0F96-FCBA-32AD-C29D-42EB01A450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12336" r="4409"/>
          <a:stretch>
            <a:fillRect/>
          </a:stretch>
        </p:blipFill>
        <p:spPr>
          <a:xfrm>
            <a:off x="332592" y="2080689"/>
            <a:ext cx="8094207" cy="4326195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4690C450-F8B3-838B-277F-4D8DF7CEF5D6}"/>
              </a:ext>
            </a:extLst>
          </p:cNvPr>
          <p:cNvSpPr txBox="1"/>
          <p:nvPr/>
        </p:nvSpPr>
        <p:spPr>
          <a:xfrm>
            <a:off x="5974773" y="3861111"/>
            <a:ext cx="130925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fr-MA" sz="3200" dirty="0">
                <a:solidFill>
                  <a:srgbClr val="FF0000"/>
                </a:solidFill>
              </a:rPr>
              <a:t>7,5</a:t>
            </a:r>
          </a:p>
        </p:txBody>
      </p:sp>
      <p:grpSp>
        <p:nvGrpSpPr>
          <p:cNvPr id="10" name="Group 13">
            <a:extLst>
              <a:ext uri="{FF2B5EF4-FFF2-40B4-BE49-F238E27FC236}">
                <a16:creationId xmlns:a16="http://schemas.microsoft.com/office/drawing/2014/main" id="{DA89FF9B-23CB-68C0-085D-B3D552ACF1F5}"/>
              </a:ext>
            </a:extLst>
          </p:cNvPr>
          <p:cNvGrpSpPr/>
          <p:nvPr/>
        </p:nvGrpSpPr>
        <p:grpSpPr>
          <a:xfrm>
            <a:off x="866341" y="1503553"/>
            <a:ext cx="6726676" cy="481407"/>
            <a:chOff x="3507816" y="1664970"/>
            <a:chExt cx="4084764" cy="481407"/>
          </a:xfrm>
        </p:grpSpPr>
        <p:sp>
          <p:nvSpPr>
            <p:cNvPr id="11" name="Rectangle : coins arrondis 2">
              <a:extLst>
                <a:ext uri="{FF2B5EF4-FFF2-40B4-BE49-F238E27FC236}">
                  <a16:creationId xmlns:a16="http://schemas.microsoft.com/office/drawing/2014/main" id="{89F409FA-A26B-8926-ACD1-62BEC2069F7C}"/>
                </a:ext>
              </a:extLst>
            </p:cNvPr>
            <p:cNvSpPr/>
            <p:nvPr/>
          </p:nvSpPr>
          <p:spPr>
            <a:xfrm>
              <a:off x="6317100" y="1700709"/>
              <a:ext cx="999174" cy="423541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</a:t>
              </a:r>
              <a:endParaRPr lang="fr-FR" sz="2400" b="1" dirty="0">
                <a:solidFill>
                  <a:schemeClr val="bg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7711C7DE-8B67-89F1-4E8E-D3F3B5F33A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4890" y="1705980"/>
              <a:ext cx="297690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</a:rPr>
                <a:t>1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Rectangle : coins arrondis 8">
              <a:extLst>
                <a:ext uri="{FF2B5EF4-FFF2-40B4-BE49-F238E27FC236}">
                  <a16:creationId xmlns:a16="http://schemas.microsoft.com/office/drawing/2014/main" id="{8C37CF8B-289A-1771-B7F1-14F23FF5BDFF}"/>
                </a:ext>
              </a:extLst>
            </p:cNvPr>
            <p:cNvSpPr/>
            <p:nvPr/>
          </p:nvSpPr>
          <p:spPr>
            <a:xfrm>
              <a:off x="3507816" y="1673665"/>
              <a:ext cx="862309" cy="440397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</a:t>
              </a:r>
              <a:endParaRPr lang="fr-FR" sz="2400" b="1" dirty="0">
                <a:solidFill>
                  <a:schemeClr val="bg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55231FE0-DC8A-1F3C-9C10-27216B1BD8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54999" y="1664970"/>
              <a:ext cx="29522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</a:rPr>
                <a:t>3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 : coins arrondis 10">
              <a:extLst>
                <a:ext uri="{FF2B5EF4-FFF2-40B4-BE49-F238E27FC236}">
                  <a16:creationId xmlns:a16="http://schemas.microsoft.com/office/drawing/2014/main" id="{3510BE01-C05D-7399-4E46-9311329F73B8}"/>
                </a:ext>
              </a:extLst>
            </p:cNvPr>
            <p:cNvSpPr/>
            <p:nvPr/>
          </p:nvSpPr>
          <p:spPr>
            <a:xfrm>
              <a:off x="4901762" y="1691246"/>
              <a:ext cx="862308" cy="433004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أَضَعُ</a:t>
              </a:r>
              <a:endParaRPr lang="fr-FR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1B3ABD-F65E-8BF7-7866-04E4F28E2D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40188" y="1664970"/>
              <a:ext cx="28885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</a:rPr>
                <a:t>2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9574FEB-0CED-584E-D73E-4D50C65F54F4}"/>
              </a:ext>
            </a:extLst>
          </p:cNvPr>
          <p:cNvSpPr/>
          <p:nvPr/>
        </p:nvSpPr>
        <p:spPr>
          <a:xfrm>
            <a:off x="866341" y="3718560"/>
            <a:ext cx="7058460" cy="7721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285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D370B-C13A-3867-C9CC-D1FEC2023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73D30A4-BC22-C0E0-D5F7-54F0BBBA46F6}"/>
              </a:ext>
            </a:extLst>
          </p:cNvPr>
          <p:cNvSpPr txBox="1"/>
          <p:nvPr/>
        </p:nvSpPr>
        <p:spPr>
          <a:xfrm>
            <a:off x="467591" y="862053"/>
            <a:ext cx="706480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سبعة فاصلة خمسة أو 7 وحدات و5 أعشار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36D6101-4BE2-DAC7-DDC6-959B673F5E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EC3ED89-C91B-E9C2-E883-3D5E17F89A84}"/>
              </a:ext>
            </a:extLst>
          </p:cNvPr>
          <p:cNvGrpSpPr/>
          <p:nvPr/>
        </p:nvGrpSpPr>
        <p:grpSpPr>
          <a:xfrm>
            <a:off x="332592" y="2080689"/>
            <a:ext cx="8094207" cy="4326195"/>
            <a:chOff x="332592" y="2080689"/>
            <a:chExt cx="8094207" cy="4326195"/>
          </a:xfrm>
        </p:grpSpPr>
        <p:pic>
          <p:nvPicPr>
            <p:cNvPr id="19" name="Image 18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0978265C-CEBB-E2B7-D7E3-8F1C41B4E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71" t="12336" r="4409"/>
            <a:stretch>
              <a:fillRect/>
            </a:stretch>
          </p:blipFill>
          <p:spPr>
            <a:xfrm>
              <a:off x="332592" y="2080689"/>
              <a:ext cx="8094207" cy="4326195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D5E24D12-DC29-E6D1-F453-C43FD7ED959D}"/>
                </a:ext>
              </a:extLst>
            </p:cNvPr>
            <p:cNvSpPr txBox="1"/>
            <p:nvPr/>
          </p:nvSpPr>
          <p:spPr>
            <a:xfrm>
              <a:off x="5974773" y="3861111"/>
              <a:ext cx="1309254" cy="58477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3200" dirty="0">
                  <a:solidFill>
                    <a:srgbClr val="FF0000"/>
                  </a:solidFill>
                </a:rPr>
                <a:t>7,5</a:t>
              </a:r>
            </a:p>
          </p:txBody>
        </p:sp>
      </p:grpSp>
      <p:grpSp>
        <p:nvGrpSpPr>
          <p:cNvPr id="11" name="Group 13">
            <a:extLst>
              <a:ext uri="{FF2B5EF4-FFF2-40B4-BE49-F238E27FC236}">
                <a16:creationId xmlns:a16="http://schemas.microsoft.com/office/drawing/2014/main" id="{8AA9EBFB-7F35-A576-C494-9332DC33185F}"/>
              </a:ext>
            </a:extLst>
          </p:cNvPr>
          <p:cNvGrpSpPr/>
          <p:nvPr/>
        </p:nvGrpSpPr>
        <p:grpSpPr>
          <a:xfrm>
            <a:off x="866341" y="1503553"/>
            <a:ext cx="6726676" cy="481407"/>
            <a:chOff x="3507816" y="1664970"/>
            <a:chExt cx="4084764" cy="481407"/>
          </a:xfrm>
        </p:grpSpPr>
        <p:sp>
          <p:nvSpPr>
            <p:cNvPr id="12" name="Rectangle : coins arrondis 2">
              <a:extLst>
                <a:ext uri="{FF2B5EF4-FFF2-40B4-BE49-F238E27FC236}">
                  <a16:creationId xmlns:a16="http://schemas.microsoft.com/office/drawing/2014/main" id="{460D28D5-6223-F42B-32DB-193D64CA001E}"/>
                </a:ext>
              </a:extLst>
            </p:cNvPr>
            <p:cNvSpPr/>
            <p:nvPr/>
          </p:nvSpPr>
          <p:spPr>
            <a:xfrm>
              <a:off x="6317100" y="1700709"/>
              <a:ext cx="999174" cy="423541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</a:t>
              </a:r>
              <a:endParaRPr lang="fr-FR" sz="2400" b="1" dirty="0">
                <a:solidFill>
                  <a:schemeClr val="bg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71E7D2C2-65F5-E2CB-74ED-20F13EE455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4890" y="1705980"/>
              <a:ext cx="297690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</a:rPr>
                <a:t>1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 : coins arrondis 8">
              <a:extLst>
                <a:ext uri="{FF2B5EF4-FFF2-40B4-BE49-F238E27FC236}">
                  <a16:creationId xmlns:a16="http://schemas.microsoft.com/office/drawing/2014/main" id="{CBA53A3C-3D45-9447-7BC9-BB32932486AE}"/>
                </a:ext>
              </a:extLst>
            </p:cNvPr>
            <p:cNvSpPr/>
            <p:nvPr/>
          </p:nvSpPr>
          <p:spPr>
            <a:xfrm>
              <a:off x="3507816" y="1673665"/>
              <a:ext cx="862309" cy="440397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</a:t>
              </a:r>
              <a:endParaRPr lang="fr-FR" sz="2400" b="1" dirty="0">
                <a:solidFill>
                  <a:schemeClr val="bg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F7297DFF-AB0F-51B3-8E23-E22DDC87CE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54999" y="1664970"/>
              <a:ext cx="29522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</a:rPr>
                <a:t>3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C5D1F57A-E338-E188-9E0C-BA9D57C88796}"/>
                </a:ext>
              </a:extLst>
            </p:cNvPr>
            <p:cNvSpPr/>
            <p:nvPr/>
          </p:nvSpPr>
          <p:spPr>
            <a:xfrm>
              <a:off x="4901762" y="1691246"/>
              <a:ext cx="862308" cy="433004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أَضَعُ</a:t>
              </a:r>
              <a:endParaRPr lang="fr-FR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949AD18C-346A-4DD2-C78C-4905201ED8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40188" y="1664970"/>
              <a:ext cx="28885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</a:rPr>
                <a:t>2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4A11020-5400-6523-7078-43C28763C8BF}"/>
              </a:ext>
            </a:extLst>
          </p:cNvPr>
          <p:cNvSpPr/>
          <p:nvPr/>
        </p:nvSpPr>
        <p:spPr>
          <a:xfrm>
            <a:off x="866341" y="3718560"/>
            <a:ext cx="7058460" cy="7721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396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CB225-3690-26A5-6DD2-6028BFEB3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8E7880B-DAC1-3FAA-ACB0-34ABE88ACBF8}"/>
              </a:ext>
            </a:extLst>
          </p:cNvPr>
          <p:cNvSpPr txBox="1"/>
          <p:nvPr/>
        </p:nvSpPr>
        <p:spPr>
          <a:xfrm>
            <a:off x="467591" y="862053"/>
            <a:ext cx="706480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انتبهوا، يمكن أن أقرأ العدد أيضا هكذا : خمسة وسبعون عشرا.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2BB2C6-202C-89C5-FE8C-ED9FE84B8A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CB734C7-C2BC-9CC8-04F5-EC7991026AF0}"/>
              </a:ext>
            </a:extLst>
          </p:cNvPr>
          <p:cNvGrpSpPr/>
          <p:nvPr/>
        </p:nvGrpSpPr>
        <p:grpSpPr>
          <a:xfrm>
            <a:off x="332592" y="2080689"/>
            <a:ext cx="8094207" cy="4326195"/>
            <a:chOff x="332592" y="2080689"/>
            <a:chExt cx="8094207" cy="4326195"/>
          </a:xfrm>
        </p:grpSpPr>
        <p:pic>
          <p:nvPicPr>
            <p:cNvPr id="19" name="Image 18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8695F96A-EB32-E5DF-1C22-79077644B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71" t="12336" r="4409"/>
            <a:stretch>
              <a:fillRect/>
            </a:stretch>
          </p:blipFill>
          <p:spPr>
            <a:xfrm>
              <a:off x="332592" y="2080689"/>
              <a:ext cx="8094207" cy="4326195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CCD849EC-A048-135D-8C21-C7ED7D9A0915}"/>
                </a:ext>
              </a:extLst>
            </p:cNvPr>
            <p:cNvSpPr txBox="1"/>
            <p:nvPr/>
          </p:nvSpPr>
          <p:spPr>
            <a:xfrm>
              <a:off x="5974773" y="3861111"/>
              <a:ext cx="1309254" cy="58477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3200" dirty="0">
                  <a:solidFill>
                    <a:srgbClr val="FF0000"/>
                  </a:solidFill>
                </a:rPr>
                <a:t>7,5</a:t>
              </a:r>
            </a:p>
          </p:txBody>
        </p:sp>
      </p:grpSp>
      <p:grpSp>
        <p:nvGrpSpPr>
          <p:cNvPr id="11" name="Group 13">
            <a:extLst>
              <a:ext uri="{FF2B5EF4-FFF2-40B4-BE49-F238E27FC236}">
                <a16:creationId xmlns:a16="http://schemas.microsoft.com/office/drawing/2014/main" id="{691EF13B-F05A-C5C7-92B6-B9E8B32646A9}"/>
              </a:ext>
            </a:extLst>
          </p:cNvPr>
          <p:cNvGrpSpPr/>
          <p:nvPr/>
        </p:nvGrpSpPr>
        <p:grpSpPr>
          <a:xfrm>
            <a:off x="866341" y="1503553"/>
            <a:ext cx="6726676" cy="481407"/>
            <a:chOff x="3507816" y="1664970"/>
            <a:chExt cx="4084764" cy="481407"/>
          </a:xfrm>
        </p:grpSpPr>
        <p:sp>
          <p:nvSpPr>
            <p:cNvPr id="12" name="Rectangle : coins arrondis 2">
              <a:extLst>
                <a:ext uri="{FF2B5EF4-FFF2-40B4-BE49-F238E27FC236}">
                  <a16:creationId xmlns:a16="http://schemas.microsoft.com/office/drawing/2014/main" id="{6C57F249-A279-06D5-BFCA-2060C9880A18}"/>
                </a:ext>
              </a:extLst>
            </p:cNvPr>
            <p:cNvSpPr/>
            <p:nvPr/>
          </p:nvSpPr>
          <p:spPr>
            <a:xfrm>
              <a:off x="6317100" y="1700709"/>
              <a:ext cx="999174" cy="423541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</a:t>
              </a:r>
              <a:endParaRPr lang="fr-FR" sz="2400" b="1" dirty="0">
                <a:solidFill>
                  <a:schemeClr val="bg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A69477E6-CFA6-8E36-81F5-5867C5EF01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4890" y="1705980"/>
              <a:ext cx="297690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</a:rPr>
                <a:t>1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 : coins arrondis 8">
              <a:extLst>
                <a:ext uri="{FF2B5EF4-FFF2-40B4-BE49-F238E27FC236}">
                  <a16:creationId xmlns:a16="http://schemas.microsoft.com/office/drawing/2014/main" id="{E8B5997A-B9FA-EE69-5FDC-791D9786C132}"/>
                </a:ext>
              </a:extLst>
            </p:cNvPr>
            <p:cNvSpPr/>
            <p:nvPr/>
          </p:nvSpPr>
          <p:spPr>
            <a:xfrm>
              <a:off x="3507816" y="1673665"/>
              <a:ext cx="862309" cy="440397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</a:t>
              </a:r>
              <a:endParaRPr lang="fr-FR" sz="2400" b="1" dirty="0">
                <a:solidFill>
                  <a:schemeClr val="bg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4447C3C0-4F2C-91D1-AA36-D1DB3A5D58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54999" y="1664970"/>
              <a:ext cx="29522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</a:rPr>
                <a:t>3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7EDE7B48-B136-EE1C-0E75-36282C60AD23}"/>
                </a:ext>
              </a:extLst>
            </p:cNvPr>
            <p:cNvSpPr/>
            <p:nvPr/>
          </p:nvSpPr>
          <p:spPr>
            <a:xfrm>
              <a:off x="4901762" y="1691246"/>
              <a:ext cx="862308" cy="433004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أَضَعُ</a:t>
              </a:r>
              <a:endParaRPr lang="fr-FR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10A1359B-0D5A-69A5-AB78-E8D4650574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40188" y="1664970"/>
              <a:ext cx="28885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</a:rPr>
                <a:t>2</a:t>
              </a:r>
              <a:endParaRPr lang="fr-MA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FB28C51-0194-6F1A-77A1-10B8E0ED86C2}"/>
              </a:ext>
            </a:extLst>
          </p:cNvPr>
          <p:cNvSpPr/>
          <p:nvPr/>
        </p:nvSpPr>
        <p:spPr>
          <a:xfrm>
            <a:off x="866341" y="3718560"/>
            <a:ext cx="7058460" cy="7721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176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8941F-6568-B42F-AF88-8498B5480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A1CFA4C-DAA0-8567-D7C7-A8796404F43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E41C330A-5EA3-EB29-C467-C6A6CC2D7566}"/>
              </a:ext>
            </a:extLst>
          </p:cNvPr>
          <p:cNvSpPr/>
          <p:nvPr/>
        </p:nvSpPr>
        <p:spPr>
          <a:xfrm>
            <a:off x="1887363" y="2620676"/>
            <a:ext cx="5577840" cy="29165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3F0131E8-5A94-FEC2-7038-1F2818436B51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19DE68C-C027-6A1C-449C-1267BC6DED88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ZoneTexte 20">
            <a:extLst>
              <a:ext uri="{FF2B5EF4-FFF2-40B4-BE49-F238E27FC236}">
                <a16:creationId xmlns:a16="http://schemas.microsoft.com/office/drawing/2014/main" id="{3AE8AB4B-8B8B-1CFF-2897-2392AC4CFCBA}"/>
              </a:ext>
            </a:extLst>
          </p:cNvPr>
          <p:cNvSpPr txBox="1"/>
          <p:nvPr/>
        </p:nvSpPr>
        <p:spPr>
          <a:xfrm>
            <a:off x="4043680" y="3199943"/>
            <a:ext cx="17702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النشاط1</a:t>
            </a:r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06DEED6-6A0D-7FDC-AF65-8145F3392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0454" y="3873359"/>
            <a:ext cx="841742" cy="791445"/>
          </a:xfrm>
          <a:prstGeom prst="rect">
            <a:avLst/>
          </a:prstGeom>
        </p:spPr>
      </p:pic>
      <p:sp>
        <p:nvSpPr>
          <p:cNvPr id="12" name="ZoneTexte 20">
            <a:extLst>
              <a:ext uri="{FF2B5EF4-FFF2-40B4-BE49-F238E27FC236}">
                <a16:creationId xmlns:a16="http://schemas.microsoft.com/office/drawing/2014/main" id="{E44BDF20-AF15-D2F7-4368-186E14A5653E}"/>
              </a:ext>
            </a:extLst>
          </p:cNvPr>
          <p:cNvSpPr txBox="1"/>
          <p:nvPr/>
        </p:nvSpPr>
        <p:spPr>
          <a:xfrm>
            <a:off x="3781631" y="3923205"/>
            <a:ext cx="20322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النشاط2</a:t>
            </a:r>
          </a:p>
        </p:txBody>
      </p:sp>
      <p:sp>
        <p:nvSpPr>
          <p:cNvPr id="13" name="ZoneTexte 20">
            <a:extLst>
              <a:ext uri="{FF2B5EF4-FFF2-40B4-BE49-F238E27FC236}">
                <a16:creationId xmlns:a16="http://schemas.microsoft.com/office/drawing/2014/main" id="{23CBD1A9-A831-AB71-BD0D-92699E1A7231}"/>
              </a:ext>
            </a:extLst>
          </p:cNvPr>
          <p:cNvSpPr txBox="1"/>
          <p:nvPr/>
        </p:nvSpPr>
        <p:spPr>
          <a:xfrm>
            <a:off x="4368800" y="4791758"/>
            <a:ext cx="14450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النشاط3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13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CF660-20F4-17D3-3604-B73473D52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32A77BE-C1DA-B562-7654-A4E02CE8D20B}"/>
              </a:ext>
            </a:extLst>
          </p:cNvPr>
          <p:cNvSpPr txBox="1"/>
          <p:nvPr/>
        </p:nvSpPr>
        <p:spPr>
          <a:xfrm>
            <a:off x="111967" y="828440"/>
            <a:ext cx="7381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لنوظف ما تعلمناه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مع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مجد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وندى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واحكم أكتبوا العدد العشري خمسة وستون عشرا </a:t>
            </a:r>
            <a:endParaRPr lang="fr-FR" sz="2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792E1D-C159-ABAA-779C-85AEA1651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1" name="Image 10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072B1BD-6852-11EF-CC55-2BF5ADF8F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12336" r="4409"/>
          <a:stretch>
            <a:fillRect/>
          </a:stretch>
        </p:blipFill>
        <p:spPr>
          <a:xfrm>
            <a:off x="367005" y="1639630"/>
            <a:ext cx="8094207" cy="432619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FD8EE87-BF05-88BF-5491-DE2738DC2A84}"/>
              </a:ext>
            </a:extLst>
          </p:cNvPr>
          <p:cNvSpPr txBox="1"/>
          <p:nvPr/>
        </p:nvSpPr>
        <p:spPr>
          <a:xfrm>
            <a:off x="5964383" y="3333694"/>
            <a:ext cx="130925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fr-MA" sz="3200" dirty="0">
                <a:solidFill>
                  <a:srgbClr val="FF0000"/>
                </a:solidFill>
              </a:rPr>
              <a:t>7,5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AE56061-302E-5BF8-9ADD-0AED653EC744}"/>
              </a:ext>
            </a:extLst>
          </p:cNvPr>
          <p:cNvSpPr/>
          <p:nvPr/>
        </p:nvSpPr>
        <p:spPr>
          <a:xfrm>
            <a:off x="884878" y="4021773"/>
            <a:ext cx="7019602" cy="7432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2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E4A4B-A01D-1D4A-A362-17CCA354E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6685B5D-4422-3863-4D6E-3BFED902CA41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 ألواحكم.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60A836-0342-744E-4C82-65C8F7B7A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8B3C1D7-9BCB-BFBB-9B9A-23159910A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3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2CA63-74CB-47DD-5131-EA54BD518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1DD0339-200F-68A1-1CFB-88074BC02CB7}"/>
              </a:ext>
            </a:extLst>
          </p:cNvPr>
          <p:cNvSpPr txBox="1"/>
          <p:nvPr/>
        </p:nvSpPr>
        <p:spPr>
          <a:xfrm>
            <a:off x="111967" y="828440"/>
            <a:ext cx="738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توصل الى الجواب الصحيح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C10217-5136-C5E4-B047-E64275684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1" name="Image 10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5E4EC357-3872-7515-CFC0-5623772A5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12336" r="4409"/>
          <a:stretch>
            <a:fillRect/>
          </a:stretch>
        </p:blipFill>
        <p:spPr>
          <a:xfrm>
            <a:off x="367005" y="1639630"/>
            <a:ext cx="8094207" cy="432619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8CE1AFD-AA69-E149-F013-D99764A2AF92}"/>
              </a:ext>
            </a:extLst>
          </p:cNvPr>
          <p:cNvSpPr txBox="1"/>
          <p:nvPr/>
        </p:nvSpPr>
        <p:spPr>
          <a:xfrm>
            <a:off x="5964383" y="3333694"/>
            <a:ext cx="130925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fr-MA" sz="3200" dirty="0">
                <a:solidFill>
                  <a:srgbClr val="FF0000"/>
                </a:solidFill>
              </a:rPr>
              <a:t>7,5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1DE5D15-B446-DF05-C2A9-A6C9C1D7A264}"/>
              </a:ext>
            </a:extLst>
          </p:cNvPr>
          <p:cNvSpPr txBox="1"/>
          <p:nvPr/>
        </p:nvSpPr>
        <p:spPr>
          <a:xfrm>
            <a:off x="5964383" y="4064984"/>
            <a:ext cx="130925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6</a:t>
            </a:r>
            <a:r>
              <a:rPr lang="ar-SA" sz="3200" dirty="0">
                <a:solidFill>
                  <a:srgbClr val="FF0000"/>
                </a:solidFill>
              </a:rPr>
              <a:t>, 5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7C546B5-5BF6-E90F-7C11-342237D63367}"/>
              </a:ext>
            </a:extLst>
          </p:cNvPr>
          <p:cNvSpPr/>
          <p:nvPr/>
        </p:nvSpPr>
        <p:spPr>
          <a:xfrm>
            <a:off x="884878" y="4021773"/>
            <a:ext cx="7019602" cy="7432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969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6D228-7E6D-F02C-81E6-2B69D6109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D78120A-0D39-D64E-1BD5-6C4D4BFC67B0}"/>
              </a:ext>
            </a:extLst>
          </p:cNvPr>
          <p:cNvSpPr txBox="1"/>
          <p:nvPr/>
        </p:nvSpPr>
        <p:spPr>
          <a:xfrm>
            <a:off x="111967" y="828440"/>
            <a:ext cx="7381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الآن، اقرؤوا العدد الموالي و أكملوا  كتابة عدد الوحدات وعدد الأعشار.</a:t>
            </a:r>
            <a:endParaRPr lang="ar-S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2EBC46-1578-490E-E708-83032E18F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1" name="Image 10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73B019D-29DB-6EB8-44BE-54978B9E7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12336" r="4409"/>
          <a:stretch>
            <a:fillRect/>
          </a:stretch>
        </p:blipFill>
        <p:spPr>
          <a:xfrm>
            <a:off x="367005" y="1639630"/>
            <a:ext cx="8094207" cy="432619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4030C62-6783-4B72-C994-3334A08E529E}"/>
              </a:ext>
            </a:extLst>
          </p:cNvPr>
          <p:cNvSpPr txBox="1"/>
          <p:nvPr/>
        </p:nvSpPr>
        <p:spPr>
          <a:xfrm>
            <a:off x="5964383" y="3333694"/>
            <a:ext cx="130925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fr-MA" sz="3200" dirty="0">
                <a:solidFill>
                  <a:srgbClr val="FF0000"/>
                </a:solidFill>
              </a:rPr>
              <a:t>7,5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5B81B6-924A-22D2-052A-78D745EAA9BE}"/>
              </a:ext>
            </a:extLst>
          </p:cNvPr>
          <p:cNvSpPr txBox="1"/>
          <p:nvPr/>
        </p:nvSpPr>
        <p:spPr>
          <a:xfrm>
            <a:off x="5964383" y="4064984"/>
            <a:ext cx="130925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sz="3200" dirty="0">
                <a:solidFill>
                  <a:srgbClr val="FF0000"/>
                </a:solidFill>
              </a:rPr>
              <a:t>0,65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9BEB9AE-E18A-DCFA-9FF1-5C1419CB4748}"/>
              </a:ext>
            </a:extLst>
          </p:cNvPr>
          <p:cNvSpPr/>
          <p:nvPr/>
        </p:nvSpPr>
        <p:spPr>
          <a:xfrm>
            <a:off x="904306" y="4719983"/>
            <a:ext cx="7081453" cy="7432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360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013C2-8CA6-48CE-1154-417621854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7C9DB70-42ED-6050-C677-5EB3A085E8FB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 ألواحكم.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B283AB3-229D-5321-297E-5C1C44F76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81C4067-8AAD-730F-4D10-CE87E4DA7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6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DECE7-FAF1-D58D-EB7E-47FB4B666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AA17E00-D393-CF03-6F8F-A279044B9A06}"/>
              </a:ext>
            </a:extLst>
          </p:cNvPr>
          <p:cNvSpPr txBox="1"/>
          <p:nvPr/>
        </p:nvSpPr>
        <p:spPr>
          <a:xfrm>
            <a:off x="111967" y="828440"/>
            <a:ext cx="7381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توصل الى الجواب الصحيح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انتداب أحد التلاميذ ليشير بيده وهو يقرأ العدد </a:t>
            </a:r>
            <a:r>
              <a:rPr lang="f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14,3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91BB94-CE2F-3E12-F719-633ACF083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1" name="Image 10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78E52430-4686-5CD0-E2E0-530E7D50D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12336" r="4409"/>
          <a:stretch>
            <a:fillRect/>
          </a:stretch>
        </p:blipFill>
        <p:spPr>
          <a:xfrm>
            <a:off x="367005" y="1639630"/>
            <a:ext cx="8094207" cy="432619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30AC8E7-0BE6-9B78-041C-74602F787A0B}"/>
              </a:ext>
            </a:extLst>
          </p:cNvPr>
          <p:cNvSpPr txBox="1"/>
          <p:nvPr/>
        </p:nvSpPr>
        <p:spPr>
          <a:xfrm>
            <a:off x="5964383" y="3333694"/>
            <a:ext cx="130925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fr-MA" sz="3200" dirty="0">
                <a:solidFill>
                  <a:srgbClr val="FF0000"/>
                </a:solidFill>
              </a:rPr>
              <a:t>7,5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A08EC88-F432-4733-B21B-F9BEA0DAEBE7}"/>
              </a:ext>
            </a:extLst>
          </p:cNvPr>
          <p:cNvSpPr txBox="1"/>
          <p:nvPr/>
        </p:nvSpPr>
        <p:spPr>
          <a:xfrm>
            <a:off x="5964383" y="4064984"/>
            <a:ext cx="1309254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sz="3200" dirty="0">
                <a:solidFill>
                  <a:srgbClr val="FF0000"/>
                </a:solidFill>
              </a:rPr>
              <a:t>0,65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EBBF6EE-ADE4-0AB7-BEBE-C26715A261DF}"/>
              </a:ext>
            </a:extLst>
          </p:cNvPr>
          <p:cNvSpPr txBox="1"/>
          <p:nvPr/>
        </p:nvSpPr>
        <p:spPr>
          <a:xfrm>
            <a:off x="1161956" y="4830760"/>
            <a:ext cx="4566745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sz="3200" dirty="0">
                <a:solidFill>
                  <a:srgbClr val="FF0000"/>
                </a:solidFill>
              </a:rPr>
              <a:t>14        3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8E58E60-FEEA-C05D-5B0A-C2DA9736825E}"/>
              </a:ext>
            </a:extLst>
          </p:cNvPr>
          <p:cNvSpPr/>
          <p:nvPr/>
        </p:nvSpPr>
        <p:spPr>
          <a:xfrm>
            <a:off x="904306" y="4719983"/>
            <a:ext cx="7077737" cy="7432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659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26ACC-76A8-F5D0-8E50-A7589A63E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B30B13E-DBFE-90C7-36A0-A9898C570FB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468581D3-2761-3DBD-5CCB-D557F1917A56}"/>
              </a:ext>
            </a:extLst>
          </p:cNvPr>
          <p:cNvSpPr/>
          <p:nvPr/>
        </p:nvSpPr>
        <p:spPr>
          <a:xfrm>
            <a:off x="1928003" y="2610516"/>
            <a:ext cx="5577840" cy="31843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DAD6469E-0718-51DA-1F43-FAA44F2B10A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DF04C2A-CAAB-16EC-713F-BBD560221882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ZoneTexte 20">
            <a:extLst>
              <a:ext uri="{FF2B5EF4-FFF2-40B4-BE49-F238E27FC236}">
                <a16:creationId xmlns:a16="http://schemas.microsoft.com/office/drawing/2014/main" id="{127E1AC7-65F9-7B0F-9085-F06605950E12}"/>
              </a:ext>
            </a:extLst>
          </p:cNvPr>
          <p:cNvSpPr txBox="1"/>
          <p:nvPr/>
        </p:nvSpPr>
        <p:spPr>
          <a:xfrm>
            <a:off x="4021392" y="3365172"/>
            <a:ext cx="17702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النشاط1</a:t>
            </a:r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B761AEF-391C-0821-2695-017CE0D79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72254" y="4838017"/>
            <a:ext cx="841742" cy="791445"/>
          </a:xfrm>
          <a:prstGeom prst="rect">
            <a:avLst/>
          </a:prstGeom>
        </p:spPr>
      </p:pic>
      <p:sp>
        <p:nvSpPr>
          <p:cNvPr id="12" name="ZoneTexte 20">
            <a:extLst>
              <a:ext uri="{FF2B5EF4-FFF2-40B4-BE49-F238E27FC236}">
                <a16:creationId xmlns:a16="http://schemas.microsoft.com/office/drawing/2014/main" id="{9ECFAF33-D1D9-8C71-7634-019E970E025D}"/>
              </a:ext>
            </a:extLst>
          </p:cNvPr>
          <p:cNvSpPr txBox="1"/>
          <p:nvPr/>
        </p:nvSpPr>
        <p:spPr>
          <a:xfrm>
            <a:off x="3759343" y="4199139"/>
            <a:ext cx="20322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النشاط2</a:t>
            </a:r>
          </a:p>
        </p:txBody>
      </p:sp>
      <p:sp>
        <p:nvSpPr>
          <p:cNvPr id="13" name="ZoneTexte 20">
            <a:extLst>
              <a:ext uri="{FF2B5EF4-FFF2-40B4-BE49-F238E27FC236}">
                <a16:creationId xmlns:a16="http://schemas.microsoft.com/office/drawing/2014/main" id="{8450BE1E-EFA4-E77C-2DF3-3F3489532B33}"/>
              </a:ext>
            </a:extLst>
          </p:cNvPr>
          <p:cNvSpPr txBox="1"/>
          <p:nvPr/>
        </p:nvSpPr>
        <p:spPr>
          <a:xfrm>
            <a:off x="3759344" y="4910575"/>
            <a:ext cx="20322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النشاط3</a:t>
            </a:r>
          </a:p>
        </p:txBody>
      </p:sp>
    </p:spTree>
    <p:extLst>
      <p:ext uri="{BB962C8B-B14F-4D97-AF65-F5344CB8AC3E}">
        <p14:creationId xmlns:p14="http://schemas.microsoft.com/office/powerpoint/2010/main" val="105158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 تمرين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611DB7-EDFD-49DB-58A1-B2A069D93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1A9B04BB-6607-51AA-FC58-CF9ABA972652}"/>
              </a:ext>
            </a:extLst>
          </p:cNvPr>
          <p:cNvGrpSpPr/>
          <p:nvPr/>
        </p:nvGrpSpPr>
        <p:grpSpPr>
          <a:xfrm>
            <a:off x="813379" y="1639630"/>
            <a:ext cx="6964442" cy="4851720"/>
            <a:chOff x="653090" y="2015613"/>
            <a:chExt cx="8028793" cy="4424517"/>
          </a:xfrm>
        </p:grpSpPr>
        <p:pic>
          <p:nvPicPr>
            <p:cNvPr id="8" name="Image 7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91BC8693-B165-9841-D25F-9B463CEF1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05"/>
            <a:stretch>
              <a:fillRect/>
            </a:stretch>
          </p:blipFill>
          <p:spPr>
            <a:xfrm>
              <a:off x="4709654" y="2015613"/>
              <a:ext cx="3972229" cy="4424517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6FB427F3-637A-430B-CA3A-93AE86A2E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1" r="11304"/>
            <a:stretch>
              <a:fillRect/>
            </a:stretch>
          </p:blipFill>
          <p:spPr>
            <a:xfrm>
              <a:off x="653090" y="2015614"/>
              <a:ext cx="3863914" cy="4424516"/>
            </a:xfrm>
            <a:prstGeom prst="rect">
              <a:avLst/>
            </a:prstGeom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6452280-492C-492A-21EF-99EFEF1BA08A}"/>
              </a:ext>
            </a:extLst>
          </p:cNvPr>
          <p:cNvSpPr/>
          <p:nvPr/>
        </p:nvSpPr>
        <p:spPr>
          <a:xfrm>
            <a:off x="4332177" y="3390213"/>
            <a:ext cx="3111424" cy="135055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5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6">
                      <a:lumMod val="75000"/>
                    </a:schemeClr>
                  </a:solidFill>
                </a:rPr>
                <a:t>5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EEDC21-A5AC-E0F9-53DA-68A9AF5CC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B79644-4A7C-39B9-9A5B-1F366FB1D7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059" y="2095654"/>
            <a:ext cx="8065710" cy="40902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894B8A4-95AA-1041-F84A-FA3507A756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4136" y="5592503"/>
            <a:ext cx="1175727" cy="92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24E4C-1835-8D7A-939B-7B890616C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E1D359D-1F2B-61C9-DDC9-A7F64C338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05" y="1555955"/>
            <a:ext cx="7529520" cy="3746090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B2648250-0EEA-69BB-01D4-E0AB21DCDF2F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BC11B80-B8B3-427C-9CAD-0E4E9407E889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1A9F2D-B1D2-37DA-3FF6-C95D2E394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EF2D62A-78BD-86AE-8C2D-A3BF902F114F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6">
                      <a:lumMod val="75000"/>
                    </a:schemeClr>
                  </a:solidFill>
                </a:rPr>
                <a:t>5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2B75AE-344E-B474-DF46-0568DA307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11B2CB-3375-129A-0111-878F9309D5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0592" y="5222451"/>
            <a:ext cx="1482816" cy="116138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5B04B57-D845-4087-2CA4-6C2880D63913}"/>
              </a:ext>
            </a:extLst>
          </p:cNvPr>
          <p:cNvSpPr txBox="1"/>
          <p:nvPr/>
        </p:nvSpPr>
        <p:spPr>
          <a:xfrm>
            <a:off x="3830592" y="3887539"/>
            <a:ext cx="1401809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fr-MA" sz="2800" dirty="0">
                <a:solidFill>
                  <a:srgbClr val="FF0000"/>
                </a:solidFill>
              </a:rPr>
              <a:t>8</a:t>
            </a:r>
            <a:r>
              <a:rPr lang="ar-SA" sz="3200" dirty="0">
                <a:solidFill>
                  <a:srgbClr val="FF0000"/>
                </a:solidFill>
              </a:rPr>
              <a:t>     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15" name="ZoneTexte 8">
            <a:extLst>
              <a:ext uri="{FF2B5EF4-FFF2-40B4-BE49-F238E27FC236}">
                <a16:creationId xmlns:a16="http://schemas.microsoft.com/office/drawing/2014/main" id="{B40074EF-66AB-B9BA-5B47-9C6C211D440D}"/>
              </a:ext>
            </a:extLst>
          </p:cNvPr>
          <p:cNvSpPr txBox="1"/>
          <p:nvPr/>
        </p:nvSpPr>
        <p:spPr>
          <a:xfrm>
            <a:off x="4653552" y="4060259"/>
            <a:ext cx="863329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fr-MA" sz="2800" b="1" dirty="0">
                <a:solidFill>
                  <a:srgbClr val="FF0000"/>
                </a:solidFill>
              </a:rPr>
              <a:t>1,8</a:t>
            </a:r>
            <a:r>
              <a:rPr lang="ar-SA" sz="3200" dirty="0">
                <a:solidFill>
                  <a:srgbClr val="FF0000"/>
                </a:solidFill>
              </a:rPr>
              <a:t>     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16" name="ZoneTexte 8">
            <a:extLst>
              <a:ext uri="{FF2B5EF4-FFF2-40B4-BE49-F238E27FC236}">
                <a16:creationId xmlns:a16="http://schemas.microsoft.com/office/drawing/2014/main" id="{31D9C9CE-7B27-783E-6D16-0CA04703B1C0}"/>
              </a:ext>
            </a:extLst>
          </p:cNvPr>
          <p:cNvSpPr txBox="1"/>
          <p:nvPr/>
        </p:nvSpPr>
        <p:spPr>
          <a:xfrm>
            <a:off x="5411709" y="3887538"/>
            <a:ext cx="863329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fr-MA" sz="2800" dirty="0">
                <a:solidFill>
                  <a:srgbClr val="FF0000"/>
                </a:solidFill>
              </a:rPr>
              <a:t>2</a:t>
            </a:r>
            <a:r>
              <a:rPr lang="ar-SA" sz="3200" dirty="0">
                <a:solidFill>
                  <a:srgbClr val="FF0000"/>
                </a:solidFill>
              </a:rPr>
              <a:t>     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17" name="ZoneTexte 8">
            <a:extLst>
              <a:ext uri="{FF2B5EF4-FFF2-40B4-BE49-F238E27FC236}">
                <a16:creationId xmlns:a16="http://schemas.microsoft.com/office/drawing/2014/main" id="{78BABF2D-419A-3DCC-0543-0CCF5D0E895A}"/>
              </a:ext>
            </a:extLst>
          </p:cNvPr>
          <p:cNvSpPr txBox="1"/>
          <p:nvPr/>
        </p:nvSpPr>
        <p:spPr>
          <a:xfrm>
            <a:off x="5908176" y="4072333"/>
            <a:ext cx="863329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fr-MA" sz="2800" dirty="0">
                <a:solidFill>
                  <a:srgbClr val="FF0000"/>
                </a:solidFill>
              </a:rPr>
              <a:t>1</a:t>
            </a:r>
            <a:r>
              <a:rPr lang="ar-SA" sz="3200" dirty="0">
                <a:solidFill>
                  <a:srgbClr val="FF0000"/>
                </a:solidFill>
              </a:rPr>
              <a:t>     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18" name="ZoneTexte 8">
            <a:extLst>
              <a:ext uri="{FF2B5EF4-FFF2-40B4-BE49-F238E27FC236}">
                <a16:creationId xmlns:a16="http://schemas.microsoft.com/office/drawing/2014/main" id="{6F89A3D1-1720-B05C-B6EA-F4F134B0AEA4}"/>
              </a:ext>
            </a:extLst>
          </p:cNvPr>
          <p:cNvSpPr txBox="1"/>
          <p:nvPr/>
        </p:nvSpPr>
        <p:spPr>
          <a:xfrm>
            <a:off x="6454345" y="3920397"/>
            <a:ext cx="863329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fr-MA" sz="2800" dirty="0">
                <a:solidFill>
                  <a:srgbClr val="FF0000"/>
                </a:solidFill>
              </a:rPr>
              <a:t>2</a:t>
            </a:r>
            <a:r>
              <a:rPr lang="ar-SA" sz="3200" dirty="0">
                <a:solidFill>
                  <a:srgbClr val="FF0000"/>
                </a:solidFill>
              </a:rPr>
              <a:t>     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19" name="ZoneTexte 8">
            <a:extLst>
              <a:ext uri="{FF2B5EF4-FFF2-40B4-BE49-F238E27FC236}">
                <a16:creationId xmlns:a16="http://schemas.microsoft.com/office/drawing/2014/main" id="{D07EAABC-885E-3D5C-CE65-8DDBFA41A0D5}"/>
              </a:ext>
            </a:extLst>
          </p:cNvPr>
          <p:cNvSpPr txBox="1"/>
          <p:nvPr/>
        </p:nvSpPr>
        <p:spPr>
          <a:xfrm>
            <a:off x="6454346" y="4353236"/>
            <a:ext cx="863329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fr-MA" sz="2800" dirty="0">
                <a:solidFill>
                  <a:srgbClr val="FF0000"/>
                </a:solidFill>
              </a:rPr>
              <a:t>10</a:t>
            </a:r>
            <a:r>
              <a:rPr lang="ar-SA" sz="3200" dirty="0">
                <a:solidFill>
                  <a:srgbClr val="FF0000"/>
                </a:solidFill>
              </a:rPr>
              <a:t>     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20" name="ZoneTexte 8">
            <a:extLst>
              <a:ext uri="{FF2B5EF4-FFF2-40B4-BE49-F238E27FC236}">
                <a16:creationId xmlns:a16="http://schemas.microsoft.com/office/drawing/2014/main" id="{D82D4D9F-301C-366F-22E9-4AEDF400817D}"/>
              </a:ext>
            </a:extLst>
          </p:cNvPr>
          <p:cNvSpPr txBox="1"/>
          <p:nvPr/>
        </p:nvSpPr>
        <p:spPr>
          <a:xfrm>
            <a:off x="7097855" y="4072333"/>
            <a:ext cx="863329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fr-MA" sz="2800" b="1" dirty="0">
                <a:solidFill>
                  <a:srgbClr val="FF0000"/>
                </a:solidFill>
              </a:rPr>
              <a:t>1,2</a:t>
            </a:r>
            <a:r>
              <a:rPr lang="ar-SA" sz="3200" dirty="0">
                <a:solidFill>
                  <a:srgbClr val="FF0000"/>
                </a:solidFill>
              </a:rPr>
              <a:t>     </a:t>
            </a:r>
            <a:endParaRPr lang="fr-MA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82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17AB98"/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2474259" y="3478482"/>
            <a:ext cx="3708400" cy="720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453351-6E8C-76D4-C3E8-9F1F611D0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10659" y="3478482"/>
            <a:ext cx="841742" cy="84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15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4E452-3D87-AAC4-3C1A-0BC048C93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BE785E-78A1-E054-09A4-02FF3108A3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67430" y="651478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C617BE5D-0B7A-7F78-260F-A4F522370FEA}"/>
              </a:ext>
            </a:extLst>
          </p:cNvPr>
          <p:cNvSpPr txBox="1"/>
          <p:nvPr/>
        </p:nvSpPr>
        <p:spPr>
          <a:xfrm>
            <a:off x="301072" y="770609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التمرين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وتصحيح إنجازاتكم.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DA85E24-A2B8-04A1-CA6E-B91AB71CACBD}"/>
              </a:ext>
            </a:extLst>
          </p:cNvPr>
          <p:cNvGrpSpPr/>
          <p:nvPr/>
        </p:nvGrpSpPr>
        <p:grpSpPr>
          <a:xfrm>
            <a:off x="447761" y="1962924"/>
            <a:ext cx="8111449" cy="4424517"/>
            <a:chOff x="570434" y="2015613"/>
            <a:chExt cx="8111449" cy="4424517"/>
          </a:xfrm>
        </p:grpSpPr>
        <p:pic>
          <p:nvPicPr>
            <p:cNvPr id="9" name="Image 8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23BD071F-BB2F-2E7F-C378-AD9808366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05"/>
            <a:stretch>
              <a:fillRect/>
            </a:stretch>
          </p:blipFill>
          <p:spPr>
            <a:xfrm>
              <a:off x="4709654" y="2015613"/>
              <a:ext cx="3972229" cy="4424517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5DB9F15B-B869-8C63-41B9-8A0647000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1" r="11304"/>
            <a:stretch>
              <a:fillRect/>
            </a:stretch>
          </p:blipFill>
          <p:spPr>
            <a:xfrm>
              <a:off x="570434" y="2015614"/>
              <a:ext cx="3863914" cy="4424516"/>
            </a:xfrm>
            <a:prstGeom prst="rect">
              <a:avLst/>
            </a:prstGeom>
          </p:spPr>
        </p:pic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D47BC46-2B48-57C5-F369-B1289FD6446E}"/>
              </a:ext>
            </a:extLst>
          </p:cNvPr>
          <p:cNvSpPr/>
          <p:nvPr/>
        </p:nvSpPr>
        <p:spPr>
          <a:xfrm>
            <a:off x="706582" y="3771900"/>
            <a:ext cx="3605093" cy="13716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03559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F589F-875E-95A1-01ED-63C0899F0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DC7D18-230A-FAAC-AC0A-B70108ECA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67430" y="651478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EA3EC520-F11F-A9BA-BBBC-9C27BB324CE1}"/>
              </a:ext>
            </a:extLst>
          </p:cNvPr>
          <p:cNvSpPr txBox="1"/>
          <p:nvPr/>
        </p:nvSpPr>
        <p:spPr>
          <a:xfrm>
            <a:off x="301072" y="770609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التمرين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وتصحيح إنجازاتكم. 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F967610-CE83-E228-6E00-8588113AA7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2" t="4802" r="4127"/>
          <a:stretch>
            <a:fillRect/>
          </a:stretch>
        </p:blipFill>
        <p:spPr>
          <a:xfrm>
            <a:off x="506315" y="1951741"/>
            <a:ext cx="7821031" cy="3745627"/>
          </a:xfrm>
          <a:prstGeom prst="rect">
            <a:avLst/>
          </a:prstGeom>
        </p:spPr>
      </p:pic>
      <p:pic>
        <p:nvPicPr>
          <p:cNvPr id="12" name="Image 10">
            <a:extLst>
              <a:ext uri="{FF2B5EF4-FFF2-40B4-BE49-F238E27FC236}">
                <a16:creationId xmlns:a16="http://schemas.microsoft.com/office/drawing/2014/main" id="{8ECBE8DE-5D2C-1BC9-BC84-BB1512975A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072" y="4674837"/>
            <a:ext cx="1740510" cy="174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042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B1DA9-842A-BB62-B2EF-439589B08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5A8833-9F97-D587-CBF6-221ED94D1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67430" y="651478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0444DBB0-00B3-25F9-6211-76CAE12DC91D}"/>
              </a:ext>
            </a:extLst>
          </p:cNvPr>
          <p:cNvSpPr txBox="1"/>
          <p:nvPr/>
        </p:nvSpPr>
        <p:spPr>
          <a:xfrm>
            <a:off x="301072" y="770609"/>
            <a:ext cx="723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1E922D5-29F2-6F4B-7874-1FD52F238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2" t="4802" r="4127"/>
          <a:stretch>
            <a:fillRect/>
          </a:stretch>
        </p:blipFill>
        <p:spPr>
          <a:xfrm>
            <a:off x="583054" y="1951741"/>
            <a:ext cx="7821031" cy="3745627"/>
          </a:xfrm>
          <a:prstGeom prst="rect">
            <a:avLst/>
          </a:prstGeom>
        </p:spPr>
      </p:pic>
      <p:pic>
        <p:nvPicPr>
          <p:cNvPr id="12" name="Image 10">
            <a:extLst>
              <a:ext uri="{FF2B5EF4-FFF2-40B4-BE49-F238E27FC236}">
                <a16:creationId xmlns:a16="http://schemas.microsoft.com/office/drawing/2014/main" id="{0FDBF57E-48EA-B57E-A16A-19B0F5B38C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8099" y="5697368"/>
            <a:ext cx="1050942" cy="8118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9A0838-49C1-4F51-0E54-C250A722B35F}"/>
              </a:ext>
            </a:extLst>
          </p:cNvPr>
          <p:cNvSpPr txBox="1"/>
          <p:nvPr/>
        </p:nvSpPr>
        <p:spPr>
          <a:xfrm>
            <a:off x="5930397" y="4198929"/>
            <a:ext cx="1361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rgbClr val="FF0000"/>
                </a:solidFill>
              </a:rPr>
              <a:t>2</a:t>
            </a:r>
            <a:r>
              <a:rPr lang="ar-SA" sz="2400" b="1" dirty="0">
                <a:solidFill>
                  <a:srgbClr val="FF0000"/>
                </a:solidFill>
              </a:rPr>
              <a:t>,</a:t>
            </a:r>
            <a:r>
              <a:rPr lang="fr-MA" sz="2400" b="1" dirty="0">
                <a:solidFill>
                  <a:srgbClr val="FF0000"/>
                </a:solidFill>
              </a:rPr>
              <a:t>4</a:t>
            </a:r>
            <a:r>
              <a:rPr lang="ar-SA" sz="2400" b="1" dirty="0">
                <a:solidFill>
                  <a:srgbClr val="FF0000"/>
                </a:solidFill>
              </a:rPr>
              <a:t> 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AE20ACC-0B2A-F8F9-239B-A5578A6174D7}"/>
              </a:ext>
            </a:extLst>
          </p:cNvPr>
          <p:cNvSpPr txBox="1"/>
          <p:nvPr/>
        </p:nvSpPr>
        <p:spPr>
          <a:xfrm>
            <a:off x="6179127" y="3737264"/>
            <a:ext cx="1361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9,7 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ADCD5CD-E62A-C1D6-6E70-C3C66A341DCA}"/>
              </a:ext>
            </a:extLst>
          </p:cNvPr>
          <p:cNvSpPr txBox="1"/>
          <p:nvPr/>
        </p:nvSpPr>
        <p:spPr>
          <a:xfrm>
            <a:off x="2732809" y="4810991"/>
            <a:ext cx="2922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32          9 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1D85A623-28C2-9D35-4EB4-B65C2189E488}"/>
              </a:ext>
            </a:extLst>
          </p:cNvPr>
          <p:cNvSpPr txBox="1"/>
          <p:nvPr/>
        </p:nvSpPr>
        <p:spPr>
          <a:xfrm>
            <a:off x="3930424" y="3059391"/>
            <a:ext cx="586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4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70E301ED-2B36-32DA-3676-C22743C2DBE2}"/>
              </a:ext>
            </a:extLst>
          </p:cNvPr>
          <p:cNvSpPr txBox="1"/>
          <p:nvPr/>
        </p:nvSpPr>
        <p:spPr>
          <a:xfrm>
            <a:off x="2754611" y="3076863"/>
            <a:ext cx="586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7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3925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</a:t>
            </a:r>
            <a:r>
              <a:rPr lang="f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أكملوا في المنزل الأنشطة التي لم نقم بإنجازها في  الصفحتين</a:t>
            </a:r>
            <a:r>
              <a:rPr lang="f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11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8E380FB-99D2-D7AA-631C-3111C479C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E6236D8-B44B-89C8-2DC8-625BE6F13C18}"/>
              </a:ext>
            </a:extLst>
          </p:cNvPr>
          <p:cNvGrpSpPr/>
          <p:nvPr/>
        </p:nvGrpSpPr>
        <p:grpSpPr>
          <a:xfrm>
            <a:off x="508721" y="1962924"/>
            <a:ext cx="7639599" cy="4291696"/>
            <a:chOff x="570434" y="2015613"/>
            <a:chExt cx="8111449" cy="4424517"/>
          </a:xfrm>
        </p:grpSpPr>
        <p:pic>
          <p:nvPicPr>
            <p:cNvPr id="3" name="Image 2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A5EE0658-A6FA-A56B-4F33-B0C73AC59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05"/>
            <a:stretch>
              <a:fillRect/>
            </a:stretch>
          </p:blipFill>
          <p:spPr>
            <a:xfrm>
              <a:off x="4709654" y="2015613"/>
              <a:ext cx="3972229" cy="4424517"/>
            </a:xfrm>
            <a:prstGeom prst="rect">
              <a:avLst/>
            </a:prstGeom>
          </p:spPr>
        </p:pic>
        <p:pic>
          <p:nvPicPr>
            <p:cNvPr id="5" name="Image 4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69609D7F-BCB4-C5FB-7D8D-1E1FF6826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1" r="11304"/>
            <a:stretch>
              <a:fillRect/>
            </a:stretch>
          </p:blipFill>
          <p:spPr>
            <a:xfrm>
              <a:off x="570434" y="2015614"/>
              <a:ext cx="3863914" cy="44245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4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re 1">
            <a:extLst>
              <a:ext uri="{FF2B5EF4-FFF2-40B4-BE49-F238E27FC236}">
                <a16:creationId xmlns:a16="http://schemas.microsoft.com/office/drawing/2014/main" id="{0B154E38-D8D1-7C4F-36FF-DD35499C2453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99331" name="Titre 1">
            <a:extLst>
              <a:ext uri="{FF2B5EF4-FFF2-40B4-BE49-F238E27FC236}">
                <a16:creationId xmlns:a16="http://schemas.microsoft.com/office/drawing/2014/main" id="{236E43E3-C2D9-3F6B-ED84-892B5A5C5127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9334" name="Image 2">
            <a:extLst>
              <a:ext uri="{FF2B5EF4-FFF2-40B4-BE49-F238E27FC236}">
                <a16:creationId xmlns:a16="http://schemas.microsoft.com/office/drawing/2014/main" id="{028D91A2-680E-E27E-29FD-AF8FB0A4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29877</TotalTime>
  <Words>843</Words>
  <Application>Microsoft Office PowerPoint</Application>
  <PresentationFormat>Affichage à l'écran (4:3)</PresentationFormat>
  <Paragraphs>281</Paragraphs>
  <Slides>60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60</vt:i4>
      </vt:variant>
    </vt:vector>
  </HeadingPairs>
  <TitlesOfParts>
    <vt:vector size="72" baseType="lpstr">
      <vt:lpstr>Calibri</vt:lpstr>
      <vt:lpstr>Dosis</vt:lpstr>
      <vt:lpstr>Aptos Display</vt:lpstr>
      <vt:lpstr>Cambria Math</vt:lpstr>
      <vt:lpstr>Dosis SemiBold</vt:lpstr>
      <vt:lpstr>Aptos</vt:lpstr>
      <vt:lpstr>Arial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189</cp:revision>
  <cp:lastPrinted>2025-08-13T10:11:39Z</cp:lastPrinted>
  <dcterms:created xsi:type="dcterms:W3CDTF">2025-08-01T12:31:49Z</dcterms:created>
  <dcterms:modified xsi:type="dcterms:W3CDTF">2026-02-07T18:52:05Z</dcterms:modified>
</cp:coreProperties>
</file>