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8"/>
  </p:notesMasterIdLst>
  <p:handoutMasterIdLst>
    <p:handoutMasterId r:id="rId59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20" r:id="rId31"/>
    <p:sldId id="2134807021" r:id="rId32"/>
    <p:sldId id="2134807033" r:id="rId33"/>
    <p:sldId id="2134807024" r:id="rId34"/>
    <p:sldId id="2134807065" r:id="rId35"/>
    <p:sldId id="2134807066" r:id="rId36"/>
    <p:sldId id="2134807067" r:id="rId37"/>
    <p:sldId id="2134807068" r:id="rId38"/>
    <p:sldId id="2134806689" r:id="rId39"/>
    <p:sldId id="2134806665" r:id="rId40"/>
    <p:sldId id="2134806663" r:id="rId41"/>
    <p:sldId id="2134807028" r:id="rId42"/>
    <p:sldId id="2134806664" r:id="rId43"/>
    <p:sldId id="2134806696" r:id="rId44"/>
    <p:sldId id="848" r:id="rId45"/>
    <p:sldId id="921" r:id="rId46"/>
    <p:sldId id="922" r:id="rId47"/>
    <p:sldId id="924" r:id="rId48"/>
    <p:sldId id="925" r:id="rId49"/>
    <p:sldId id="849" r:id="rId50"/>
    <p:sldId id="2134806697" r:id="rId51"/>
    <p:sldId id="2134806706" r:id="rId52"/>
    <p:sldId id="858" r:id="rId53"/>
    <p:sldId id="868" r:id="rId54"/>
    <p:sldId id="869" r:id="rId55"/>
    <p:sldId id="764" r:id="rId56"/>
    <p:sldId id="949" r:id="rId57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0"/>
    </p:embeddedFon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F8D"/>
    <a:srgbClr val="C00000"/>
    <a:srgbClr val="3A8F98"/>
    <a:srgbClr val="7EC4BE"/>
    <a:srgbClr val="199995"/>
    <a:srgbClr val="00B050"/>
    <a:srgbClr val="17AB98"/>
    <a:srgbClr val="CF1F3C"/>
    <a:srgbClr val="FC8D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51165-CC6B-44E8-B2D9-26F4FFE9CD71}" v="131" dt="2026-02-20T22:40:50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0" autoAdjust="0"/>
    <p:restoredTop sz="95890" autoAdjust="0"/>
  </p:normalViewPr>
  <p:slideViewPr>
    <p:cSldViewPr snapToGrid="0">
      <p:cViewPr>
        <p:scale>
          <a:sx n="71" d="100"/>
          <a:sy n="71" d="100"/>
        </p:scale>
        <p:origin x="1102" y="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presProps" Target="presProps.xml"/><Relationship Id="rId68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67" Type="http://schemas.microsoft.com/office/2015/10/relationships/revisionInfo" Target="revisionInfo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1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xhere.com/fr/photo/1202257" TargetMode="External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10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11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حِسابُ مُحيطاتِ الأشْكالِ الاعْتِياديَّةِ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9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تعرُّفُ مُحيطاتِ الأشْكالِ الاعْتِياديَّةِ</a:t>
            </a:r>
            <a:endParaRPr lang="fr-MA" dirty="0">
              <a:effectLst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بِتَوظِيفِ الْمُحِيطِ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مُرَبَّعٍ انطِلاقاً مِنْ مُحيطِهِ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</a:t>
              </a:r>
              <a:r>
                <a:rPr lang="ar-MA"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الأُسْبوعِ الثَّالِثِ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39" y="108085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146198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تعرُّفُ مُحيطاتِ الأشْكالِ الاعْتِياديَّةِ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846A41-5022-08AC-BBD8-4722E0FBC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365" y="2395975"/>
            <a:ext cx="6107270" cy="410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751840" y="3835273"/>
            <a:ext cx="65361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تَعرُّفِ مَفْهومِ الْمُحيطِ وَتَحدِيدِهِ بِاستِعمالِ أَضلاعِ تَربيعاتٍ.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9DA64DCA-1660-4666-1C80-96931D2E5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434" y="1542343"/>
            <a:ext cx="3446884" cy="4864752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14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2551920" y="5436123"/>
            <a:ext cx="3356264" cy="659878"/>
          </a:xfrm>
          <a:prstGeom prst="roundRect">
            <a:avLst>
              <a:gd name="adj" fmla="val 1098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2B0234B-520B-9798-0F58-55021FB67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6" y="2614721"/>
            <a:ext cx="8327922" cy="1678085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028409-B797-81C5-3C40-A7EB5BC0010C}"/>
              </a:ext>
            </a:extLst>
          </p:cNvPr>
          <p:cNvSpPr txBox="1"/>
          <p:nvPr/>
        </p:nvSpPr>
        <p:spPr>
          <a:xfrm>
            <a:off x="976026" y="3754406"/>
            <a:ext cx="1200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208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A6EA9F-71CB-7B80-F231-9386D97E1C45}"/>
              </a:ext>
            </a:extLst>
          </p:cNvPr>
          <p:cNvSpPr txBox="1"/>
          <p:nvPr/>
        </p:nvSpPr>
        <p:spPr>
          <a:xfrm>
            <a:off x="2821863" y="3757817"/>
            <a:ext cx="120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256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DDAE3-A756-3B72-05AC-F85FC133EF6C}"/>
              </a:ext>
            </a:extLst>
          </p:cNvPr>
          <p:cNvSpPr txBox="1"/>
          <p:nvPr/>
        </p:nvSpPr>
        <p:spPr>
          <a:xfrm>
            <a:off x="4694730" y="3747984"/>
            <a:ext cx="1095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D5075-85CF-DE36-117A-6F158EFDAB48}"/>
              </a:ext>
            </a:extLst>
          </p:cNvPr>
          <p:cNvSpPr txBox="1"/>
          <p:nvPr/>
        </p:nvSpPr>
        <p:spPr>
          <a:xfrm>
            <a:off x="6423098" y="3745264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174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نواصل حصتنا بنشاط الحساب الذهني. خذوا دفاتر البحث، وانتبهوا.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1C33F2-D617-C550-B7FF-DFB6789D6B1C}"/>
              </a:ext>
            </a:extLst>
          </p:cNvPr>
          <p:cNvGrpSpPr/>
          <p:nvPr/>
        </p:nvGrpSpPr>
        <p:grpSpPr>
          <a:xfrm>
            <a:off x="2127912" y="2391074"/>
            <a:ext cx="4475214" cy="3229274"/>
            <a:chOff x="2206570" y="2459900"/>
            <a:chExt cx="4475214" cy="3229274"/>
          </a:xfrm>
        </p:grpSpPr>
        <p:pic>
          <p:nvPicPr>
            <p:cNvPr id="5" name="Image 4" descr="Une image contenant texte, écrit à la main&#10;&#10;Le contenu généré par l’IA peut être incorrect.">
              <a:extLst>
                <a:ext uri="{FF2B5EF4-FFF2-40B4-BE49-F238E27FC236}">
                  <a16:creationId xmlns:a16="http://schemas.microsoft.com/office/drawing/2014/main" id="{F6843575-2B45-A7D5-DCD1-1518D0E19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 l="50000" t="1537" r="2688" b="1613"/>
            <a:stretch>
              <a:fillRect/>
            </a:stretch>
          </p:blipFill>
          <p:spPr>
            <a:xfrm flipH="1">
              <a:off x="2206570" y="2459900"/>
              <a:ext cx="2237607" cy="3229274"/>
            </a:xfrm>
            <a:prstGeom prst="rect">
              <a:avLst/>
            </a:prstGeom>
          </p:spPr>
        </p:pic>
        <p:pic>
          <p:nvPicPr>
            <p:cNvPr id="7" name="Image 6" descr="Une image contenant texte, écrit à la main&#10;&#10;Le contenu généré par l’IA peut être incorrect.">
              <a:extLst>
                <a:ext uri="{FF2B5EF4-FFF2-40B4-BE49-F238E27FC236}">
                  <a16:creationId xmlns:a16="http://schemas.microsoft.com/office/drawing/2014/main" id="{72871E98-1AFC-5DA9-5416-844E21C5B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 l="50000" t="1537" r="2688" b="1613"/>
            <a:stretch>
              <a:fillRect/>
            </a:stretch>
          </p:blipFill>
          <p:spPr>
            <a:xfrm flipH="1">
              <a:off x="4444177" y="2459900"/>
              <a:ext cx="2237607" cy="3229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سأشرح لكم الطريقة المعتمدة لحل هذه العمليات المختلطة بدقة وبسرعة.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940716" y="1953438"/>
            <a:ext cx="7200395" cy="1499021"/>
            <a:chOff x="1581931" y="2616985"/>
            <a:chExt cx="7200395" cy="1499021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+ 3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149454" y="2680015"/>
              <a:ext cx="34994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أَبدَأُ فَأَحسُبُ </a:t>
              </a:r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لْجُداءَ ذِهنِيّاً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F6937B1-D81C-7E42-9C27-BA7DDBA7AFC8}"/>
                </a:ext>
              </a:extLst>
            </p:cNvPr>
            <p:cNvSpPr txBox="1"/>
            <p:nvPr/>
          </p:nvSpPr>
          <p:spPr>
            <a:xfrm>
              <a:off x="4244374" y="3592786"/>
              <a:ext cx="45379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تُصبِحُ الْعَمَلِيّةَ هَكَذا: أُنجِزُها ذِهنِيًّا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1506034" y="5052956"/>
            <a:ext cx="5820338" cy="931212"/>
            <a:chOff x="2208522" y="3613351"/>
            <a:chExt cx="5820338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318879" y="3923646"/>
              <a:ext cx="27099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النّاتِجَ في دَفتْرَي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30576B19-733E-1E5C-6499-5DB5684D1B55}"/>
              </a:ext>
            </a:extLst>
          </p:cNvPr>
          <p:cNvSpPr/>
          <p:nvPr/>
        </p:nvSpPr>
        <p:spPr>
          <a:xfrm rot="16200000">
            <a:off x="2036419" y="2454943"/>
            <a:ext cx="344656" cy="678498"/>
          </a:xfrm>
          <a:prstGeom prst="leftBrace">
            <a:avLst>
              <a:gd name="adj1" fmla="val 25000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9972E9-D144-FD17-B5BF-BDA64B946986}"/>
              </a:ext>
            </a:extLst>
          </p:cNvPr>
          <p:cNvSpPr txBox="1"/>
          <p:nvPr/>
        </p:nvSpPr>
        <p:spPr>
          <a:xfrm>
            <a:off x="1582270" y="3005654"/>
            <a:ext cx="2079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400" dirty="0">
                <a:solidFill>
                  <a:srgbClr val="C00000"/>
                </a:solidFill>
              </a:rPr>
              <a:t>4</a:t>
            </a:r>
            <a:r>
              <a:rPr lang="fr-FR" sz="3200" spc="400" dirty="0">
                <a:solidFill>
                  <a:srgbClr val="008F8D"/>
                </a:solidFill>
              </a:rPr>
              <a:t> + 3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31ECE7C-559E-B0B3-7798-F9276AF22CD0}"/>
              </a:ext>
            </a:extLst>
          </p:cNvPr>
          <p:cNvCxnSpPr/>
          <p:nvPr/>
        </p:nvCxnSpPr>
        <p:spPr>
          <a:xfrm>
            <a:off x="2182763" y="3333140"/>
            <a:ext cx="393290" cy="4916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E884E71-876A-F471-41F3-0CC80327913E}"/>
              </a:ext>
            </a:extLst>
          </p:cNvPr>
          <p:cNvCxnSpPr>
            <a:cxnSpLocks/>
          </p:cNvCxnSpPr>
          <p:nvPr/>
        </p:nvCxnSpPr>
        <p:spPr>
          <a:xfrm flipH="1">
            <a:off x="2585886" y="3333140"/>
            <a:ext cx="342297" cy="4817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3883F7FB-FE28-0E77-C49A-92FC47714260}"/>
              </a:ext>
            </a:extLst>
          </p:cNvPr>
          <p:cNvSpPr txBox="1"/>
          <p:nvPr/>
        </p:nvSpPr>
        <p:spPr>
          <a:xfrm>
            <a:off x="1555777" y="3841231"/>
            <a:ext cx="2079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spc="400" dirty="0">
                <a:solidFill>
                  <a:srgbClr val="C00000"/>
                </a:solidFill>
              </a:rPr>
              <a:t>7</a:t>
            </a:r>
            <a:endParaRPr lang="fr-FR" sz="3200" spc="400" dirty="0">
              <a:solidFill>
                <a:srgbClr val="008F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182761" y="854031"/>
            <a:ext cx="5313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لديكم دقيقة واحدة لتنجزوا هذه العمليات على السطر.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1779E9-B115-ACEA-CC66-0067FD4E24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1" y="3078058"/>
            <a:ext cx="8358402" cy="8519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34DF6C-3D8F-DFD9-A02B-28BE76EF0D1D}"/>
              </a:ext>
            </a:extLst>
          </p:cNvPr>
          <p:cNvSpPr/>
          <p:nvPr/>
        </p:nvSpPr>
        <p:spPr>
          <a:xfrm>
            <a:off x="3118393" y="3135007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66389-BD13-6815-96B5-D4848D983D9B}"/>
              </a:ext>
            </a:extLst>
          </p:cNvPr>
          <p:cNvSpPr/>
          <p:nvPr/>
        </p:nvSpPr>
        <p:spPr>
          <a:xfrm>
            <a:off x="3011154" y="3121702"/>
            <a:ext cx="703649" cy="392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3 + 4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D582AB4-8D2C-99DC-A888-5CAEC159A5D9}"/>
              </a:ext>
            </a:extLst>
          </p:cNvPr>
          <p:cNvGrpSpPr/>
          <p:nvPr/>
        </p:nvGrpSpPr>
        <p:grpSpPr>
          <a:xfrm>
            <a:off x="5071012" y="3123320"/>
            <a:ext cx="703649" cy="392159"/>
            <a:chOff x="5071012" y="3123320"/>
            <a:chExt cx="703649" cy="3921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FA4634-1E5C-A47F-9574-0A50E714A262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A8720D-9734-0FBF-3A3B-2716FC03D4E9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5 + 3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681D0C-DFF7-EC8F-AAA0-2CCEBAE8FA93}"/>
              </a:ext>
            </a:extLst>
          </p:cNvPr>
          <p:cNvGrpSpPr/>
          <p:nvPr/>
        </p:nvGrpSpPr>
        <p:grpSpPr>
          <a:xfrm>
            <a:off x="7153100" y="3126960"/>
            <a:ext cx="703649" cy="392159"/>
            <a:chOff x="5071012" y="3123320"/>
            <a:chExt cx="703649" cy="39215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45FCC3A-EFFC-B175-92C3-8990F82AAD75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B6A566-AA00-6C27-468C-A56EA25D5D27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4 + 3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765FB9A-3CAB-C638-ADB4-AE90731C3E36}"/>
              </a:ext>
            </a:extLst>
          </p:cNvPr>
          <p:cNvGrpSpPr/>
          <p:nvPr/>
        </p:nvGrpSpPr>
        <p:grpSpPr>
          <a:xfrm>
            <a:off x="955713" y="3516695"/>
            <a:ext cx="703649" cy="392159"/>
            <a:chOff x="5071012" y="3123320"/>
            <a:chExt cx="703649" cy="39215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1F38AC-0F3A-663F-D5AC-A84F4567CBE2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1D87DE-CE49-C22D-AC35-8D3E906AB2B9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5 + 7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F639511-D163-ACAF-A995-D1D2262FA85A}"/>
              </a:ext>
            </a:extLst>
          </p:cNvPr>
          <p:cNvGrpSpPr/>
          <p:nvPr/>
        </p:nvGrpSpPr>
        <p:grpSpPr>
          <a:xfrm>
            <a:off x="3011154" y="3521009"/>
            <a:ext cx="703649" cy="392159"/>
            <a:chOff x="5071012" y="3123320"/>
            <a:chExt cx="703649" cy="39215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5AFAB0-AB65-BE75-17AB-49D50DE9C7AF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6646DAA-EA97-538D-C5CB-A6509D094569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6 + 4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AAE67DE-9349-595C-CB81-0D2192977537}"/>
              </a:ext>
            </a:extLst>
          </p:cNvPr>
          <p:cNvGrpSpPr/>
          <p:nvPr/>
        </p:nvGrpSpPr>
        <p:grpSpPr>
          <a:xfrm>
            <a:off x="5095940" y="3512921"/>
            <a:ext cx="703649" cy="392159"/>
            <a:chOff x="5071012" y="3123320"/>
            <a:chExt cx="703649" cy="39215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3189063-8B93-CD97-B893-184C45DE65FB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F30A73-6F6E-E379-544D-B814C30C8597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7 + 4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854D95B-0BFD-D409-1A87-EB8B3F2A1B74}"/>
              </a:ext>
            </a:extLst>
          </p:cNvPr>
          <p:cNvGrpSpPr/>
          <p:nvPr/>
        </p:nvGrpSpPr>
        <p:grpSpPr>
          <a:xfrm>
            <a:off x="7148531" y="3521009"/>
            <a:ext cx="703649" cy="392159"/>
            <a:chOff x="5071012" y="3123320"/>
            <a:chExt cx="703649" cy="39215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6E9C531-4635-4C51-BC3F-AE728861C9FB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FB410A2-216E-F6E8-E8B1-A6EEDA1EE87D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8 + 4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C60145B-C36B-BAD6-1AC0-301A18F49C7C}"/>
              </a:ext>
            </a:extLst>
          </p:cNvPr>
          <p:cNvGrpSpPr/>
          <p:nvPr/>
        </p:nvGrpSpPr>
        <p:grpSpPr>
          <a:xfrm>
            <a:off x="249587" y="3062537"/>
            <a:ext cx="396000" cy="461665"/>
            <a:chOff x="249587" y="3051256"/>
            <a:chExt cx="396000" cy="46166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FC8B4FC-E188-7F6F-76A4-2766EEB4A031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3CB6F97-A62B-C284-697E-49C032C72E62}"/>
                </a:ext>
              </a:extLst>
            </p:cNvPr>
            <p:cNvSpPr txBox="1"/>
            <p:nvPr/>
          </p:nvSpPr>
          <p:spPr>
            <a:xfrm>
              <a:off x="260331" y="3051256"/>
              <a:ext cx="37542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CB4C401-9B3D-8EE0-250D-191CDACCB3C1}"/>
              </a:ext>
            </a:extLst>
          </p:cNvPr>
          <p:cNvGrpSpPr/>
          <p:nvPr/>
        </p:nvGrpSpPr>
        <p:grpSpPr>
          <a:xfrm>
            <a:off x="6300416" y="3559596"/>
            <a:ext cx="419830" cy="461665"/>
            <a:chOff x="249587" y="3051256"/>
            <a:chExt cx="419830" cy="461665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C211EB4D-3F98-FDDD-BFFA-D724FF2DB42A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1A9BCE7-8E94-A4D4-443D-8AFE0488ADA8}"/>
                </a:ext>
              </a:extLst>
            </p:cNvPr>
            <p:cNvSpPr txBox="1"/>
            <p:nvPr/>
          </p:nvSpPr>
          <p:spPr>
            <a:xfrm>
              <a:off x="260331" y="3051256"/>
              <a:ext cx="409086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H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D4ABDCE-3B09-EE5F-99A7-CB0DD3ED2864}"/>
              </a:ext>
            </a:extLst>
          </p:cNvPr>
          <p:cNvGrpSpPr/>
          <p:nvPr/>
        </p:nvGrpSpPr>
        <p:grpSpPr>
          <a:xfrm>
            <a:off x="251031" y="3559596"/>
            <a:ext cx="396000" cy="461665"/>
            <a:chOff x="249587" y="3051256"/>
            <a:chExt cx="396000" cy="461665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33AD24E-4193-A54A-2E59-B20E27B0CDA7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798B8A2-E59C-34B7-1A96-398DD475ECE8}"/>
                </a:ext>
              </a:extLst>
            </p:cNvPr>
            <p:cNvSpPr txBox="1"/>
            <p:nvPr/>
          </p:nvSpPr>
          <p:spPr>
            <a:xfrm>
              <a:off x="260331" y="3051256"/>
              <a:ext cx="360996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9B3C303-A0AC-FA4C-6DC4-6D15111EE11E}"/>
              </a:ext>
            </a:extLst>
          </p:cNvPr>
          <p:cNvGrpSpPr/>
          <p:nvPr/>
        </p:nvGrpSpPr>
        <p:grpSpPr>
          <a:xfrm>
            <a:off x="4295085" y="3559596"/>
            <a:ext cx="416624" cy="461665"/>
            <a:chOff x="249587" y="3051256"/>
            <a:chExt cx="416624" cy="461665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06CB732-E377-8961-522D-FACC76241E74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C0DA56B-F372-CC46-8799-FF46158FB7B3}"/>
                </a:ext>
              </a:extLst>
            </p:cNvPr>
            <p:cNvSpPr txBox="1"/>
            <p:nvPr/>
          </p:nvSpPr>
          <p:spPr>
            <a:xfrm>
              <a:off x="260331" y="3051256"/>
              <a:ext cx="405880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G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25ECF0A-C2EF-B8B5-FD65-651E74AAAE36}"/>
              </a:ext>
            </a:extLst>
          </p:cNvPr>
          <p:cNvGrpSpPr/>
          <p:nvPr/>
        </p:nvGrpSpPr>
        <p:grpSpPr>
          <a:xfrm>
            <a:off x="2296845" y="3559596"/>
            <a:ext cx="396000" cy="461665"/>
            <a:chOff x="249587" y="3051256"/>
            <a:chExt cx="396000" cy="461665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81A3EE7F-B124-EB73-1E6C-7A48C248BC21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71804849-52F1-3CC8-8B83-269E2600871D}"/>
                </a:ext>
              </a:extLst>
            </p:cNvPr>
            <p:cNvSpPr txBox="1"/>
            <p:nvPr/>
          </p:nvSpPr>
          <p:spPr>
            <a:xfrm>
              <a:off x="260331" y="3051256"/>
              <a:ext cx="349776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F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0240CBA-A869-03CC-797E-745C64D8476B}"/>
              </a:ext>
            </a:extLst>
          </p:cNvPr>
          <p:cNvGrpSpPr/>
          <p:nvPr/>
        </p:nvGrpSpPr>
        <p:grpSpPr>
          <a:xfrm>
            <a:off x="6317813" y="3062537"/>
            <a:ext cx="413418" cy="461665"/>
            <a:chOff x="249587" y="3051256"/>
            <a:chExt cx="413418" cy="461665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13E74C0-2E8F-FA5E-1468-81466BB27123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36B116B1-12FA-BABF-9BD5-09C1F9D5E80D}"/>
                </a:ext>
              </a:extLst>
            </p:cNvPr>
            <p:cNvSpPr txBox="1"/>
            <p:nvPr/>
          </p:nvSpPr>
          <p:spPr>
            <a:xfrm>
              <a:off x="260331" y="3051256"/>
              <a:ext cx="40267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03C7FC9-F703-78FA-90FB-241A3F61FF83}"/>
              </a:ext>
            </a:extLst>
          </p:cNvPr>
          <p:cNvGrpSpPr/>
          <p:nvPr/>
        </p:nvGrpSpPr>
        <p:grpSpPr>
          <a:xfrm>
            <a:off x="4279406" y="3062537"/>
            <a:ext cx="413418" cy="461665"/>
            <a:chOff x="249587" y="3051256"/>
            <a:chExt cx="413418" cy="461665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CC63128-B98B-79B4-B6EB-3CE46BF58590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4098FA9C-AA38-9844-4F34-DAE3922905DC}"/>
                </a:ext>
              </a:extLst>
            </p:cNvPr>
            <p:cNvSpPr txBox="1"/>
            <p:nvPr/>
          </p:nvSpPr>
          <p:spPr>
            <a:xfrm>
              <a:off x="260331" y="3051256"/>
              <a:ext cx="40267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0DF7B195-9621-3DB8-0A2F-9647DF52EE10}"/>
              </a:ext>
            </a:extLst>
          </p:cNvPr>
          <p:cNvGrpSpPr/>
          <p:nvPr/>
        </p:nvGrpSpPr>
        <p:grpSpPr>
          <a:xfrm>
            <a:off x="2281239" y="3062537"/>
            <a:ext cx="396000" cy="461665"/>
            <a:chOff x="249587" y="3051256"/>
            <a:chExt cx="396000" cy="461665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0E6B806-61FF-6424-5EA4-10FE1E66384D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2BFA0296-FDEE-8EA9-8D5F-555176FF53D7}"/>
                </a:ext>
              </a:extLst>
            </p:cNvPr>
            <p:cNvSpPr txBox="1"/>
            <p:nvPr/>
          </p:nvSpPr>
          <p:spPr>
            <a:xfrm>
              <a:off x="260331" y="3051256"/>
              <a:ext cx="37542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B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0CE37A8-23A2-D127-A0FB-D33EE426F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1" y="3078058"/>
            <a:ext cx="8358402" cy="8519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803211" y="306822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97625" y="349783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67317" y="306822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94326" y="306822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747652" y="349783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813989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56750" y="306822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76413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3118393" y="3135007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2ADBE5-D1D3-A30B-3936-18A01FAC20AF}"/>
              </a:ext>
            </a:extLst>
          </p:cNvPr>
          <p:cNvSpPr/>
          <p:nvPr/>
        </p:nvSpPr>
        <p:spPr>
          <a:xfrm>
            <a:off x="3011154" y="3121702"/>
            <a:ext cx="703649" cy="392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3 + 4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7C99542-FF05-4A31-D3C4-67FDC5E50653}"/>
              </a:ext>
            </a:extLst>
          </p:cNvPr>
          <p:cNvGrpSpPr/>
          <p:nvPr/>
        </p:nvGrpSpPr>
        <p:grpSpPr>
          <a:xfrm>
            <a:off x="5071012" y="3123320"/>
            <a:ext cx="703649" cy="392159"/>
            <a:chOff x="5071012" y="3123320"/>
            <a:chExt cx="703649" cy="39215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DF22E6-00A8-9D0D-10C9-888258408443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DC3E368-E3EE-81E3-9690-7FA10F23B283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5 + 3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85C67B2-EC1E-E903-4558-03F4160D05AB}"/>
              </a:ext>
            </a:extLst>
          </p:cNvPr>
          <p:cNvGrpSpPr/>
          <p:nvPr/>
        </p:nvGrpSpPr>
        <p:grpSpPr>
          <a:xfrm>
            <a:off x="7153100" y="3126960"/>
            <a:ext cx="703649" cy="392159"/>
            <a:chOff x="5071012" y="3123320"/>
            <a:chExt cx="703649" cy="39215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245D4E-058F-4E95-8B69-E8E3B2B8886C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12A87F-E57F-C391-A98B-E140A9316FFD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4 + 3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B2AA980-C4B0-61D4-8022-BD80AF4A1AAA}"/>
              </a:ext>
            </a:extLst>
          </p:cNvPr>
          <p:cNvGrpSpPr/>
          <p:nvPr/>
        </p:nvGrpSpPr>
        <p:grpSpPr>
          <a:xfrm>
            <a:off x="955713" y="3516695"/>
            <a:ext cx="703649" cy="392159"/>
            <a:chOff x="5071012" y="3123320"/>
            <a:chExt cx="703649" cy="39215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5181DD-EB8F-9339-A79E-5AE253D25CDA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C5910C-8D07-4781-0AD5-AF97485B41AA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5 + 7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9D721AF-568C-6486-B617-A8C807452502}"/>
              </a:ext>
            </a:extLst>
          </p:cNvPr>
          <p:cNvGrpSpPr/>
          <p:nvPr/>
        </p:nvGrpSpPr>
        <p:grpSpPr>
          <a:xfrm>
            <a:off x="3011154" y="3521009"/>
            <a:ext cx="703649" cy="392159"/>
            <a:chOff x="5071012" y="3123320"/>
            <a:chExt cx="703649" cy="39215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CB17D4-80A4-0B68-55B2-CA2C6B3C87B0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76F623-65D2-F5FB-26C4-9DA6186D3AD4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6 + 4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E61EDBC-3316-EABB-EACF-D75CB4F9D539}"/>
              </a:ext>
            </a:extLst>
          </p:cNvPr>
          <p:cNvGrpSpPr/>
          <p:nvPr/>
        </p:nvGrpSpPr>
        <p:grpSpPr>
          <a:xfrm>
            <a:off x="5095940" y="3512921"/>
            <a:ext cx="703649" cy="392159"/>
            <a:chOff x="5071012" y="3123320"/>
            <a:chExt cx="703649" cy="39215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794F4D1-B0BD-4E8B-45B4-A2EB0AA38AC5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1D4E1B-A35A-6188-A00A-4C6BFA9B5FD5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7 + 4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57CC8EE-DAD0-0C4E-C208-7F8CB03E9696}"/>
              </a:ext>
            </a:extLst>
          </p:cNvPr>
          <p:cNvGrpSpPr/>
          <p:nvPr/>
        </p:nvGrpSpPr>
        <p:grpSpPr>
          <a:xfrm>
            <a:off x="7148531" y="3521009"/>
            <a:ext cx="703649" cy="392159"/>
            <a:chOff x="5071012" y="3123320"/>
            <a:chExt cx="703649" cy="39215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1DA8065-1AFC-C299-85D5-00FDCE995465}"/>
                </a:ext>
              </a:extLst>
            </p:cNvPr>
            <p:cNvSpPr/>
            <p:nvPr/>
          </p:nvSpPr>
          <p:spPr>
            <a:xfrm>
              <a:off x="5178251" y="3136625"/>
              <a:ext cx="511278" cy="3431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822281C-3F07-8580-DDE7-4BCFD8BF733D}"/>
                </a:ext>
              </a:extLst>
            </p:cNvPr>
            <p:cNvSpPr/>
            <p:nvPr/>
          </p:nvSpPr>
          <p:spPr>
            <a:xfrm>
              <a:off x="5071012" y="3123320"/>
              <a:ext cx="703649" cy="3921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</a:rPr>
                <a:t>8 + 4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96E3B0FF-B20D-BFDC-A6E2-DBFB4C55A4BD}"/>
              </a:ext>
            </a:extLst>
          </p:cNvPr>
          <p:cNvGrpSpPr/>
          <p:nvPr/>
        </p:nvGrpSpPr>
        <p:grpSpPr>
          <a:xfrm>
            <a:off x="249587" y="3062537"/>
            <a:ext cx="396000" cy="461665"/>
            <a:chOff x="249587" y="3051256"/>
            <a:chExt cx="396000" cy="461665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226B81BA-FFFD-8C70-EAE1-0C0128337035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9D4BCD6C-463D-7CEE-5C40-5FA94C577F9A}"/>
                </a:ext>
              </a:extLst>
            </p:cNvPr>
            <p:cNvSpPr txBox="1"/>
            <p:nvPr/>
          </p:nvSpPr>
          <p:spPr>
            <a:xfrm>
              <a:off x="260331" y="3051256"/>
              <a:ext cx="37542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709EF26-8633-F02F-02B4-145EE48D0A3F}"/>
              </a:ext>
            </a:extLst>
          </p:cNvPr>
          <p:cNvGrpSpPr/>
          <p:nvPr/>
        </p:nvGrpSpPr>
        <p:grpSpPr>
          <a:xfrm>
            <a:off x="6300416" y="3559596"/>
            <a:ext cx="419830" cy="461665"/>
            <a:chOff x="249587" y="3051256"/>
            <a:chExt cx="419830" cy="46166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7DE3184-9B18-29DB-FEA3-AC0A019B1BFD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96707570-D4ED-C249-5109-AD87D4CFF494}"/>
                </a:ext>
              </a:extLst>
            </p:cNvPr>
            <p:cNvSpPr txBox="1"/>
            <p:nvPr/>
          </p:nvSpPr>
          <p:spPr>
            <a:xfrm>
              <a:off x="260331" y="3051256"/>
              <a:ext cx="409086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H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947CA6AD-E54C-0DAE-B80B-4997E1B95FCF}"/>
              </a:ext>
            </a:extLst>
          </p:cNvPr>
          <p:cNvGrpSpPr/>
          <p:nvPr/>
        </p:nvGrpSpPr>
        <p:grpSpPr>
          <a:xfrm>
            <a:off x="251031" y="3559596"/>
            <a:ext cx="396000" cy="461665"/>
            <a:chOff x="249587" y="3051256"/>
            <a:chExt cx="396000" cy="46166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4512043-3E4D-A777-5F73-5580B7CE94E8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F2AB74F-CA8F-3E80-E7A5-94CA4A89CCCF}"/>
                </a:ext>
              </a:extLst>
            </p:cNvPr>
            <p:cNvSpPr txBox="1"/>
            <p:nvPr/>
          </p:nvSpPr>
          <p:spPr>
            <a:xfrm>
              <a:off x="260331" y="3051256"/>
              <a:ext cx="360996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5DCEC33D-8CCC-ADDA-DC53-0FB645C2837E}"/>
              </a:ext>
            </a:extLst>
          </p:cNvPr>
          <p:cNvGrpSpPr/>
          <p:nvPr/>
        </p:nvGrpSpPr>
        <p:grpSpPr>
          <a:xfrm>
            <a:off x="4295085" y="3559596"/>
            <a:ext cx="416624" cy="461665"/>
            <a:chOff x="249587" y="3051256"/>
            <a:chExt cx="416624" cy="461665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26BF0F5-91EE-1292-DB8E-E7FAB13BECCA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7017C151-6C76-651F-0ED9-36F91BFF7711}"/>
                </a:ext>
              </a:extLst>
            </p:cNvPr>
            <p:cNvSpPr txBox="1"/>
            <p:nvPr/>
          </p:nvSpPr>
          <p:spPr>
            <a:xfrm>
              <a:off x="260331" y="3051256"/>
              <a:ext cx="405880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G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24F3F240-87CB-BB7C-C423-CD31D5D40FD9}"/>
              </a:ext>
            </a:extLst>
          </p:cNvPr>
          <p:cNvGrpSpPr/>
          <p:nvPr/>
        </p:nvGrpSpPr>
        <p:grpSpPr>
          <a:xfrm>
            <a:off x="2296845" y="3559596"/>
            <a:ext cx="396000" cy="461665"/>
            <a:chOff x="249587" y="3051256"/>
            <a:chExt cx="396000" cy="461665"/>
          </a:xfrm>
        </p:grpSpPr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923CC99F-0600-5B21-61C8-2D12D61C6000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22C04045-D1DB-1CA6-FAD4-BE97478CFE6B}"/>
                </a:ext>
              </a:extLst>
            </p:cNvPr>
            <p:cNvSpPr txBox="1"/>
            <p:nvPr/>
          </p:nvSpPr>
          <p:spPr>
            <a:xfrm>
              <a:off x="260331" y="3051256"/>
              <a:ext cx="349776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F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D822ABB9-3F08-D0EB-19C1-E76F8903321C}"/>
              </a:ext>
            </a:extLst>
          </p:cNvPr>
          <p:cNvGrpSpPr/>
          <p:nvPr/>
        </p:nvGrpSpPr>
        <p:grpSpPr>
          <a:xfrm>
            <a:off x="6317813" y="3062537"/>
            <a:ext cx="413418" cy="461665"/>
            <a:chOff x="249587" y="3051256"/>
            <a:chExt cx="413418" cy="461665"/>
          </a:xfrm>
        </p:grpSpPr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5D0981CA-2FFE-E520-3BC9-2AD930146DF9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F0A288E-F6F3-06EA-5903-5C10D95B7612}"/>
                </a:ext>
              </a:extLst>
            </p:cNvPr>
            <p:cNvSpPr txBox="1"/>
            <p:nvPr/>
          </p:nvSpPr>
          <p:spPr>
            <a:xfrm>
              <a:off x="260331" y="3051256"/>
              <a:ext cx="40267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</a:p>
          </p:txBody>
        </p:sp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5470172C-4A98-E953-18E9-5142D200C159}"/>
              </a:ext>
            </a:extLst>
          </p:cNvPr>
          <p:cNvGrpSpPr/>
          <p:nvPr/>
        </p:nvGrpSpPr>
        <p:grpSpPr>
          <a:xfrm>
            <a:off x="4279406" y="3062537"/>
            <a:ext cx="413418" cy="461665"/>
            <a:chOff x="249587" y="3051256"/>
            <a:chExt cx="413418" cy="461665"/>
          </a:xfrm>
        </p:grpSpPr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DF30095-8D6D-601C-32BE-91732CAD6D21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B2C2BD2A-75B3-D229-9AFE-CEEEF2E60B14}"/>
                </a:ext>
              </a:extLst>
            </p:cNvPr>
            <p:cNvSpPr txBox="1"/>
            <p:nvPr/>
          </p:nvSpPr>
          <p:spPr>
            <a:xfrm>
              <a:off x="260331" y="3051256"/>
              <a:ext cx="40267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5BA2A2EA-C818-EA7F-7D77-60977C25FE1A}"/>
              </a:ext>
            </a:extLst>
          </p:cNvPr>
          <p:cNvGrpSpPr/>
          <p:nvPr/>
        </p:nvGrpSpPr>
        <p:grpSpPr>
          <a:xfrm>
            <a:off x="2281239" y="3062537"/>
            <a:ext cx="396000" cy="461665"/>
            <a:chOff x="249587" y="3051256"/>
            <a:chExt cx="396000" cy="461665"/>
          </a:xfrm>
        </p:grpSpPr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207E2D02-9788-2417-977B-DA255A51DA44}"/>
                </a:ext>
              </a:extLst>
            </p:cNvPr>
            <p:cNvSpPr/>
            <p:nvPr/>
          </p:nvSpPr>
          <p:spPr>
            <a:xfrm>
              <a:off x="249587" y="3088365"/>
              <a:ext cx="396000" cy="396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D96E93C2-35DC-41D9-88D0-9E66712DB08A}"/>
                </a:ext>
              </a:extLst>
            </p:cNvPr>
            <p:cNvSpPr txBox="1"/>
            <p:nvPr/>
          </p:nvSpPr>
          <p:spPr>
            <a:xfrm>
              <a:off x="260331" y="3051256"/>
              <a:ext cx="375424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Aptos" panose="02110004020202020204"/>
                </a:rPr>
                <a:t>B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1315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تعرُّفُ مُحيطاتِ الأشْكالِ الاعْتِياديَّةِ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وحدة جديدة لقياس الأطوال،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7058" y="2310581"/>
              <a:ext cx="3805084" cy="386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3_SEM3_S1_V1 ">
            <a:hlinkClick r:id="" action="ppaction://media"/>
            <a:extLst>
              <a:ext uri="{FF2B5EF4-FFF2-40B4-BE49-F238E27FC236}">
                <a16:creationId xmlns:a16="http://schemas.microsoft.com/office/drawing/2014/main" id="{61587E73-5950-51EA-35A9-0B4EE16FC4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55" y="1838633"/>
            <a:ext cx="8220861" cy="462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816DC7-5133-5B03-004A-7F2F476AB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7" y="1858299"/>
            <a:ext cx="8167748" cy="43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حساب محيط الشكل التالي،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carré, Rectangle, jau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D6CAC7-0292-0161-3D90-920ACAEAA0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14"/>
          <a:stretch>
            <a:fillRect/>
          </a:stretch>
        </p:blipFill>
        <p:spPr>
          <a:xfrm>
            <a:off x="2497988" y="2450042"/>
            <a:ext cx="3781953" cy="25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ولاحظوا الشكل التالي: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pic>
        <p:nvPicPr>
          <p:cNvPr id="4" name="Image 3" descr="Une image contenant carré, Rectangle, jau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9D12C23-89FC-2DF9-C399-496FB3FEE9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14"/>
          <a:stretch>
            <a:fillRect/>
          </a:stretch>
        </p:blipFill>
        <p:spPr>
          <a:xfrm>
            <a:off x="2497988" y="2450042"/>
            <a:ext cx="3781953" cy="25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 descr="Une image contenant carré, Rectangle, jau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A9B9EA8-D8BA-B471-D588-6BAC64E72C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14"/>
          <a:stretch>
            <a:fillRect/>
          </a:stretch>
        </p:blipFill>
        <p:spPr>
          <a:xfrm>
            <a:off x="2456940" y="2862996"/>
            <a:ext cx="3781953" cy="2587176"/>
          </a:xfrm>
          <a:prstGeom prst="rect">
            <a:avLst/>
          </a:prstGeom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أَخْتارُ نَقطَةَ بِدَايَةِ الْعَدِّ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أَعُدُّ جَميعَ أَضَلاعِ التّربيعَاتِ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05770D29-C970-C33C-D83F-911FB3205DA6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FA243B6-7293-B790-B539-4BAD9881274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قِياسَ الْمُحيطِ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5945CB-3470-391B-286E-FA839DB52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حددوا، نقطة انطلاق عد أضلاع التربيعات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سننطلق من هذه النقطة للعد.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669527" y="1737451"/>
            <a:ext cx="2614454" cy="551406"/>
            <a:chOff x="5827780" y="1914188"/>
            <a:chExt cx="2526167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أَخْتارُ نَقطَةَ بِدَايَةِ الْعَدِّ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09629" y="173745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أَعُدُّ جَميعَ أَضَلاعِ التّربيعَاتِ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011736B7-D33F-9F0B-CBBD-BFF6F3605697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1DF3CD6-2EEF-9AF8-CAA6-772829B4F9A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قِياسَ الْمُحيطِ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43E18E8-1A54-710A-D8EA-A50EE7612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5" name="Image 14" descr="Une image contenant carré, Rectangle, jau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4A196C-7492-F482-EC5D-E3BC5568D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14"/>
          <a:stretch>
            <a:fillRect/>
          </a:stretch>
        </p:blipFill>
        <p:spPr>
          <a:xfrm>
            <a:off x="2456940" y="2862996"/>
            <a:ext cx="3781953" cy="2587176"/>
          </a:xfrm>
          <a:prstGeom prst="rect">
            <a:avLst/>
          </a:prstGeom>
        </p:spPr>
      </p:pic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D5B3573E-0DB2-E054-EA21-199150270305}"/>
              </a:ext>
            </a:extLst>
          </p:cNvPr>
          <p:cNvSpPr/>
          <p:nvPr/>
        </p:nvSpPr>
        <p:spPr>
          <a:xfrm>
            <a:off x="3500284" y="3323302"/>
            <a:ext cx="108000" cy="108000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6BE260-0869-5D72-DE12-214024EDD4FB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أَخْتارُ نَقطَةَ بِدَايَةِ الْعَدِّ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7D830AE-6A58-D5F0-821F-4B4B1C7FC6E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050253-538B-BFDF-9560-FEE2FBC5FD7A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أَعُدُّ جَميعَ </a:t>
            </a:r>
            <a:r>
              <a:rPr lang="ar-MA" sz="16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أَضَلاعِ التّربيعَاتِ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4B5EF0-9227-6E94-CD75-844520C678F7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ABE3D941-EC84-7286-164B-FE8E3524A9E3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B088E3-D68B-BBD9-29ED-84DB5ED4B6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قِياسَ الْمُحيطِ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66C106-C0E3-6BD1-9074-A356A5444F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 descr="Une image contenant carré, Rectangle, jau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E7633FD-30BC-F4BF-DB0D-86E43ACFA0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14"/>
          <a:stretch>
            <a:fillRect/>
          </a:stretch>
        </p:blipFill>
        <p:spPr>
          <a:xfrm>
            <a:off x="2456940" y="2862996"/>
            <a:ext cx="3781953" cy="2587176"/>
          </a:xfrm>
          <a:prstGeom prst="rect">
            <a:avLst/>
          </a:prstGeom>
        </p:spPr>
      </p:pic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F70D2E0-8CA9-1448-AD9A-30D274D7C56A}"/>
              </a:ext>
            </a:extLst>
          </p:cNvPr>
          <p:cNvSpPr/>
          <p:nvPr/>
        </p:nvSpPr>
        <p:spPr>
          <a:xfrm>
            <a:off x="3500284" y="3323302"/>
            <a:ext cx="108000" cy="108000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عدوا ثم اكتبوا، عدد أضلاع التربيعات المكونة لمحيط الشكل: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B181F3E-9120-2697-DE34-DA9BF44716E7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أَخْتارُ نَقطَةَ بِدَايَةِ الْعَدِّ</a:t>
            </a: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65FA35E1-176A-B60C-ACDB-551F74BE8B6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0143314-4DB0-C6EF-116C-ABDC824E04FC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أَعُدُّ جَميعَ </a:t>
            </a:r>
            <a:r>
              <a:rPr lang="ar-MA" sz="16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أَضَلاعِ التّربيعَاتِ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EC4CD84-0E8E-A082-9FB8-4048F16868E3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2" name="Group 12">
            <a:extLst>
              <a:ext uri="{FF2B5EF4-FFF2-40B4-BE49-F238E27FC236}">
                <a16:creationId xmlns:a16="http://schemas.microsoft.com/office/drawing/2014/main" id="{9C542B5A-20E7-B525-4EE4-8A8675E60D3F}"/>
              </a:ext>
            </a:extLst>
          </p:cNvPr>
          <p:cNvGrpSpPr/>
          <p:nvPr/>
        </p:nvGrpSpPr>
        <p:grpSpPr>
          <a:xfrm>
            <a:off x="349731" y="1737451"/>
            <a:ext cx="2602699" cy="551406"/>
            <a:chOff x="5691260" y="1914188"/>
            <a:chExt cx="2602699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A706E80-F474-6206-5DFB-32E2F07B23D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أَكتُبُ قِياسَ الْمُحيطِ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B59D41A-C295-CDFA-F8E6-136B8D9C2D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 descr="Une image contenant carré, Rectangle, jau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12B62A0-D528-9E39-816F-26851C7A3D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14"/>
          <a:stretch>
            <a:fillRect/>
          </a:stretch>
        </p:blipFill>
        <p:spPr>
          <a:xfrm>
            <a:off x="2456940" y="2862996"/>
            <a:ext cx="3781953" cy="2587176"/>
          </a:xfrm>
          <a:prstGeom prst="rect">
            <a:avLst/>
          </a:prstGeom>
        </p:spPr>
      </p:pic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3F007A4D-0177-F2CE-07D2-52F58887469A}"/>
              </a:ext>
            </a:extLst>
          </p:cNvPr>
          <p:cNvSpPr/>
          <p:nvPr/>
        </p:nvSpPr>
        <p:spPr>
          <a:xfrm>
            <a:off x="3500284" y="3323302"/>
            <a:ext cx="108000" cy="108000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عدد أضلاع التربيعات المكونة لمحيط الشكل هو 16 ضلع تربيعة.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0B062F8-F4D3-6836-BE3A-33835C841A93}"/>
              </a:ext>
            </a:extLst>
          </p:cNvPr>
          <p:cNvGrpSpPr/>
          <p:nvPr/>
        </p:nvGrpSpPr>
        <p:grpSpPr>
          <a:xfrm>
            <a:off x="2456940" y="2862996"/>
            <a:ext cx="3781953" cy="2587176"/>
            <a:chOff x="2456940" y="2862996"/>
            <a:chExt cx="3781953" cy="2587176"/>
          </a:xfrm>
        </p:grpSpPr>
        <p:pic>
          <p:nvPicPr>
            <p:cNvPr id="3" name="Image 2" descr="Une image contenant carré, Rectangle, jau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4FE712D1-9DFC-DF85-D838-7E9B4C2FE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" r="214"/>
            <a:stretch>
              <a:fillRect/>
            </a:stretch>
          </p:blipFill>
          <p:spPr>
            <a:xfrm>
              <a:off x="2456940" y="2862996"/>
              <a:ext cx="3781953" cy="2587176"/>
            </a:xfrm>
            <a:prstGeom prst="rect">
              <a:avLst/>
            </a:prstGeom>
          </p:spPr>
        </p:pic>
        <p:sp>
          <p:nvSpPr>
            <p:cNvPr id="4" name="Organigramme : Connecteur 3">
              <a:extLst>
                <a:ext uri="{FF2B5EF4-FFF2-40B4-BE49-F238E27FC236}">
                  <a16:creationId xmlns:a16="http://schemas.microsoft.com/office/drawing/2014/main" id="{87FA0B28-86BE-2478-BEDE-22EDD0584B13}"/>
                </a:ext>
              </a:extLst>
            </p:cNvPr>
            <p:cNvSpPr/>
            <p:nvPr/>
          </p:nvSpPr>
          <p:spPr>
            <a:xfrm>
              <a:off x="3500284" y="3323302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51DC531-873D-D403-D79B-FA0C84D571E0}"/>
                </a:ext>
              </a:extLst>
            </p:cNvPr>
            <p:cNvSpPr txBox="1"/>
            <p:nvPr/>
          </p:nvSpPr>
          <p:spPr>
            <a:xfrm>
              <a:off x="3608284" y="305966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4CEF3ED-5808-93CD-CF32-D212A6C30A2B}"/>
                </a:ext>
              </a:extLst>
            </p:cNvPr>
            <p:cNvSpPr txBox="1"/>
            <p:nvPr/>
          </p:nvSpPr>
          <p:spPr>
            <a:xfrm>
              <a:off x="4141361" y="305966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4FF2690-5888-9889-4C46-114A4D167465}"/>
                </a:ext>
              </a:extLst>
            </p:cNvPr>
            <p:cNvSpPr txBox="1"/>
            <p:nvPr/>
          </p:nvSpPr>
          <p:spPr>
            <a:xfrm>
              <a:off x="4682290" y="3847511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BF8F358-B92F-C176-529F-C0CD12B82BE0}"/>
                </a:ext>
              </a:extLst>
            </p:cNvPr>
            <p:cNvSpPr txBox="1"/>
            <p:nvPr/>
          </p:nvSpPr>
          <p:spPr>
            <a:xfrm>
              <a:off x="4281225" y="3483675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E498F23-F4DA-C310-847C-E08263716D67}"/>
                </a:ext>
              </a:extLst>
            </p:cNvPr>
            <p:cNvSpPr txBox="1"/>
            <p:nvPr/>
          </p:nvSpPr>
          <p:spPr>
            <a:xfrm>
              <a:off x="5223219" y="3547041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A17E0E3-9C08-3AB8-D260-3C20754230E8}"/>
                </a:ext>
              </a:extLst>
            </p:cNvPr>
            <p:cNvSpPr txBox="1"/>
            <p:nvPr/>
          </p:nvSpPr>
          <p:spPr>
            <a:xfrm>
              <a:off x="5636329" y="397191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B04D596-7B99-5246-31D4-376A4D042F1A}"/>
                </a:ext>
              </a:extLst>
            </p:cNvPr>
            <p:cNvSpPr txBox="1"/>
            <p:nvPr/>
          </p:nvSpPr>
          <p:spPr>
            <a:xfrm>
              <a:off x="5636329" y="4526379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B5DC041-C79C-798F-C239-572FA5A898ED}"/>
                </a:ext>
              </a:extLst>
            </p:cNvPr>
            <p:cNvSpPr txBox="1"/>
            <p:nvPr/>
          </p:nvSpPr>
          <p:spPr>
            <a:xfrm>
              <a:off x="5223219" y="4923947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8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49882B4-1B57-7049-C441-3B898548FBCD}"/>
                </a:ext>
              </a:extLst>
            </p:cNvPr>
            <p:cNvSpPr txBox="1"/>
            <p:nvPr/>
          </p:nvSpPr>
          <p:spPr>
            <a:xfrm>
              <a:off x="4682290" y="4923947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9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5F75F3E-233A-43F1-9C28-CEA27DDC706C}"/>
                </a:ext>
              </a:extLst>
            </p:cNvPr>
            <p:cNvSpPr txBox="1"/>
            <p:nvPr/>
          </p:nvSpPr>
          <p:spPr>
            <a:xfrm>
              <a:off x="4075176" y="4923947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127D40F-2D95-EF4A-C76D-6E624DABD029}"/>
                </a:ext>
              </a:extLst>
            </p:cNvPr>
            <p:cNvSpPr txBox="1"/>
            <p:nvPr/>
          </p:nvSpPr>
          <p:spPr>
            <a:xfrm>
              <a:off x="3534247" y="4923947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45D1405-947F-460D-10F3-B467F4DFDEB8}"/>
                </a:ext>
              </a:extLst>
            </p:cNvPr>
            <p:cNvSpPr txBox="1"/>
            <p:nvPr/>
          </p:nvSpPr>
          <p:spPr>
            <a:xfrm>
              <a:off x="3059503" y="4923947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12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20A6529-4413-6417-D5EF-64E76E095384}"/>
                </a:ext>
              </a:extLst>
            </p:cNvPr>
            <p:cNvSpPr txBox="1"/>
            <p:nvPr/>
          </p:nvSpPr>
          <p:spPr>
            <a:xfrm>
              <a:off x="2584759" y="4526379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C0143BE-13F8-90D8-E466-8522736CC622}"/>
                </a:ext>
              </a:extLst>
            </p:cNvPr>
            <p:cNvSpPr txBox="1"/>
            <p:nvPr/>
          </p:nvSpPr>
          <p:spPr>
            <a:xfrm>
              <a:off x="2584759" y="4000154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14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3F0138D-7587-423F-72A1-45E5EC5A2EE9}"/>
                </a:ext>
              </a:extLst>
            </p:cNvPr>
            <p:cNvSpPr txBox="1"/>
            <p:nvPr/>
          </p:nvSpPr>
          <p:spPr>
            <a:xfrm>
              <a:off x="3059503" y="3916373"/>
              <a:ext cx="440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15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72CA2AC-B87C-1E53-4107-0911CC34113E}"/>
                </a:ext>
              </a:extLst>
            </p:cNvPr>
            <p:cNvSpPr txBox="1"/>
            <p:nvPr/>
          </p:nvSpPr>
          <p:spPr>
            <a:xfrm>
              <a:off x="3131960" y="3483675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16</a:t>
              </a:r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DA95338-723E-3498-1118-03B17C179379}"/>
              </a:ext>
            </a:extLst>
          </p:cNvPr>
          <p:cNvCxnSpPr/>
          <p:nvPr/>
        </p:nvCxnSpPr>
        <p:spPr>
          <a:xfrm flipV="1">
            <a:off x="4603560" y="3904395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F24A2D3-337A-EE74-D01D-E983EFC50826}"/>
              </a:ext>
            </a:extLst>
          </p:cNvPr>
          <p:cNvCxnSpPr/>
          <p:nvPr/>
        </p:nvCxnSpPr>
        <p:spPr>
          <a:xfrm flipV="1">
            <a:off x="3500284" y="3371038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0ACAD6F-60AB-51B4-5B5B-3D1E9355818A}"/>
              </a:ext>
            </a:extLst>
          </p:cNvPr>
          <p:cNvCxnSpPr/>
          <p:nvPr/>
        </p:nvCxnSpPr>
        <p:spPr>
          <a:xfrm flipV="1">
            <a:off x="4595710" y="4932497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BF26729-417A-113E-3717-04677ED0EED3}"/>
              </a:ext>
            </a:extLst>
          </p:cNvPr>
          <p:cNvCxnSpPr/>
          <p:nvPr/>
        </p:nvCxnSpPr>
        <p:spPr>
          <a:xfrm flipV="1">
            <a:off x="3541746" y="4934587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5B7B68A-D002-C9F6-F58C-7979FE8A1A9C}"/>
              </a:ext>
            </a:extLst>
          </p:cNvPr>
          <p:cNvCxnSpPr>
            <a:cxnSpLocks/>
          </p:cNvCxnSpPr>
          <p:nvPr/>
        </p:nvCxnSpPr>
        <p:spPr>
          <a:xfrm>
            <a:off x="2996185" y="3904395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17223F3-D857-94BD-AEB9-E99AF147D448}"/>
              </a:ext>
            </a:extLst>
          </p:cNvPr>
          <p:cNvCxnSpPr>
            <a:cxnSpLocks/>
          </p:cNvCxnSpPr>
          <p:nvPr/>
        </p:nvCxnSpPr>
        <p:spPr>
          <a:xfrm>
            <a:off x="5719560" y="3893874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1B755A19-3399-01EE-ED39-5D0054C3E853}"/>
              </a:ext>
            </a:extLst>
          </p:cNvPr>
          <p:cNvCxnSpPr>
            <a:cxnSpLocks/>
          </p:cNvCxnSpPr>
          <p:nvPr/>
        </p:nvCxnSpPr>
        <p:spPr>
          <a:xfrm>
            <a:off x="3542482" y="3391281"/>
            <a:ext cx="0" cy="50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AB21F77-728B-1C28-ED32-5243A7CC8A9B}"/>
              </a:ext>
            </a:extLst>
          </p:cNvPr>
          <p:cNvCxnSpPr>
            <a:cxnSpLocks/>
          </p:cNvCxnSpPr>
          <p:nvPr/>
        </p:nvCxnSpPr>
        <p:spPr>
          <a:xfrm>
            <a:off x="4624027" y="3359033"/>
            <a:ext cx="0" cy="540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0034553D-B1B1-EC7B-97BF-4569E7BB745B}"/>
              </a:ext>
            </a:extLst>
          </p:cNvPr>
          <p:cNvCxnSpPr/>
          <p:nvPr/>
        </p:nvCxnSpPr>
        <p:spPr>
          <a:xfrm flipV="1">
            <a:off x="2982484" y="3896062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57328D55-6627-13CB-ADD2-630E001E898A}"/>
              </a:ext>
            </a:extLst>
          </p:cNvPr>
          <p:cNvCxnSpPr/>
          <p:nvPr/>
        </p:nvCxnSpPr>
        <p:spPr>
          <a:xfrm flipV="1">
            <a:off x="2996185" y="4935783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15419-94FF-F77D-5E05-AEE171F2D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A01CFEE-BFF0-74F6-21DB-4DB2E4CB691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E568D-77EB-C530-0EC4-3F7DBDC305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CB618C-B67C-46D9-7EB1-2BB62E85A0A8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أَخْتارُ نَقطَةَ بِدَايَةِ الْعَدِّ</a:t>
            </a: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C973BA4-7C50-9D29-0DAE-2F41EB44839C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7AE3C0-B2F4-FE91-13F1-EC2F8295F5A5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أَعُدُّ جَميعَ </a:t>
            </a:r>
            <a:r>
              <a:rPr lang="ar-MA" sz="16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أَضَلاعِ التّربيعَاتِ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366E67A-BBCB-E869-4B61-C43D8F806CA0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2A0B6C2-04EF-1591-9340-3BD54167A4E5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أَكتُبُ </a:t>
            </a:r>
            <a:r>
              <a:rPr lang="ar-MA" sz="16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قِياسَ الْمُحيطِ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2FC83D6-B59A-8B1A-3720-7BED6E2D46A3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1D1EA73-F6FB-5406-D0BA-49BF0FD02F4C}"/>
              </a:ext>
            </a:extLst>
          </p:cNvPr>
          <p:cNvGrpSpPr/>
          <p:nvPr/>
        </p:nvGrpSpPr>
        <p:grpSpPr>
          <a:xfrm>
            <a:off x="2456940" y="2862996"/>
            <a:ext cx="3781953" cy="2587176"/>
            <a:chOff x="2456940" y="2862996"/>
            <a:chExt cx="3781953" cy="2587176"/>
          </a:xfrm>
        </p:grpSpPr>
        <p:pic>
          <p:nvPicPr>
            <p:cNvPr id="13" name="Image 12" descr="Une image contenant carré, Rectangle, jau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250D932-800B-64C3-6693-9A35C9A0B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" r="214"/>
            <a:stretch>
              <a:fillRect/>
            </a:stretch>
          </p:blipFill>
          <p:spPr>
            <a:xfrm>
              <a:off x="2456940" y="2862996"/>
              <a:ext cx="3781953" cy="2587176"/>
            </a:xfrm>
            <a:prstGeom prst="rect">
              <a:avLst/>
            </a:prstGeom>
          </p:spPr>
        </p:pic>
        <p:sp>
          <p:nvSpPr>
            <p:cNvPr id="14" name="Organigramme : Connecteur 13">
              <a:extLst>
                <a:ext uri="{FF2B5EF4-FFF2-40B4-BE49-F238E27FC236}">
                  <a16:creationId xmlns:a16="http://schemas.microsoft.com/office/drawing/2014/main" id="{22F20362-BBEB-C3DB-D180-C8B53824375E}"/>
                </a:ext>
              </a:extLst>
            </p:cNvPr>
            <p:cNvSpPr/>
            <p:nvPr/>
          </p:nvSpPr>
          <p:spPr>
            <a:xfrm>
              <a:off x="3500284" y="3323302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337879D-9682-3A8A-810A-8CA52DF06823}"/>
                </a:ext>
              </a:extLst>
            </p:cNvPr>
            <p:cNvSpPr txBox="1"/>
            <p:nvPr/>
          </p:nvSpPr>
          <p:spPr>
            <a:xfrm>
              <a:off x="3608284" y="305966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8CC4D6A-3119-A2E0-594B-A0574358ADD7}"/>
                </a:ext>
              </a:extLst>
            </p:cNvPr>
            <p:cNvSpPr txBox="1"/>
            <p:nvPr/>
          </p:nvSpPr>
          <p:spPr>
            <a:xfrm>
              <a:off x="4141361" y="305966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4B85B44-86BA-1C45-559B-9C480358B460}"/>
                </a:ext>
              </a:extLst>
            </p:cNvPr>
            <p:cNvSpPr txBox="1"/>
            <p:nvPr/>
          </p:nvSpPr>
          <p:spPr>
            <a:xfrm>
              <a:off x="4682290" y="3847511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3A9B3639-7660-A726-A3B1-1DADFDE5DC36}"/>
                </a:ext>
              </a:extLst>
            </p:cNvPr>
            <p:cNvSpPr txBox="1"/>
            <p:nvPr/>
          </p:nvSpPr>
          <p:spPr>
            <a:xfrm>
              <a:off x="4281225" y="3483675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233682EE-9B34-F185-04F7-FEB1F64D720F}"/>
                </a:ext>
              </a:extLst>
            </p:cNvPr>
            <p:cNvSpPr txBox="1"/>
            <p:nvPr/>
          </p:nvSpPr>
          <p:spPr>
            <a:xfrm>
              <a:off x="5223219" y="3547041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36F9925-EEFB-2398-7FCB-83FD3E3A9700}"/>
                </a:ext>
              </a:extLst>
            </p:cNvPr>
            <p:cNvSpPr txBox="1"/>
            <p:nvPr/>
          </p:nvSpPr>
          <p:spPr>
            <a:xfrm>
              <a:off x="5636329" y="397191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F2EF167A-63CD-B816-575E-3D1B68C57BFA}"/>
                </a:ext>
              </a:extLst>
            </p:cNvPr>
            <p:cNvSpPr txBox="1"/>
            <p:nvPr/>
          </p:nvSpPr>
          <p:spPr>
            <a:xfrm>
              <a:off x="5636329" y="4526379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A2973BC-956F-A1B7-1B72-A787AA84DBBB}"/>
                </a:ext>
              </a:extLst>
            </p:cNvPr>
            <p:cNvSpPr txBox="1"/>
            <p:nvPr/>
          </p:nvSpPr>
          <p:spPr>
            <a:xfrm>
              <a:off x="5223219" y="4923947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8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1D28D451-173A-50A9-68F3-93DEC138603A}"/>
                </a:ext>
              </a:extLst>
            </p:cNvPr>
            <p:cNvSpPr txBox="1"/>
            <p:nvPr/>
          </p:nvSpPr>
          <p:spPr>
            <a:xfrm>
              <a:off x="4682290" y="4923947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9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7562231-82FE-1D45-E880-A2485BC37A46}"/>
                </a:ext>
              </a:extLst>
            </p:cNvPr>
            <p:cNvSpPr txBox="1"/>
            <p:nvPr/>
          </p:nvSpPr>
          <p:spPr>
            <a:xfrm>
              <a:off x="4075176" y="4923947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492B2A4E-C084-481B-337F-C16BD0865AB2}"/>
                </a:ext>
              </a:extLst>
            </p:cNvPr>
            <p:cNvSpPr txBox="1"/>
            <p:nvPr/>
          </p:nvSpPr>
          <p:spPr>
            <a:xfrm>
              <a:off x="3534247" y="4923947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11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94115771-5474-84AA-FDE5-9805C53254DC}"/>
                </a:ext>
              </a:extLst>
            </p:cNvPr>
            <p:cNvSpPr txBox="1"/>
            <p:nvPr/>
          </p:nvSpPr>
          <p:spPr>
            <a:xfrm>
              <a:off x="3059503" y="4923947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12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F156D849-CBC1-7BD1-A5BF-9DD939A140C4}"/>
                </a:ext>
              </a:extLst>
            </p:cNvPr>
            <p:cNvSpPr txBox="1"/>
            <p:nvPr/>
          </p:nvSpPr>
          <p:spPr>
            <a:xfrm>
              <a:off x="2584759" y="4526379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13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35D002F-4808-AFF2-F02C-1F8F7B61B3AF}"/>
                </a:ext>
              </a:extLst>
            </p:cNvPr>
            <p:cNvSpPr txBox="1"/>
            <p:nvPr/>
          </p:nvSpPr>
          <p:spPr>
            <a:xfrm>
              <a:off x="2584759" y="4000154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14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B3351AA8-7B26-671A-95B2-6B0ABF0F93C6}"/>
                </a:ext>
              </a:extLst>
            </p:cNvPr>
            <p:cNvSpPr txBox="1"/>
            <p:nvPr/>
          </p:nvSpPr>
          <p:spPr>
            <a:xfrm>
              <a:off x="3059503" y="3916373"/>
              <a:ext cx="440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15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3B3DCE06-4BDB-379F-9AC9-E57D6B984C59}"/>
                </a:ext>
              </a:extLst>
            </p:cNvPr>
            <p:cNvSpPr txBox="1"/>
            <p:nvPr/>
          </p:nvSpPr>
          <p:spPr>
            <a:xfrm>
              <a:off x="3131960" y="3483675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16</a:t>
              </a:r>
            </a:p>
          </p:txBody>
        </p:sp>
      </p:grp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F5621A50-5084-998F-A2A7-E62DAD755583}"/>
              </a:ext>
            </a:extLst>
          </p:cNvPr>
          <p:cNvCxnSpPr/>
          <p:nvPr/>
        </p:nvCxnSpPr>
        <p:spPr>
          <a:xfrm flipV="1">
            <a:off x="4603560" y="3904395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A7AEF1FA-1181-3E97-AD3C-0C2E5C3E9826}"/>
              </a:ext>
            </a:extLst>
          </p:cNvPr>
          <p:cNvCxnSpPr/>
          <p:nvPr/>
        </p:nvCxnSpPr>
        <p:spPr>
          <a:xfrm flipV="1">
            <a:off x="3500284" y="3371038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F935333A-E2A4-7A68-1BB8-5F8AC9A71B36}"/>
              </a:ext>
            </a:extLst>
          </p:cNvPr>
          <p:cNvCxnSpPr/>
          <p:nvPr/>
        </p:nvCxnSpPr>
        <p:spPr>
          <a:xfrm flipV="1">
            <a:off x="4595710" y="4932497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0F434A27-35B9-7E70-0A6D-8DD7123A7AE6}"/>
              </a:ext>
            </a:extLst>
          </p:cNvPr>
          <p:cNvCxnSpPr/>
          <p:nvPr/>
        </p:nvCxnSpPr>
        <p:spPr>
          <a:xfrm flipV="1">
            <a:off x="3541746" y="4934587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E748DCB1-7B11-0512-4ABD-2CED097C011B}"/>
              </a:ext>
            </a:extLst>
          </p:cNvPr>
          <p:cNvCxnSpPr>
            <a:cxnSpLocks/>
          </p:cNvCxnSpPr>
          <p:nvPr/>
        </p:nvCxnSpPr>
        <p:spPr>
          <a:xfrm>
            <a:off x="2996185" y="3904395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FBCAF2AC-E858-00A4-0CA4-7D812FFA8260}"/>
              </a:ext>
            </a:extLst>
          </p:cNvPr>
          <p:cNvCxnSpPr>
            <a:cxnSpLocks/>
          </p:cNvCxnSpPr>
          <p:nvPr/>
        </p:nvCxnSpPr>
        <p:spPr>
          <a:xfrm>
            <a:off x="5719560" y="3893874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5E7BB30F-2143-DE8D-C4ED-B5DB182AA8BC}"/>
              </a:ext>
            </a:extLst>
          </p:cNvPr>
          <p:cNvCxnSpPr>
            <a:cxnSpLocks/>
          </p:cNvCxnSpPr>
          <p:nvPr/>
        </p:nvCxnSpPr>
        <p:spPr>
          <a:xfrm>
            <a:off x="3542482" y="3391281"/>
            <a:ext cx="0" cy="50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D8BCF22-32F3-C6BB-0E87-C6270436DE25}"/>
              </a:ext>
            </a:extLst>
          </p:cNvPr>
          <p:cNvCxnSpPr>
            <a:cxnSpLocks/>
          </p:cNvCxnSpPr>
          <p:nvPr/>
        </p:nvCxnSpPr>
        <p:spPr>
          <a:xfrm>
            <a:off x="4624027" y="3359033"/>
            <a:ext cx="0" cy="540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FC4B03A1-A2E6-E00E-92A7-F3A7072364DD}"/>
              </a:ext>
            </a:extLst>
          </p:cNvPr>
          <p:cNvCxnSpPr/>
          <p:nvPr/>
        </p:nvCxnSpPr>
        <p:spPr>
          <a:xfrm flipV="1">
            <a:off x="2982484" y="3896062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7EFB5CD-1AE7-F1CB-5C45-5399E92A0834}"/>
              </a:ext>
            </a:extLst>
          </p:cNvPr>
          <p:cNvCxnSpPr/>
          <p:nvPr/>
        </p:nvCxnSpPr>
        <p:spPr>
          <a:xfrm flipV="1">
            <a:off x="2996185" y="4935783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66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307BF-ED34-FC64-C531-C1822B231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2F90697-B918-6AF8-5527-D79783C897C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قياس محيط هذا الشكل باستعمال ضلع </a:t>
            </a:r>
            <a:r>
              <a:rPr lang="ar-M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تربيعة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59ABB27-2FE6-4080-82FD-F58A719E3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482C12-6817-F04B-23B9-205FC818121E}"/>
              </a:ext>
            </a:extLst>
          </p:cNvPr>
          <p:cNvSpPr/>
          <p:nvPr/>
        </p:nvSpPr>
        <p:spPr>
          <a:xfrm>
            <a:off x="5669527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أَخْتارُ نَقطَةَ بِدَايَةِ الْعَدِّ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C93BEC6-13A7-B6FD-5EF1-6CF35B748DB3}"/>
              </a:ext>
            </a:extLst>
          </p:cNvPr>
          <p:cNvSpPr>
            <a:spLocks noChangeAspect="1"/>
          </p:cNvSpPr>
          <p:nvPr/>
        </p:nvSpPr>
        <p:spPr>
          <a:xfrm>
            <a:off x="7836243" y="1802781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BEE47A8-5C89-5ED7-98B6-F6325BCA7EAB}"/>
              </a:ext>
            </a:extLst>
          </p:cNvPr>
          <p:cNvSpPr/>
          <p:nvPr/>
        </p:nvSpPr>
        <p:spPr>
          <a:xfrm>
            <a:off x="3009629" y="1737451"/>
            <a:ext cx="21600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أَعُدُّ جَميعَ </a:t>
            </a:r>
            <a:r>
              <a:rPr lang="ar-MA" sz="16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أَضَلاعِ التّربيعَاتِ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7CBB520-6DCF-F29C-3CF7-18124338A184}"/>
              </a:ext>
            </a:extLst>
          </p:cNvPr>
          <p:cNvSpPr>
            <a:spLocks noChangeAspect="1"/>
          </p:cNvSpPr>
          <p:nvPr/>
        </p:nvSpPr>
        <p:spPr>
          <a:xfrm>
            <a:off x="5179710" y="1802781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8EBCA2D-5697-680A-F694-52C0DA442686}"/>
              </a:ext>
            </a:extLst>
          </p:cNvPr>
          <p:cNvSpPr/>
          <p:nvPr/>
        </p:nvSpPr>
        <p:spPr>
          <a:xfrm>
            <a:off x="349731" y="1737451"/>
            <a:ext cx="216000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أَكتُبُ </a:t>
            </a:r>
            <a:r>
              <a:rPr lang="ar-MA" sz="1600" b="1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قِياسَ الْمُحيطِ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9E5891A-8997-5BA5-7182-071FF9442C14}"/>
              </a:ext>
            </a:extLst>
          </p:cNvPr>
          <p:cNvSpPr>
            <a:spLocks noChangeAspect="1"/>
          </p:cNvSpPr>
          <p:nvPr/>
        </p:nvSpPr>
        <p:spPr>
          <a:xfrm>
            <a:off x="2519812" y="180278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7013CC3-A089-0352-EB3B-1B24FAF9F1B2}"/>
              </a:ext>
            </a:extLst>
          </p:cNvPr>
          <p:cNvSpPr txBox="1"/>
          <p:nvPr/>
        </p:nvSpPr>
        <p:spPr>
          <a:xfrm>
            <a:off x="3171638" y="5258926"/>
            <a:ext cx="244069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P = ....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E3A4354-B8EC-B3E2-3723-4345989299B5}"/>
              </a:ext>
            </a:extLst>
          </p:cNvPr>
          <p:cNvGrpSpPr/>
          <p:nvPr/>
        </p:nvGrpSpPr>
        <p:grpSpPr>
          <a:xfrm>
            <a:off x="2456940" y="2495447"/>
            <a:ext cx="3781953" cy="2587176"/>
            <a:chOff x="2456940" y="2862996"/>
            <a:chExt cx="3781953" cy="2587176"/>
          </a:xfrm>
        </p:grpSpPr>
        <p:pic>
          <p:nvPicPr>
            <p:cNvPr id="19" name="Image 18" descr="Une image contenant carré, Rectangle, jau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36AB3571-FB0A-6764-B31D-1E3180852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" r="214"/>
            <a:stretch>
              <a:fillRect/>
            </a:stretch>
          </p:blipFill>
          <p:spPr>
            <a:xfrm>
              <a:off x="2456940" y="2862996"/>
              <a:ext cx="3781953" cy="2587176"/>
            </a:xfrm>
            <a:prstGeom prst="rect">
              <a:avLst/>
            </a:prstGeom>
          </p:spPr>
        </p:pic>
        <p:sp>
          <p:nvSpPr>
            <p:cNvPr id="20" name="Organigramme : Connecteur 19">
              <a:extLst>
                <a:ext uri="{FF2B5EF4-FFF2-40B4-BE49-F238E27FC236}">
                  <a16:creationId xmlns:a16="http://schemas.microsoft.com/office/drawing/2014/main" id="{93160972-67DC-C202-7FF9-29F99E6F44FE}"/>
                </a:ext>
              </a:extLst>
            </p:cNvPr>
            <p:cNvSpPr/>
            <p:nvPr/>
          </p:nvSpPr>
          <p:spPr>
            <a:xfrm>
              <a:off x="3500284" y="3323302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706BC11D-38FD-E0FB-2334-62E29C9D427A}"/>
              </a:ext>
            </a:extLst>
          </p:cNvPr>
          <p:cNvCxnSpPr/>
          <p:nvPr/>
        </p:nvCxnSpPr>
        <p:spPr>
          <a:xfrm flipV="1">
            <a:off x="4603560" y="3536846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4C926A7-B0DB-DC84-F5AF-EFCD3186AFA5}"/>
              </a:ext>
            </a:extLst>
          </p:cNvPr>
          <p:cNvCxnSpPr/>
          <p:nvPr/>
        </p:nvCxnSpPr>
        <p:spPr>
          <a:xfrm flipV="1">
            <a:off x="3500284" y="3003489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FB6134C-6354-D97A-3730-1860D0CEA498}"/>
              </a:ext>
            </a:extLst>
          </p:cNvPr>
          <p:cNvCxnSpPr/>
          <p:nvPr/>
        </p:nvCxnSpPr>
        <p:spPr>
          <a:xfrm flipV="1">
            <a:off x="4595710" y="4564948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FAEA3162-D85A-2006-27B1-DB0F047A43B7}"/>
              </a:ext>
            </a:extLst>
          </p:cNvPr>
          <p:cNvCxnSpPr/>
          <p:nvPr/>
        </p:nvCxnSpPr>
        <p:spPr>
          <a:xfrm flipV="1">
            <a:off x="3541746" y="4567038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A7C78E46-7FCA-6263-1AA9-6F92B0450EF0}"/>
              </a:ext>
            </a:extLst>
          </p:cNvPr>
          <p:cNvCxnSpPr>
            <a:cxnSpLocks/>
          </p:cNvCxnSpPr>
          <p:nvPr/>
        </p:nvCxnSpPr>
        <p:spPr>
          <a:xfrm>
            <a:off x="2996185" y="3536846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46522F84-F6F1-EF01-F8EF-263A1F75CD2C}"/>
              </a:ext>
            </a:extLst>
          </p:cNvPr>
          <p:cNvCxnSpPr>
            <a:cxnSpLocks/>
          </p:cNvCxnSpPr>
          <p:nvPr/>
        </p:nvCxnSpPr>
        <p:spPr>
          <a:xfrm>
            <a:off x="5719560" y="3526325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75DFC0EE-DB58-9DD3-A875-8ADF918ACE38}"/>
              </a:ext>
            </a:extLst>
          </p:cNvPr>
          <p:cNvCxnSpPr>
            <a:cxnSpLocks/>
          </p:cNvCxnSpPr>
          <p:nvPr/>
        </p:nvCxnSpPr>
        <p:spPr>
          <a:xfrm>
            <a:off x="3542482" y="3023732"/>
            <a:ext cx="0" cy="50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4B0C2995-F1BE-4B7F-EF7E-7B831E08E06A}"/>
              </a:ext>
            </a:extLst>
          </p:cNvPr>
          <p:cNvCxnSpPr>
            <a:cxnSpLocks/>
          </p:cNvCxnSpPr>
          <p:nvPr/>
        </p:nvCxnSpPr>
        <p:spPr>
          <a:xfrm>
            <a:off x="4624027" y="2991484"/>
            <a:ext cx="0" cy="540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EE4B9DC5-344D-0B84-64C4-1ACBC45A6041}"/>
              </a:ext>
            </a:extLst>
          </p:cNvPr>
          <p:cNvCxnSpPr/>
          <p:nvPr/>
        </p:nvCxnSpPr>
        <p:spPr>
          <a:xfrm flipV="1">
            <a:off x="2982484" y="3528513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0259B4E0-1173-E6A9-92D3-4886C8F9B11C}"/>
              </a:ext>
            </a:extLst>
          </p:cNvPr>
          <p:cNvCxnSpPr/>
          <p:nvPr/>
        </p:nvCxnSpPr>
        <p:spPr>
          <a:xfrm flipV="1">
            <a:off x="2996185" y="4568234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24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35DDD-60BF-BBE5-2760-97E06080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040B2EA-4025-2B6F-5A49-FE7E950A47A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5ADCA8-1A4E-B614-B4B4-F59F7767E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E60033-C604-CF95-EE0C-C492B1CBE5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613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3742A-44D2-4C1F-7437-8DA1637E7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0F3628A-CB90-0C66-6650-358704FD95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محيط هذا الشكل هو  16 ضلع تربيعة.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01C122-F998-A544-379B-BD3A610BD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4EACD385-E4E4-91F8-2585-1B2A0B2621CA}"/>
              </a:ext>
            </a:extLst>
          </p:cNvPr>
          <p:cNvSpPr txBox="1"/>
          <p:nvPr/>
        </p:nvSpPr>
        <p:spPr>
          <a:xfrm>
            <a:off x="3171638" y="5258926"/>
            <a:ext cx="244069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P = 16</a:t>
            </a:r>
            <a:r>
              <a:rPr lang="ar-MA" sz="1100" dirty="0">
                <a:solidFill>
                  <a:srgbClr val="C00000"/>
                </a:solidFill>
              </a:rPr>
              <a:t>ضلع </a:t>
            </a:r>
            <a:r>
              <a:rPr lang="ar-MA" sz="1100" dirty="0" err="1">
                <a:solidFill>
                  <a:srgbClr val="C00000"/>
                </a:solidFill>
              </a:rPr>
              <a:t>تربيعة</a:t>
            </a:r>
            <a:r>
              <a:rPr lang="ar-MA" sz="1100" dirty="0">
                <a:solidFill>
                  <a:srgbClr val="C00000"/>
                </a:solidFill>
              </a:rPr>
              <a:t> </a:t>
            </a:r>
            <a:endParaRPr lang="fr-FR" sz="4400" dirty="0">
              <a:solidFill>
                <a:srgbClr val="C0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6990B3-2EB8-32A2-7CC1-EFB49243DAFD}"/>
              </a:ext>
            </a:extLst>
          </p:cNvPr>
          <p:cNvGrpSpPr/>
          <p:nvPr/>
        </p:nvGrpSpPr>
        <p:grpSpPr>
          <a:xfrm>
            <a:off x="2456940" y="2495447"/>
            <a:ext cx="3781953" cy="2587176"/>
            <a:chOff x="2456940" y="2862996"/>
            <a:chExt cx="3781953" cy="2587176"/>
          </a:xfrm>
        </p:grpSpPr>
        <p:pic>
          <p:nvPicPr>
            <p:cNvPr id="4" name="Image 3" descr="Une image contenant carré, Rectangle, jau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5146BB4-FF1D-B2FB-EC97-06A537F40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" r="214"/>
            <a:stretch>
              <a:fillRect/>
            </a:stretch>
          </p:blipFill>
          <p:spPr>
            <a:xfrm>
              <a:off x="2456940" y="2862996"/>
              <a:ext cx="3781953" cy="2587176"/>
            </a:xfrm>
            <a:prstGeom prst="rect">
              <a:avLst/>
            </a:prstGeom>
          </p:spPr>
        </p:pic>
        <p:sp>
          <p:nvSpPr>
            <p:cNvPr id="5" name="Organigramme : Connecteur 4">
              <a:extLst>
                <a:ext uri="{FF2B5EF4-FFF2-40B4-BE49-F238E27FC236}">
                  <a16:creationId xmlns:a16="http://schemas.microsoft.com/office/drawing/2014/main" id="{52A99F77-50FF-C4D0-925A-FDEF9BF24E20}"/>
                </a:ext>
              </a:extLst>
            </p:cNvPr>
            <p:cNvSpPr/>
            <p:nvPr/>
          </p:nvSpPr>
          <p:spPr>
            <a:xfrm>
              <a:off x="3500284" y="3323302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433BAFC-678C-7CF2-C969-C4AF48F07A28}"/>
              </a:ext>
            </a:extLst>
          </p:cNvPr>
          <p:cNvCxnSpPr/>
          <p:nvPr/>
        </p:nvCxnSpPr>
        <p:spPr>
          <a:xfrm flipV="1">
            <a:off x="4603560" y="3536846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07640E5-2353-65A3-18B5-9846C23C19C3}"/>
              </a:ext>
            </a:extLst>
          </p:cNvPr>
          <p:cNvCxnSpPr/>
          <p:nvPr/>
        </p:nvCxnSpPr>
        <p:spPr>
          <a:xfrm flipV="1">
            <a:off x="3500284" y="3003489"/>
            <a:ext cx="1116000" cy="657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47C00C7-1E16-310E-00B9-2DA2145A4AB0}"/>
              </a:ext>
            </a:extLst>
          </p:cNvPr>
          <p:cNvCxnSpPr/>
          <p:nvPr/>
        </p:nvCxnSpPr>
        <p:spPr>
          <a:xfrm flipV="1">
            <a:off x="4595710" y="4564948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B34C76A-2A94-2C0E-75F4-B0999D426BB1}"/>
              </a:ext>
            </a:extLst>
          </p:cNvPr>
          <p:cNvCxnSpPr/>
          <p:nvPr/>
        </p:nvCxnSpPr>
        <p:spPr>
          <a:xfrm flipV="1">
            <a:off x="3541746" y="4567038"/>
            <a:ext cx="111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8F04D95-29D1-748D-0CE4-CE8BDEEB722F}"/>
              </a:ext>
            </a:extLst>
          </p:cNvPr>
          <p:cNvCxnSpPr>
            <a:cxnSpLocks/>
          </p:cNvCxnSpPr>
          <p:nvPr/>
        </p:nvCxnSpPr>
        <p:spPr>
          <a:xfrm>
            <a:off x="2996185" y="3536846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7ED1BE8-6F79-B85D-51E0-070483950B36}"/>
              </a:ext>
            </a:extLst>
          </p:cNvPr>
          <p:cNvCxnSpPr>
            <a:cxnSpLocks/>
          </p:cNvCxnSpPr>
          <p:nvPr/>
        </p:nvCxnSpPr>
        <p:spPr>
          <a:xfrm>
            <a:off x="5719560" y="3526325"/>
            <a:ext cx="0" cy="104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7C6A4A5-0113-5177-9BEA-411AB2A9BD72}"/>
              </a:ext>
            </a:extLst>
          </p:cNvPr>
          <p:cNvCxnSpPr>
            <a:cxnSpLocks/>
          </p:cNvCxnSpPr>
          <p:nvPr/>
        </p:nvCxnSpPr>
        <p:spPr>
          <a:xfrm>
            <a:off x="3542482" y="3023732"/>
            <a:ext cx="0" cy="504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A168502-37C2-B92A-EEF4-88102B486431}"/>
              </a:ext>
            </a:extLst>
          </p:cNvPr>
          <p:cNvCxnSpPr>
            <a:cxnSpLocks/>
          </p:cNvCxnSpPr>
          <p:nvPr/>
        </p:nvCxnSpPr>
        <p:spPr>
          <a:xfrm>
            <a:off x="4624027" y="2991484"/>
            <a:ext cx="0" cy="540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4821E67-DF7D-90C2-24F9-9C676645BAF6}"/>
              </a:ext>
            </a:extLst>
          </p:cNvPr>
          <p:cNvCxnSpPr/>
          <p:nvPr/>
        </p:nvCxnSpPr>
        <p:spPr>
          <a:xfrm flipV="1">
            <a:off x="2982484" y="3528513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B5BC087-2A67-8F68-6D09-2C9BBD8F86C5}"/>
              </a:ext>
            </a:extLst>
          </p:cNvPr>
          <p:cNvCxnSpPr/>
          <p:nvPr/>
        </p:nvCxnSpPr>
        <p:spPr>
          <a:xfrm flipV="1">
            <a:off x="2996185" y="4568234"/>
            <a:ext cx="576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5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قياس محيط الشكل التالي بأضلاع التربيعات.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carré, Rectangle, ligne, jaune&#10;&#10;Le contenu généré par l’IA peut être incorrect.">
            <a:extLst>
              <a:ext uri="{FF2B5EF4-FFF2-40B4-BE49-F238E27FC236}">
                <a16:creationId xmlns:a16="http://schemas.microsoft.com/office/drawing/2014/main" id="{B7EAF342-BB78-60D3-BF0B-4679173CC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376" y="2579630"/>
            <a:ext cx="3598289" cy="28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 descr="Une image contenant carré, Rectangle, ligne, jaune&#10;&#10;Le contenu généré par l’IA peut être incorrect.">
            <a:extLst>
              <a:ext uri="{FF2B5EF4-FFF2-40B4-BE49-F238E27FC236}">
                <a16:creationId xmlns:a16="http://schemas.microsoft.com/office/drawing/2014/main" id="{902BE004-40BE-0034-F74D-D01508802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376" y="2579630"/>
            <a:ext cx="3598289" cy="28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محيط الشكل بأضلاع التربيعات هو 14.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carré, Rectangle, ligne, jaune&#10;&#10;Le contenu généré par l’IA peut être incorrect.">
            <a:extLst>
              <a:ext uri="{FF2B5EF4-FFF2-40B4-BE49-F238E27FC236}">
                <a16:creationId xmlns:a16="http://schemas.microsoft.com/office/drawing/2014/main" id="{FC8D8505-2D9C-9C91-16B9-C61B7D170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376" y="1754442"/>
            <a:ext cx="3598289" cy="288075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1F06936-9009-215F-0475-5BB2FAC0319E}"/>
              </a:ext>
            </a:extLst>
          </p:cNvPr>
          <p:cNvGrpSpPr/>
          <p:nvPr/>
        </p:nvGrpSpPr>
        <p:grpSpPr>
          <a:xfrm>
            <a:off x="2727017" y="1999957"/>
            <a:ext cx="3143003" cy="2359204"/>
            <a:chOff x="3151080" y="3059668"/>
            <a:chExt cx="3143003" cy="2359204"/>
          </a:xfrm>
        </p:grpSpPr>
        <p:sp>
          <p:nvSpPr>
            <p:cNvPr id="9" name="Organigramme : Connecteur 8">
              <a:extLst>
                <a:ext uri="{FF2B5EF4-FFF2-40B4-BE49-F238E27FC236}">
                  <a16:creationId xmlns:a16="http://schemas.microsoft.com/office/drawing/2014/main" id="{B1FDBE9E-FF9A-4FF4-3453-F311A15302BC}"/>
                </a:ext>
              </a:extLst>
            </p:cNvPr>
            <p:cNvSpPr/>
            <p:nvPr/>
          </p:nvSpPr>
          <p:spPr>
            <a:xfrm>
              <a:off x="3500284" y="3323302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CBA4113-4815-3D8F-95E6-9C726D6C2F34}"/>
                </a:ext>
              </a:extLst>
            </p:cNvPr>
            <p:cNvSpPr txBox="1"/>
            <p:nvPr/>
          </p:nvSpPr>
          <p:spPr>
            <a:xfrm>
              <a:off x="3608284" y="305966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37591BB-58FC-DABB-BC58-0DE916B2AA04}"/>
                </a:ext>
              </a:extLst>
            </p:cNvPr>
            <p:cNvSpPr txBox="1"/>
            <p:nvPr/>
          </p:nvSpPr>
          <p:spPr>
            <a:xfrm>
              <a:off x="4203476" y="305966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99166E0-F6A1-D187-2091-AB937DB3E5CA}"/>
                </a:ext>
              </a:extLst>
            </p:cNvPr>
            <p:cNvSpPr txBox="1"/>
            <p:nvPr/>
          </p:nvSpPr>
          <p:spPr>
            <a:xfrm>
              <a:off x="5223219" y="350055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E295618-985F-FEDE-E260-F6E6A2BA8A2C}"/>
                </a:ext>
              </a:extLst>
            </p:cNvPr>
            <p:cNvSpPr txBox="1"/>
            <p:nvPr/>
          </p:nvSpPr>
          <p:spPr>
            <a:xfrm>
              <a:off x="4798667" y="3059668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D2CE90E-24D7-C88D-24C2-B50C25F257CB}"/>
                </a:ext>
              </a:extLst>
            </p:cNvPr>
            <p:cNvSpPr txBox="1"/>
            <p:nvPr/>
          </p:nvSpPr>
          <p:spPr>
            <a:xfrm>
              <a:off x="5223219" y="4068674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B8DD5C1-2A53-1421-BA69-718F0064A945}"/>
                </a:ext>
              </a:extLst>
            </p:cNvPr>
            <p:cNvSpPr txBox="1"/>
            <p:nvPr/>
          </p:nvSpPr>
          <p:spPr>
            <a:xfrm>
              <a:off x="5450626" y="4496310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4124E72-B892-A1A5-F0B6-B6951331BD22}"/>
                </a:ext>
              </a:extLst>
            </p:cNvPr>
            <p:cNvSpPr txBox="1"/>
            <p:nvPr/>
          </p:nvSpPr>
          <p:spPr>
            <a:xfrm>
              <a:off x="5880973" y="4679896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957D813-7698-7742-AC52-4B30B0EC2107}"/>
                </a:ext>
              </a:extLst>
            </p:cNvPr>
            <p:cNvSpPr txBox="1"/>
            <p:nvPr/>
          </p:nvSpPr>
          <p:spPr>
            <a:xfrm>
              <a:off x="5425687" y="5049540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8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F427281-7893-8A22-2EEC-0C35AD98C158}"/>
                </a:ext>
              </a:extLst>
            </p:cNvPr>
            <p:cNvSpPr txBox="1"/>
            <p:nvPr/>
          </p:nvSpPr>
          <p:spPr>
            <a:xfrm>
              <a:off x="4834737" y="5049540"/>
              <a:ext cx="413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9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AB9855C-3DA6-51EF-610B-9F1BE527BBC8}"/>
                </a:ext>
              </a:extLst>
            </p:cNvPr>
            <p:cNvSpPr txBox="1"/>
            <p:nvPr/>
          </p:nvSpPr>
          <p:spPr>
            <a:xfrm>
              <a:off x="4200481" y="5049540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5EC2CBC-41CD-BF73-B525-0D3BC78D28D7}"/>
                </a:ext>
              </a:extLst>
            </p:cNvPr>
            <p:cNvSpPr txBox="1"/>
            <p:nvPr/>
          </p:nvSpPr>
          <p:spPr>
            <a:xfrm>
              <a:off x="3746020" y="4679896"/>
              <a:ext cx="479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11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7CEC345-1986-F538-6B52-4BD2694F424C}"/>
                </a:ext>
              </a:extLst>
            </p:cNvPr>
            <p:cNvSpPr txBox="1"/>
            <p:nvPr/>
          </p:nvSpPr>
          <p:spPr>
            <a:xfrm>
              <a:off x="3591179" y="4231875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12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FA8C663-E2E7-F1A4-4C67-0818907D703A}"/>
                </a:ext>
              </a:extLst>
            </p:cNvPr>
            <p:cNvSpPr txBox="1"/>
            <p:nvPr/>
          </p:nvSpPr>
          <p:spPr>
            <a:xfrm>
              <a:off x="3151080" y="4111007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13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6935BC7-7CB1-9C34-92E7-6386969AE4AD}"/>
                </a:ext>
              </a:extLst>
            </p:cNvPr>
            <p:cNvSpPr txBox="1"/>
            <p:nvPr/>
          </p:nvSpPr>
          <p:spPr>
            <a:xfrm>
              <a:off x="3151080" y="3536055"/>
              <a:ext cx="47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</a:rPr>
                <a:t>14</a:t>
              </a: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575C0A4F-93AA-5ACA-0D8C-7F2ABA26D39F}"/>
              </a:ext>
            </a:extLst>
          </p:cNvPr>
          <p:cNvSpPr txBox="1"/>
          <p:nvPr/>
        </p:nvSpPr>
        <p:spPr>
          <a:xfrm>
            <a:off x="3171638" y="5258926"/>
            <a:ext cx="244069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P </a:t>
            </a:r>
            <a:r>
              <a:rPr lang="fr-FR" sz="4400">
                <a:solidFill>
                  <a:srgbClr val="C00000"/>
                </a:solidFill>
              </a:rPr>
              <a:t>= 14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37" name="Přímá spojnice 36">
            <a:extLst>
              <a:ext uri="{FF2B5EF4-FFF2-40B4-BE49-F238E27FC236}">
                <a16:creationId xmlns:a16="http://schemas.microsoft.com/office/drawing/2014/main" id="{F593E64D-E66B-4EF0-B32F-4589E4E4C65A}"/>
              </a:ext>
            </a:extLst>
          </p:cNvPr>
          <p:cNvSpPr/>
          <p:nvPr/>
        </p:nvSpPr>
        <p:spPr>
          <a:xfrm>
            <a:off x="3151379" y="2323980"/>
            <a:ext cx="176400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a-DK">
              <a:solidFill>
                <a:srgbClr val="E71224"/>
              </a:solidFill>
            </a:endParaRPr>
          </a:p>
        </p:txBody>
      </p:sp>
      <p:sp>
        <p:nvSpPr>
          <p:cNvPr id="36" name="Rak koppling 35">
            <a:extLst>
              <a:ext uri="{FF2B5EF4-FFF2-40B4-BE49-F238E27FC236}">
                <a16:creationId xmlns:a16="http://schemas.microsoft.com/office/drawing/2014/main" id="{0F30FF86-CB6C-4E57-B9A3-70B72E698D8E}"/>
              </a:ext>
            </a:extLst>
          </p:cNvPr>
          <p:cNvSpPr/>
          <p:nvPr/>
        </p:nvSpPr>
        <p:spPr>
          <a:xfrm rot="5400000">
            <a:off x="4342320" y="2899980"/>
            <a:ext cx="115200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E71224"/>
              </a:solidFill>
            </a:endParaRPr>
          </a:p>
        </p:txBody>
      </p:sp>
      <p:sp>
        <p:nvSpPr>
          <p:cNvPr id="35" name="Rechte verbindingslijn 34">
            <a:extLst>
              <a:ext uri="{FF2B5EF4-FFF2-40B4-BE49-F238E27FC236}">
                <a16:creationId xmlns:a16="http://schemas.microsoft.com/office/drawing/2014/main" id="{495AF59C-3E79-41F2-8583-BE0C3AE827D0}"/>
              </a:ext>
            </a:extLst>
          </p:cNvPr>
          <p:cNvSpPr/>
          <p:nvPr/>
        </p:nvSpPr>
        <p:spPr>
          <a:xfrm>
            <a:off x="4917114" y="3479400"/>
            <a:ext cx="61200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fr-FR">
              <a:solidFill>
                <a:srgbClr val="E71224"/>
              </a:solidFill>
            </a:endParaRPr>
          </a:p>
        </p:txBody>
      </p:sp>
      <p:sp>
        <p:nvSpPr>
          <p:cNvPr id="28" name="Rak koppling 27">
            <a:extLst>
              <a:ext uri="{FF2B5EF4-FFF2-40B4-BE49-F238E27FC236}">
                <a16:creationId xmlns:a16="http://schemas.microsoft.com/office/drawing/2014/main" id="{706031A3-D261-49AF-B1C5-7BD566619977}"/>
              </a:ext>
            </a:extLst>
          </p:cNvPr>
          <p:cNvSpPr/>
          <p:nvPr/>
        </p:nvSpPr>
        <p:spPr>
          <a:xfrm rot="10800000">
            <a:off x="3712392" y="4043160"/>
            <a:ext cx="182880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29" name="Rak koppling 28">
            <a:extLst>
              <a:ext uri="{FF2B5EF4-FFF2-40B4-BE49-F238E27FC236}">
                <a16:creationId xmlns:a16="http://schemas.microsoft.com/office/drawing/2014/main" id="{037A5D05-BE99-4D23-98B1-F1F598EA0837}"/>
              </a:ext>
            </a:extLst>
          </p:cNvPr>
          <p:cNvSpPr/>
          <p:nvPr/>
        </p:nvSpPr>
        <p:spPr>
          <a:xfrm rot="-5400000">
            <a:off x="3457440" y="3759840"/>
            <a:ext cx="54864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E71224"/>
              </a:solidFill>
            </a:endParaRPr>
          </a:p>
        </p:txBody>
      </p:sp>
      <p:sp>
        <p:nvSpPr>
          <p:cNvPr id="30" name="Connecteur droit 29">
            <a:extLst>
              <a:ext uri="{FF2B5EF4-FFF2-40B4-BE49-F238E27FC236}">
                <a16:creationId xmlns:a16="http://schemas.microsoft.com/office/drawing/2014/main" id="{019A373D-F3E0-460B-A7CA-FF1ABE9143CB}"/>
              </a:ext>
            </a:extLst>
          </p:cNvPr>
          <p:cNvSpPr/>
          <p:nvPr/>
        </p:nvSpPr>
        <p:spPr>
          <a:xfrm rot="-5400000">
            <a:off x="2546640" y="2904660"/>
            <a:ext cx="109728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E71224"/>
              </a:solidFill>
            </a:endParaRPr>
          </a:p>
        </p:txBody>
      </p:sp>
      <p:sp>
        <p:nvSpPr>
          <p:cNvPr id="32" name="Connettore diritto 31">
            <a:extLst>
              <a:ext uri="{FF2B5EF4-FFF2-40B4-BE49-F238E27FC236}">
                <a16:creationId xmlns:a16="http://schemas.microsoft.com/office/drawing/2014/main" id="{3BAA1AB4-4BAF-4BAD-9872-654AB4D0E486}"/>
              </a:ext>
            </a:extLst>
          </p:cNvPr>
          <p:cNvSpPr/>
          <p:nvPr/>
        </p:nvSpPr>
        <p:spPr>
          <a:xfrm rot="10800000">
            <a:off x="3069540" y="3468600"/>
            <a:ext cx="64800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fr-FR">
              <a:solidFill>
                <a:srgbClr val="E71224"/>
              </a:solidFill>
            </a:endParaRPr>
          </a:p>
        </p:txBody>
      </p:sp>
      <p:sp>
        <p:nvSpPr>
          <p:cNvPr id="31" name="Ευθεία γραμμή σύνδεσης 30">
            <a:extLst>
              <a:ext uri="{FF2B5EF4-FFF2-40B4-BE49-F238E27FC236}">
                <a16:creationId xmlns:a16="http://schemas.microsoft.com/office/drawing/2014/main" id="{295F6102-DCF2-4282-9B9A-4FFD2CE57990}"/>
              </a:ext>
            </a:extLst>
          </p:cNvPr>
          <p:cNvSpPr/>
          <p:nvPr/>
        </p:nvSpPr>
        <p:spPr>
          <a:xfrm rot="5400000">
            <a:off x="5232528" y="3746880"/>
            <a:ext cx="54864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381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CCE0B8-C72F-970E-940E-53D7B4CDA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72" y="1691149"/>
            <a:ext cx="7010012" cy="470965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983226" y="2114919"/>
            <a:ext cx="2902213" cy="1178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2ACC062-A02F-36F8-1E1D-D84DBD6C6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5" y="2550196"/>
            <a:ext cx="8325095" cy="32115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2782529" y="2579097"/>
            <a:ext cx="5791201" cy="422723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3E21BDD-4D5A-48B7-109F-106EB9EDE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885" y="2471539"/>
            <a:ext cx="6770345" cy="26117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52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CD72BB7-5711-924E-3879-DF2E18046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7" y="1858299"/>
            <a:ext cx="8167748" cy="43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F50FBB-5DCA-450A-B090-E9A2D71D8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35" y="2550196"/>
            <a:ext cx="8325095" cy="3211502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9D7E71B1-CC39-A2E4-D0E2-7E8ACF7FE2A1}"/>
              </a:ext>
            </a:extLst>
          </p:cNvPr>
          <p:cNvGrpSpPr/>
          <p:nvPr/>
        </p:nvGrpSpPr>
        <p:grpSpPr>
          <a:xfrm>
            <a:off x="2913178" y="3283197"/>
            <a:ext cx="3035339" cy="1319390"/>
            <a:chOff x="2913178" y="3283197"/>
            <a:chExt cx="3035339" cy="1319390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1A287D0-BE8B-2C5E-04BC-39067044CDC5}"/>
                </a:ext>
              </a:extLst>
            </p:cNvPr>
            <p:cNvSpPr txBox="1"/>
            <p:nvPr/>
          </p:nvSpPr>
          <p:spPr>
            <a:xfrm>
              <a:off x="3303639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DFDA1A7-5B7F-1FA1-FB03-54897F85B3EB}"/>
                </a:ext>
              </a:extLst>
            </p:cNvPr>
            <p:cNvSpPr txBox="1"/>
            <p:nvPr/>
          </p:nvSpPr>
          <p:spPr>
            <a:xfrm>
              <a:off x="3694963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E3A41F5-AB87-179E-E1E4-BE17B125BB6A}"/>
                </a:ext>
              </a:extLst>
            </p:cNvPr>
            <p:cNvSpPr txBox="1"/>
            <p:nvPr/>
          </p:nvSpPr>
          <p:spPr>
            <a:xfrm>
              <a:off x="4086287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F5CD3D5-AB4E-5F26-FD71-CF03939C0219}"/>
                </a:ext>
              </a:extLst>
            </p:cNvPr>
            <p:cNvSpPr txBox="1"/>
            <p:nvPr/>
          </p:nvSpPr>
          <p:spPr>
            <a:xfrm>
              <a:off x="4477611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A275814-2A07-3D0D-C7C1-461C31FBD9F6}"/>
                </a:ext>
              </a:extLst>
            </p:cNvPr>
            <p:cNvSpPr txBox="1"/>
            <p:nvPr/>
          </p:nvSpPr>
          <p:spPr>
            <a:xfrm>
              <a:off x="4868935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786637F-3A49-BD57-5319-E3C2F2ECE3EC}"/>
                </a:ext>
              </a:extLst>
            </p:cNvPr>
            <p:cNvSpPr txBox="1"/>
            <p:nvPr/>
          </p:nvSpPr>
          <p:spPr>
            <a:xfrm>
              <a:off x="5260257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76247F0-CA39-9139-C7C0-6DD4BAD8C302}"/>
                </a:ext>
              </a:extLst>
            </p:cNvPr>
            <p:cNvSpPr txBox="1"/>
            <p:nvPr/>
          </p:nvSpPr>
          <p:spPr>
            <a:xfrm>
              <a:off x="5574891" y="3613356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7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126D1A6-7D1A-78A8-3E8A-10DEBB90C338}"/>
                </a:ext>
              </a:extLst>
            </p:cNvPr>
            <p:cNvSpPr txBox="1"/>
            <p:nvPr/>
          </p:nvSpPr>
          <p:spPr>
            <a:xfrm>
              <a:off x="5574891" y="3971281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8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B4D75DF-31C1-7BBF-E67B-466A61F66C91}"/>
                </a:ext>
              </a:extLst>
            </p:cNvPr>
            <p:cNvSpPr txBox="1"/>
            <p:nvPr/>
          </p:nvSpPr>
          <p:spPr>
            <a:xfrm>
              <a:off x="2913178" y="3983655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772C4D9-F4EF-CF54-5B65-33EE11FFE24A}"/>
                </a:ext>
              </a:extLst>
            </p:cNvPr>
            <p:cNvSpPr txBox="1"/>
            <p:nvPr/>
          </p:nvSpPr>
          <p:spPr>
            <a:xfrm>
              <a:off x="2913178" y="3613356"/>
              <a:ext cx="478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D11BB105-DA09-2198-204A-A0A4C4BFE8D4}"/>
                </a:ext>
              </a:extLst>
            </p:cNvPr>
            <p:cNvSpPr txBox="1"/>
            <p:nvPr/>
          </p:nvSpPr>
          <p:spPr>
            <a:xfrm>
              <a:off x="3247347" y="4294810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99FEC78-0BD8-C87A-D522-8A1DFB91E3EC}"/>
                </a:ext>
              </a:extLst>
            </p:cNvPr>
            <p:cNvSpPr txBox="1"/>
            <p:nvPr/>
          </p:nvSpPr>
          <p:spPr>
            <a:xfrm>
              <a:off x="3653061" y="4294810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B756E13D-75F1-7EBF-8B57-F3DA2FFA574B}"/>
                </a:ext>
              </a:extLst>
            </p:cNvPr>
            <p:cNvSpPr txBox="1"/>
            <p:nvPr/>
          </p:nvSpPr>
          <p:spPr>
            <a:xfrm>
              <a:off x="4058775" y="4294810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4E8EFD84-F9F4-C9FF-CE78-13C1F1B50D37}"/>
                </a:ext>
              </a:extLst>
            </p:cNvPr>
            <p:cNvSpPr txBox="1"/>
            <p:nvPr/>
          </p:nvSpPr>
          <p:spPr>
            <a:xfrm>
              <a:off x="4464489" y="4294810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529ACA4-651C-6A31-FFAD-6C89A0E0B7BA}"/>
                </a:ext>
              </a:extLst>
            </p:cNvPr>
            <p:cNvSpPr txBox="1"/>
            <p:nvPr/>
          </p:nvSpPr>
          <p:spPr>
            <a:xfrm>
              <a:off x="4870203" y="4294810"/>
              <a:ext cx="453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10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B4234267-C65C-DEC7-AB2F-8851C5CA9433}"/>
                </a:ext>
              </a:extLst>
            </p:cNvPr>
            <p:cNvSpPr txBox="1"/>
            <p:nvPr/>
          </p:nvSpPr>
          <p:spPr>
            <a:xfrm>
              <a:off x="5270092" y="4294810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9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AE45735-8E29-5A19-8986-52C00029C752}"/>
                  </a:ext>
                </a:extLst>
              </p:cNvPr>
              <p:cNvSpPr txBox="1"/>
              <p:nvPr/>
            </p:nvSpPr>
            <p:spPr>
              <a:xfrm>
                <a:off x="4200996" y="4639473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AE45735-8E29-5A19-8986-52C00029C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0996" y="4639473"/>
                <a:ext cx="74200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/>
              <p:nvPr/>
            </p:nvSpPr>
            <p:spPr>
              <a:xfrm>
                <a:off x="6846455" y="4639473"/>
                <a:ext cx="742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94BA39-45AE-566A-9B8F-7F0700836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455" y="4639473"/>
                <a:ext cx="74200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e 42">
            <a:extLst>
              <a:ext uri="{FF2B5EF4-FFF2-40B4-BE49-F238E27FC236}">
                <a16:creationId xmlns:a16="http://schemas.microsoft.com/office/drawing/2014/main" id="{19870DFE-2377-23ED-4F5A-F62F23F29E95}"/>
              </a:ext>
            </a:extLst>
          </p:cNvPr>
          <p:cNvGrpSpPr/>
          <p:nvPr/>
        </p:nvGrpSpPr>
        <p:grpSpPr>
          <a:xfrm>
            <a:off x="6028307" y="3278192"/>
            <a:ext cx="2248058" cy="1334861"/>
            <a:chOff x="2917811" y="3283197"/>
            <a:chExt cx="2248058" cy="1334861"/>
          </a:xfrm>
        </p:grpSpPr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1CC7D679-F67C-DE18-3809-FD68DC043195}"/>
                </a:ext>
              </a:extLst>
            </p:cNvPr>
            <p:cNvSpPr txBox="1"/>
            <p:nvPr/>
          </p:nvSpPr>
          <p:spPr>
            <a:xfrm>
              <a:off x="3303639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2DE3FCAD-FE54-E96A-435A-2EEBBBA20649}"/>
                </a:ext>
              </a:extLst>
            </p:cNvPr>
            <p:cNvSpPr txBox="1"/>
            <p:nvPr/>
          </p:nvSpPr>
          <p:spPr>
            <a:xfrm>
              <a:off x="3694963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B51BE599-3C10-8DFC-5CE5-F307F954975A}"/>
                </a:ext>
              </a:extLst>
            </p:cNvPr>
            <p:cNvSpPr txBox="1"/>
            <p:nvPr/>
          </p:nvSpPr>
          <p:spPr>
            <a:xfrm>
              <a:off x="4086287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7D98AEB-7906-AAF1-16F2-4251F8BF5B55}"/>
                </a:ext>
              </a:extLst>
            </p:cNvPr>
            <p:cNvSpPr txBox="1"/>
            <p:nvPr/>
          </p:nvSpPr>
          <p:spPr>
            <a:xfrm>
              <a:off x="4477611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F41F392-9268-77FC-18BF-683F0F14AB88}"/>
                </a:ext>
              </a:extLst>
            </p:cNvPr>
            <p:cNvSpPr txBox="1"/>
            <p:nvPr/>
          </p:nvSpPr>
          <p:spPr>
            <a:xfrm>
              <a:off x="4792243" y="3612041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A4CE432-5557-24A3-F71C-A74C23FA9FB6}"/>
                </a:ext>
              </a:extLst>
            </p:cNvPr>
            <p:cNvSpPr txBox="1"/>
            <p:nvPr/>
          </p:nvSpPr>
          <p:spPr>
            <a:xfrm>
              <a:off x="4792243" y="398733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FDA51F84-8490-FA98-D431-DDE4EAB800FB}"/>
                </a:ext>
              </a:extLst>
            </p:cNvPr>
            <p:cNvSpPr txBox="1"/>
            <p:nvPr/>
          </p:nvSpPr>
          <p:spPr>
            <a:xfrm>
              <a:off x="4477611" y="4297111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7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CD59CE80-A412-934D-84CD-58CBD876C4ED}"/>
                </a:ext>
              </a:extLst>
            </p:cNvPr>
            <p:cNvSpPr txBox="1"/>
            <p:nvPr/>
          </p:nvSpPr>
          <p:spPr>
            <a:xfrm>
              <a:off x="4097236" y="4310281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8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5A44369C-C23D-D07D-AE05-F93DD61D39FF}"/>
                </a:ext>
              </a:extLst>
            </p:cNvPr>
            <p:cNvSpPr txBox="1"/>
            <p:nvPr/>
          </p:nvSpPr>
          <p:spPr>
            <a:xfrm>
              <a:off x="2917811" y="3601949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200C55B-68C9-DD23-6786-7FADC1F2DED9}"/>
                </a:ext>
              </a:extLst>
            </p:cNvPr>
            <p:cNvSpPr txBox="1"/>
            <p:nvPr/>
          </p:nvSpPr>
          <p:spPr>
            <a:xfrm>
              <a:off x="2940642" y="3950147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B0D4FC07-DD24-8791-99F0-C53D730664A8}"/>
                </a:ext>
              </a:extLst>
            </p:cNvPr>
            <p:cNvSpPr txBox="1"/>
            <p:nvPr/>
          </p:nvSpPr>
          <p:spPr>
            <a:xfrm>
              <a:off x="3209101" y="4310281"/>
              <a:ext cx="453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10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F7E4E862-D2ED-8558-0390-0D240B947CB9}"/>
                </a:ext>
              </a:extLst>
            </p:cNvPr>
            <p:cNvSpPr txBox="1"/>
            <p:nvPr/>
          </p:nvSpPr>
          <p:spPr>
            <a:xfrm>
              <a:off x="3716861" y="4293006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9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BC54E7-09EA-DE7A-ADAB-B3F6FAAFD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72" y="1691149"/>
            <a:ext cx="7010012" cy="470965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31، أنجزوا النشاط رقم 4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066213" y="3551226"/>
            <a:ext cx="2791412" cy="1192224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367DF2E3-12C0-0C61-B4BE-A4802EB32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51" y="2320413"/>
            <a:ext cx="8271165" cy="350814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8E74045-585E-AD3A-5188-F186E85D6CD3}"/>
              </a:ext>
            </a:extLst>
          </p:cNvPr>
          <p:cNvGrpSpPr/>
          <p:nvPr/>
        </p:nvGrpSpPr>
        <p:grpSpPr>
          <a:xfrm>
            <a:off x="582684" y="2982063"/>
            <a:ext cx="2255105" cy="1656133"/>
            <a:chOff x="2918159" y="3361853"/>
            <a:chExt cx="2255105" cy="1656133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80E179E-7238-B3E1-561F-9E38779976D5}"/>
                </a:ext>
              </a:extLst>
            </p:cNvPr>
            <p:cNvSpPr txBox="1"/>
            <p:nvPr/>
          </p:nvSpPr>
          <p:spPr>
            <a:xfrm>
              <a:off x="3303639" y="3361853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69A869A-2193-E6D5-7770-C38348840522}"/>
                </a:ext>
              </a:extLst>
            </p:cNvPr>
            <p:cNvSpPr txBox="1"/>
            <p:nvPr/>
          </p:nvSpPr>
          <p:spPr>
            <a:xfrm>
              <a:off x="3694963" y="3361853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E9C54F-E59A-1532-A078-BDABBDBC0385}"/>
                </a:ext>
              </a:extLst>
            </p:cNvPr>
            <p:cNvSpPr txBox="1"/>
            <p:nvPr/>
          </p:nvSpPr>
          <p:spPr>
            <a:xfrm>
              <a:off x="3801152" y="3629458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E712438-1468-3414-949F-94CD25513BE7}"/>
                </a:ext>
              </a:extLst>
            </p:cNvPr>
            <p:cNvSpPr txBox="1"/>
            <p:nvPr/>
          </p:nvSpPr>
          <p:spPr>
            <a:xfrm>
              <a:off x="4133482" y="3735354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095276D-7F3D-C2D7-3190-4BA837B3DBC0}"/>
                </a:ext>
              </a:extLst>
            </p:cNvPr>
            <p:cNvSpPr txBox="1"/>
            <p:nvPr/>
          </p:nvSpPr>
          <p:spPr>
            <a:xfrm>
              <a:off x="4494670" y="3732066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CF6572F-54FD-DF5F-E732-A610688B314B}"/>
                </a:ext>
              </a:extLst>
            </p:cNvPr>
            <p:cNvSpPr txBox="1"/>
            <p:nvPr/>
          </p:nvSpPr>
          <p:spPr>
            <a:xfrm>
              <a:off x="4787259" y="4003835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583D068-841F-EDCD-E0CE-78F4F722719A}"/>
                </a:ext>
              </a:extLst>
            </p:cNvPr>
            <p:cNvSpPr txBox="1"/>
            <p:nvPr/>
          </p:nvSpPr>
          <p:spPr>
            <a:xfrm>
              <a:off x="4799638" y="4376628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7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2FCFD87-7C02-7A4F-A6B7-816A7A0C0643}"/>
                </a:ext>
              </a:extLst>
            </p:cNvPr>
            <p:cNvSpPr txBox="1"/>
            <p:nvPr/>
          </p:nvSpPr>
          <p:spPr>
            <a:xfrm>
              <a:off x="4550280" y="470037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8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121DC1D-D7BA-A253-F44A-D2C1E97D97F3}"/>
                </a:ext>
              </a:extLst>
            </p:cNvPr>
            <p:cNvSpPr txBox="1"/>
            <p:nvPr/>
          </p:nvSpPr>
          <p:spPr>
            <a:xfrm>
              <a:off x="2918159" y="3639290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B41E451-7DE4-728D-34F9-04DB75EB1F25}"/>
                </a:ext>
              </a:extLst>
            </p:cNvPr>
            <p:cNvSpPr txBox="1"/>
            <p:nvPr/>
          </p:nvSpPr>
          <p:spPr>
            <a:xfrm>
              <a:off x="2918159" y="4022742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9BD3B0B-378F-81AF-88E5-7B33BD58D81B}"/>
                </a:ext>
              </a:extLst>
            </p:cNvPr>
            <p:cNvSpPr txBox="1"/>
            <p:nvPr/>
          </p:nvSpPr>
          <p:spPr>
            <a:xfrm>
              <a:off x="2918159" y="4386793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EE70329-FBEE-C461-4A6C-D54A1A8BFB54}"/>
                </a:ext>
              </a:extLst>
            </p:cNvPr>
            <p:cNvSpPr txBox="1"/>
            <p:nvPr/>
          </p:nvSpPr>
          <p:spPr>
            <a:xfrm>
              <a:off x="3244033" y="4710209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8E9CB74-BD2F-98FC-1D68-5B2FDBCA132A}"/>
                </a:ext>
              </a:extLst>
            </p:cNvPr>
            <p:cNvSpPr txBox="1"/>
            <p:nvPr/>
          </p:nvSpPr>
          <p:spPr>
            <a:xfrm>
              <a:off x="3654273" y="4710209"/>
              <a:ext cx="453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10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41875CD-108C-B85C-A63E-034715283C75}"/>
                </a:ext>
              </a:extLst>
            </p:cNvPr>
            <p:cNvSpPr txBox="1"/>
            <p:nvPr/>
          </p:nvSpPr>
          <p:spPr>
            <a:xfrm>
              <a:off x="4137344" y="4710209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9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D0FF650-550E-0B0D-C939-C12230811FF3}"/>
              </a:ext>
            </a:extLst>
          </p:cNvPr>
          <p:cNvSpPr txBox="1"/>
          <p:nvPr/>
        </p:nvSpPr>
        <p:spPr>
          <a:xfrm>
            <a:off x="6680908" y="4700614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0D473E4-7497-75B3-0268-246D501F3F5E}"/>
              </a:ext>
            </a:extLst>
          </p:cNvPr>
          <p:cNvSpPr txBox="1"/>
          <p:nvPr/>
        </p:nvSpPr>
        <p:spPr>
          <a:xfrm>
            <a:off x="4098217" y="4700615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20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B4A81F1-E6C8-0B99-66B5-8C3BEA32CD1B}"/>
              </a:ext>
            </a:extLst>
          </p:cNvPr>
          <p:cNvSpPr txBox="1"/>
          <p:nvPr/>
        </p:nvSpPr>
        <p:spPr>
          <a:xfrm>
            <a:off x="1557981" y="4730112"/>
            <a:ext cx="66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98D1FD3-A21C-5D1C-8E32-F5A822787FAD}"/>
              </a:ext>
            </a:extLst>
          </p:cNvPr>
          <p:cNvGrpSpPr/>
          <p:nvPr/>
        </p:nvGrpSpPr>
        <p:grpSpPr>
          <a:xfrm>
            <a:off x="2902497" y="2949867"/>
            <a:ext cx="2697354" cy="1705109"/>
            <a:chOff x="2906586" y="3361853"/>
            <a:chExt cx="2697354" cy="1705109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2CB377D-3578-C71A-8900-8F6A91EE91E9}"/>
                </a:ext>
              </a:extLst>
            </p:cNvPr>
            <p:cNvSpPr txBox="1"/>
            <p:nvPr/>
          </p:nvSpPr>
          <p:spPr>
            <a:xfrm>
              <a:off x="3303639" y="3361853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ADF8F87-F3B7-66F0-6311-4A4F95D616A7}"/>
                </a:ext>
              </a:extLst>
            </p:cNvPr>
            <p:cNvSpPr txBox="1"/>
            <p:nvPr/>
          </p:nvSpPr>
          <p:spPr>
            <a:xfrm>
              <a:off x="3429808" y="3693226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093DFDE3-23DA-C114-8D47-76A0A4231AD3}"/>
                </a:ext>
              </a:extLst>
            </p:cNvPr>
            <p:cNvSpPr txBox="1"/>
            <p:nvPr/>
          </p:nvSpPr>
          <p:spPr>
            <a:xfrm>
              <a:off x="3702269" y="3765494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490C5CEE-061E-5292-90A9-B2B26D42F36C}"/>
                </a:ext>
              </a:extLst>
            </p:cNvPr>
            <p:cNvSpPr txBox="1"/>
            <p:nvPr/>
          </p:nvSpPr>
          <p:spPr>
            <a:xfrm>
              <a:off x="4007368" y="3671486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30DE7014-9083-5066-E146-719114E863EF}"/>
                </a:ext>
              </a:extLst>
            </p:cNvPr>
            <p:cNvSpPr txBox="1"/>
            <p:nvPr/>
          </p:nvSpPr>
          <p:spPr>
            <a:xfrm>
              <a:off x="4107865" y="3377512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FF564726-53FD-A6B8-69C2-110A453DF68B}"/>
                </a:ext>
              </a:extLst>
            </p:cNvPr>
            <p:cNvSpPr txBox="1"/>
            <p:nvPr/>
          </p:nvSpPr>
          <p:spPr>
            <a:xfrm>
              <a:off x="4464204" y="3363932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723AB5A5-27DE-080C-243F-0751A2845EBD}"/>
                </a:ext>
              </a:extLst>
            </p:cNvPr>
            <p:cNvSpPr txBox="1"/>
            <p:nvPr/>
          </p:nvSpPr>
          <p:spPr>
            <a:xfrm>
              <a:off x="4870075" y="3361853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7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D7E89A5F-59C5-6232-8BE1-6C4DFF1D2F42}"/>
                </a:ext>
              </a:extLst>
            </p:cNvPr>
            <p:cNvSpPr txBox="1"/>
            <p:nvPr/>
          </p:nvSpPr>
          <p:spPr>
            <a:xfrm>
              <a:off x="5162404" y="3671486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8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0E283685-4A6D-A915-96C7-BC6A08A47CCB}"/>
                </a:ext>
              </a:extLst>
            </p:cNvPr>
            <p:cNvSpPr txBox="1"/>
            <p:nvPr/>
          </p:nvSpPr>
          <p:spPr>
            <a:xfrm>
              <a:off x="3998614" y="4416791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EFF58EEF-274F-5EE6-33CF-522979E41138}"/>
                </a:ext>
              </a:extLst>
            </p:cNvPr>
            <p:cNvSpPr txBox="1"/>
            <p:nvPr/>
          </p:nvSpPr>
          <p:spPr>
            <a:xfrm>
              <a:off x="4054926" y="4759185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4E4D2BC-0AB3-C772-5ED0-0AB5A515B473}"/>
                </a:ext>
              </a:extLst>
            </p:cNvPr>
            <p:cNvSpPr txBox="1"/>
            <p:nvPr/>
          </p:nvSpPr>
          <p:spPr>
            <a:xfrm>
              <a:off x="4379869" y="4757106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F2802558-22AB-2BE2-3254-1D63768B7936}"/>
                </a:ext>
              </a:extLst>
            </p:cNvPr>
            <p:cNvSpPr txBox="1"/>
            <p:nvPr/>
          </p:nvSpPr>
          <p:spPr>
            <a:xfrm>
              <a:off x="4784284" y="4757106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A95D27D3-B2C9-BFBF-52FB-4B1AC646DFCC}"/>
                </a:ext>
              </a:extLst>
            </p:cNvPr>
            <p:cNvSpPr txBox="1"/>
            <p:nvPr/>
          </p:nvSpPr>
          <p:spPr>
            <a:xfrm>
              <a:off x="5150348" y="4419332"/>
              <a:ext cx="453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10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99BFB006-601E-F4EE-1920-99B32100BD4C}"/>
                </a:ext>
              </a:extLst>
            </p:cNvPr>
            <p:cNvSpPr txBox="1"/>
            <p:nvPr/>
          </p:nvSpPr>
          <p:spPr>
            <a:xfrm>
              <a:off x="5162404" y="4062558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9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E5F375F-79B5-A05A-F0FC-764AA2E3CAFD}"/>
                </a:ext>
              </a:extLst>
            </p:cNvPr>
            <p:cNvSpPr txBox="1"/>
            <p:nvPr/>
          </p:nvSpPr>
          <p:spPr>
            <a:xfrm>
              <a:off x="2911695" y="3693226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20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BD6CE964-DF15-1AFF-5C2C-35951B7A3F9A}"/>
                </a:ext>
              </a:extLst>
            </p:cNvPr>
            <p:cNvSpPr txBox="1"/>
            <p:nvPr/>
          </p:nvSpPr>
          <p:spPr>
            <a:xfrm>
              <a:off x="2906586" y="4054938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19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11C6D19E-DD58-6BE1-CCA8-03DC9C343209}"/>
                </a:ext>
              </a:extLst>
            </p:cNvPr>
            <p:cNvSpPr txBox="1"/>
            <p:nvPr/>
          </p:nvSpPr>
          <p:spPr>
            <a:xfrm>
              <a:off x="2921646" y="4408824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18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586A8E4F-6C5B-E948-E75F-EA8754BD83F3}"/>
                </a:ext>
              </a:extLst>
            </p:cNvPr>
            <p:cNvSpPr txBox="1"/>
            <p:nvPr/>
          </p:nvSpPr>
          <p:spPr>
            <a:xfrm>
              <a:off x="3232401" y="4757106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17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6C74AC03-0F0D-8678-9DB6-9BBA5F864625}"/>
                </a:ext>
              </a:extLst>
            </p:cNvPr>
            <p:cNvSpPr txBox="1"/>
            <p:nvPr/>
          </p:nvSpPr>
          <p:spPr>
            <a:xfrm>
              <a:off x="3626019" y="4136842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31F7E3C2-2883-4AF5-28C2-7DD470CF1582}"/>
                </a:ext>
              </a:extLst>
            </p:cNvPr>
            <p:cNvSpPr txBox="1"/>
            <p:nvPr/>
          </p:nvSpPr>
          <p:spPr>
            <a:xfrm>
              <a:off x="3291409" y="4427325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59715F2E-9C44-47EC-EECA-979C00CD58B7}"/>
              </a:ext>
            </a:extLst>
          </p:cNvPr>
          <p:cNvGrpSpPr/>
          <p:nvPr/>
        </p:nvGrpSpPr>
        <p:grpSpPr>
          <a:xfrm>
            <a:off x="5614121" y="2944744"/>
            <a:ext cx="2669585" cy="1723812"/>
            <a:chOff x="2916781" y="3283197"/>
            <a:chExt cx="2669585" cy="1723812"/>
          </a:xfrm>
        </p:grpSpPr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15489E55-2F20-F155-7D7E-248B628E10D4}"/>
                </a:ext>
              </a:extLst>
            </p:cNvPr>
            <p:cNvSpPr txBox="1"/>
            <p:nvPr/>
          </p:nvSpPr>
          <p:spPr>
            <a:xfrm>
              <a:off x="3303639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6421C19-63CB-E2BE-3369-1BC004726379}"/>
                </a:ext>
              </a:extLst>
            </p:cNvPr>
            <p:cNvSpPr txBox="1"/>
            <p:nvPr/>
          </p:nvSpPr>
          <p:spPr>
            <a:xfrm>
              <a:off x="3694963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E240ED60-80C2-E88E-9648-9306A0BB3918}"/>
                </a:ext>
              </a:extLst>
            </p:cNvPr>
            <p:cNvSpPr txBox="1"/>
            <p:nvPr/>
          </p:nvSpPr>
          <p:spPr>
            <a:xfrm>
              <a:off x="4086287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5F62618C-E375-C938-DC55-5067EADC22AE}"/>
                </a:ext>
              </a:extLst>
            </p:cNvPr>
            <p:cNvSpPr txBox="1"/>
            <p:nvPr/>
          </p:nvSpPr>
          <p:spPr>
            <a:xfrm>
              <a:off x="4477611" y="3283197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BDCACC2-23A4-1FE5-B0B3-757D38006B14}"/>
                </a:ext>
              </a:extLst>
            </p:cNvPr>
            <p:cNvSpPr txBox="1"/>
            <p:nvPr/>
          </p:nvSpPr>
          <p:spPr>
            <a:xfrm>
              <a:off x="4824395" y="3288320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7B015C96-01E0-6CF1-8D39-1FB24583C885}"/>
                </a:ext>
              </a:extLst>
            </p:cNvPr>
            <p:cNvSpPr txBox="1"/>
            <p:nvPr/>
          </p:nvSpPr>
          <p:spPr>
            <a:xfrm>
              <a:off x="5201791" y="3626640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4727161E-C255-0EBA-1ED3-E35AEAB6DD2C}"/>
                </a:ext>
              </a:extLst>
            </p:cNvPr>
            <p:cNvSpPr txBox="1"/>
            <p:nvPr/>
          </p:nvSpPr>
          <p:spPr>
            <a:xfrm>
              <a:off x="5212740" y="3995972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7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9BB95102-4C55-2877-4708-A5DDD1A135D0}"/>
                </a:ext>
              </a:extLst>
            </p:cNvPr>
            <p:cNvSpPr txBox="1"/>
            <p:nvPr/>
          </p:nvSpPr>
          <p:spPr>
            <a:xfrm>
              <a:off x="5207222" y="4331830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8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0567BB58-FA46-E2AE-C656-3998F816E97F}"/>
                </a:ext>
              </a:extLst>
            </p:cNvPr>
            <p:cNvSpPr txBox="1"/>
            <p:nvPr/>
          </p:nvSpPr>
          <p:spPr>
            <a:xfrm>
              <a:off x="2917811" y="3601949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16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122CC914-6F3F-F389-83E2-BF99A70A4722}"/>
                </a:ext>
              </a:extLst>
            </p:cNvPr>
            <p:cNvSpPr txBox="1"/>
            <p:nvPr/>
          </p:nvSpPr>
          <p:spPr>
            <a:xfrm>
              <a:off x="4061313" y="4699232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11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338CA1A3-096A-2A29-9E74-150CD6D62C20}"/>
                </a:ext>
              </a:extLst>
            </p:cNvPr>
            <p:cNvSpPr txBox="1"/>
            <p:nvPr/>
          </p:nvSpPr>
          <p:spPr>
            <a:xfrm>
              <a:off x="4398489" y="4683573"/>
              <a:ext cx="453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10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B5185527-5EA3-B58D-9683-F81FD3DAB16C}"/>
                </a:ext>
              </a:extLst>
            </p:cNvPr>
            <p:cNvSpPr txBox="1"/>
            <p:nvPr/>
          </p:nvSpPr>
          <p:spPr>
            <a:xfrm>
              <a:off x="4854068" y="4667688"/>
              <a:ext cx="3736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9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20C5526D-BA1F-2531-C2BE-1AA2D362BA64}"/>
                </a:ext>
              </a:extLst>
            </p:cNvPr>
            <p:cNvSpPr txBox="1"/>
            <p:nvPr/>
          </p:nvSpPr>
          <p:spPr>
            <a:xfrm>
              <a:off x="3669806" y="4694316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12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4E2B1013-2A11-41B6-196A-07FEB0C825FF}"/>
                </a:ext>
              </a:extLst>
            </p:cNvPr>
            <p:cNvSpPr txBox="1"/>
            <p:nvPr/>
          </p:nvSpPr>
          <p:spPr>
            <a:xfrm>
              <a:off x="3278299" y="4689400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13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59349F42-E024-9462-2F86-5F33F8D8AD61}"/>
                </a:ext>
              </a:extLst>
            </p:cNvPr>
            <p:cNvSpPr txBox="1"/>
            <p:nvPr/>
          </p:nvSpPr>
          <p:spPr>
            <a:xfrm>
              <a:off x="2916781" y="4358357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14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1CF4AFFC-6F8B-BEDF-4D4D-43FE64800208}"/>
                </a:ext>
              </a:extLst>
            </p:cNvPr>
            <p:cNvSpPr txBox="1"/>
            <p:nvPr/>
          </p:nvSpPr>
          <p:spPr>
            <a:xfrm>
              <a:off x="2916781" y="3965959"/>
              <a:ext cx="4594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400" b="1" dirty="0">
                  <a:solidFill>
                    <a:srgbClr val="C00000"/>
                  </a:solidFill>
                </a:rPr>
                <a:t>15</a:t>
              </a:r>
              <a:endParaRPr lang="fr-FR" sz="1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و31.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6A8084-FBC7-34C2-3F0B-D6A20AB15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72" y="1691149"/>
            <a:ext cx="7010012" cy="470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14806</TotalTime>
  <Words>937</Words>
  <Application>Microsoft Office PowerPoint</Application>
  <PresentationFormat>Affichage à l'écran (4:3)</PresentationFormat>
  <Paragraphs>364</Paragraphs>
  <Slides>51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65" baseType="lpstr">
      <vt:lpstr>Aptos Display</vt:lpstr>
      <vt:lpstr>Dosis</vt:lpstr>
      <vt:lpstr>Effra CC Arbc</vt:lpstr>
      <vt:lpstr>Aptos</vt:lpstr>
      <vt:lpstr>Arial</vt:lpstr>
      <vt:lpstr>Calibri</vt:lpstr>
      <vt:lpstr>Cambria Math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129</cp:revision>
  <cp:lastPrinted>2025-08-13T10:11:39Z</cp:lastPrinted>
  <dcterms:created xsi:type="dcterms:W3CDTF">2025-08-01T12:31:49Z</dcterms:created>
  <dcterms:modified xsi:type="dcterms:W3CDTF">2026-02-22T10:11:22Z</dcterms:modified>
</cp:coreProperties>
</file>