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60"/>
  </p:notesMasterIdLst>
  <p:handoutMasterIdLst>
    <p:handoutMasterId r:id="rId61"/>
  </p:handoutMasterIdLst>
  <p:sldIdLst>
    <p:sldId id="982" r:id="rId11"/>
    <p:sldId id="998" r:id="rId12"/>
    <p:sldId id="2134807023" r:id="rId13"/>
    <p:sldId id="780" r:id="rId14"/>
    <p:sldId id="2134806642" r:id="rId15"/>
    <p:sldId id="973" r:id="rId16"/>
    <p:sldId id="950" r:id="rId17"/>
    <p:sldId id="2134806705" r:id="rId18"/>
    <p:sldId id="2134807098" r:id="rId19"/>
    <p:sldId id="2134807029" r:id="rId20"/>
    <p:sldId id="2134807099" r:id="rId21"/>
    <p:sldId id="2134807087" r:id="rId22"/>
    <p:sldId id="2134807088" r:id="rId23"/>
    <p:sldId id="2134807072" r:id="rId24"/>
    <p:sldId id="2134806841" r:id="rId25"/>
    <p:sldId id="2134806804" r:id="rId26"/>
    <p:sldId id="2134807100" r:id="rId27"/>
    <p:sldId id="2134807101" r:id="rId28"/>
    <p:sldId id="2134807102" r:id="rId29"/>
    <p:sldId id="2134807103" r:id="rId30"/>
    <p:sldId id="2134806870" r:id="rId31"/>
    <p:sldId id="2134806709" r:id="rId32"/>
    <p:sldId id="2134806710" r:id="rId33"/>
    <p:sldId id="2134806711" r:id="rId34"/>
    <p:sldId id="2134807114" r:id="rId35"/>
    <p:sldId id="2134807104" r:id="rId36"/>
    <p:sldId id="2134807105" r:id="rId37"/>
    <p:sldId id="2134807106" r:id="rId38"/>
    <p:sldId id="2134807107" r:id="rId39"/>
    <p:sldId id="2134807108" r:id="rId40"/>
    <p:sldId id="2134807109" r:id="rId41"/>
    <p:sldId id="2134807110" r:id="rId42"/>
    <p:sldId id="2134807111" r:id="rId43"/>
    <p:sldId id="2134806828" r:id="rId44"/>
    <p:sldId id="2134806719" r:id="rId45"/>
    <p:sldId id="2134806720" r:id="rId46"/>
    <p:sldId id="2134806721" r:id="rId47"/>
    <p:sldId id="2134807115" r:id="rId48"/>
    <p:sldId id="2134806791" r:id="rId49"/>
    <p:sldId id="2134806793" r:id="rId50"/>
    <p:sldId id="2134806745" r:id="rId51"/>
    <p:sldId id="2134807113" r:id="rId52"/>
    <p:sldId id="2134806746" r:id="rId53"/>
    <p:sldId id="2134806747" r:id="rId54"/>
    <p:sldId id="2134806748" r:id="rId55"/>
    <p:sldId id="985" r:id="rId56"/>
    <p:sldId id="2134806797" r:id="rId57"/>
    <p:sldId id="2134806798" r:id="rId58"/>
    <p:sldId id="980" r:id="rId5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2"/>
      <p:bold r:id="rId63"/>
    </p:embeddedFont>
    <p:embeddedFont>
      <p:font typeface="Dosis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font" Target="fonts/font2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3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viewProps" Target="view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1.fntdata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846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  <p:sldLayoutId id="214748394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4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7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8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اَلْكِيلُومِترُ </a:t>
            </a:r>
            <a:r>
              <a:rPr lang="fr-FR" dirty="0"/>
              <a:t>(km)</a:t>
            </a:r>
            <a:r>
              <a:rPr lang="ar-MA" dirty="0"/>
              <a:t>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5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اَلْمِترُ </a:t>
            </a:r>
            <a:r>
              <a:rPr lang="fr-FR" dirty="0"/>
              <a:t>(m)</a:t>
            </a:r>
            <a:r>
              <a:rPr lang="ar-MA" dirty="0"/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مَسائِلَ تَوليفِيّة لِلأَطوالِ.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وَحداتُ قِياسِ الأطْوالِ: تَوْليفٌ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الثَّاني 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(2)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1E5FDBB-B4B2-D6BC-67C8-852E4E68A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025" y="2491357"/>
            <a:ext cx="5855545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6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7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8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5"/>
            <a:ext cx="6564862" cy="14738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72537"/>
            <a:ext cx="60745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أطْوالٍ من وإلى المِتْرِ والسَّنْتيمترِ؛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تَحْويلِ أطْوالٍ من وإلى المِتْرِ والسَّنْتيمترِ؛</a:t>
            </a:r>
          </a:p>
          <a:p>
            <a:pPr marL="342900" lvl="0" indent="-342900" algn="r" rtl="1">
              <a:spcAft>
                <a:spcPts val="600"/>
              </a:spcAft>
              <a:buSzPct val="120000"/>
              <a:buFont typeface="Arial" panose="020B0604020202020204" pitchFamily="34" charset="0"/>
              <a:buChar char="•"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حَلُّ مَسائِلَ تَوليفِيّة لِلأَطوالِ.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14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7A572C-727A-4792-7905-1CCCEBC81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41" y="3047263"/>
            <a:ext cx="8294914" cy="8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AF42B99-C753-4DD1-9E9C-190E91C4D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41" y="3047263"/>
            <a:ext cx="8294914" cy="8505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037961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00989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757610" y="30608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5125" y="306088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732986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19476" y="345479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885345" y="304527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228435" y="346099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</a:t>
            </a: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أكملوا، في المنزل،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 الأخير من الصفحة 14.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79FC748-9402-864D-1547-66BEBF0B1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02" y="2610544"/>
            <a:ext cx="8257592" cy="16805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943840-694A-2AB6-1610-6C7A7DA9B2D4}"/>
              </a:ext>
            </a:extLst>
          </p:cNvPr>
          <p:cNvSpPr/>
          <p:nvPr/>
        </p:nvSpPr>
        <p:spPr>
          <a:xfrm>
            <a:off x="335902" y="2610544"/>
            <a:ext cx="29764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 قياس الأطوال: المتر (</a:t>
            </a:r>
            <a:r>
              <a:rPr lang="fr-FR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حولوا، على ألواحكم، القياس التالي إلى السنتيمتر.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183527-D343-86B7-5CE0-43E1ACE91428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12 m 7 cm=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414769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32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BD9FA7-E7C5-4755-1311-E5D659023E76}"/>
              </a:ext>
            </a:extLst>
          </p:cNvPr>
          <p:cNvSpPr txBox="1"/>
          <p:nvPr/>
        </p:nvSpPr>
        <p:spPr>
          <a:xfrm>
            <a:off x="265472" y="3053737"/>
            <a:ext cx="8511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12 m 7 cm=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+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= </a:t>
            </a:r>
            <a:r>
              <a:rPr lang="fr-FR" sz="4000" b="1" dirty="0">
                <a:solidFill>
                  <a:srgbClr val="C00000"/>
                </a:solidFill>
              </a:rPr>
              <a:t>...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12 مترا و7 سنتيمترات يساوي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1207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سنتيمترا.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615593-BF3C-77F2-7C60-46F227A200AC}"/>
              </a:ext>
            </a:extLst>
          </p:cNvPr>
          <p:cNvSpPr txBox="1"/>
          <p:nvPr/>
        </p:nvSpPr>
        <p:spPr>
          <a:xfrm>
            <a:off x="186613" y="3053737"/>
            <a:ext cx="87054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002060"/>
                </a:solidFill>
              </a:rPr>
              <a:t>12 m</a:t>
            </a:r>
            <a:r>
              <a:rPr lang="fr-FR" sz="28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7</a:t>
            </a:r>
            <a:r>
              <a:rPr lang="fr-FR" sz="2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cm= </a:t>
            </a:r>
            <a:r>
              <a:rPr lang="fr-FR" sz="4000" b="1" dirty="0">
                <a:solidFill>
                  <a:srgbClr val="C00000"/>
                </a:solidFill>
              </a:rPr>
              <a:t>1200</a:t>
            </a:r>
            <a:r>
              <a:rPr lang="fr-FR" sz="2000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cm + </a:t>
            </a:r>
            <a:r>
              <a:rPr lang="fr-FR" sz="4000" b="1" dirty="0">
                <a:solidFill>
                  <a:srgbClr val="C00000"/>
                </a:solidFill>
              </a:rPr>
              <a:t>7</a:t>
            </a: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sz="4000" b="1" dirty="0">
                <a:solidFill>
                  <a:srgbClr val="002060"/>
                </a:solidFill>
              </a:rPr>
              <a:t>cm = </a:t>
            </a:r>
            <a:r>
              <a:rPr lang="fr-FR" sz="4000" b="1" dirty="0">
                <a:solidFill>
                  <a:srgbClr val="C00000"/>
                </a:solidFill>
              </a:rPr>
              <a:t>1207</a:t>
            </a:r>
            <a:r>
              <a:rPr lang="fr-FR" sz="4000" b="1" dirty="0">
                <a:solidFill>
                  <a:srgbClr val="002060"/>
                </a:solidFill>
              </a:rPr>
              <a:t> cm </a:t>
            </a:r>
          </a:p>
        </p:txBody>
      </p:sp>
    </p:spTree>
    <p:extLst>
      <p:ext uri="{BB962C8B-B14F-4D97-AF65-F5344CB8AC3E}">
        <p14:creationId xmlns:p14="http://schemas.microsoft.com/office/powerpoint/2010/main" val="211188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E9F3CE77-D1CE-6076-E4BC-3B4B5701E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670" y="1838214"/>
            <a:ext cx="6920190" cy="46800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889246" y="3321699"/>
            <a:ext cx="2827176" cy="942392"/>
          </a:xfrm>
          <a:prstGeom prst="roundRect">
            <a:avLst>
              <a:gd name="adj" fmla="val 942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7BF2DD4-110B-C8E7-FEA9-BEC446477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44" y="2363251"/>
            <a:ext cx="7823417" cy="25031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620" y="3959293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5A1DE29-EE97-66B9-376B-3BCD0B713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44" y="2363251"/>
            <a:ext cx="7823417" cy="250310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77D8476-20CA-628A-52EC-4A91439C5909}"/>
              </a:ext>
            </a:extLst>
          </p:cNvPr>
          <p:cNvSpPr txBox="1"/>
          <p:nvPr/>
        </p:nvSpPr>
        <p:spPr>
          <a:xfrm>
            <a:off x="3104079" y="2987948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CBF3FE1-8A05-8C7A-BC91-1170B80F4D7E}"/>
              </a:ext>
            </a:extLst>
          </p:cNvPr>
          <p:cNvSpPr txBox="1"/>
          <p:nvPr/>
        </p:nvSpPr>
        <p:spPr>
          <a:xfrm>
            <a:off x="2461767" y="2987948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DB50F6-6BC3-B8CC-4D91-A648ADED767A}"/>
              </a:ext>
            </a:extLst>
          </p:cNvPr>
          <p:cNvSpPr txBox="1"/>
          <p:nvPr/>
        </p:nvSpPr>
        <p:spPr>
          <a:xfrm>
            <a:off x="6141240" y="2997477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D15604-55B2-1D3D-EA81-2A170CD52A24}"/>
              </a:ext>
            </a:extLst>
          </p:cNvPr>
          <p:cNvSpPr txBox="1"/>
          <p:nvPr/>
        </p:nvSpPr>
        <p:spPr>
          <a:xfrm>
            <a:off x="6773228" y="2997279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85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F29CDD-CC89-8A18-789D-6674E865152B}"/>
              </a:ext>
            </a:extLst>
          </p:cNvPr>
          <p:cNvSpPr txBox="1"/>
          <p:nvPr/>
        </p:nvSpPr>
        <p:spPr>
          <a:xfrm>
            <a:off x="3084244" y="3623600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9544DD4-54D5-093C-2005-E66E442C2D4F}"/>
              </a:ext>
            </a:extLst>
          </p:cNvPr>
          <p:cNvSpPr txBox="1"/>
          <p:nvPr/>
        </p:nvSpPr>
        <p:spPr>
          <a:xfrm>
            <a:off x="2444169" y="4243154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A9165C-D12D-F41A-A6AA-FE8ABF9A8002}"/>
              </a:ext>
            </a:extLst>
          </p:cNvPr>
          <p:cNvSpPr txBox="1"/>
          <p:nvPr/>
        </p:nvSpPr>
        <p:spPr>
          <a:xfrm>
            <a:off x="6739081" y="3612645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E9E397-94AA-B01E-EB7D-CCCD7E25AF08}"/>
              </a:ext>
            </a:extLst>
          </p:cNvPr>
          <p:cNvSpPr txBox="1"/>
          <p:nvPr/>
        </p:nvSpPr>
        <p:spPr>
          <a:xfrm>
            <a:off x="6121782" y="4224492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8D894D9-F50C-D0DD-7542-EA3230093971}"/>
              </a:ext>
            </a:extLst>
          </p:cNvPr>
          <p:cNvSpPr txBox="1"/>
          <p:nvPr/>
        </p:nvSpPr>
        <p:spPr>
          <a:xfrm>
            <a:off x="2444169" y="3612645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442EA0E-9F3E-85DD-4A61-60496CB8A37A}"/>
              </a:ext>
            </a:extLst>
          </p:cNvPr>
          <p:cNvSpPr txBox="1"/>
          <p:nvPr/>
        </p:nvSpPr>
        <p:spPr>
          <a:xfrm>
            <a:off x="6114489" y="3619950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E5649C-DF4B-D6B9-E45A-93A57DAB9599}"/>
              </a:ext>
            </a:extLst>
          </p:cNvPr>
          <p:cNvSpPr txBox="1"/>
          <p:nvPr/>
        </p:nvSpPr>
        <p:spPr>
          <a:xfrm>
            <a:off x="6726573" y="4218680"/>
            <a:ext cx="579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44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1D02B3C-B390-E41A-DA7D-D6D252C1BF6A}"/>
              </a:ext>
            </a:extLst>
          </p:cNvPr>
          <p:cNvSpPr txBox="1"/>
          <p:nvPr/>
        </p:nvSpPr>
        <p:spPr>
          <a:xfrm>
            <a:off x="3095775" y="4237342"/>
            <a:ext cx="5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135086" y="3163570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وحدات قياس الأطوال: الكيلومتر (</a:t>
            </a:r>
            <a:r>
              <a:rPr lang="fr-FR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</a:t>
            </a: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حولوا القياسات  التالية إلى وحدة المتر.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DD3DC1-45F5-EEA7-18D0-F87F56F89C03}"/>
              </a:ext>
            </a:extLst>
          </p:cNvPr>
          <p:cNvSpPr txBox="1"/>
          <p:nvPr/>
        </p:nvSpPr>
        <p:spPr>
          <a:xfrm>
            <a:off x="406618" y="3044279"/>
            <a:ext cx="8335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206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km 24 m = ... m + ... m = .... m </a:t>
            </a:r>
          </a:p>
        </p:txBody>
      </p:sp>
    </p:spTree>
    <p:extLst>
      <p:ext uri="{BB962C8B-B14F-4D97-AF65-F5344CB8AC3E}">
        <p14:creationId xmlns:p14="http://schemas.microsoft.com/office/powerpoint/2010/main" val="338387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506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B9084D-0EAA-D230-7706-39DD9253E7F9}"/>
              </a:ext>
            </a:extLst>
          </p:cNvPr>
          <p:cNvSpPr txBox="1"/>
          <p:nvPr/>
        </p:nvSpPr>
        <p:spPr>
          <a:xfrm>
            <a:off x="406618" y="3044279"/>
            <a:ext cx="8335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206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km 24 m = ... m + ... m = .... m </a:t>
            </a:r>
          </a:p>
        </p:txBody>
      </p:sp>
    </p:spTree>
    <p:extLst>
      <p:ext uri="{BB962C8B-B14F-4D97-AF65-F5344CB8AC3E}">
        <p14:creationId xmlns:p14="http://schemas.microsoft.com/office/powerpoint/2010/main" val="197693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7 كيلومترات و24 مترا يساوي 7024 مترا.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255BB4-A7AE-1359-4C2C-CBB43566FDCB}"/>
              </a:ext>
            </a:extLst>
          </p:cNvPr>
          <p:cNvSpPr txBox="1"/>
          <p:nvPr/>
        </p:nvSpPr>
        <p:spPr>
          <a:xfrm>
            <a:off x="285315" y="3044279"/>
            <a:ext cx="8335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206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km 24 m =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7000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m+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7024</a:t>
            </a:r>
            <a:r>
              <a:rPr kumimoji="0" lang="fr-FR" sz="6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 </a:t>
            </a:r>
          </a:p>
        </p:txBody>
      </p:sp>
    </p:spTree>
    <p:extLst>
      <p:ext uri="{BB962C8B-B14F-4D97-AF65-F5344CB8AC3E}">
        <p14:creationId xmlns:p14="http://schemas.microsoft.com/office/powerpoint/2010/main" val="946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FADAB-1485-6E8F-E2AC-5E69AFEE6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E3067BC-3FE1-7F67-D550-89965B3F6E01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حولوا القياسات التالية إلى الكيلومتر والمتر.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0C4F59-DDEE-A9AF-29E4-547041254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964557-BBCA-B7D8-D258-99EC598D4326}"/>
              </a:ext>
            </a:extLst>
          </p:cNvPr>
          <p:cNvSpPr txBox="1"/>
          <p:nvPr/>
        </p:nvSpPr>
        <p:spPr>
          <a:xfrm>
            <a:off x="183499" y="3044279"/>
            <a:ext cx="8839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3140 m = ... m + ... m = .... </a:t>
            </a:r>
            <a:r>
              <a:rPr lang="fr-FR" sz="4400" b="1" dirty="0">
                <a:solidFill>
                  <a:srgbClr val="002060"/>
                </a:solidFill>
                <a:latin typeface="Aptos" panose="02110004020202020204"/>
              </a:rPr>
              <a:t>Km ...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 </a:t>
            </a:r>
          </a:p>
        </p:txBody>
      </p:sp>
    </p:spTree>
    <p:extLst>
      <p:ext uri="{BB962C8B-B14F-4D97-AF65-F5344CB8AC3E}">
        <p14:creationId xmlns:p14="http://schemas.microsoft.com/office/powerpoint/2010/main" val="407713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24F55-60C5-9DE7-136F-907BE36B4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621820-6F31-3099-8A9A-6DE633532CF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992FC8-A62D-3788-4B7B-532045A80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C094872-E40F-D6CB-D9A6-E4500C1465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04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9B544-BA0A-EB7E-AA55-01452C39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CD899DC-E3DE-5D8B-9285-C948896D61B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09D128-AE3F-253B-30DC-D11572AD1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D01D85-9F70-2604-6241-0293FEF84CB9}"/>
              </a:ext>
            </a:extLst>
          </p:cNvPr>
          <p:cNvSpPr txBox="1"/>
          <p:nvPr/>
        </p:nvSpPr>
        <p:spPr>
          <a:xfrm>
            <a:off x="174168" y="3044279"/>
            <a:ext cx="8839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3140 m = ... m + ... m = .... </a:t>
            </a:r>
            <a:r>
              <a:rPr lang="fr-FR" sz="4400" b="1" dirty="0">
                <a:solidFill>
                  <a:srgbClr val="002060"/>
                </a:solidFill>
                <a:latin typeface="Aptos" panose="02110004020202020204"/>
              </a:rPr>
              <a:t>Km ...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 </a:t>
            </a:r>
          </a:p>
        </p:txBody>
      </p:sp>
    </p:spTree>
    <p:extLst>
      <p:ext uri="{BB962C8B-B14F-4D97-AF65-F5344CB8AC3E}">
        <p14:creationId xmlns:p14="http://schemas.microsoft.com/office/powerpoint/2010/main" val="405649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98060-25B1-CBD1-3C50-FB0F1E007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C36D14B-614C-C446-8C8F-96D66B9A1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E87672-AEBC-B851-BC47-2015E742CCD8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21EF5E-3FDF-42F2-E056-EB6016409FC5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970BEE-A266-C3D5-58EA-735BDD1BA2E8}"/>
              </a:ext>
            </a:extLst>
          </p:cNvPr>
          <p:cNvSpPr txBox="1"/>
          <p:nvPr/>
        </p:nvSpPr>
        <p:spPr>
          <a:xfrm>
            <a:off x="183499" y="3044279"/>
            <a:ext cx="88391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3140m=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3000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m+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140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 =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F1F3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lang="fr-FR" sz="4400" b="1" dirty="0">
                <a:solidFill>
                  <a:srgbClr val="002060"/>
                </a:solidFill>
                <a:latin typeface="Aptos" panose="02110004020202020204"/>
              </a:rPr>
              <a:t>Km</a:t>
            </a:r>
            <a:r>
              <a:rPr lang="fr-FR" sz="4400" b="1" dirty="0">
                <a:solidFill>
                  <a:srgbClr val="CF1F3C"/>
                </a:solidFill>
                <a:latin typeface="Aptos" panose="02110004020202020204"/>
              </a:rPr>
              <a:t>140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 </a:t>
            </a:r>
          </a:p>
        </p:txBody>
      </p:sp>
    </p:spTree>
    <p:extLst>
      <p:ext uri="{BB962C8B-B14F-4D97-AF65-F5344CB8AC3E}">
        <p14:creationId xmlns:p14="http://schemas.microsoft.com/office/powerpoint/2010/main" val="109079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D624-D996-91EE-247B-237B1B49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BAF6AEC-C986-4AEA-8345-1AC8A0618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670" y="1838214"/>
            <a:ext cx="6920190" cy="46800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2ED05C4-848B-87A6-FFD4-756A3F78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523FB5-1397-FA81-60D6-C8817FAA4F40}"/>
              </a:ext>
            </a:extLst>
          </p:cNvPr>
          <p:cNvSpPr txBox="1"/>
          <p:nvPr/>
        </p:nvSpPr>
        <p:spPr>
          <a:xfrm>
            <a:off x="1452929" y="926189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28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F2048C-C74F-E64E-A613-7E28CC5DE7F0}"/>
              </a:ext>
            </a:extLst>
          </p:cNvPr>
          <p:cNvSpPr/>
          <p:nvPr/>
        </p:nvSpPr>
        <p:spPr>
          <a:xfrm flipH="1">
            <a:off x="4907903" y="4236097"/>
            <a:ext cx="2809280" cy="1063691"/>
          </a:xfrm>
          <a:prstGeom prst="roundRect">
            <a:avLst>
              <a:gd name="adj" fmla="val 820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2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9BBA841-CE0C-8674-AE79-2C2E46C36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82" y="2508468"/>
            <a:ext cx="7565299" cy="27280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707" y="4308906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28789DE-2683-1BC8-524A-CA62A594C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80" y="2527130"/>
            <a:ext cx="8243289" cy="297248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E240899-E511-A267-3FA2-4461C07CAFE8}"/>
              </a:ext>
            </a:extLst>
          </p:cNvPr>
          <p:cNvSpPr txBox="1"/>
          <p:nvPr/>
        </p:nvSpPr>
        <p:spPr>
          <a:xfrm>
            <a:off x="2192691" y="3202323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</a:t>
            </a:r>
            <a:r>
              <a:rPr lang="fr-FR" sz="11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FE5C8C-B367-9169-0AA7-90B335F59A8A}"/>
              </a:ext>
            </a:extLst>
          </p:cNvPr>
          <p:cNvSpPr txBox="1"/>
          <p:nvPr/>
        </p:nvSpPr>
        <p:spPr>
          <a:xfrm>
            <a:off x="3765211" y="3195777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649287-8793-23B5-90FB-A9F62EB96AFB}"/>
              </a:ext>
            </a:extLst>
          </p:cNvPr>
          <p:cNvSpPr txBox="1"/>
          <p:nvPr/>
        </p:nvSpPr>
        <p:spPr>
          <a:xfrm>
            <a:off x="5500091" y="3195777"/>
            <a:ext cx="51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16615CC-C393-D1CD-F55F-6665229DC0DA}"/>
              </a:ext>
            </a:extLst>
          </p:cNvPr>
          <p:cNvSpPr txBox="1"/>
          <p:nvPr/>
        </p:nvSpPr>
        <p:spPr>
          <a:xfrm>
            <a:off x="6533022" y="3186446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310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57C2DA-D414-8311-5903-C114D033CB29}"/>
              </a:ext>
            </a:extLst>
          </p:cNvPr>
          <p:cNvSpPr txBox="1"/>
          <p:nvPr/>
        </p:nvSpPr>
        <p:spPr>
          <a:xfrm>
            <a:off x="2192691" y="3679865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  <a:r>
              <a:rPr lang="fr-FR" sz="11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000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DC6826-CB7A-6D1F-1AF4-440BD99DF09F}"/>
              </a:ext>
            </a:extLst>
          </p:cNvPr>
          <p:cNvSpPr txBox="1"/>
          <p:nvPr/>
        </p:nvSpPr>
        <p:spPr>
          <a:xfrm>
            <a:off x="3765211" y="3673319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500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F457B42-E905-04A2-386C-E2470ECE9023}"/>
              </a:ext>
            </a:extLst>
          </p:cNvPr>
          <p:cNvSpPr txBox="1"/>
          <p:nvPr/>
        </p:nvSpPr>
        <p:spPr>
          <a:xfrm>
            <a:off x="5500091" y="3673319"/>
            <a:ext cx="51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E7825B4-0629-D4D8-B447-9FE724E10620}"/>
              </a:ext>
            </a:extLst>
          </p:cNvPr>
          <p:cNvSpPr txBox="1"/>
          <p:nvPr/>
        </p:nvSpPr>
        <p:spPr>
          <a:xfrm>
            <a:off x="6533022" y="3663988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500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2D1656E-70F4-1594-0D7F-645805D6BBC0}"/>
              </a:ext>
            </a:extLst>
          </p:cNvPr>
          <p:cNvSpPr txBox="1"/>
          <p:nvPr/>
        </p:nvSpPr>
        <p:spPr>
          <a:xfrm>
            <a:off x="2192691" y="4157407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  <a:r>
              <a:rPr lang="fr-FR" sz="11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000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EEE2D01-6C9A-CEB2-216A-8B018FEF7AD4}"/>
              </a:ext>
            </a:extLst>
          </p:cNvPr>
          <p:cNvSpPr txBox="1"/>
          <p:nvPr/>
        </p:nvSpPr>
        <p:spPr>
          <a:xfrm>
            <a:off x="3765211" y="4150861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E562678-C175-11E8-1E9F-0645CD04C416}"/>
              </a:ext>
            </a:extLst>
          </p:cNvPr>
          <p:cNvSpPr txBox="1"/>
          <p:nvPr/>
        </p:nvSpPr>
        <p:spPr>
          <a:xfrm>
            <a:off x="5500091" y="4150861"/>
            <a:ext cx="51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D5BED67-FB11-5414-5C39-210270B13245}"/>
              </a:ext>
            </a:extLst>
          </p:cNvPr>
          <p:cNvSpPr txBox="1"/>
          <p:nvPr/>
        </p:nvSpPr>
        <p:spPr>
          <a:xfrm>
            <a:off x="6533022" y="4141530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4B8A014-F78F-B904-ABB6-5F16EA1CF0AA}"/>
              </a:ext>
            </a:extLst>
          </p:cNvPr>
          <p:cNvSpPr txBox="1"/>
          <p:nvPr/>
        </p:nvSpPr>
        <p:spPr>
          <a:xfrm>
            <a:off x="2192691" y="4634949"/>
            <a:ext cx="103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  <a:r>
              <a:rPr lang="fr-FR" sz="1100" b="1" dirty="0">
                <a:solidFill>
                  <a:srgbClr val="C00000"/>
                </a:solidFill>
              </a:rPr>
              <a:t> </a:t>
            </a:r>
            <a:r>
              <a:rPr lang="fr-FR" sz="2400" b="1" dirty="0">
                <a:solidFill>
                  <a:srgbClr val="C00000"/>
                </a:solidFill>
              </a:rPr>
              <a:t>000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BAADF78-E173-CCC3-9161-A4921D766676}"/>
              </a:ext>
            </a:extLst>
          </p:cNvPr>
          <p:cNvSpPr txBox="1"/>
          <p:nvPr/>
        </p:nvSpPr>
        <p:spPr>
          <a:xfrm>
            <a:off x="3765211" y="4628403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435AC2B-E6DF-055F-58DD-22F81184C251}"/>
              </a:ext>
            </a:extLst>
          </p:cNvPr>
          <p:cNvSpPr txBox="1"/>
          <p:nvPr/>
        </p:nvSpPr>
        <p:spPr>
          <a:xfrm>
            <a:off x="5500091" y="4628403"/>
            <a:ext cx="51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CD76874-AB1A-42E4-C922-8C5940BEDAE9}"/>
              </a:ext>
            </a:extLst>
          </p:cNvPr>
          <p:cNvSpPr txBox="1"/>
          <p:nvPr/>
        </p:nvSpPr>
        <p:spPr>
          <a:xfrm>
            <a:off x="6533022" y="4619072"/>
            <a:ext cx="70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3200403" y="3182232"/>
            <a:ext cx="2842116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توظف الأطوال</a:t>
            </a: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331C08A-9C81-3F8B-0C90-D8EA74CA7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670" y="1838214"/>
            <a:ext cx="6920190" cy="4680000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4870579" y="5290457"/>
            <a:ext cx="2827176" cy="1017037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A65FB4-2E41-76A8-3E04-D60917C493B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29.</a:t>
            </a:r>
          </a:p>
        </p:txBody>
      </p:sp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1" name="Image 10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155AF490-7DC9-0A43-E41C-CD4665029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33" y="2651061"/>
            <a:ext cx="8257592" cy="28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370F4EA-BAAB-34EF-3B85-A2116EE9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33" y="2651061"/>
            <a:ext cx="8257592" cy="285095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DDD44-A754-E8BF-4589-06B849D3F195}"/>
              </a:ext>
            </a:extLst>
          </p:cNvPr>
          <p:cNvSpPr/>
          <p:nvPr/>
        </p:nvSpPr>
        <p:spPr>
          <a:xfrm>
            <a:off x="3573625" y="4405007"/>
            <a:ext cx="4456799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الفرق بين قامتي إبراهيم ونرجس هو: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الصحيح هو :</a:t>
            </a:r>
          </a:p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F2733B-B4A1-7D4E-1ACE-6D67ACE83A07}"/>
              </a:ext>
            </a:extLst>
          </p:cNvPr>
          <p:cNvSpPr/>
          <p:nvPr/>
        </p:nvSpPr>
        <p:spPr>
          <a:xfrm>
            <a:off x="2164706" y="4843545"/>
            <a:ext cx="613021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172 cm – 1m 47 cm = 172 cm – 147 cm = 25 cm</a:t>
            </a:r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0851-D024-BFC1-E047-BE1F95450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1FF426-2D87-766D-0F77-468F90D59B30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9562B8-A712-B580-A01C-BEFA63D91E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036D446-132E-3F14-AA17-473F5EAC9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D549125-9FCC-DB47-D745-06EDAA393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670" y="1838214"/>
            <a:ext cx="6920190" cy="4680000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DBB914-5589-42E6-3213-ABBE42572A9D}"/>
              </a:ext>
            </a:extLst>
          </p:cNvPr>
          <p:cNvSpPr/>
          <p:nvPr/>
        </p:nvSpPr>
        <p:spPr>
          <a:xfrm>
            <a:off x="1256198" y="4009466"/>
            <a:ext cx="2927222" cy="1887482"/>
          </a:xfrm>
          <a:prstGeom prst="roundRect">
            <a:avLst>
              <a:gd name="adj" fmla="val 67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997BFE8-DBA4-98DA-22E8-CD5A8B763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31" y="1831364"/>
            <a:ext cx="7268547" cy="472961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110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377249-53F0-3F9F-AE30-6DB313700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31" y="1831364"/>
            <a:ext cx="7268547" cy="4729611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93DF6C0-A94A-25F9-4F04-D2B2C282A0DD}"/>
              </a:ext>
            </a:extLst>
          </p:cNvPr>
          <p:cNvSpPr/>
          <p:nvPr/>
        </p:nvSpPr>
        <p:spPr>
          <a:xfrm>
            <a:off x="3760241" y="5114133"/>
            <a:ext cx="3962277" cy="904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المسافة التي يجريها كريم يوميا هي  2600 مترا.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267841-CA80-64AC-E018-935A6495D2AE}"/>
              </a:ext>
            </a:extLst>
          </p:cNvPr>
          <p:cNvSpPr/>
          <p:nvPr/>
        </p:nvSpPr>
        <p:spPr>
          <a:xfrm>
            <a:off x="4124130" y="4243822"/>
            <a:ext cx="3349193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1300 m × 2 = 2600 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3AB592-5C4C-3D7B-C256-684DD077090F}"/>
              </a:ext>
            </a:extLst>
          </p:cNvPr>
          <p:cNvSpPr/>
          <p:nvPr/>
        </p:nvSpPr>
        <p:spPr>
          <a:xfrm>
            <a:off x="1231635" y="4243822"/>
            <a:ext cx="1026367" cy="4478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F1F3C"/>
                </a:solidFill>
              </a:rPr>
              <a:t>1300 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0D1DD7-1723-2A13-E10B-537F558BFA2D}"/>
              </a:ext>
            </a:extLst>
          </p:cNvPr>
          <p:cNvSpPr/>
          <p:nvPr/>
        </p:nvSpPr>
        <p:spPr>
          <a:xfrm>
            <a:off x="2258002" y="4243822"/>
            <a:ext cx="1026367" cy="4478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F1F3C"/>
                </a:solidFill>
              </a:rPr>
              <a:t>1300 m</a:t>
            </a:r>
          </a:p>
        </p:txBody>
      </p: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A146A560-705F-703B-C8F7-A61D44AD929D}"/>
              </a:ext>
            </a:extLst>
          </p:cNvPr>
          <p:cNvSpPr/>
          <p:nvPr/>
        </p:nvSpPr>
        <p:spPr>
          <a:xfrm rot="5400000">
            <a:off x="2119990" y="3677372"/>
            <a:ext cx="290026" cy="2188034"/>
          </a:xfrm>
          <a:prstGeom prst="rightBrace">
            <a:avLst>
              <a:gd name="adj1" fmla="val 32657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90D058-E3C0-F0E9-B150-AFE4E1A4B879}"/>
              </a:ext>
            </a:extLst>
          </p:cNvPr>
          <p:cNvSpPr/>
          <p:nvPr/>
        </p:nvSpPr>
        <p:spPr>
          <a:xfrm>
            <a:off x="1838129" y="4916402"/>
            <a:ext cx="867747" cy="382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b="1" dirty="0">
                <a:solidFill>
                  <a:srgbClr val="CF1F3C"/>
                </a:solidFill>
              </a:rPr>
              <a:t>مرتين</a:t>
            </a:r>
            <a:endParaRPr lang="fr-FR" b="1" dirty="0">
              <a:solidFill>
                <a:srgbClr val="CF1F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28 و29.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D95B8A7-4E58-2CB3-C66A-F4C813B40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70" y="1838214"/>
            <a:ext cx="692019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15178</TotalTime>
  <Words>895</Words>
  <Application>Microsoft Office PowerPoint</Application>
  <PresentationFormat>Affichage à l'écran (4:3)</PresentationFormat>
  <Paragraphs>212</Paragraphs>
  <Slides>49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49</vt:i4>
      </vt:variant>
    </vt:vector>
  </HeadingPairs>
  <TitlesOfParts>
    <vt:vector size="68" baseType="lpstr">
      <vt:lpstr>Aptos Display</vt:lpstr>
      <vt:lpstr>Aptos</vt:lpstr>
      <vt:lpstr>DengXian</vt:lpstr>
      <vt:lpstr>Arial</vt:lpstr>
      <vt:lpstr>Dosis</vt:lpstr>
      <vt:lpstr>Wingdings</vt:lpstr>
      <vt:lpstr>Calibri</vt:lpstr>
      <vt:lpstr>Effra CC Arbc</vt:lpstr>
      <vt:lpstr>Chalkboard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11</cp:revision>
  <cp:lastPrinted>2025-08-13T10:11:39Z</cp:lastPrinted>
  <dcterms:created xsi:type="dcterms:W3CDTF">2025-08-01T12:31:49Z</dcterms:created>
  <dcterms:modified xsi:type="dcterms:W3CDTF">2026-02-15T11:16:22Z</dcterms:modified>
</cp:coreProperties>
</file>