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681" r:id="rId22"/>
    <p:sldId id="2134806722" r:id="rId23"/>
    <p:sldId id="2134807058" r:id="rId24"/>
    <p:sldId id="2134807059" r:id="rId25"/>
    <p:sldId id="2134807060" r:id="rId26"/>
    <p:sldId id="2134807061" r:id="rId27"/>
    <p:sldId id="2134807062" r:id="rId28"/>
    <p:sldId id="2134807063" r:id="rId29"/>
    <p:sldId id="2134807064" r:id="rId30"/>
    <p:sldId id="2134807065" r:id="rId31"/>
    <p:sldId id="2134806689" r:id="rId32"/>
    <p:sldId id="2134806665" r:id="rId33"/>
    <p:sldId id="2134806663" r:id="rId34"/>
    <p:sldId id="2134807028" r:id="rId35"/>
    <p:sldId id="2134806664" r:id="rId36"/>
    <p:sldId id="2134806696" r:id="rId37"/>
    <p:sldId id="848" r:id="rId38"/>
    <p:sldId id="921" r:id="rId39"/>
    <p:sldId id="922" r:id="rId40"/>
    <p:sldId id="924" r:id="rId41"/>
    <p:sldId id="849" r:id="rId42"/>
    <p:sldId id="2134806697" r:id="rId43"/>
    <p:sldId id="2134806706" r:id="rId44"/>
    <p:sldId id="858" r:id="rId45"/>
    <p:sldId id="2134807066" r:id="rId46"/>
    <p:sldId id="2134807067" r:id="rId47"/>
    <p:sldId id="2134807068" r:id="rId48"/>
    <p:sldId id="2134807069" r:id="rId49"/>
    <p:sldId id="2134807070" r:id="rId50"/>
    <p:sldId id="2134807071" r:id="rId51"/>
    <p:sldId id="2134807072" r:id="rId52"/>
    <p:sldId id="2134807073" r:id="rId53"/>
    <p:sldId id="2134807074" r:id="rId54"/>
    <p:sldId id="2134807075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FC8D00"/>
    <a:srgbClr val="3A8F98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2.fntdata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45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اَلْكِيلُومِترُ </a:t>
            </a:r>
            <a:r>
              <a:rPr lang="fr-FR" dirty="0"/>
              <a:t>(km)</a:t>
            </a:r>
            <a:r>
              <a:rPr lang="ar-MA" dirty="0"/>
              <a:t>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اَلْمِترُ </a:t>
            </a:r>
            <a:r>
              <a:rPr lang="fr-FR" dirty="0"/>
              <a:t>(m)</a:t>
            </a:r>
            <a:r>
              <a:rPr lang="ar-MA" dirty="0"/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تَوليفِيّة لِلأَطوالِ.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تَوْليفٌ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وَحداتُ قِياسِ الأطْوالِ: تَوْليفٌ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58027ED-5CF7-EACB-1A82-CB9DA35BA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589" y="2543581"/>
            <a:ext cx="587188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مِنْ وَإِلى المِتْرِ والسَّنْتيمترِ وَالْكِيلومِترِ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2C1B765-D7B7-3171-48BC-51D3E2E99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85" y="1754639"/>
            <a:ext cx="6917295" cy="468000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87669" y="3804744"/>
            <a:ext cx="2799539" cy="1671145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AC59EAC-9841-A9C7-4065-719326EE6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63" y="1877581"/>
            <a:ext cx="7788490" cy="4698296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450A5AB-86DE-D009-5C87-1FBD4DD79F85}"/>
              </a:ext>
            </a:extLst>
          </p:cNvPr>
          <p:cNvSpPr txBox="1"/>
          <p:nvPr/>
        </p:nvSpPr>
        <p:spPr>
          <a:xfrm>
            <a:off x="2187487" y="2326784"/>
            <a:ext cx="8431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2 000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40FB96-586D-9562-8ABB-EF96B9960748}"/>
              </a:ext>
            </a:extLst>
          </p:cNvPr>
          <p:cNvSpPr txBox="1"/>
          <p:nvPr/>
        </p:nvSpPr>
        <p:spPr>
          <a:xfrm>
            <a:off x="3789418" y="2326783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410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D74AE0-A5C0-7C81-EBF1-BF9A059D3932}"/>
              </a:ext>
            </a:extLst>
          </p:cNvPr>
          <p:cNvSpPr txBox="1"/>
          <p:nvPr/>
        </p:nvSpPr>
        <p:spPr>
          <a:xfrm>
            <a:off x="5390370" y="2305760"/>
            <a:ext cx="19236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8746B7-31CD-DD4C-6F8F-5B2808845EF7}"/>
              </a:ext>
            </a:extLst>
          </p:cNvPr>
          <p:cNvSpPr txBox="1"/>
          <p:nvPr/>
        </p:nvSpPr>
        <p:spPr>
          <a:xfrm>
            <a:off x="6434279" y="2295247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410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BDDF48-2B7C-66F1-2FB6-A87338047378}"/>
              </a:ext>
            </a:extLst>
          </p:cNvPr>
          <p:cNvSpPr txBox="1"/>
          <p:nvPr/>
        </p:nvSpPr>
        <p:spPr>
          <a:xfrm>
            <a:off x="2187487" y="2744449"/>
            <a:ext cx="8431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6 000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07D827-B9DE-26BF-EB27-347122BC7A1C}"/>
              </a:ext>
            </a:extLst>
          </p:cNvPr>
          <p:cNvSpPr txBox="1"/>
          <p:nvPr/>
        </p:nvSpPr>
        <p:spPr>
          <a:xfrm>
            <a:off x="3789418" y="2744448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910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27562F-A592-7643-9523-622C8113F6C7}"/>
              </a:ext>
            </a:extLst>
          </p:cNvPr>
          <p:cNvSpPr txBox="1"/>
          <p:nvPr/>
        </p:nvSpPr>
        <p:spPr>
          <a:xfrm>
            <a:off x="5390370" y="2723425"/>
            <a:ext cx="19236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08EF28-66F4-C9C9-BC1C-7D42C1F7FE82}"/>
              </a:ext>
            </a:extLst>
          </p:cNvPr>
          <p:cNvSpPr txBox="1"/>
          <p:nvPr/>
        </p:nvSpPr>
        <p:spPr>
          <a:xfrm>
            <a:off x="6434279" y="2712912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910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8FDC7C-4CCC-2B09-5842-166B3775C231}"/>
              </a:ext>
            </a:extLst>
          </p:cNvPr>
          <p:cNvSpPr txBox="1"/>
          <p:nvPr/>
        </p:nvSpPr>
        <p:spPr>
          <a:xfrm>
            <a:off x="2187487" y="3162114"/>
            <a:ext cx="8431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9 000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B9DA201-9311-FA25-7311-0EEB01C360FA}"/>
              </a:ext>
            </a:extLst>
          </p:cNvPr>
          <p:cNvSpPr txBox="1"/>
          <p:nvPr/>
        </p:nvSpPr>
        <p:spPr>
          <a:xfrm>
            <a:off x="3789418" y="3162113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320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D317019-DF30-4548-B71B-D4F707C0491F}"/>
              </a:ext>
            </a:extLst>
          </p:cNvPr>
          <p:cNvSpPr txBox="1"/>
          <p:nvPr/>
        </p:nvSpPr>
        <p:spPr>
          <a:xfrm>
            <a:off x="5390370" y="3141090"/>
            <a:ext cx="19236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9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A72F2D-9375-E9A0-A70C-9E616C8D0A62}"/>
              </a:ext>
            </a:extLst>
          </p:cNvPr>
          <p:cNvSpPr txBox="1"/>
          <p:nvPr/>
        </p:nvSpPr>
        <p:spPr>
          <a:xfrm>
            <a:off x="6434279" y="3130577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320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F2DEAE-45D3-7509-982C-B9C1513676D8}"/>
              </a:ext>
            </a:extLst>
          </p:cNvPr>
          <p:cNvSpPr txBox="1"/>
          <p:nvPr/>
        </p:nvSpPr>
        <p:spPr>
          <a:xfrm>
            <a:off x="2187487" y="3579779"/>
            <a:ext cx="8431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7 000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A2AACC-2C23-A9C5-4111-1FB5B4F68B0F}"/>
              </a:ext>
            </a:extLst>
          </p:cNvPr>
          <p:cNvSpPr txBox="1"/>
          <p:nvPr/>
        </p:nvSpPr>
        <p:spPr>
          <a:xfrm>
            <a:off x="3789418" y="3579778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180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E8EAF5A-E356-1CAF-8769-9366558A3E24}"/>
              </a:ext>
            </a:extLst>
          </p:cNvPr>
          <p:cNvSpPr txBox="1"/>
          <p:nvPr/>
        </p:nvSpPr>
        <p:spPr>
          <a:xfrm>
            <a:off x="5390370" y="3558755"/>
            <a:ext cx="19236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85F771-E486-BEDC-4A52-9A44E0A62474}"/>
              </a:ext>
            </a:extLst>
          </p:cNvPr>
          <p:cNvSpPr txBox="1"/>
          <p:nvPr/>
        </p:nvSpPr>
        <p:spPr>
          <a:xfrm>
            <a:off x="6434279" y="3548242"/>
            <a:ext cx="577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2800" b="1" dirty="0">
                <a:solidFill>
                  <a:srgbClr val="CF1F3C"/>
                </a:solidFill>
              </a:rPr>
              <a:t>180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0EE04B-448E-3650-049F-AF0654E9F798}"/>
              </a:ext>
            </a:extLst>
          </p:cNvPr>
          <p:cNvSpPr txBox="1"/>
          <p:nvPr/>
        </p:nvSpPr>
        <p:spPr>
          <a:xfrm>
            <a:off x="2272904" y="4691018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&gt;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61050D-2619-0DCD-9018-18451ACCF4E3}"/>
              </a:ext>
            </a:extLst>
          </p:cNvPr>
          <p:cNvSpPr txBox="1"/>
          <p:nvPr/>
        </p:nvSpPr>
        <p:spPr>
          <a:xfrm>
            <a:off x="2275415" y="5108574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&lt;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50237B-1530-9BDE-C137-5697AAD5BF67}"/>
              </a:ext>
            </a:extLst>
          </p:cNvPr>
          <p:cNvSpPr txBox="1"/>
          <p:nvPr/>
        </p:nvSpPr>
        <p:spPr>
          <a:xfrm>
            <a:off x="2277926" y="5526130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&gt;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67D4695-F154-430D-01A2-1E715242F32B}"/>
              </a:ext>
            </a:extLst>
          </p:cNvPr>
          <p:cNvSpPr txBox="1"/>
          <p:nvPr/>
        </p:nvSpPr>
        <p:spPr>
          <a:xfrm>
            <a:off x="2280437" y="5943686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&lt;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1975C57-C9C7-7137-4A43-D5DE16A0BB0D}"/>
              </a:ext>
            </a:extLst>
          </p:cNvPr>
          <p:cNvSpPr txBox="1"/>
          <p:nvPr/>
        </p:nvSpPr>
        <p:spPr>
          <a:xfrm>
            <a:off x="5796147" y="4634867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&gt;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79CFE33-9D16-463E-52A5-6AD0F61337A7}"/>
              </a:ext>
            </a:extLst>
          </p:cNvPr>
          <p:cNvSpPr txBox="1"/>
          <p:nvPr/>
        </p:nvSpPr>
        <p:spPr>
          <a:xfrm>
            <a:off x="5801169" y="5108573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=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4A425C5-2133-3D46-1051-E0086DD2E405}"/>
              </a:ext>
            </a:extLst>
          </p:cNvPr>
          <p:cNvSpPr txBox="1"/>
          <p:nvPr/>
        </p:nvSpPr>
        <p:spPr>
          <a:xfrm>
            <a:off x="5806191" y="5540239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&gt;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34589E7-025E-890D-88A4-AD2CD61A3F44}"/>
              </a:ext>
            </a:extLst>
          </p:cNvPr>
          <p:cNvSpPr txBox="1"/>
          <p:nvPr/>
        </p:nvSpPr>
        <p:spPr>
          <a:xfrm>
            <a:off x="5811213" y="5940373"/>
            <a:ext cx="274114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4000" b="1" dirty="0">
                <a:solidFill>
                  <a:srgbClr val="CF1F3C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311D33-706E-DDA2-AE5A-982D8D5DD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10" y="3030824"/>
            <a:ext cx="8292662" cy="88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9100B17-2CB4-25F3-94AC-AA2EDCBBA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10" y="3030824"/>
            <a:ext cx="8292662" cy="88746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101237" y="307805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101236" y="346739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828852" y="307805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312258" y="307805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828852" y="346739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259113" y="346739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91320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93286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10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265472" y="3053737"/>
            <a:ext cx="8511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002060"/>
                </a:solidFill>
              </a:rPr>
              <a:t>6 m =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cm 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036B08-F033-879C-7E95-09F7B77D3C1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845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15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527952-6F4D-A56C-8764-E45E34F4596B}"/>
              </a:ext>
            </a:extLst>
          </p:cNvPr>
          <p:cNvSpPr txBox="1"/>
          <p:nvPr/>
        </p:nvSpPr>
        <p:spPr>
          <a:xfrm>
            <a:off x="265472" y="3053737"/>
            <a:ext cx="8511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002060"/>
                </a:solidFill>
              </a:rPr>
              <a:t>6 m = </a:t>
            </a:r>
            <a:r>
              <a:rPr lang="fr-FR" sz="4400" b="1" dirty="0">
                <a:solidFill>
                  <a:srgbClr val="C00000"/>
                </a:solidFill>
              </a:rPr>
              <a:t>...</a:t>
            </a:r>
            <a:r>
              <a:rPr lang="fr-FR" sz="44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80121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6 يساوي 600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C1A89F-E86F-A010-4471-849301411CFF}"/>
              </a:ext>
            </a:extLst>
          </p:cNvPr>
          <p:cNvSpPr txBox="1"/>
          <p:nvPr/>
        </p:nvSpPr>
        <p:spPr>
          <a:xfrm>
            <a:off x="265472" y="3053737"/>
            <a:ext cx="8511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002060"/>
                </a:solidFill>
              </a:rPr>
              <a:t>6 m = </a:t>
            </a:r>
            <a:r>
              <a:rPr lang="fr-FR" sz="4400" b="1" dirty="0">
                <a:solidFill>
                  <a:srgbClr val="C00000"/>
                </a:solidFill>
              </a:rPr>
              <a:t>600</a:t>
            </a:r>
            <a:r>
              <a:rPr lang="fr-FR" sz="44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5482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BAE3-AE55-EA68-5F72-302B4444B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1441DC7-A5F3-1BFB-B4D9-5B32119651C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4589F1-1E1E-D1CE-061F-62064CF9F1D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316039" y="307505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002060"/>
                </a:solidFill>
              </a:rPr>
              <a:t>4 m 16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2581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746C-5EEB-82B5-58A5-57D40A8AE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5886F8-E6A5-51D0-1AF6-767B5B994D5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7F1674-F72F-F7B2-BFEE-06571688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22F321-A73C-EDA9-57AF-3894634140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72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490C-6C68-3C42-F739-F67274614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5058E67-F155-7061-BE8E-A4C55689E34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D8FFCF-8A34-D5CC-7D5E-180913C97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316039" y="307505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002060"/>
                </a:solidFill>
              </a:rPr>
              <a:t>4 m 16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07535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2FFE-F743-FB0D-4A55-A21B994B9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992E6BB-C4D4-B701-F7EC-9B53D7122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C659E2-E9F9-09C3-8BDD-D42FC6A41E0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6B86555-F4C6-43CD-6C73-F5F4A86B4FA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4 أمتارا و16 سنتيمترا يساوي 416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220717" y="3075057"/>
            <a:ext cx="86072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002060"/>
                </a:solidFill>
              </a:rPr>
              <a:t>4 m 16 cm= </a:t>
            </a:r>
            <a:r>
              <a:rPr lang="ar-MA" sz="4000" b="1" dirty="0">
                <a:solidFill>
                  <a:srgbClr val="C00000"/>
                </a:solidFill>
              </a:rPr>
              <a:t>400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ar-MA" sz="4000" b="1" dirty="0">
                <a:solidFill>
                  <a:srgbClr val="C00000"/>
                </a:solidFill>
              </a:rPr>
              <a:t>16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ar-MA" sz="4000" b="1" dirty="0">
                <a:solidFill>
                  <a:srgbClr val="C00000"/>
                </a:solidFill>
              </a:rPr>
              <a:t>416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13699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 التالي إلى 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DD3DC1-45F5-EEA7-18D0-F87F56F89C0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5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1FF678-B02A-CC53-7652-8DFCF88885D7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</p:spTree>
    <p:extLst>
      <p:ext uri="{BB962C8B-B14F-4D97-AF65-F5344CB8AC3E}">
        <p14:creationId xmlns:p14="http://schemas.microsoft.com/office/powerpoint/2010/main" val="16442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كي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لومترات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يساوي  3000 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9515D9-9678-1903-E5DD-C20C53F49F06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3</a:t>
            </a:r>
            <a:r>
              <a:rPr lang="fr-FR" sz="4400" b="1" dirty="0">
                <a:solidFill>
                  <a:srgbClr val="002060"/>
                </a:solidFill>
              </a:rPr>
              <a:t> km = </a:t>
            </a:r>
            <a:r>
              <a:rPr lang="fr-FR" sz="4400" b="1" dirty="0">
                <a:solidFill>
                  <a:srgbClr val="C00000"/>
                </a:solidFill>
              </a:rPr>
              <a:t>3</a:t>
            </a:r>
            <a:r>
              <a:rPr lang="fr-FR" sz="2800" b="1" dirty="0">
                <a:solidFill>
                  <a:srgbClr val="C00000"/>
                </a:solidFill>
              </a:rPr>
              <a:t> </a:t>
            </a:r>
            <a:r>
              <a:rPr lang="fr-FR" sz="4400" b="1" dirty="0">
                <a:solidFill>
                  <a:srgbClr val="C00000"/>
                </a:solidFill>
              </a:rPr>
              <a:t>000 </a:t>
            </a:r>
            <a:r>
              <a:rPr lang="fr-FR" sz="4400" b="1" dirty="0">
                <a:solidFill>
                  <a:srgbClr val="00206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4744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3EA97B-93E2-B5C7-DDF4-3AB35CE68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77562" y="2732688"/>
            <a:ext cx="2847844" cy="620110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CD4F38-0A43-53DE-F4A4-B8743305A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54" y="2365182"/>
            <a:ext cx="8266681" cy="177874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3037490" y="2396712"/>
            <a:ext cx="5563745" cy="47332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4DEE1C-396E-A59B-DFA4-677BBA06E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4" y="2565102"/>
            <a:ext cx="8301248" cy="178618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3005959" y="2565102"/>
            <a:ext cx="5545553" cy="499294"/>
          </a:xfrm>
          <a:prstGeom prst="roundRect">
            <a:avLst>
              <a:gd name="adj" fmla="val 3357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F5A1228-DD14-B24C-3755-44865D9F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24" y="2565102"/>
            <a:ext cx="8301248" cy="178618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049E9E59-F055-99DF-FE75-7643F80FB5DA}"/>
              </a:ext>
            </a:extLst>
          </p:cNvPr>
          <p:cNvSpPr txBox="1"/>
          <p:nvPr/>
        </p:nvSpPr>
        <p:spPr>
          <a:xfrm>
            <a:off x="849945" y="3064160"/>
            <a:ext cx="49202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mm &lt; cm &lt; m &lt; km</a:t>
            </a:r>
            <a:endParaRPr lang="fr-FR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283D81-3DC7-FBDA-7F38-D0C35401D85E}"/>
              </a:ext>
            </a:extLst>
          </p:cNvPr>
          <p:cNvSpPr txBox="1"/>
          <p:nvPr/>
        </p:nvSpPr>
        <p:spPr>
          <a:xfrm>
            <a:off x="849945" y="3707722"/>
            <a:ext cx="49202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km &gt; m &gt; cm &gt; mm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D3C0A8-D6C5-D3B9-44BE-709B815EF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2،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4722684" y="3331780"/>
            <a:ext cx="2798757" cy="1124606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610C01D-C8CC-7D5A-D39F-73644CFCA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53" y="2260586"/>
            <a:ext cx="8262709" cy="313830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لينجز العنصر الأول، الثاني ...؟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38474B1-0935-9BCB-D340-2ADF0B27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53" y="2260586"/>
            <a:ext cx="8262709" cy="313830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920FBF11-90D8-3114-1085-FDBB4D205337}"/>
              </a:ext>
            </a:extLst>
          </p:cNvPr>
          <p:cNvSpPr txBox="1"/>
          <p:nvPr/>
        </p:nvSpPr>
        <p:spPr>
          <a:xfrm>
            <a:off x="6039375" y="2817141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4</a:t>
            </a:r>
            <a:endParaRPr lang="fr-FR" sz="32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BAD8DDA-0D1A-D4D9-63F4-A958C6374527}"/>
              </a:ext>
            </a:extLst>
          </p:cNvPr>
          <p:cNvSpPr txBox="1"/>
          <p:nvPr/>
        </p:nvSpPr>
        <p:spPr>
          <a:xfrm>
            <a:off x="1692164" y="2854735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300</a:t>
            </a:r>
            <a:endParaRPr lang="fr-FR" sz="28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4019D3-CDFB-E511-A2E2-3E7B249FEAFF}"/>
              </a:ext>
            </a:extLst>
          </p:cNvPr>
          <p:cNvSpPr txBox="1"/>
          <p:nvPr/>
        </p:nvSpPr>
        <p:spPr>
          <a:xfrm>
            <a:off x="1702674" y="3469904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200</a:t>
            </a:r>
            <a:endParaRPr 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50AD30-4D2E-D592-6FE3-4329BAECFF11}"/>
              </a:ext>
            </a:extLst>
          </p:cNvPr>
          <p:cNvSpPr txBox="1"/>
          <p:nvPr/>
        </p:nvSpPr>
        <p:spPr>
          <a:xfrm>
            <a:off x="1734204" y="4085073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E97063-B1A9-B0BE-F408-69E8C94622EA}"/>
              </a:ext>
            </a:extLst>
          </p:cNvPr>
          <p:cNvSpPr txBox="1"/>
          <p:nvPr/>
        </p:nvSpPr>
        <p:spPr>
          <a:xfrm>
            <a:off x="1828801" y="4721262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12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A4F5C1-EAC6-746C-8B27-E779E920E44B}"/>
              </a:ext>
            </a:extLst>
          </p:cNvPr>
          <p:cNvSpPr txBox="1"/>
          <p:nvPr/>
        </p:nvSpPr>
        <p:spPr>
          <a:xfrm>
            <a:off x="6039374" y="3479278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5</a:t>
            </a:r>
            <a:endParaRPr lang="fr-FR" sz="3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86862A-FB34-A1D4-40A4-4F571D2A3762}"/>
              </a:ext>
            </a:extLst>
          </p:cNvPr>
          <p:cNvSpPr txBox="1"/>
          <p:nvPr/>
        </p:nvSpPr>
        <p:spPr>
          <a:xfrm>
            <a:off x="6039373" y="4088865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3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2F463E-57FC-0BB1-47D4-AC93F2645D5C}"/>
              </a:ext>
            </a:extLst>
          </p:cNvPr>
          <p:cNvSpPr txBox="1"/>
          <p:nvPr/>
        </p:nvSpPr>
        <p:spPr>
          <a:xfrm>
            <a:off x="6039372" y="4708962"/>
            <a:ext cx="732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2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05E2F-1F43-0E4F-4C38-0A775E54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7292940-2680-1115-7636-AF901BAE7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7BDDEB-25B4-A687-4E41-55D17691A9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DD920FB-D07D-9B5E-B2E0-0EA35291A030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3،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4918706-FAB4-5732-5358-2BF4E77A432B}"/>
              </a:ext>
            </a:extLst>
          </p:cNvPr>
          <p:cNvSpPr/>
          <p:nvPr/>
        </p:nvSpPr>
        <p:spPr>
          <a:xfrm>
            <a:off x="4722684" y="4414344"/>
            <a:ext cx="2798757" cy="893379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104C02-C73C-5EDC-4D1D-E75719F12198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F435B99-4A90-3BDC-AB66-6045053CF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AA6E5D2-42A3-7106-E64A-C0CB6AF4229A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526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BF17-4147-D521-8B91-5FB0583C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DFCC2E-8F0B-0878-F8E9-ACECB47CAC4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لينجز العنصر الأول، الثاني ...؟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56FCBA-4F08-8EB0-236E-5EFB9215C0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D04935E-0A8A-1463-C766-C749712C6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1" y="2594404"/>
            <a:ext cx="8308500" cy="260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9F4D-BB69-E5BA-7BBB-0A3B34611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39424D3-D749-DC3F-C995-A84E98CC2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1" y="2594404"/>
            <a:ext cx="8308500" cy="260821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2AE6BAFB-8F53-37AD-1EA4-AA1F0FD1C93C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A5D6D4-983E-67C1-42AA-9518BF502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7F56EA52-2E47-1A46-1D1B-1E3AA46774A9}"/>
              </a:ext>
            </a:extLst>
          </p:cNvPr>
          <p:cNvSpPr txBox="1"/>
          <p:nvPr/>
        </p:nvSpPr>
        <p:spPr>
          <a:xfrm>
            <a:off x="2410581" y="3229226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150</a:t>
            </a:r>
            <a:endParaRPr 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1CB221-34B1-845E-C214-2BD9051D0079}"/>
              </a:ext>
            </a:extLst>
          </p:cNvPr>
          <p:cNvSpPr txBox="1"/>
          <p:nvPr/>
        </p:nvSpPr>
        <p:spPr>
          <a:xfrm>
            <a:off x="2410581" y="3858032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190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0923A0-9D6B-EFC2-9790-FE75CE2A72F3}"/>
              </a:ext>
            </a:extLst>
          </p:cNvPr>
          <p:cNvSpPr txBox="1"/>
          <p:nvPr/>
        </p:nvSpPr>
        <p:spPr>
          <a:xfrm>
            <a:off x="2298327" y="4447352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210</a:t>
            </a:r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F242D8-F3FB-DB5E-5E9D-034819A57643}"/>
              </a:ext>
            </a:extLst>
          </p:cNvPr>
          <p:cNvSpPr txBox="1"/>
          <p:nvPr/>
        </p:nvSpPr>
        <p:spPr>
          <a:xfrm>
            <a:off x="6340107" y="3183532"/>
            <a:ext cx="9154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325</a:t>
            </a:r>
            <a:endParaRPr lang="fr-FR" sz="3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508576-F66A-4B7E-0FA5-37B250926DFC}"/>
              </a:ext>
            </a:extLst>
          </p:cNvPr>
          <p:cNvSpPr txBox="1"/>
          <p:nvPr/>
        </p:nvSpPr>
        <p:spPr>
          <a:xfrm>
            <a:off x="6453352" y="3800165"/>
            <a:ext cx="9154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150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54DEB6-9DFA-7816-B544-BC0D6EBF4ED9}"/>
              </a:ext>
            </a:extLst>
          </p:cNvPr>
          <p:cNvSpPr txBox="1"/>
          <p:nvPr/>
        </p:nvSpPr>
        <p:spPr>
          <a:xfrm>
            <a:off x="6451643" y="4378455"/>
            <a:ext cx="915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505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1338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8E0CD-0C0E-933F-EF0C-93BABE08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9B7455-9B82-652D-35FE-AD69BDD0F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2DE47-DCF0-5CC0-7493-B8158C9CCD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6E9B0A7-1BDD-CC40-7E53-2D1A558630A8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4،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D324FE-7936-7E66-4413-7E8E22121E2A}"/>
              </a:ext>
            </a:extLst>
          </p:cNvPr>
          <p:cNvSpPr/>
          <p:nvPr/>
        </p:nvSpPr>
        <p:spPr>
          <a:xfrm>
            <a:off x="4722684" y="5297209"/>
            <a:ext cx="2798757" cy="893379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7F25182-5B4B-1752-7C21-62A61E843977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17E5F3-061F-2FF1-8B44-E9238922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40F125C-42C8-9E48-4E48-C0CB96A87A8F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355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D13AD-A867-7893-19EB-6CA5020C9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ED5366C-C6E9-B483-18EE-768C70D394D8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لينجز العنصر الأول، الثاني ...؟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D2C948-0584-7CBF-C33C-37D8A064CC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8C2509F-39CC-668A-1629-495C3BFD2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40" y="2780488"/>
            <a:ext cx="8316163" cy="26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FE7DD-E3EF-DDB8-984D-C1858FE31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CBE4930-EF41-7E76-1523-ABCB2291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40" y="2780488"/>
            <a:ext cx="8316163" cy="26008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6362BDC-6A41-1688-8D0A-3CB3126513F3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2D95EE-04CE-3863-D85C-B49C9C1D4D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40D37CA0-7612-23B9-3671-E0B0F012C14C}"/>
              </a:ext>
            </a:extLst>
          </p:cNvPr>
          <p:cNvSpPr txBox="1"/>
          <p:nvPr/>
        </p:nvSpPr>
        <p:spPr>
          <a:xfrm>
            <a:off x="1833013" y="339435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</a:t>
            </a:r>
            <a:endParaRPr lang="fr-FR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1C54AC-C0EF-B715-733B-A87D3EBB9185}"/>
              </a:ext>
            </a:extLst>
          </p:cNvPr>
          <p:cNvSpPr txBox="1"/>
          <p:nvPr/>
        </p:nvSpPr>
        <p:spPr>
          <a:xfrm>
            <a:off x="2731838" y="339435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50</a:t>
            </a:r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D75060-441A-52A1-06A7-8C3FB33D3711}"/>
              </a:ext>
            </a:extLst>
          </p:cNvPr>
          <p:cNvSpPr txBox="1"/>
          <p:nvPr/>
        </p:nvSpPr>
        <p:spPr>
          <a:xfrm>
            <a:off x="1833013" y="398351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8</a:t>
            </a:r>
            <a:endParaRPr lang="fr-FR" sz="2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D6D2F3-F83C-AC98-199D-C567BFFB4C9F}"/>
              </a:ext>
            </a:extLst>
          </p:cNvPr>
          <p:cNvSpPr txBox="1"/>
          <p:nvPr/>
        </p:nvSpPr>
        <p:spPr>
          <a:xfrm>
            <a:off x="2731838" y="398351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40</a:t>
            </a:r>
            <a:endParaRPr lang="fr-FR" sz="28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276125-F5A0-138B-B2A5-705C9B9B3956}"/>
              </a:ext>
            </a:extLst>
          </p:cNvPr>
          <p:cNvSpPr txBox="1"/>
          <p:nvPr/>
        </p:nvSpPr>
        <p:spPr>
          <a:xfrm>
            <a:off x="1833013" y="460420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6</a:t>
            </a:r>
            <a:endParaRPr lang="fr-FR" sz="2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839A71-0586-5256-0D6C-3155D45F016E}"/>
              </a:ext>
            </a:extLst>
          </p:cNvPr>
          <p:cNvSpPr txBox="1"/>
          <p:nvPr/>
        </p:nvSpPr>
        <p:spPr>
          <a:xfrm>
            <a:off x="2731838" y="460420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40</a:t>
            </a:r>
            <a:endParaRPr lang="fr-FR" sz="28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DBDC612-1913-5B07-427A-189459FDA3A8}"/>
              </a:ext>
            </a:extLst>
          </p:cNvPr>
          <p:cNvSpPr txBox="1"/>
          <p:nvPr/>
        </p:nvSpPr>
        <p:spPr>
          <a:xfrm>
            <a:off x="5748117" y="339435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8</a:t>
            </a:r>
            <a:endParaRPr lang="fr-FR" sz="28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39620C8-968A-C05A-6B85-C2698F0D7577}"/>
              </a:ext>
            </a:extLst>
          </p:cNvPr>
          <p:cNvSpPr txBox="1"/>
          <p:nvPr/>
        </p:nvSpPr>
        <p:spPr>
          <a:xfrm>
            <a:off x="6646942" y="3394350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9</a:t>
            </a:r>
            <a:endParaRPr lang="fr-FR" sz="28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63CE030-EA8E-3DB5-9104-52E91611A769}"/>
              </a:ext>
            </a:extLst>
          </p:cNvPr>
          <p:cNvSpPr txBox="1"/>
          <p:nvPr/>
        </p:nvSpPr>
        <p:spPr>
          <a:xfrm>
            <a:off x="5811177" y="4008212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16</a:t>
            </a:r>
            <a:endParaRPr lang="fr-FR" sz="28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6DE7CC5-061C-182F-5EB3-8026618ED6EC}"/>
              </a:ext>
            </a:extLst>
          </p:cNvPr>
          <p:cNvSpPr txBox="1"/>
          <p:nvPr/>
        </p:nvSpPr>
        <p:spPr>
          <a:xfrm>
            <a:off x="6646942" y="4008212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40</a:t>
            </a:r>
            <a:endParaRPr lang="fr-FR" sz="2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7753E1-0670-27FD-677A-BEC8AF5C1C40}"/>
              </a:ext>
            </a:extLst>
          </p:cNvPr>
          <p:cNvSpPr txBox="1"/>
          <p:nvPr/>
        </p:nvSpPr>
        <p:spPr>
          <a:xfrm>
            <a:off x="5832197" y="4622074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24</a:t>
            </a:r>
            <a:endParaRPr lang="fr-FR" sz="28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309EDF-94C7-52E0-B8FF-7161C33D4EE6}"/>
              </a:ext>
            </a:extLst>
          </p:cNvPr>
          <p:cNvSpPr txBox="1"/>
          <p:nvPr/>
        </p:nvSpPr>
        <p:spPr>
          <a:xfrm>
            <a:off x="6646942" y="4622074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50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0245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8EC0-01EB-E5E4-E8B8-516081E4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D52BB5-E796-3F6C-EEE3-39CBD98C5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981556-B20D-F74D-866F-F99425966B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907F8869-D486-0C9D-2FEF-AA9FF1BB6850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النشاطين رقم 5 و6، 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5C6AD0F-B007-26FC-1824-EB7918FE9A92}"/>
              </a:ext>
            </a:extLst>
          </p:cNvPr>
          <p:cNvSpPr/>
          <p:nvPr/>
        </p:nvSpPr>
        <p:spPr>
          <a:xfrm>
            <a:off x="1107036" y="2091558"/>
            <a:ext cx="2798757" cy="1492470"/>
          </a:xfrm>
          <a:prstGeom prst="roundRect">
            <a:avLst>
              <a:gd name="adj" fmla="val 124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1D72101-DA47-084F-BB17-D545E7EEAFD7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ECCB183-27D5-5792-F140-4031F2704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2E5D891-7B16-A902-6CD4-8FB3B19C179E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2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1792C-A30F-7F6E-8BF4-1FFF81F75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E46260-1204-36F1-10ED-2821378D9E90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لينجز العنصر الأول، الثاني ...؟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8FF96D-7E1F-30A8-5112-F7B72F9988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188FBE1-664D-CCCB-E789-8C64EF17B05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EED0"/>
              </a:clrFrom>
              <a:clrTo>
                <a:srgbClr val="FEEE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592" y="1986455"/>
            <a:ext cx="8166808" cy="44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9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1FFD0-802E-1153-F5B3-F8151818E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B88138D-69D4-04F2-2C1F-7EBECA2263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EED0"/>
              </a:clrFrom>
              <a:clrTo>
                <a:srgbClr val="FEEED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592" y="1986455"/>
            <a:ext cx="8166808" cy="447110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8B2D8C8-416D-21D7-A642-26E41B40253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7EEDFA-82C0-C44E-0E6A-7E668819DC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D2D23FDA-5BCF-0123-D49F-A8B6117B5F04}"/>
              </a:ext>
            </a:extLst>
          </p:cNvPr>
          <p:cNvSpPr txBox="1"/>
          <p:nvPr/>
        </p:nvSpPr>
        <p:spPr>
          <a:xfrm>
            <a:off x="2936241" y="2562252"/>
            <a:ext cx="974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</a:t>
            </a:r>
            <a:r>
              <a:rPr lang="fr-FR" sz="110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BF4336-9D9A-6DDC-2D7D-AA12D7B4950B}"/>
              </a:ext>
            </a:extLst>
          </p:cNvPr>
          <p:cNvSpPr txBox="1"/>
          <p:nvPr/>
        </p:nvSpPr>
        <p:spPr>
          <a:xfrm>
            <a:off x="2011500" y="4884511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D85AC3-CD40-0790-4E02-20C91D45ED13}"/>
              </a:ext>
            </a:extLst>
          </p:cNvPr>
          <p:cNvSpPr txBox="1"/>
          <p:nvPr/>
        </p:nvSpPr>
        <p:spPr>
          <a:xfrm>
            <a:off x="6007326" y="4884511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500</a:t>
            </a:r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95A47B-6337-BA6A-5BA5-87B28499B9A9}"/>
              </a:ext>
            </a:extLst>
          </p:cNvPr>
          <p:cNvSpPr txBox="1"/>
          <p:nvPr/>
        </p:nvSpPr>
        <p:spPr>
          <a:xfrm>
            <a:off x="4572000" y="2563757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150</a:t>
            </a:r>
            <a:endParaRPr lang="fr-FR" sz="3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17CFD7-5887-41DB-1614-06B3CEEBA197}"/>
              </a:ext>
            </a:extLst>
          </p:cNvPr>
          <p:cNvSpPr txBox="1"/>
          <p:nvPr/>
        </p:nvSpPr>
        <p:spPr>
          <a:xfrm>
            <a:off x="4818981" y="4884511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161D63-67F5-3888-44F3-DE5E00241CB8}"/>
              </a:ext>
            </a:extLst>
          </p:cNvPr>
          <p:cNvSpPr txBox="1"/>
          <p:nvPr/>
        </p:nvSpPr>
        <p:spPr>
          <a:xfrm>
            <a:off x="3578629" y="4884511"/>
            <a:ext cx="91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500</a:t>
            </a:r>
            <a:endParaRPr lang="fr-FR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B2A085-CFEE-E22A-98CA-95F666A970F5}"/>
              </a:ext>
            </a:extLst>
          </p:cNvPr>
          <p:cNvSpPr txBox="1"/>
          <p:nvPr/>
        </p:nvSpPr>
        <p:spPr>
          <a:xfrm>
            <a:off x="6007326" y="2563347"/>
            <a:ext cx="10568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150</a:t>
            </a:r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117B68-24AC-1B23-480D-EC24BBB0DB74}"/>
              </a:ext>
            </a:extLst>
          </p:cNvPr>
          <p:cNvSpPr txBox="1"/>
          <p:nvPr/>
        </p:nvSpPr>
        <p:spPr>
          <a:xfrm>
            <a:off x="2827283" y="2980708"/>
            <a:ext cx="1083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395397-CA75-A131-B15D-B3BE1AF74E6B}"/>
              </a:ext>
            </a:extLst>
          </p:cNvPr>
          <p:cNvSpPr txBox="1"/>
          <p:nvPr/>
        </p:nvSpPr>
        <p:spPr>
          <a:xfrm>
            <a:off x="4572000" y="2961193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75</a:t>
            </a:r>
            <a:endParaRPr lang="fr-FR" sz="32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C327CA-BC1D-3E0B-248A-D1E65DA2AD22}"/>
              </a:ext>
            </a:extLst>
          </p:cNvPr>
          <p:cNvSpPr txBox="1"/>
          <p:nvPr/>
        </p:nvSpPr>
        <p:spPr>
          <a:xfrm>
            <a:off x="5975796" y="2960783"/>
            <a:ext cx="1160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1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075</a:t>
            </a:r>
            <a:endParaRPr lang="fr-FR" sz="28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02FEC50-DFBB-F8E5-2628-566372ED0DFF}"/>
              </a:ext>
            </a:extLst>
          </p:cNvPr>
          <p:cNvSpPr txBox="1"/>
          <p:nvPr/>
        </p:nvSpPr>
        <p:spPr>
          <a:xfrm>
            <a:off x="2848303" y="3375506"/>
            <a:ext cx="1083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C0C2F38-751E-D557-12F9-A137CFD5FE0F}"/>
              </a:ext>
            </a:extLst>
          </p:cNvPr>
          <p:cNvSpPr txBox="1"/>
          <p:nvPr/>
        </p:nvSpPr>
        <p:spPr>
          <a:xfrm>
            <a:off x="4572000" y="3355991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500</a:t>
            </a:r>
            <a:endParaRPr lang="fr-FR" sz="32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D26B2C-90A6-FB4D-CC1F-B0F5E496AE4C}"/>
              </a:ext>
            </a:extLst>
          </p:cNvPr>
          <p:cNvSpPr txBox="1"/>
          <p:nvPr/>
        </p:nvSpPr>
        <p:spPr>
          <a:xfrm>
            <a:off x="5975796" y="3355581"/>
            <a:ext cx="1160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500</a:t>
            </a:r>
            <a:endParaRPr lang="fr-FR" sz="28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613788F-233B-ABE2-AA4F-51828F85DCC2}"/>
              </a:ext>
            </a:extLst>
          </p:cNvPr>
          <p:cNvSpPr txBox="1"/>
          <p:nvPr/>
        </p:nvSpPr>
        <p:spPr>
          <a:xfrm>
            <a:off x="2043030" y="5340864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090AC91-B0BF-5CCA-C37A-B321583ABCEC}"/>
              </a:ext>
            </a:extLst>
          </p:cNvPr>
          <p:cNvSpPr txBox="1"/>
          <p:nvPr/>
        </p:nvSpPr>
        <p:spPr>
          <a:xfrm>
            <a:off x="6038856" y="5340864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250</a:t>
            </a:r>
            <a:endParaRPr lang="fr-FR" sz="28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7007A99-5176-8742-A0E0-B1A2EC284E93}"/>
              </a:ext>
            </a:extLst>
          </p:cNvPr>
          <p:cNvSpPr txBox="1"/>
          <p:nvPr/>
        </p:nvSpPr>
        <p:spPr>
          <a:xfrm>
            <a:off x="4850511" y="5340864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  <a:endParaRPr lang="fr-FR" sz="28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B6A08F2-A52D-F43D-3B1D-01F4CC09C6B8}"/>
              </a:ext>
            </a:extLst>
          </p:cNvPr>
          <p:cNvSpPr txBox="1"/>
          <p:nvPr/>
        </p:nvSpPr>
        <p:spPr>
          <a:xfrm>
            <a:off x="3610159" y="5340864"/>
            <a:ext cx="91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250</a:t>
            </a:r>
            <a:endParaRPr lang="fr-FR" sz="28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0E7B612-6D45-C6B1-CA26-501D590D44E1}"/>
              </a:ext>
            </a:extLst>
          </p:cNvPr>
          <p:cNvSpPr txBox="1"/>
          <p:nvPr/>
        </p:nvSpPr>
        <p:spPr>
          <a:xfrm>
            <a:off x="2074560" y="5797217"/>
            <a:ext cx="116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7</a:t>
            </a:r>
            <a:r>
              <a:rPr lang="fr-FR" sz="1050" b="1" dirty="0">
                <a:solidFill>
                  <a:srgbClr val="C00000"/>
                </a:solidFill>
              </a:rPr>
              <a:t> </a:t>
            </a:r>
            <a:r>
              <a:rPr lang="fr-FR" sz="2800" b="1" dirty="0">
                <a:solidFill>
                  <a:srgbClr val="C00000"/>
                </a:solidFill>
              </a:rPr>
              <a:t>000</a:t>
            </a:r>
            <a:endParaRPr lang="fr-FR" sz="28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38E694D-5835-0065-C851-11BE2AA2057A}"/>
              </a:ext>
            </a:extLst>
          </p:cNvPr>
          <p:cNvSpPr txBox="1"/>
          <p:nvPr/>
        </p:nvSpPr>
        <p:spPr>
          <a:xfrm>
            <a:off x="6070386" y="5797217"/>
            <a:ext cx="12758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80</a:t>
            </a:r>
            <a:endParaRPr lang="fr-FR" sz="28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125CAA5-A8AE-1CC1-D884-CDA2D6BFCFB9}"/>
              </a:ext>
            </a:extLst>
          </p:cNvPr>
          <p:cNvSpPr txBox="1"/>
          <p:nvPr/>
        </p:nvSpPr>
        <p:spPr>
          <a:xfrm>
            <a:off x="4882041" y="5797217"/>
            <a:ext cx="9154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7</a:t>
            </a:r>
            <a:endParaRPr lang="fr-FR" sz="280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C94454A-AB08-B37C-DE2C-B8A772B2BA23}"/>
              </a:ext>
            </a:extLst>
          </p:cNvPr>
          <p:cNvSpPr txBox="1"/>
          <p:nvPr/>
        </p:nvSpPr>
        <p:spPr>
          <a:xfrm>
            <a:off x="3641689" y="5797217"/>
            <a:ext cx="91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80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18555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344E58-85CA-A198-EDF4-B32E6C100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1775047"/>
            <a:ext cx="6939501" cy="468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و25.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15036</TotalTime>
  <Words>827</Words>
  <Application>Microsoft Office PowerPoint</Application>
  <PresentationFormat>Affichage à l'écran (4:3)</PresentationFormat>
  <Paragraphs>243</Paragraphs>
  <Slides>53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7" baseType="lpstr">
      <vt:lpstr>Aptos Display</vt:lpstr>
      <vt:lpstr>Aptos</vt:lpstr>
      <vt:lpstr>Arial</vt:lpstr>
      <vt:lpstr>Dosis</vt:lpstr>
      <vt:lpstr>Wingdings</vt:lpstr>
      <vt:lpstr>Calibri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2026-02-15T10:57:38Z</dcterms:modified>
</cp:coreProperties>
</file>