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9"/>
  </p:notesMasterIdLst>
  <p:handoutMasterIdLst>
    <p:handoutMasterId r:id="rId60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7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24" r:id="rId36"/>
    <p:sldId id="2134807039" r:id="rId37"/>
    <p:sldId id="2134807041" r:id="rId38"/>
    <p:sldId id="2134807034" r:id="rId39"/>
    <p:sldId id="2134806689" r:id="rId40"/>
    <p:sldId id="2134806665" r:id="rId41"/>
    <p:sldId id="2134806663" r:id="rId42"/>
    <p:sldId id="2134807028" r:id="rId43"/>
    <p:sldId id="2134806664" r:id="rId44"/>
    <p:sldId id="2134806696" r:id="rId45"/>
    <p:sldId id="848" r:id="rId46"/>
    <p:sldId id="921" r:id="rId47"/>
    <p:sldId id="922" r:id="rId48"/>
    <p:sldId id="924" r:id="rId49"/>
    <p:sldId id="925" r:id="rId50"/>
    <p:sldId id="849" r:id="rId51"/>
    <p:sldId id="2134806697" r:id="rId52"/>
    <p:sldId id="2134806706" r:id="rId53"/>
    <p:sldId id="858" r:id="rId54"/>
    <p:sldId id="868" r:id="rId55"/>
    <p:sldId id="869" r:id="rId56"/>
    <p:sldId id="764" r:id="rId57"/>
    <p:sldId id="949" r:id="rId58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BA3"/>
    <a:srgbClr val="0058A9"/>
    <a:srgbClr val="CF1F3C"/>
    <a:srgbClr val="FC8D00"/>
    <a:srgbClr val="3A8F98"/>
    <a:srgbClr val="F2F2F2"/>
    <a:srgbClr val="F9B233"/>
    <a:srgbClr val="17AB98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93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67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handoutMaster" Target="handoutMasters/handout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15/02/2026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اَلْكِيلُومِترُ </a:t>
            </a:r>
            <a:r>
              <a:rPr lang="fr-FR" dirty="0"/>
              <a:t>(km)</a:t>
            </a:r>
            <a:r>
              <a:rPr lang="ar-MA" dirty="0"/>
              <a:t>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5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اَلْمِترُ </a:t>
            </a:r>
            <a:r>
              <a:rPr lang="fr-FR" dirty="0"/>
              <a:t>(m)</a:t>
            </a:r>
            <a:r>
              <a:rPr lang="ar-MA" dirty="0"/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تَوليفِيّة لِلأَطوالِ.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تَوْليفٌ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وَحداتُ قِياسِ الأطْوالِ: اَلْكِيلُومِترُ </a:t>
            </a:r>
            <a:r>
              <a:rPr lang="a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(</a:t>
            </a:r>
            <a:r>
              <a:rPr lang="f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km</a:t>
            </a:r>
            <a:r>
              <a:rPr lang="ar-MA" sz="3200" b="1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5001012-34BA-02C7-6D55-B505ABD4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984" y="2482427"/>
            <a:ext cx="585309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أطْوالٍ من وإلى المِتْرِ والْكِيلُومِترِ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962464-62A8-5466-5F30-342E5D7F0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94" y="1730575"/>
            <a:ext cx="6933745" cy="468000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21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42699" y="4519449"/>
            <a:ext cx="2809194" cy="1707716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C309C9D-C2D4-B1DB-8B5B-1591D395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87" y="1960361"/>
            <a:ext cx="7966841" cy="4556455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7 و8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0D5E8F-117A-1C7B-0292-4D618FD1C53F}"/>
              </a:ext>
            </a:extLst>
          </p:cNvPr>
          <p:cNvSpPr txBox="1"/>
          <p:nvPr/>
        </p:nvSpPr>
        <p:spPr>
          <a:xfrm>
            <a:off x="2124127" y="2506521"/>
            <a:ext cx="4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145DD7-D64A-B416-3C79-1F87B6968763}"/>
              </a:ext>
            </a:extLst>
          </p:cNvPr>
          <p:cNvSpPr txBox="1"/>
          <p:nvPr/>
        </p:nvSpPr>
        <p:spPr>
          <a:xfrm>
            <a:off x="2155139" y="2936728"/>
            <a:ext cx="4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&gt;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C1029C-692F-1F69-8688-F9A0C2EDB761}"/>
              </a:ext>
            </a:extLst>
          </p:cNvPr>
          <p:cNvSpPr txBox="1"/>
          <p:nvPr/>
        </p:nvSpPr>
        <p:spPr>
          <a:xfrm>
            <a:off x="2168536" y="3366935"/>
            <a:ext cx="4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D89B65-7A8A-860F-4639-8D08C9507637}"/>
              </a:ext>
            </a:extLst>
          </p:cNvPr>
          <p:cNvSpPr txBox="1"/>
          <p:nvPr/>
        </p:nvSpPr>
        <p:spPr>
          <a:xfrm>
            <a:off x="5660858" y="2506521"/>
            <a:ext cx="4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4E3193C-769D-52F3-0A4E-F8B4DC414B32}"/>
              </a:ext>
            </a:extLst>
          </p:cNvPr>
          <p:cNvSpPr txBox="1"/>
          <p:nvPr/>
        </p:nvSpPr>
        <p:spPr>
          <a:xfrm>
            <a:off x="5691870" y="2936728"/>
            <a:ext cx="4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4A72EC-D31C-2B8F-F30D-FD01AB0D3833}"/>
              </a:ext>
            </a:extLst>
          </p:cNvPr>
          <p:cNvSpPr txBox="1"/>
          <p:nvPr/>
        </p:nvSpPr>
        <p:spPr>
          <a:xfrm>
            <a:off x="5705267" y="3366935"/>
            <a:ext cx="4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=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F5A85C-59A8-D880-C47D-571D7A3F90BA}"/>
              </a:ext>
            </a:extLst>
          </p:cNvPr>
          <p:cNvSpPr txBox="1"/>
          <p:nvPr/>
        </p:nvSpPr>
        <p:spPr>
          <a:xfrm>
            <a:off x="794047" y="5558340"/>
            <a:ext cx="749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15 m &gt; 320 cm &gt; 3 m &gt; 120 cm &gt; 1 m &gt; 10 cm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3B8226-7E54-07CD-B704-7270213AAE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10" y="2986260"/>
            <a:ext cx="8292662" cy="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A6973A1-9024-FEE8-9FFC-D765C0A3A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10" y="2986260"/>
            <a:ext cx="8292662" cy="98678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90830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89473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9746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15316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59164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66509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69942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89605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وَحداتُ قِياسِ الأطْوالِ: اَلْكِيلُومِترُ (</a:t>
              </a:r>
              <a:r>
                <a:rPr lang="f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km</a:t>
              </a: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)</a:t>
              </a:r>
              <a:endParaRPr lang="f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</a:t>
            </a:r>
            <a:r>
              <a:rPr lang="ar-MA" sz="1800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تحويل </a:t>
            </a:r>
            <a:r>
              <a:rPr lang="ar-MA" b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قياسات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بالكيلومتر إلى المتر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1BB458-0E27-CE4C-AAD5-BD36CFF747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7000" y="1882622"/>
            <a:ext cx="8236410" cy="4627265"/>
            <a:chOff x="337000" y="1882622"/>
            <a:chExt cx="8236410" cy="46272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094CF26-35FD-17AC-13DF-2105D1BAC3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000" y="1882622"/>
              <a:ext cx="8236410" cy="462726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9B2982-CC9B-5665-A674-D17D03C8017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22483" y="2270234"/>
              <a:ext cx="3867807" cy="38678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3_SEM2_S2_V1">
            <a:hlinkClick r:id="" action="ppaction://media"/>
            <a:extLst>
              <a:ext uri="{FF2B5EF4-FFF2-40B4-BE49-F238E27FC236}">
                <a16:creationId xmlns:a16="http://schemas.microsoft.com/office/drawing/2014/main" id="{5E4CA7BD-AD9B-B7AA-20B8-72AE339D87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4020" y="1874981"/>
            <a:ext cx="8232752" cy="46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9AFAFA-9C92-E8E5-395C-A6C504093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07" y="1891861"/>
            <a:ext cx="7893083" cy="450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سنحول قياسات بالكيلومتر إلى المتر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AAFAFA8-D219-BA25-4D5F-A4E5A095E680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</a:t>
            </a:r>
            <a:r>
              <a:rPr lang="fr-FR" sz="4400" b="1" dirty="0">
                <a:solidFill>
                  <a:srgbClr val="C00000"/>
                </a:solidFill>
              </a:rPr>
              <a:t>?</a:t>
            </a:r>
            <a:r>
              <a:rPr lang="fr-FR" sz="4400" b="1" dirty="0">
                <a:solidFill>
                  <a:srgbClr val="002060"/>
                </a:solidFill>
              </a:rPr>
              <a:t> m 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واكتبوا المتساوية التالية.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81D365B-3911-2F84-ADA0-9229F797465A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.... </a:t>
            </a:r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أَكتُبُ عَدَدَ الْكِيلومِتراتِ كَما هُوَ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851338" y="1854642"/>
            <a:ext cx="2755675" cy="551406"/>
            <a:chOff x="5538284" y="1914188"/>
            <a:chExt cx="2755675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538284" y="1914188"/>
              <a:ext cx="2312976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أَضرِبُهُ في 1000 (أُضيفُ 3 أَصفارٍ)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D029C4-D289-834C-6E49-6906E4C7AD2A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.... 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الكيلومترات كما هو في الطرف الثاني للمتساوية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 12">
            <a:extLst>
              <a:ext uri="{FF2B5EF4-FFF2-40B4-BE49-F238E27FC236}">
                <a16:creationId xmlns:a16="http://schemas.microsoft.com/office/drawing/2014/main" id="{C8060904-3B68-18D7-4FFB-16E44C2C47E0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8FCB8D-3501-0E44-C38D-928D9E2D16A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أَكتُبُ عَدَدَ الْكِيلومِتراتِ كَما هُوَ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23A36A1-EAA7-BCFD-12BC-D2F23C8DF8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" name="Group 12">
            <a:extLst>
              <a:ext uri="{FF2B5EF4-FFF2-40B4-BE49-F238E27FC236}">
                <a16:creationId xmlns:a16="http://schemas.microsoft.com/office/drawing/2014/main" id="{9084A839-4CA1-F498-4BCA-28F0F10682B6}"/>
              </a:ext>
            </a:extLst>
          </p:cNvPr>
          <p:cNvGrpSpPr/>
          <p:nvPr/>
        </p:nvGrpSpPr>
        <p:grpSpPr>
          <a:xfrm>
            <a:off x="861060" y="1854642"/>
            <a:ext cx="2745953" cy="551406"/>
            <a:chOff x="5608966" y="1914188"/>
            <a:chExt cx="2684993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37E2772-6269-45F3-EAD2-CC5914DFA8D2}"/>
                </a:ext>
              </a:extLst>
            </p:cNvPr>
            <p:cNvSpPr/>
            <p:nvPr/>
          </p:nvSpPr>
          <p:spPr>
            <a:xfrm>
              <a:off x="5608966" y="1914188"/>
              <a:ext cx="224229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أَضرِبُهُ في 1000 (أُضيفُ 3 أَصفارٍ)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3DB5481-B4B4-CC91-C05E-7D055B285C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35E3C9A-20FA-6F36-AF73-B6277B681194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.... </a:t>
            </a: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نكتب عدد الكيلومترات كما هو في طرف المتساوية.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0B6D48-3ECD-6833-5615-1BB40B865FA6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</a:t>
            </a:r>
            <a:r>
              <a:rPr lang="fr-FR" sz="4400" b="1" dirty="0">
                <a:solidFill>
                  <a:srgbClr val="C00000"/>
                </a:solidFill>
              </a:rPr>
              <a:t>5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C22C80D-5232-1879-6682-4CF2E1018766}"/>
              </a:ext>
            </a:extLst>
          </p:cNvPr>
          <p:cNvSpPr/>
          <p:nvPr/>
        </p:nvSpPr>
        <p:spPr>
          <a:xfrm>
            <a:off x="798787" y="1854642"/>
            <a:ext cx="236552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أَضرِبُهُ في 1000 (أُضيفُ 3 أَصفارٍ)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817A85A4-B39C-DA3C-CFE9-F327BD5A7B8A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id="{1C4222B3-B1C9-3DB2-5F81-B608B2D3D482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00C193A-227F-1F70-D5F7-09A56C5DB59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أَكتُبُ عَدَدَ الْكِيلومِتراتِ كَما هُوَ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96A24967-5D10-0243-5A67-B3BF654C37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D9A94AE-26BB-82FE-DD9E-F82F258DD833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5 </a:t>
            </a:r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اضربوا  العدد 5 في 1000 ثم اكتبوا الناتج.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Oval 80">
            <a:extLst>
              <a:ext uri="{FF2B5EF4-FFF2-40B4-BE49-F238E27FC236}">
                <a16:creationId xmlns:a16="http://schemas.microsoft.com/office/drawing/2014/main" id="{3CA14C57-4D12-D2AB-FE6D-9D80D2E13FB3}"/>
              </a:ext>
            </a:extLst>
          </p:cNvPr>
          <p:cNvSpPr>
            <a:spLocks noChangeAspect="1"/>
          </p:cNvSpPr>
          <p:nvPr/>
        </p:nvSpPr>
        <p:spPr>
          <a:xfrm>
            <a:off x="3174395" y="1919972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E640FBDF-F153-F1CC-1E17-50BDDCB04107}"/>
              </a:ext>
            </a:extLst>
          </p:cNvPr>
          <p:cNvGrpSpPr/>
          <p:nvPr/>
        </p:nvGrpSpPr>
        <p:grpSpPr>
          <a:xfrm>
            <a:off x="5065881" y="1854642"/>
            <a:ext cx="2614454" cy="551406"/>
            <a:chOff x="5827780" y="1914188"/>
            <a:chExt cx="2526167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718EDAB-F880-9CF0-B217-31E998BBBA95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أَكتُبُ عَدَدَ الْكِيلومِتراتِ كَما هُوَ</a:t>
              </a:r>
              <a:endParaRPr lang="fr-FR" sz="1400" b="1" kern="0" dirty="0">
                <a:solidFill>
                  <a:prstClr val="white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15CC0DB-7561-8239-4CD4-27C0B117D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D38AF16-48A7-6E6D-5529-67E5174238B7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5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F405075-02B1-9776-928D-2A432830B60D}"/>
              </a:ext>
            </a:extLst>
          </p:cNvPr>
          <p:cNvSpPr/>
          <p:nvPr/>
        </p:nvSpPr>
        <p:spPr>
          <a:xfrm>
            <a:off x="798787" y="1854642"/>
            <a:ext cx="236552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أَضرِبُهُ في 1000 (أُضيفُ 3 أَصفارٍ)</a:t>
            </a:r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5 × 1000 = 5000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3FAC359-9CE6-1F8E-F3EF-A9D96294F2D8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5</a:t>
            </a:r>
            <a:r>
              <a:rPr lang="fr-FR" sz="32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000 </a:t>
            </a:r>
          </a:p>
        </p:txBody>
      </p: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A8ED6-2DEC-D70D-897B-9F451A6AB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67B8963-804E-5F11-0131-3AE2D2E135A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ليصبح التحويل مكتملا، أضيفوا الآن رمز المتر (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للناتج.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B7641AC-28E2-33D1-EE42-217BDC55F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92278C5-0204-213C-C169-B6FBBFA35ECD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5</a:t>
            </a:r>
            <a:r>
              <a:rPr lang="fr-FR" sz="32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000 </a:t>
            </a:r>
            <a:r>
              <a:rPr lang="en-US" sz="2800" dirty="0">
                <a:solidFill>
                  <a:srgbClr val="CF1F3C"/>
                </a:solidFill>
              </a:rPr>
              <a:t>......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721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47114-4697-81AB-DFBA-B644FD30C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20740C-E25E-EB0F-2B58-C9F13B9D5CA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38B91A-E7F3-4854-785F-A50DED4BF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3662F7-885B-747D-B8C1-684ED8B359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597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271E4-D7B4-9BB5-D5F9-41DC07B1E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44AE2F6-0ECB-3FC3-D7A6-01AD154912B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en-US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كيلومتر يساوي 5000 متر.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ABAE0C-B2B5-C500-7A0A-A17E5E3BC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7B0A21-2CD5-0AC5-C351-C5F26C8808FF}"/>
              </a:ext>
            </a:extLst>
          </p:cNvPr>
          <p:cNvSpPr txBox="1"/>
          <p:nvPr/>
        </p:nvSpPr>
        <p:spPr>
          <a:xfrm>
            <a:off x="2600631" y="3044279"/>
            <a:ext cx="4378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2060"/>
                </a:solidFill>
              </a:rPr>
              <a:t>5 km = 5</a:t>
            </a:r>
            <a:r>
              <a:rPr lang="fr-FR" sz="32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000</a:t>
            </a:r>
            <a:r>
              <a:rPr lang="ar-MA" sz="44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  <a:r>
              <a:rPr lang="fr-FR" sz="4400" b="1" dirty="0">
                <a:solidFill>
                  <a:srgbClr val="CF1F3C"/>
                </a:solidFill>
              </a:rPr>
              <a:t>m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051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حولوا القياسات  التالية إلى وحدة المتر.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DD3DC1-45F5-EEA7-18D0-F87F56F89C03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13</a:t>
            </a:r>
            <a:r>
              <a:rPr lang="fr-FR" sz="4400" b="1" dirty="0">
                <a:solidFill>
                  <a:srgbClr val="002060"/>
                </a:solidFill>
              </a:rPr>
              <a:t> km = .... m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66654A-2C4C-1EF7-DDE6-C89AF2627983}"/>
              </a:ext>
            </a:extLst>
          </p:cNvPr>
          <p:cNvSpPr txBox="1"/>
          <p:nvPr/>
        </p:nvSpPr>
        <p:spPr>
          <a:xfrm>
            <a:off x="2600632" y="3044279"/>
            <a:ext cx="394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002060"/>
                </a:solidFill>
              </a:rPr>
              <a:t>13</a:t>
            </a:r>
            <a:r>
              <a:rPr lang="fr-FR" sz="4400" b="1" dirty="0">
                <a:solidFill>
                  <a:srgbClr val="002060"/>
                </a:solidFill>
              </a:rPr>
              <a:t> km = .... m</a:t>
            </a: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13 كيلومترا يساوي  13 ألف 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A647E9-0805-70C2-1F71-D7E7125440A6}"/>
              </a:ext>
            </a:extLst>
          </p:cNvPr>
          <p:cNvSpPr txBox="1"/>
          <p:nvPr/>
        </p:nvSpPr>
        <p:spPr>
          <a:xfrm>
            <a:off x="1555531" y="3044279"/>
            <a:ext cx="5623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002060"/>
                </a:solidFill>
              </a:rPr>
              <a:t>13</a:t>
            </a:r>
            <a:r>
              <a:rPr lang="fr-FR" sz="4400" b="1" dirty="0">
                <a:solidFill>
                  <a:srgbClr val="002060"/>
                </a:solidFill>
              </a:rPr>
              <a:t> km = </a:t>
            </a:r>
            <a:r>
              <a:rPr lang="fr-FR" sz="4400" b="1" dirty="0">
                <a:solidFill>
                  <a:srgbClr val="CF1F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fr-FR" sz="2800" b="1" dirty="0">
                <a:solidFill>
                  <a:srgbClr val="CF1F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dirty="0">
                <a:solidFill>
                  <a:srgbClr val="CF1F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</a:t>
            </a:r>
            <a:r>
              <a:rPr lang="fr-FR" sz="4400" b="1" dirty="0">
                <a:solidFill>
                  <a:srgbClr val="00206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4548CF9-DAF4-215E-7355-3A1D23F39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85" y="1754639"/>
            <a:ext cx="6917295" cy="468000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70921" y="4887311"/>
            <a:ext cx="2933162" cy="1313793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2F21E7E-1F31-FA8C-9847-B090AACF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66" y="2683300"/>
            <a:ext cx="8118591" cy="197034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5854262" y="2714830"/>
            <a:ext cx="2645395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D0C3C10-95C5-C86D-044A-8D1C1154B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17" y="2569195"/>
            <a:ext cx="7116323" cy="17270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85702C-9798-0EBE-EFCD-2420C43805B6}"/>
              </a:ext>
            </a:extLst>
          </p:cNvPr>
          <p:cNvSpPr/>
          <p:nvPr/>
        </p:nvSpPr>
        <p:spPr>
          <a:xfrm>
            <a:off x="5044966" y="2541787"/>
            <a:ext cx="2319574" cy="46011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80399" y="3048362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4895BF-9B3C-2138-648D-C628B912E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22" y="2574312"/>
            <a:ext cx="6747351" cy="384898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7D548D-C436-7E24-0C48-969049D4ADFC}"/>
              </a:ext>
            </a:extLst>
          </p:cNvPr>
          <p:cNvSpPr txBox="1"/>
          <p:nvPr/>
        </p:nvSpPr>
        <p:spPr>
          <a:xfrm>
            <a:off x="4071486" y="1956019"/>
            <a:ext cx="5674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00ABA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لِلتَّحويلِ مٍنَ الْكيلومتر إلى الْمترِ: </a:t>
            </a:r>
            <a:endParaRPr lang="fr-FR" sz="2400" b="1" dirty="0">
              <a:solidFill>
                <a:srgbClr val="00ABA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39C1BC5-34F7-EA9F-74D0-424DF919F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78" y="2683300"/>
            <a:ext cx="8118591" cy="197034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30EA54-C61B-584A-6CA9-E41635F87AF0}"/>
              </a:ext>
            </a:extLst>
          </p:cNvPr>
          <p:cNvSpPr txBox="1"/>
          <p:nvPr/>
        </p:nvSpPr>
        <p:spPr>
          <a:xfrm>
            <a:off x="1797268" y="3932628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846BCD-721E-2275-2FEB-ECF7800E1C1A}"/>
              </a:ext>
            </a:extLst>
          </p:cNvPr>
          <p:cNvSpPr txBox="1"/>
          <p:nvPr/>
        </p:nvSpPr>
        <p:spPr>
          <a:xfrm>
            <a:off x="5806965" y="3341004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E18A8E-9059-73D9-3AC1-50ACAF0942DE}"/>
              </a:ext>
            </a:extLst>
          </p:cNvPr>
          <p:cNvSpPr txBox="1"/>
          <p:nvPr/>
        </p:nvSpPr>
        <p:spPr>
          <a:xfrm>
            <a:off x="5806964" y="392387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41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5A9A02-3624-FBFD-31AF-1C7BBFD40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85" y="1754639"/>
            <a:ext cx="6917295" cy="4680000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23، أنجزوا النشاطين، 5 و6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66650" y="2343806"/>
            <a:ext cx="2816772" cy="1481960"/>
          </a:xfrm>
          <a:prstGeom prst="roundRect">
            <a:avLst>
              <a:gd name="adj" fmla="val 1051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05A3EA1-6F90-ED17-CC91-27306324A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41" y="2012628"/>
            <a:ext cx="8208580" cy="443073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4A3906-617E-D99C-E616-18FE2B562F44}"/>
              </a:ext>
            </a:extLst>
          </p:cNvPr>
          <p:cNvSpPr txBox="1"/>
          <p:nvPr/>
        </p:nvSpPr>
        <p:spPr>
          <a:xfrm>
            <a:off x="2196661" y="3116564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B746D1-6AB8-9CDB-B909-A49C7431DBDB}"/>
              </a:ext>
            </a:extLst>
          </p:cNvPr>
          <p:cNvSpPr txBox="1"/>
          <p:nvPr/>
        </p:nvSpPr>
        <p:spPr>
          <a:xfrm>
            <a:off x="2123088" y="262336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31A2B2-5A34-EBCC-113E-3181CF491B50}"/>
              </a:ext>
            </a:extLst>
          </p:cNvPr>
          <p:cNvSpPr txBox="1"/>
          <p:nvPr/>
        </p:nvSpPr>
        <p:spPr>
          <a:xfrm>
            <a:off x="5901556" y="3116564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32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FB7F11-0CD5-4B26-A340-77B4260C0F6B}"/>
              </a:ext>
            </a:extLst>
          </p:cNvPr>
          <p:cNvSpPr txBox="1"/>
          <p:nvPr/>
        </p:nvSpPr>
        <p:spPr>
          <a:xfrm>
            <a:off x="5901557" y="262336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BFD826-7DDB-BA8B-CAC8-5AECBF81AA08}"/>
              </a:ext>
            </a:extLst>
          </p:cNvPr>
          <p:cNvSpPr txBox="1"/>
          <p:nvPr/>
        </p:nvSpPr>
        <p:spPr>
          <a:xfrm>
            <a:off x="2622329" y="449132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A564CA-7BD7-66D7-E0BF-BBFA0EB94B4E}"/>
              </a:ext>
            </a:extLst>
          </p:cNvPr>
          <p:cNvSpPr txBox="1"/>
          <p:nvPr/>
        </p:nvSpPr>
        <p:spPr>
          <a:xfrm>
            <a:off x="4240923" y="449132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C6021D-6963-FC0C-4421-1715DC5ABA0F}"/>
              </a:ext>
            </a:extLst>
          </p:cNvPr>
          <p:cNvSpPr txBox="1"/>
          <p:nvPr/>
        </p:nvSpPr>
        <p:spPr>
          <a:xfrm>
            <a:off x="5901556" y="449132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9EF639-6EBB-AD41-F89A-817C299F8221}"/>
              </a:ext>
            </a:extLst>
          </p:cNvPr>
          <p:cNvSpPr txBox="1"/>
          <p:nvPr/>
        </p:nvSpPr>
        <p:spPr>
          <a:xfrm>
            <a:off x="2622329" y="495298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E4EC3C-9BEA-B161-4515-2B2ED439F649}"/>
              </a:ext>
            </a:extLst>
          </p:cNvPr>
          <p:cNvSpPr txBox="1"/>
          <p:nvPr/>
        </p:nvSpPr>
        <p:spPr>
          <a:xfrm>
            <a:off x="4240923" y="495298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97E9E1-4EBC-D338-5E4A-A754A40365CA}"/>
              </a:ext>
            </a:extLst>
          </p:cNvPr>
          <p:cNvSpPr txBox="1"/>
          <p:nvPr/>
        </p:nvSpPr>
        <p:spPr>
          <a:xfrm>
            <a:off x="5901556" y="495298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D262-6FAF-CA34-07CF-3F7F028B757E}"/>
              </a:ext>
            </a:extLst>
          </p:cNvPr>
          <p:cNvSpPr txBox="1"/>
          <p:nvPr/>
        </p:nvSpPr>
        <p:spPr>
          <a:xfrm>
            <a:off x="2622329" y="536210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478E80-0F88-4AA9-39A8-1AAC5D19095E}"/>
              </a:ext>
            </a:extLst>
          </p:cNvPr>
          <p:cNvSpPr txBox="1"/>
          <p:nvPr/>
        </p:nvSpPr>
        <p:spPr>
          <a:xfrm>
            <a:off x="4240923" y="536210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850EB7-578B-C5BB-D610-84F68654E445}"/>
              </a:ext>
            </a:extLst>
          </p:cNvPr>
          <p:cNvSpPr txBox="1"/>
          <p:nvPr/>
        </p:nvSpPr>
        <p:spPr>
          <a:xfrm>
            <a:off x="5901556" y="5362102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9365675-0AB3-A385-C10C-55F77DD54471}"/>
              </a:ext>
            </a:extLst>
          </p:cNvPr>
          <p:cNvSpPr txBox="1"/>
          <p:nvPr/>
        </p:nvSpPr>
        <p:spPr>
          <a:xfrm>
            <a:off x="2622329" y="582376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B66FA7-B904-40C8-E792-528EDF896590}"/>
              </a:ext>
            </a:extLst>
          </p:cNvPr>
          <p:cNvSpPr txBox="1"/>
          <p:nvPr/>
        </p:nvSpPr>
        <p:spPr>
          <a:xfrm>
            <a:off x="4240923" y="582376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9A2AEB-F7C0-3DBC-8DF5-5463B478527B}"/>
              </a:ext>
            </a:extLst>
          </p:cNvPr>
          <p:cNvSpPr txBox="1"/>
          <p:nvPr/>
        </p:nvSpPr>
        <p:spPr>
          <a:xfrm>
            <a:off x="5901556" y="5823767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22 و23.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4BFA448-C74E-1058-2A6A-BB7CC6FA8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85" y="1754639"/>
            <a:ext cx="6917295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15463</TotalTime>
  <Words>822</Words>
  <Application>Microsoft Office PowerPoint</Application>
  <PresentationFormat>Affichage à l'écran (4:3)</PresentationFormat>
  <Paragraphs>216</Paragraphs>
  <Slides>52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52</vt:i4>
      </vt:variant>
    </vt:vector>
  </HeadingPairs>
  <TitlesOfParts>
    <vt:vector size="66" baseType="lpstr">
      <vt:lpstr>Aptos Display</vt:lpstr>
      <vt:lpstr>Aptos</vt:lpstr>
      <vt:lpstr>Arial</vt:lpstr>
      <vt:lpstr>Dosis</vt:lpstr>
      <vt:lpstr>Wingdings</vt:lpstr>
      <vt:lpstr>Calibri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2026-02-15T10:54:31Z</dcterms:modified>
</cp:coreProperties>
</file>