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6"/>
  </p:notesMasterIdLst>
  <p:handoutMasterIdLst>
    <p:handoutMasterId r:id="rId57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6689" r:id="rId37"/>
    <p:sldId id="2134806665" r:id="rId38"/>
    <p:sldId id="2134806663" r:id="rId39"/>
    <p:sldId id="2134807028" r:id="rId40"/>
    <p:sldId id="2134806664" r:id="rId41"/>
    <p:sldId id="2134806696" r:id="rId42"/>
    <p:sldId id="848" r:id="rId43"/>
    <p:sldId id="921" r:id="rId44"/>
    <p:sldId id="922" r:id="rId45"/>
    <p:sldId id="924" r:id="rId46"/>
    <p:sldId id="925" r:id="rId47"/>
    <p:sldId id="849" r:id="rId48"/>
    <p:sldId id="2134806697" r:id="rId49"/>
    <p:sldId id="2134806706" r:id="rId50"/>
    <p:sldId id="858" r:id="rId51"/>
    <p:sldId id="868" r:id="rId52"/>
    <p:sldId id="869" r:id="rId53"/>
    <p:sldId id="764" r:id="rId54"/>
    <p:sldId id="949" r:id="rId5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8"/>
    </p:embeddedFon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8D"/>
    <a:srgbClr val="C00000"/>
    <a:srgbClr val="7EC4BE"/>
    <a:srgbClr val="199995"/>
    <a:srgbClr val="00B050"/>
    <a:srgbClr val="17AB98"/>
    <a:srgbClr val="CF1F3C"/>
    <a:srgbClr val="3A8F98"/>
    <a:srgbClr val="FC8D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79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3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0.png"/><Relationship Id="rId10" Type="http://schemas.openxmlformats.org/officeDocument/2006/relationships/image" Target="../media/image44.png"/><Relationship Id="rId4" Type="http://schemas.openxmlformats.org/officeDocument/2006/relationships/image" Target="../media/image380.png"/><Relationship Id="rId9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اَلْكِيلُومِترُ </a:t>
            </a:r>
            <a:r>
              <a:rPr lang="fr-FR" dirty="0"/>
              <a:t>(km)</a:t>
            </a:r>
            <a:r>
              <a:rPr lang="ar-MA" dirty="0"/>
              <a:t>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5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اَلْمِترُ </a:t>
            </a:r>
            <a:r>
              <a:rPr lang="fr-FR" dirty="0"/>
              <a:t>(m)</a:t>
            </a:r>
            <a:r>
              <a:rPr lang="ar-MA" dirty="0"/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تَوليفِيّة لِلأَطوالِ.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تَوْليفٌ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وَحداتُ قِياسِ الأطْوالِ: اَلْمِترُ (</a:t>
            </a:r>
            <a:r>
              <a:rPr lang="f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m</a:t>
            </a:r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9A0FDE0-E6C7-B0BF-8D77-A9A7B5AC6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24" y="2499379"/>
            <a:ext cx="5760847" cy="38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مِن وَإِلى المِتْرِ والسَّنْتيمترِ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menu&#10;&#10;Le contenu généré par l’IA peut être incorrect.">
            <a:extLst>
              <a:ext uri="{FF2B5EF4-FFF2-40B4-BE49-F238E27FC236}">
                <a16:creationId xmlns:a16="http://schemas.microsoft.com/office/drawing/2014/main" id="{78752567-2FB6-D0FB-19C7-802E53760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62" y="1385365"/>
            <a:ext cx="3627883" cy="5120053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13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620744" y="5465618"/>
            <a:ext cx="3356264" cy="732057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DA64AE-6CFA-66E7-3E31-7C382CDD4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23" y="2715672"/>
            <a:ext cx="8072284" cy="1645062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1523644" y="3793734"/>
            <a:ext cx="1007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3038169" y="3816809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950365" y="3816808"/>
            <a:ext cx="1007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707712" y="3853416"/>
            <a:ext cx="1007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F2DE65-88A3-FB2A-404F-2C2A8A8B0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302" y="2993192"/>
            <a:ext cx="8298427" cy="9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060123E-27D2-E028-4DA2-60516C4BC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2" y="2993192"/>
            <a:ext cx="8298427" cy="9705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0509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587854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56677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50278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69941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وَحداتُ قِياسِ الأطْوالِ: اَلْمِترُ (</a:t>
              </a:r>
              <a:r>
                <a:rPr lang="f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m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)</a:t>
              </a:r>
              <a:endParaRPr lang="f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وحدة جديدة لقياس الأطوال،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2_S1 -V1">
            <a:hlinkClick r:id="" action="ppaction://media"/>
            <a:extLst>
              <a:ext uri="{FF2B5EF4-FFF2-40B4-BE49-F238E27FC236}">
                <a16:creationId xmlns:a16="http://schemas.microsoft.com/office/drawing/2014/main" id="{D8C3D9CD-7AAE-B28B-B11C-A58E8AE667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084" y="1838634"/>
            <a:ext cx="8255998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7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5A2B2889-5DEC-8DEC-F0E3-393F65BE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45" y="1867092"/>
            <a:ext cx="7885471" cy="44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بتحويل هذا القياس إلى السنتيمتر،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BCC176-58B6-13F0-6405-13B1DA4A8AF9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التالية.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44E1AA-C0AD-6288-5DD1-C133D67CB93F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</a:t>
            </a: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أُعَوِّضُ كُلَّ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m</a:t>
              </a: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بِــــــــ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100 cm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السَّنتِيمِتراتِ كُلِّهَا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0CD7AD-CB76-CAB6-F41D-8D989A5EAA2C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أعيدوا كتابة المتساوية بتعويض كل متر بـــ 100 سنتيمتر.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C8060904-3B68-18D7-4FFB-16E44C2C47E0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8FCB8D-3501-0E44-C38D-928D9E2D16A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أُعَوِّضُ كُلَّ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m</a:t>
              </a: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بِــــــــ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100 cm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23A36A1-EAA7-BCFD-12BC-D2F23C8DF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90C4AD9C-779F-DC8C-FA74-97DAECBED304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2F00D2-59E2-8FED-3997-7948F8F4284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السَّنتِيمِتراتِ كُلِّهَا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881726A-67A9-68E2-F3DF-130DD5CD6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F4C53E7-DF94-EA0D-2FF7-F357A0EF6B3F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 </a:t>
            </a:r>
            <a:r>
              <a:rPr lang="fr-FR" sz="3200" dirty="0">
                <a:solidFill>
                  <a:srgbClr val="002060"/>
                </a:solidFill>
              </a:rPr>
              <a:t>....</a:t>
            </a:r>
            <a:r>
              <a:rPr lang="fr-FR" sz="4400" b="1" dirty="0">
                <a:solidFill>
                  <a:srgbClr val="002060"/>
                </a:solidFill>
              </a:rPr>
              <a:t> cm  </a:t>
            </a:r>
          </a:p>
        </p:txBody>
      </p:sp>
      <p:sp>
        <p:nvSpPr>
          <p:cNvPr id="5" name="Flèche : courbe vers le haut 4">
            <a:extLst>
              <a:ext uri="{FF2B5EF4-FFF2-40B4-BE49-F238E27FC236}">
                <a16:creationId xmlns:a16="http://schemas.microsoft.com/office/drawing/2014/main" id="{896E1918-B59B-7BF7-7AFE-408FB78B8191}"/>
              </a:ext>
            </a:extLst>
          </p:cNvPr>
          <p:cNvSpPr/>
          <p:nvPr/>
        </p:nvSpPr>
        <p:spPr>
          <a:xfrm>
            <a:off x="845572" y="3906663"/>
            <a:ext cx="2761441" cy="668593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2 متر تساوي 200 سنتيمتر.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A541A6-F8DE-8D95-6B5F-4F60FB649C35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 </a:t>
            </a:r>
            <a:r>
              <a:rPr lang="fr-FR" sz="4400" b="1" dirty="0">
                <a:solidFill>
                  <a:srgbClr val="C00000"/>
                </a:solidFill>
              </a:rPr>
              <a:t>200</a:t>
            </a:r>
            <a:r>
              <a:rPr lang="fr-FR" sz="4400" b="1" dirty="0">
                <a:solidFill>
                  <a:srgbClr val="002060"/>
                </a:solidFill>
              </a:rPr>
              <a:t> cm  </a:t>
            </a:r>
          </a:p>
        </p:txBody>
      </p:sp>
      <p:sp>
        <p:nvSpPr>
          <p:cNvPr id="6" name="Flèche : courbe vers le haut 5">
            <a:extLst>
              <a:ext uri="{FF2B5EF4-FFF2-40B4-BE49-F238E27FC236}">
                <a16:creationId xmlns:a16="http://schemas.microsoft.com/office/drawing/2014/main" id="{A24EA424-9C3D-302B-C54E-82925C019E51}"/>
              </a:ext>
            </a:extLst>
          </p:cNvPr>
          <p:cNvSpPr/>
          <p:nvPr/>
        </p:nvSpPr>
        <p:spPr>
          <a:xfrm>
            <a:off x="845572" y="3906663"/>
            <a:ext cx="2761441" cy="668593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C22C80D-5232-1879-6682-4CF2E1018766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أَجْمَعُ السَّنتِيمِتراتِ كُلِّهَا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17A85A4-B39C-DA3C-CFE9-F327BD5A7B8A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1C4222B3-B1C9-3DB2-5F81-B608B2D3D482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0C193A-227F-1F70-D5F7-09A56C5DB5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أُعَوِّضُ كُلَّ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m</a:t>
              </a: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بِــــــــ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100 cm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6A24967-5D10-0243-5A67-B3BF654C37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0B0BEB3-49E9-F127-CAA1-A124C74CDB2A}"/>
              </a:ext>
            </a:extLst>
          </p:cNvPr>
          <p:cNvSpPr txBox="1"/>
          <p:nvPr/>
        </p:nvSpPr>
        <p:spPr>
          <a:xfrm>
            <a:off x="304801" y="3053737"/>
            <a:ext cx="8437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 </a:t>
            </a:r>
            <a:r>
              <a:rPr lang="fr-FR" sz="4400" b="1" dirty="0">
                <a:solidFill>
                  <a:srgbClr val="C00000"/>
                </a:solidFill>
              </a:rPr>
              <a:t>200</a:t>
            </a:r>
            <a:r>
              <a:rPr lang="fr-FR" sz="4400" b="1" dirty="0">
                <a:solidFill>
                  <a:srgbClr val="002060"/>
                </a:solidFill>
              </a:rPr>
              <a:t> cm  </a:t>
            </a:r>
          </a:p>
        </p:txBody>
      </p:sp>
      <p:sp>
        <p:nvSpPr>
          <p:cNvPr id="5" name="Flèche : courbe vers le haut 4">
            <a:extLst>
              <a:ext uri="{FF2B5EF4-FFF2-40B4-BE49-F238E27FC236}">
                <a16:creationId xmlns:a16="http://schemas.microsoft.com/office/drawing/2014/main" id="{5077F7B2-0F6E-A384-8CB7-D50F32CCA633}"/>
              </a:ext>
            </a:extLst>
          </p:cNvPr>
          <p:cNvSpPr/>
          <p:nvPr/>
        </p:nvSpPr>
        <p:spPr>
          <a:xfrm>
            <a:off x="845572" y="3906663"/>
            <a:ext cx="2761441" cy="668593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الجزء المتبقي من المتساوية ثم اجمعوا السنتيمترات كلها: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F2ABB2-7257-58B6-1163-33FE18AF4DF1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أَجْمَعُ السَّنتِيمِتراتِ كُلِّهَا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A14C57-4D12-D2AB-FE6D-9D80D2E13FB3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E640FBDF-F153-F1CC-1E17-50BDDCB04107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718EDAB-F880-9CF0-B217-31E998BBBA9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أُعَوِّضُ كُلَّ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m</a:t>
              </a: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بِــــــــ </a:t>
              </a:r>
              <a:r>
                <a:rPr lang="fr-FR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100 cm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15CC0DB-7561-8239-4CD4-27C0B117D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3C10FF7-B305-7531-C8FB-27CB2C33B93C}"/>
              </a:ext>
            </a:extLst>
          </p:cNvPr>
          <p:cNvSpPr txBox="1"/>
          <p:nvPr/>
        </p:nvSpPr>
        <p:spPr>
          <a:xfrm>
            <a:off x="285136" y="3053737"/>
            <a:ext cx="8511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2 m 24 cm= 200 cm + </a:t>
            </a:r>
            <a:r>
              <a:rPr lang="fr-FR" sz="4400" b="1" dirty="0">
                <a:solidFill>
                  <a:srgbClr val="C00000"/>
                </a:solidFill>
              </a:rPr>
              <a:t>..</a:t>
            </a:r>
            <a:r>
              <a:rPr lang="fr-FR" sz="4400" b="1" dirty="0">
                <a:solidFill>
                  <a:srgbClr val="002060"/>
                </a:solidFill>
              </a:rPr>
              <a:t> cm = </a:t>
            </a:r>
            <a:r>
              <a:rPr lang="fr-FR" sz="4400" b="1" dirty="0">
                <a:solidFill>
                  <a:srgbClr val="C00000"/>
                </a:solidFill>
              </a:rPr>
              <a:t>..</a:t>
            </a:r>
            <a:r>
              <a:rPr lang="fr-FR" sz="4400" b="1" dirty="0">
                <a:solidFill>
                  <a:srgbClr val="002060"/>
                </a:solidFill>
              </a:rPr>
              <a:t> cm </a:t>
            </a:r>
          </a:p>
        </p:txBody>
      </p:sp>
      <p:sp>
        <p:nvSpPr>
          <p:cNvPr id="4" name="Flèche : courbe vers le haut 3">
            <a:extLst>
              <a:ext uri="{FF2B5EF4-FFF2-40B4-BE49-F238E27FC236}">
                <a16:creationId xmlns:a16="http://schemas.microsoft.com/office/drawing/2014/main" id="{8091272B-EA73-055E-E161-4144F248CACE}"/>
              </a:ext>
            </a:extLst>
          </p:cNvPr>
          <p:cNvSpPr/>
          <p:nvPr/>
        </p:nvSpPr>
        <p:spPr>
          <a:xfrm>
            <a:off x="1838633" y="3823178"/>
            <a:ext cx="4340106" cy="955299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2 متر و24 سنتيمترا، يساوي  224 سنتيمترا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BCE1C0-6554-314A-0913-0870FED6CDF7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2 m 24 cm= 200 cm + </a:t>
            </a:r>
            <a:r>
              <a:rPr lang="fr-FR" sz="4000" b="1" dirty="0">
                <a:solidFill>
                  <a:srgbClr val="C00000"/>
                </a:solidFill>
              </a:rPr>
              <a:t>24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224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3 m 41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D7F8D8-C656-1A97-34C0-C99CBBFB403D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3 m 41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 أمتار و41 سنتيمترا يساوي 341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CAF500-2E54-FDC0-A95D-B6EBE442DF79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3 m 41 cm= </a:t>
            </a:r>
            <a:r>
              <a:rPr lang="fr-FR" sz="4000" b="1" dirty="0">
                <a:solidFill>
                  <a:srgbClr val="C00000"/>
                </a:solidFill>
              </a:rPr>
              <a:t>300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41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341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150EC3-E056-F838-F490-AD1A871A7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94" y="1730575"/>
            <a:ext cx="6933745" cy="468000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44051" y="2311564"/>
            <a:ext cx="2798685" cy="10117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55BCFEF-4A6D-9BE6-95DD-CF766625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6" y="2549601"/>
            <a:ext cx="8143504" cy="27821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729317" y="2569265"/>
            <a:ext cx="3775589" cy="521006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ECAFE52-A001-1F1F-FA62-CDD3B020B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18" y="2377219"/>
            <a:ext cx="6854869" cy="23418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584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3CA72886-AFE6-1EDB-C152-B04A5671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45" y="1867092"/>
            <a:ext cx="7885471" cy="44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67E6939-AF42-7FF1-989A-1A3CB1375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6" y="2549601"/>
            <a:ext cx="8143504" cy="278213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/>
              <p:nvPr/>
            </p:nvSpPr>
            <p:spPr>
              <a:xfrm>
                <a:off x="2659765" y="364985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𝟒𝟎𝟎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65" y="3649855"/>
                <a:ext cx="742008" cy="461665"/>
              </a:xfrm>
              <a:prstGeom prst="rect">
                <a:avLst/>
              </a:prstGeom>
              <a:blipFill>
                <a:blip r:embed="rId4"/>
                <a:stretch>
                  <a:fillRect l="-820" r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45AE4E-6E9E-89DB-E49F-F7C01D6D41EB}"/>
                  </a:ext>
                </a:extLst>
              </p:cNvPr>
              <p:cNvSpPr txBox="1"/>
              <p:nvPr/>
            </p:nvSpPr>
            <p:spPr>
              <a:xfrm>
                <a:off x="4452818" y="364985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45AE4E-6E9E-89DB-E49F-F7C01D6D4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818" y="3649855"/>
                <a:ext cx="74200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3B88BCF-AF0E-9F94-EF69-AA8694265BB3}"/>
                  </a:ext>
                </a:extLst>
              </p:cNvPr>
              <p:cNvSpPr txBox="1"/>
              <p:nvPr/>
            </p:nvSpPr>
            <p:spPr>
              <a:xfrm>
                <a:off x="6245871" y="364985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𝟒𝟕𝟔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3B88BCF-AF0E-9F94-EF69-AA8694265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871" y="3649855"/>
                <a:ext cx="742008" cy="461665"/>
              </a:xfrm>
              <a:prstGeom prst="rect">
                <a:avLst/>
              </a:prstGeom>
              <a:blipFill>
                <a:blip r:embed="rId6"/>
                <a:stretch>
                  <a:fillRect l="-1653" r="-16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4090E3-DDDB-7F4F-DC14-BA527E1AE559}"/>
                  </a:ext>
                </a:extLst>
              </p:cNvPr>
              <p:cNvSpPr txBox="1"/>
              <p:nvPr/>
            </p:nvSpPr>
            <p:spPr>
              <a:xfrm>
                <a:off x="2659765" y="4078300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𝟔𝟎𝟎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4090E3-DDDB-7F4F-DC14-BA527E1AE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65" y="4078300"/>
                <a:ext cx="742008" cy="461665"/>
              </a:xfrm>
              <a:prstGeom prst="rect">
                <a:avLst/>
              </a:prstGeom>
              <a:blipFill>
                <a:blip r:embed="rId7"/>
                <a:stretch>
                  <a:fillRect l="-820" r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3000835-0E2F-BC85-16FB-30C140A45015}"/>
                  </a:ext>
                </a:extLst>
              </p:cNvPr>
              <p:cNvSpPr txBox="1"/>
              <p:nvPr/>
            </p:nvSpPr>
            <p:spPr>
              <a:xfrm>
                <a:off x="4452818" y="4078300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3000835-0E2F-BC85-16FB-30C140A45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818" y="4078300"/>
                <a:ext cx="74200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FAC2A9A-10A3-70EA-59DB-BCF548813A5C}"/>
                  </a:ext>
                </a:extLst>
              </p:cNvPr>
              <p:cNvSpPr txBox="1"/>
              <p:nvPr/>
            </p:nvSpPr>
            <p:spPr>
              <a:xfrm>
                <a:off x="6245871" y="4078300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𝟔𝟏𝟐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FAC2A9A-10A3-70EA-59DB-BCF548813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871" y="4078300"/>
                <a:ext cx="742008" cy="461665"/>
              </a:xfrm>
              <a:prstGeom prst="rect">
                <a:avLst/>
              </a:prstGeom>
              <a:blipFill>
                <a:blip r:embed="rId9"/>
                <a:stretch>
                  <a:fillRect l="-1653" r="-16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88541F4-7E17-F605-4BA7-7022E14E83D5}"/>
                  </a:ext>
                </a:extLst>
              </p:cNvPr>
              <p:cNvSpPr txBox="1"/>
              <p:nvPr/>
            </p:nvSpPr>
            <p:spPr>
              <a:xfrm>
                <a:off x="2659765" y="450674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88541F4-7E17-F605-4BA7-7022E14E83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65" y="4506745"/>
                <a:ext cx="742008" cy="461665"/>
              </a:xfrm>
              <a:prstGeom prst="rect">
                <a:avLst/>
              </a:prstGeom>
              <a:blipFill>
                <a:blip r:embed="rId10"/>
                <a:stretch>
                  <a:fillRect l="-820" r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/>
              <p:nvPr/>
            </p:nvSpPr>
            <p:spPr>
              <a:xfrm>
                <a:off x="4452818" y="450674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818" y="4506745"/>
                <a:ext cx="74200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B6DE864-DA42-10E0-F881-75CBC95F5170}"/>
                  </a:ext>
                </a:extLst>
              </p:cNvPr>
              <p:cNvSpPr txBox="1"/>
              <p:nvPr/>
            </p:nvSpPr>
            <p:spPr>
              <a:xfrm>
                <a:off x="6245871" y="450674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𝟕𝟎𝟕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B6DE864-DA42-10E0-F881-75CBC95F5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871" y="4506745"/>
                <a:ext cx="742008" cy="461665"/>
              </a:xfrm>
              <a:prstGeom prst="rect">
                <a:avLst/>
              </a:prstGeom>
              <a:blipFill>
                <a:blip r:embed="rId12"/>
                <a:stretch>
                  <a:fillRect l="-1653" r="-16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D7709E8-7A50-E3D2-5129-370033937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94" y="1730575"/>
            <a:ext cx="6933745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21، أنجزوا النشاط رقم 6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23363" y="3636951"/>
            <a:ext cx="2821756" cy="944880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6ED7772-E219-F519-A366-35EF053E1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" y="2612086"/>
            <a:ext cx="8280400" cy="27768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83F11E-2CCE-AB31-7D5E-27581F7A72B9}"/>
              </a:ext>
            </a:extLst>
          </p:cNvPr>
          <p:cNvSpPr txBox="1"/>
          <p:nvPr/>
        </p:nvSpPr>
        <p:spPr>
          <a:xfrm>
            <a:off x="3909318" y="3722306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E44D50-C262-1B6D-522C-3EC72BBC7764}"/>
              </a:ext>
            </a:extLst>
          </p:cNvPr>
          <p:cNvSpPr txBox="1"/>
          <p:nvPr/>
        </p:nvSpPr>
        <p:spPr>
          <a:xfrm>
            <a:off x="1950720" y="4116850"/>
            <a:ext cx="80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900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F01516-1C6F-387B-87AF-AE476495F5A0}"/>
              </a:ext>
            </a:extLst>
          </p:cNvPr>
          <p:cNvSpPr txBox="1"/>
          <p:nvPr/>
        </p:nvSpPr>
        <p:spPr>
          <a:xfrm>
            <a:off x="1920240" y="3722307"/>
            <a:ext cx="846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600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6A933B-C991-B232-0F63-F615E0A007E2}"/>
              </a:ext>
            </a:extLst>
          </p:cNvPr>
          <p:cNvSpPr txBox="1"/>
          <p:nvPr/>
        </p:nvSpPr>
        <p:spPr>
          <a:xfrm>
            <a:off x="3743460" y="4150379"/>
            <a:ext cx="671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73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613CF7F-5E51-2D45-1DB8-060C2B571AC7}"/>
              </a:ext>
            </a:extLst>
          </p:cNvPr>
          <p:cNvSpPr txBox="1"/>
          <p:nvPr/>
        </p:nvSpPr>
        <p:spPr>
          <a:xfrm>
            <a:off x="5541781" y="4578451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804A7C7-D0AA-7034-2BA8-81F074E1AF86}"/>
              </a:ext>
            </a:extLst>
          </p:cNvPr>
          <p:cNvSpPr txBox="1"/>
          <p:nvPr/>
        </p:nvSpPr>
        <p:spPr>
          <a:xfrm>
            <a:off x="6756399" y="4599879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B02C5B-AE2D-3045-B622-47DEA23F38F4}"/>
              </a:ext>
            </a:extLst>
          </p:cNvPr>
          <p:cNvSpPr txBox="1"/>
          <p:nvPr/>
        </p:nvSpPr>
        <p:spPr>
          <a:xfrm>
            <a:off x="1950720" y="4599880"/>
            <a:ext cx="1038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1700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A08C1-F8FC-E252-F43B-370CB00D3A35}"/>
              </a:ext>
            </a:extLst>
          </p:cNvPr>
          <p:cNvSpPr txBox="1"/>
          <p:nvPr/>
        </p:nvSpPr>
        <p:spPr>
          <a:xfrm>
            <a:off x="3805217" y="4578452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509BE-3209-A423-0DF4-6CD0A8EACB3A}"/>
              </a:ext>
            </a:extLst>
          </p:cNvPr>
          <p:cNvSpPr txBox="1"/>
          <p:nvPr/>
        </p:nvSpPr>
        <p:spPr>
          <a:xfrm>
            <a:off x="5518783" y="4138214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ACF560-7FC2-8857-EA38-02AF2A51C676}"/>
              </a:ext>
            </a:extLst>
          </p:cNvPr>
          <p:cNvSpPr txBox="1"/>
          <p:nvPr/>
        </p:nvSpPr>
        <p:spPr>
          <a:xfrm>
            <a:off x="6733401" y="4159642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73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0F6D19-C5B9-45CA-1520-5B54F944DB6D}"/>
              </a:ext>
            </a:extLst>
          </p:cNvPr>
          <p:cNvSpPr txBox="1"/>
          <p:nvPr/>
        </p:nvSpPr>
        <p:spPr>
          <a:xfrm>
            <a:off x="5495785" y="3697977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0FF650-550E-0B0D-C939-C12230811FF3}"/>
              </a:ext>
            </a:extLst>
          </p:cNvPr>
          <p:cNvSpPr txBox="1"/>
          <p:nvPr/>
        </p:nvSpPr>
        <p:spPr>
          <a:xfrm>
            <a:off x="6710403" y="3719405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8346BB6-05D6-042B-5ABF-65D05BFA1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94" y="1730575"/>
            <a:ext cx="6933745" cy="468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و21.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14452</TotalTime>
  <Words>794</Words>
  <Application>Microsoft Office PowerPoint</Application>
  <PresentationFormat>Affichage à l'écran (4:3)</PresentationFormat>
  <Paragraphs>209</Paragraphs>
  <Slides>49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49</vt:i4>
      </vt:variant>
    </vt:vector>
  </HeadingPairs>
  <TitlesOfParts>
    <vt:vector size="63" baseType="lpstr">
      <vt:lpstr>Aptos Display</vt:lpstr>
      <vt:lpstr>Aptos</vt:lpstr>
      <vt:lpstr>Arial</vt:lpstr>
      <vt:lpstr>Dosis</vt:lpstr>
      <vt:lpstr>Calibri</vt:lpstr>
      <vt:lpstr>Cambria Math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2026-02-15T10:40:32Z</dcterms:modified>
</cp:coreProperties>
</file>