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7039" r:id="rId37"/>
    <p:sldId id="2134807034" r:id="rId38"/>
    <p:sldId id="2134806689" r:id="rId39"/>
    <p:sldId id="2134806665" r:id="rId40"/>
    <p:sldId id="2134806663" r:id="rId41"/>
    <p:sldId id="2134807028" r:id="rId42"/>
    <p:sldId id="2134807036" r:id="rId43"/>
    <p:sldId id="2134807040" r:id="rId44"/>
    <p:sldId id="2134806664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FC8D00"/>
    <a:srgbClr val="3A8F98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3.fntdata"/><Relationship Id="rId69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طَرْحُ الْأَعْدادِ الْكَسْرِيَّةِ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جَمْعُ الأَعْدادِ الْكَسْرِيَّةِ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جَمعُ وَطَرحُ كُسورٍ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كَسرِ كِمِّيّةٍ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طَرْحُ الْأَعْدادِ الْكَسْرِيَّةِ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005FD83C-C38A-E75D-FE80-22FD82271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87" y="2440387"/>
            <a:ext cx="5840289" cy="39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إِنِجازِ طَرْحِ عَدَدَيْنِ كَسْرِيَّيْنِ لَهُما نَفْسُ الْمَقامِ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EF939900-3EEB-6C42-CBD3-219546B27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42" y="1759974"/>
            <a:ext cx="6892260" cy="464667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11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247799" y="5202621"/>
            <a:ext cx="2809194" cy="97199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E3128C7-C91A-8288-30EE-B70DD0544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41" y="2582176"/>
            <a:ext cx="8229600" cy="290120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60D5E8F-117A-1C7B-0292-4D618FD1C53F}"/>
                  </a:ext>
                </a:extLst>
              </p:cNvPr>
              <p:cNvSpPr txBox="1"/>
              <p:nvPr/>
            </p:nvSpPr>
            <p:spPr>
              <a:xfrm>
                <a:off x="714702" y="4581596"/>
                <a:ext cx="3228033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60D5E8F-117A-1C7B-0292-4D618FD1C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02" y="4581596"/>
                <a:ext cx="3228033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091E14-4533-2E3F-67F6-497CDF3B6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1" y="3006067"/>
            <a:ext cx="8313682" cy="939718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074DAEF-25A6-2EC9-028E-FEFC11D71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3006067"/>
            <a:ext cx="8313682" cy="93971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89473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3950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46846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5916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66509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69942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89605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19247" y="3210205"/>
              <a:ext cx="4049576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طَرْحُ عَدَدَيْنِ كَسْرِيَّيْنِ لَهُما نَفْسُ الْمَقامِ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طرح عددين كسريين لهما نفس المقام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3DEB4D2-660C-7E1B-75A8-17640909258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9550" y="1874008"/>
            <a:ext cx="8096190" cy="4554107"/>
            <a:chOff x="389550" y="1874008"/>
            <a:chExt cx="8096190" cy="455410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EB60EF-F671-CC0B-3116-57A32A1CCA3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550" y="1874008"/>
              <a:ext cx="8096190" cy="455410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DA1EC0-72CD-9143-600F-F697E583EF2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4013" y="2322786"/>
              <a:ext cx="3762704" cy="37732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P3S1L2">
            <a:hlinkClick r:id="" action="ppaction://media"/>
            <a:extLst>
              <a:ext uri="{FF2B5EF4-FFF2-40B4-BE49-F238E27FC236}">
                <a16:creationId xmlns:a16="http://schemas.microsoft.com/office/drawing/2014/main" id="{3640D21C-015C-7D19-7C4B-CBE51AD898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0882" y="1873211"/>
            <a:ext cx="8097608" cy="455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2127B33-C049-2B31-A1BE-41211E2B6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83" y="2033343"/>
            <a:ext cx="7273159" cy="409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 الفرق بين كسرين، لهما نفس المقام،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AAFAFA8-D219-BA25-4D5F-A4E5A095E680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AAFAFA8-D219-BA25-4D5F-A4E5A095E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واكتبوا المتساوية التالية.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271043-1440-CBDD-9D8C-3DFF68E34712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271043-1440-CBDD-9D8C-3DFF68E34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أَطرَحُ الْبَسْطَيْنِ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A76D57-28BF-AE6D-AE47-223827BF0B12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A76D57-28BF-AE6D-AE47-223827BF0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ارسموا خط الكسر ثم اكتبوا نفس مقام الكسرين في الناتج.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C8060904-3B68-18D7-4FFB-16E44C2C47E0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8FCB8D-3501-0E44-C38D-928D9E2D16A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23A36A1-EAA7-BCFD-12BC-D2F23C8DF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 12">
            <a:extLst>
              <a:ext uri="{FF2B5EF4-FFF2-40B4-BE49-F238E27FC236}">
                <a16:creationId xmlns:a16="http://schemas.microsoft.com/office/drawing/2014/main" id="{9084A839-4CA1-F498-4BCA-28F0F10682B6}"/>
              </a:ext>
            </a:extLst>
          </p:cNvPr>
          <p:cNvGrpSpPr/>
          <p:nvPr/>
        </p:nvGrpSpPr>
        <p:grpSpPr>
          <a:xfrm>
            <a:off x="1004314" y="1854642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7E2772-6269-45F3-EAD2-CC5914DFA8D2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أَطرَحُ الْبَسْطَيْنِ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3DB5481-B4B4-CC91-C05E-7D055B285C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8F93EC2-5BBB-9206-1DE4-3454839AEC03}"/>
                  </a:ext>
                </a:extLst>
              </p:cNvPr>
              <p:cNvSpPr txBox="1"/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=...</m:t>
                      </m:r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8F93EC2-5BBB-9206-1DE4-3454839AE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342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مقام الكسر في الناتج يجب أن يساوي 9.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E6D2A5E-5ED1-B22C-84ED-3896734E83BA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E6D2A5E-5ED1-B22C-84ED-3896734E8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C22C80D-5232-1879-6682-4CF2E1018766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أَطرَحُ الْبَسْطَيْنِ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17A85A4-B39C-DA3C-CFE9-F327BD5A7B8A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1C4222B3-B1C9-3DB2-5F81-B608B2D3D482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0C193A-227F-1F70-D5F7-09A56C5DB5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6A24967-5D10-0243-5A67-B3BF654C37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CBB7858-9F0B-8697-A0C6-86FC9D1061FC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CBB7858-9F0B-8697-A0C6-86FC9D106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احسبوا الفرق بين البسطين ثم اكتبوه في بسط الكسر الناتج.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F2ABB2-7257-58B6-1163-33FE18AF4DF1}"/>
              </a:ext>
            </a:extLst>
          </p:cNvPr>
          <p:cNvSpPr/>
          <p:nvPr/>
        </p:nvSpPr>
        <p:spPr>
          <a:xfrm>
            <a:off x="1004314" y="1854642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أَطرَحُ الْبَسْطَيْنِ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A14C57-4D12-D2AB-FE6D-9D80D2E13FB3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E640FBDF-F153-F1CC-1E17-50BDDCB04107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718EDAB-F880-9CF0-B217-31E998BBBA9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أَحتَفِظُ بِالْمَقامِ نَفْسِهِ في النَّاتِجِ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15CC0DB-7561-8239-4CD4-27C0B117D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A03858A-4F03-1CFA-95D2-DD972EE00841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A03858A-4F03-1CFA-95D2-DD972EE00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طرح 3 على 9، من 7 على 9 على المستقيم العددي؟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D8CDE7FB-8561-21EA-7D97-69BCD041260F}"/>
              </a:ext>
            </a:extLst>
          </p:cNvPr>
          <p:cNvGrpSpPr/>
          <p:nvPr/>
        </p:nvGrpSpPr>
        <p:grpSpPr>
          <a:xfrm>
            <a:off x="1198880" y="3561080"/>
            <a:ext cx="6323050" cy="948710"/>
            <a:chOff x="1198880" y="3561080"/>
            <a:chExt cx="6323050" cy="94871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D23DBD6-A8C3-93E2-F145-C0FE75A0D880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42E180C7-4036-B9D0-4EC6-E76FDC6035D0}"/>
                  </a:ext>
                </a:extLst>
              </p:cNvPr>
              <p:cNvCxnSpPr/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C4DCA33-701C-4913-A8E1-480241BF5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FF12CC56-DF1D-69BB-29E7-377E1B3A7B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15E9A719-8711-E6D5-3E0E-471786E12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7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7206932D-BC21-56A7-95CD-0D645E4FA1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7858A6C4-6DB8-5F6F-7369-7A9FC1E723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2FCB3ACB-5210-01CD-B033-5F5B75ACE4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8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C699DC21-8ED6-97FE-32AD-C7703759F8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8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37EDD37C-BA24-7E53-62BD-D3DD7721E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25726CB-72C2-02DD-8627-7C08F9B7B6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9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EF6EBA2A-7A96-9F81-0348-C0E41111A0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9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77FA742-8969-76A3-59E2-0CA2D58E448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031F377-C13C-5581-577A-6316B05E5DCF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4ECCD10-F28E-084A-CC9A-BA6BCEADA90D}"/>
                    </a:ext>
                  </a:extLst>
                </p:cNvPr>
                <p:cNvSpPr txBox="1"/>
                <p:nvPr/>
              </p:nvSpPr>
              <p:spPr>
                <a:xfrm>
                  <a:off x="5740407" y="372496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4ECCD10-F28E-084A-CC9A-BA6BCEADA9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0407" y="372496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B9E1FD1A-E61E-7163-3DE0-18D4EF9C920C}"/>
              </a:ext>
            </a:extLst>
          </p:cNvPr>
          <p:cNvSpPr/>
          <p:nvPr/>
        </p:nvSpPr>
        <p:spPr>
          <a:xfrm flipH="1">
            <a:off x="5326646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005F850-EC44-ED7B-2261-423258D78204}"/>
                  </a:ext>
                </a:extLst>
              </p:cNvPr>
              <p:cNvSpPr txBox="1"/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002060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fr-FR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005F850-EC44-ED7B-2261-423258D78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blipFill>
                <a:blip r:embed="rId4"/>
                <a:stretch>
                  <a:fillRect l="-13986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A8ED6-2DEC-D70D-897B-9F451A6AB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67B8963-804E-5F11-0131-3AE2D2E135A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المستقيم العددي، نلاحظ أن 7 على 9، ناقص  3 على 9، يساوي 4 على 9.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B7641AC-28E2-33D1-EE42-217BDC55F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D5CC8EAB-2A3C-F01D-FAD7-F83464651BC4}"/>
              </a:ext>
            </a:extLst>
          </p:cNvPr>
          <p:cNvGrpSpPr/>
          <p:nvPr/>
        </p:nvGrpSpPr>
        <p:grpSpPr>
          <a:xfrm>
            <a:off x="1198880" y="3561080"/>
            <a:ext cx="6323050" cy="948710"/>
            <a:chOff x="1198880" y="3561080"/>
            <a:chExt cx="6323050" cy="94871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FCD42B3-4D77-09BA-C16C-C83B476FD0D5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C33B36C9-3955-C00E-A564-933B3995C255}"/>
                  </a:ext>
                </a:extLst>
              </p:cNvPr>
              <p:cNvCxnSpPr/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8532EF13-3BEE-EFFD-093A-35922CA47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F0A8D6F2-11E0-960B-3C66-6F69AE8746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B1F5D3D0-78F4-29A4-6EF4-891ABCFF06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7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291C5C64-D629-35FF-CF2D-5A5CEF7DF8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9E1AB11A-DF85-0DB9-AC10-D9BD1B60E5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67C28A3B-6D0A-F3AE-CD19-CAEE2B0074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8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794A503F-A3A5-3DB9-0348-3832A183EB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8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81E3715B-E155-3440-F579-A2D35AEE4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F72106DD-DA9F-B479-91D0-80A9B4906C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9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3AD2C11F-A0D2-8D5C-0CCB-01BFB75C25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9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EA84BEC-FD3B-AB77-5F4F-0A5D5FE851C3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C43BDE5-D579-7421-D0C6-E6A2B9637019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06096DD-3104-2DBB-1031-4AB623CA9073}"/>
                    </a:ext>
                  </a:extLst>
                </p:cNvPr>
                <p:cNvSpPr txBox="1"/>
                <p:nvPr/>
              </p:nvSpPr>
              <p:spPr>
                <a:xfrm>
                  <a:off x="5740407" y="372496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06096DD-3104-2DBB-1031-4AB623CA90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0407" y="372496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37CC269B-47CB-7EAF-E585-800D2BE2118D}"/>
                    </a:ext>
                  </a:extLst>
                </p:cNvPr>
                <p:cNvSpPr txBox="1"/>
                <p:nvPr/>
              </p:nvSpPr>
              <p:spPr>
                <a:xfrm>
                  <a:off x="3759207" y="370464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FR" sz="2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37CC269B-47CB-7EAF-E585-800D2BE211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9207" y="3704640"/>
                  <a:ext cx="538807" cy="78483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11BCB01A-4735-7495-ED4F-20278D14BBC4}"/>
              </a:ext>
            </a:extLst>
          </p:cNvPr>
          <p:cNvSpPr/>
          <p:nvPr/>
        </p:nvSpPr>
        <p:spPr>
          <a:xfrm flipH="1">
            <a:off x="5326646" y="326136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76572B-629C-5E3B-E487-D7121380869B}"/>
                  </a:ext>
                </a:extLst>
              </p:cNvPr>
              <p:cNvSpPr txBox="1"/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002060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fr-FR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76572B-629C-5E3B-E487-D71213808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177" y="2432450"/>
                <a:ext cx="866983" cy="714683"/>
              </a:xfrm>
              <a:prstGeom prst="rect">
                <a:avLst/>
              </a:prstGeom>
              <a:blipFill>
                <a:blip r:embed="rId5"/>
                <a:stretch>
                  <a:fillRect l="-13986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BA1598F3-C8E9-98C7-F15A-60BB3D9A0639}"/>
              </a:ext>
            </a:extLst>
          </p:cNvPr>
          <p:cNvSpPr/>
          <p:nvPr/>
        </p:nvSpPr>
        <p:spPr>
          <a:xfrm flipH="1">
            <a:off x="4666253" y="325882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Flèche : courbe vers le bas 2">
            <a:extLst>
              <a:ext uri="{FF2B5EF4-FFF2-40B4-BE49-F238E27FC236}">
                <a16:creationId xmlns:a16="http://schemas.microsoft.com/office/drawing/2014/main" id="{5E1B5219-8547-54E4-E75D-1938C61AFD6D}"/>
              </a:ext>
            </a:extLst>
          </p:cNvPr>
          <p:cNvSpPr/>
          <p:nvPr/>
        </p:nvSpPr>
        <p:spPr>
          <a:xfrm flipH="1">
            <a:off x="4005860" y="3256280"/>
            <a:ext cx="660393" cy="243840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21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71E4-D7B4-9BB5-D5F9-41DC07B1E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44AE2F6-0ECB-3FC3-D7A6-01AD154912B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البسط الناتج يجب أن يساوي 4.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ABAE0C-B2B5-C500-7A0A-A17E5E3B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0CAC97F4-E30B-EEBA-DA61-9FAA9AC82511}"/>
                  </a:ext>
                </a:extLst>
              </p:cNvPr>
              <p:cNvSpPr txBox="1"/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8F8D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0CAC97F4-E30B-EEBA-DA61-9FAA9AC82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77114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5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الفرق بين الكسرين، واكتبوا الناتج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ليمثل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 على 12، من العدد 9 على 12 على المستقيم العددي؟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8F007B1-9198-DFB4-10E8-EE0EBB97B745}"/>
              </a:ext>
            </a:extLst>
          </p:cNvPr>
          <p:cNvGrpSpPr/>
          <p:nvPr/>
        </p:nvGrpSpPr>
        <p:grpSpPr>
          <a:xfrm>
            <a:off x="1198880" y="2447335"/>
            <a:ext cx="6323050" cy="2084175"/>
            <a:chOff x="1198880" y="2447335"/>
            <a:chExt cx="6323050" cy="208417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0FEAEAB-AFCB-1EC0-ADA7-487F5B8AD3D4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069CF412-8DE5-F367-C868-C55F0FDD1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842B0E32-D84C-80C7-214C-0B6B3DD389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10C89B7-0D72-1FC4-EE74-AA782C4087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C03A06C2-415D-5C99-0822-485893B40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1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3470103-4E50-02D1-9AE9-87AD3A6D4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5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2758A5D-CB2F-DCA7-C86F-F4B162932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8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3ADEE3BE-3D0E-A255-05DD-5E5656B2FD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37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8EBEBF77-9512-04DA-0BB3-D8988B847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DD9CB569-44B0-8294-F87F-39F147FEF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43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A5D7B37-7C5A-2AA4-BDBA-9BCC7DA241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9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8BBD472-AB97-DDB5-F22A-0DDDEA4B2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4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D31DD217-6A0C-E4E9-FAAE-227EC968F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4614F82-BC8C-E2E5-8605-3957BA0579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31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CF903672-781C-26FC-2BC3-D1B3AF41A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0ABCDCC-C81F-9B85-B09B-DBEC54B2E7F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1A60DC4-1BAE-149A-8BF3-A3B29496C4A1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/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/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-</a:t>
                  </a:r>
                  <a14:m>
                    <m:oMath xmlns:m="http://schemas.openxmlformats.org/officeDocument/2006/math">
                      <m:r>
                        <a:rPr kumimoji="0" lang="fr-FR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a14:m>
                  <a:endPara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789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5F37A14C-7A08-E122-D38A-227E79A83071}"/>
              </a:ext>
            </a:extLst>
          </p:cNvPr>
          <p:cNvSpPr/>
          <p:nvPr/>
        </p:nvSpPr>
        <p:spPr>
          <a:xfrm flipH="1">
            <a:off x="5354670" y="3369362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9209-1630-6D89-A412-1E101DCBC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6F0806B-EFB1-3E9D-1DD4-DADA20DAF56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بطرح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 على 12، من العدد 9 على 12 على المستقيم العددي نحصل على الكسر 5 على 9.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C0ED3B3-B7A2-370E-17CE-7669D5C70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581B61A6-A570-8F9D-B7EA-03C2787E5094}"/>
              </a:ext>
            </a:extLst>
          </p:cNvPr>
          <p:cNvGrpSpPr/>
          <p:nvPr/>
        </p:nvGrpSpPr>
        <p:grpSpPr>
          <a:xfrm>
            <a:off x="1198880" y="2447335"/>
            <a:ext cx="6323050" cy="2084175"/>
            <a:chOff x="1198880" y="2447335"/>
            <a:chExt cx="6323050" cy="208417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78C76-26E9-A497-5D63-7F2AD311FD68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E9B48516-2EEB-4A2D-5D16-4CCCC0AD74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231D28A8-E78E-B089-90A3-DEB4638BC5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7387FDCA-4F09-D89E-2F8D-146EF91979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AC20EDB5-380F-8B5F-67A0-3EF35383F2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1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9694DD9-BE60-2360-36F6-628279DA15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5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81BDCA90-A435-FAA1-8844-3314E77EAC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8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121EE271-7DF9-0669-AFB4-AF0416B88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37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27A7978B-5179-4807-EC27-ABB512DC7A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81E924FA-6029-67AB-C2C3-A9AD74496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43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73E789F5-71C0-9F2C-C5D3-4C21B7D70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9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FB7D9457-DA4C-AA68-B062-3C1346C0F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4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6C0823F0-085F-1AAE-5959-8DFADF6864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A50B212-81A0-5368-5226-C8A07695DC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31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A08CE7D5-044E-FF67-B239-285B61646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E34D403-A79D-66E7-4BBB-AA03540A3A6A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F377B37-6AB6-E8C0-D612-33ED0DF088D7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559FEF6E-3B55-2FDF-8347-91F702BF03AA}"/>
                    </a:ext>
                  </a:extLst>
                </p:cNvPr>
                <p:cNvSpPr txBox="1"/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559FEF6E-3B55-2FDF-8347-91F702BF03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0A481437-FDF7-3709-46D0-BD46B58F3F01}"/>
                    </a:ext>
                  </a:extLst>
                </p:cNvPr>
                <p:cNvSpPr txBox="1"/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-</a:t>
                  </a:r>
                  <a14:m>
                    <m:oMath xmlns:m="http://schemas.openxmlformats.org/officeDocument/2006/math">
                      <m:r>
                        <a:rPr kumimoji="0" lang="fr-FR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a14:m>
                  <a:endPara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0A481437-FDF7-3709-46D0-BD46B58F3F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789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3E1090-15C0-190E-A42E-A7D730814A3B}"/>
                    </a:ext>
                  </a:extLst>
                </p:cNvPr>
                <p:cNvSpPr txBox="1"/>
                <p:nvPr/>
              </p:nvSpPr>
              <p:spPr>
                <a:xfrm>
                  <a:off x="3599366" y="3709652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𝟓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3E1090-15C0-190E-A42E-A7D730814A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9366" y="3709652"/>
                  <a:ext cx="538807" cy="78483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4A05527A-C854-0CFA-0499-3E5298F4BC16}"/>
              </a:ext>
            </a:extLst>
          </p:cNvPr>
          <p:cNvSpPr/>
          <p:nvPr/>
        </p:nvSpPr>
        <p:spPr>
          <a:xfrm flipH="1">
            <a:off x="5354670" y="3369362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D45A9FF7-5944-8556-305C-DD67E7996253}"/>
              </a:ext>
            </a:extLst>
          </p:cNvPr>
          <p:cNvSpPr/>
          <p:nvPr/>
        </p:nvSpPr>
        <p:spPr>
          <a:xfrm flipH="1">
            <a:off x="4859370" y="3363498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01464C3B-40ED-D291-CFD5-CDA61C63A082}"/>
              </a:ext>
            </a:extLst>
          </p:cNvPr>
          <p:cNvSpPr/>
          <p:nvPr/>
        </p:nvSpPr>
        <p:spPr>
          <a:xfrm flipH="1">
            <a:off x="4364070" y="3357634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5949B492-778E-9EDD-84C6-3742944DA1B2}"/>
              </a:ext>
            </a:extLst>
          </p:cNvPr>
          <p:cNvSpPr/>
          <p:nvPr/>
        </p:nvSpPr>
        <p:spPr>
          <a:xfrm flipH="1">
            <a:off x="3868770" y="3351770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03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مجموع الكسرين هو: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4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44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418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3F43EF44-DE18-1F7B-3F92-D725EBB0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49" y="1818290"/>
            <a:ext cx="6697225" cy="45333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13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55362" y="2196662"/>
            <a:ext cx="2933162" cy="1313793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D11731C2-3417-0823-B0A6-A2741E33F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6" y="2613850"/>
            <a:ext cx="8140249" cy="31224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2430684" y="2683300"/>
            <a:ext cx="6068973" cy="44179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EFE99DC1-46D0-02B2-8E10-AEB1F8578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41" y="2613850"/>
            <a:ext cx="7198133" cy="276105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85702C-9798-0EBE-EFCD-2420C43805B6}"/>
              </a:ext>
            </a:extLst>
          </p:cNvPr>
          <p:cNvSpPr/>
          <p:nvPr/>
        </p:nvSpPr>
        <p:spPr>
          <a:xfrm>
            <a:off x="2164465" y="2625425"/>
            <a:ext cx="5333710" cy="4601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80702" y="375605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0FFCC40-01AA-B83E-2713-6092B0089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83" y="2033343"/>
            <a:ext cx="7273159" cy="409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55E4689D-ACBF-FF38-F105-6F23FC0D6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6" y="2613850"/>
            <a:ext cx="8140249" cy="312243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6F5BB-4AAE-AFFE-47C5-8EAD869B5F39}"/>
              </a:ext>
            </a:extLst>
          </p:cNvPr>
          <p:cNvSpPr/>
          <p:nvPr/>
        </p:nvSpPr>
        <p:spPr>
          <a:xfrm>
            <a:off x="2430684" y="2683300"/>
            <a:ext cx="6068973" cy="44179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797F894-3281-5AAC-304B-00FC2C18CADD}"/>
              </a:ext>
            </a:extLst>
          </p:cNvPr>
          <p:cNvSpPr txBox="1"/>
          <p:nvPr/>
        </p:nvSpPr>
        <p:spPr>
          <a:xfrm>
            <a:off x="6899279" y="3737388"/>
            <a:ext cx="55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800FB8F-010F-998F-B60C-E199511B979D}"/>
              </a:ext>
            </a:extLst>
          </p:cNvPr>
          <p:cNvSpPr txBox="1"/>
          <p:nvPr/>
        </p:nvSpPr>
        <p:spPr>
          <a:xfrm>
            <a:off x="6951104" y="3454757"/>
            <a:ext cx="40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0BABD6D-41DE-6347-E820-807ECB49DC08}"/>
              </a:ext>
            </a:extLst>
          </p:cNvPr>
          <p:cNvSpPr txBox="1"/>
          <p:nvPr/>
        </p:nvSpPr>
        <p:spPr>
          <a:xfrm>
            <a:off x="5774548" y="4607913"/>
            <a:ext cx="55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C9E758C-A05B-1995-C9BB-56D878B4C486}"/>
              </a:ext>
            </a:extLst>
          </p:cNvPr>
          <p:cNvSpPr txBox="1"/>
          <p:nvPr/>
        </p:nvSpPr>
        <p:spPr>
          <a:xfrm>
            <a:off x="5847393" y="4325282"/>
            <a:ext cx="40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3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EB5C303-A43D-5A29-DCFB-973BAB5E294E}"/>
              </a:ext>
            </a:extLst>
          </p:cNvPr>
          <p:cNvCxnSpPr>
            <a:cxnSpLocks/>
          </p:cNvCxnSpPr>
          <p:nvPr/>
        </p:nvCxnSpPr>
        <p:spPr>
          <a:xfrm>
            <a:off x="5842983" y="4703267"/>
            <a:ext cx="4099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DD24E4FE-4639-B45E-2469-D77D4C48DD60}"/>
              </a:ext>
            </a:extLst>
          </p:cNvPr>
          <p:cNvSpPr/>
          <p:nvPr/>
        </p:nvSpPr>
        <p:spPr>
          <a:xfrm flipH="1" flipV="1">
            <a:off x="2690747" y="5069578"/>
            <a:ext cx="216000" cy="162778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F18492EB-3F26-ACFE-6A57-ABDDE713D7FA}"/>
              </a:ext>
            </a:extLst>
          </p:cNvPr>
          <p:cNvSpPr/>
          <p:nvPr/>
        </p:nvSpPr>
        <p:spPr>
          <a:xfrm flipH="1" flipV="1">
            <a:off x="2474747" y="5081778"/>
            <a:ext cx="216000" cy="162778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Flèche : courbe vers le bas 14">
            <a:extLst>
              <a:ext uri="{FF2B5EF4-FFF2-40B4-BE49-F238E27FC236}">
                <a16:creationId xmlns:a16="http://schemas.microsoft.com/office/drawing/2014/main" id="{415FBE4B-A3FB-D159-58BF-32F1C0DF46D5}"/>
              </a:ext>
            </a:extLst>
          </p:cNvPr>
          <p:cNvSpPr/>
          <p:nvPr/>
        </p:nvSpPr>
        <p:spPr>
          <a:xfrm flipH="1" flipV="1">
            <a:off x="6321088" y="5050093"/>
            <a:ext cx="216000" cy="162778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lèche : courbe vers le bas 15">
            <a:extLst>
              <a:ext uri="{FF2B5EF4-FFF2-40B4-BE49-F238E27FC236}">
                <a16:creationId xmlns:a16="http://schemas.microsoft.com/office/drawing/2014/main" id="{A72DD6BF-F5D4-1F65-AA64-0145C4EECFC6}"/>
              </a:ext>
            </a:extLst>
          </p:cNvPr>
          <p:cNvSpPr/>
          <p:nvPr/>
        </p:nvSpPr>
        <p:spPr>
          <a:xfrm flipH="1" flipV="1">
            <a:off x="6105088" y="5062293"/>
            <a:ext cx="216000" cy="162778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AD58E9F3-5740-E87C-2217-6BEDDCDA4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49" y="1818290"/>
            <a:ext cx="6697225" cy="453332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13،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29712" y="3773213"/>
            <a:ext cx="2816772" cy="1366345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nombre, diagramme, Police&#10;&#10;Le contenu généré par l’IA peut être incorrect.">
            <a:extLst>
              <a:ext uri="{FF2B5EF4-FFF2-40B4-BE49-F238E27FC236}">
                <a16:creationId xmlns:a16="http://schemas.microsoft.com/office/drawing/2014/main" id="{FBAC4997-491A-1A71-4BDB-A9403B2C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42" y="2068128"/>
            <a:ext cx="8280304" cy="41242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A1066E-592C-5ADB-E1AD-B1B5D7F9F263}"/>
              </a:ext>
            </a:extLst>
          </p:cNvPr>
          <p:cNvSpPr txBox="1"/>
          <p:nvPr/>
        </p:nvSpPr>
        <p:spPr>
          <a:xfrm>
            <a:off x="1087846" y="4517730"/>
            <a:ext cx="52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B29855-2083-894D-C4D3-2ADBF668121A}"/>
              </a:ext>
            </a:extLst>
          </p:cNvPr>
          <p:cNvSpPr txBox="1"/>
          <p:nvPr/>
        </p:nvSpPr>
        <p:spPr>
          <a:xfrm>
            <a:off x="1135142" y="3253669"/>
            <a:ext cx="40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50F46C-69DB-FA30-3E02-67F80429BCC1}"/>
              </a:ext>
            </a:extLst>
          </p:cNvPr>
          <p:cNvSpPr txBox="1"/>
          <p:nvPr/>
        </p:nvSpPr>
        <p:spPr>
          <a:xfrm>
            <a:off x="3207430" y="4517729"/>
            <a:ext cx="52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1DD17-7CE9-4D92-F9BB-BAE2E8631BDD}"/>
              </a:ext>
            </a:extLst>
          </p:cNvPr>
          <p:cNvSpPr txBox="1"/>
          <p:nvPr/>
        </p:nvSpPr>
        <p:spPr>
          <a:xfrm>
            <a:off x="3351068" y="3246363"/>
            <a:ext cx="40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1DEB3B-0C25-2965-4AB6-EB97217653A2}"/>
              </a:ext>
            </a:extLst>
          </p:cNvPr>
          <p:cNvSpPr txBox="1"/>
          <p:nvPr/>
        </p:nvSpPr>
        <p:spPr>
          <a:xfrm>
            <a:off x="5236821" y="3265144"/>
            <a:ext cx="40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1DB107D-0DBE-EF7B-4C94-210FD6F19064}"/>
              </a:ext>
            </a:extLst>
          </p:cNvPr>
          <p:cNvSpPr txBox="1"/>
          <p:nvPr/>
        </p:nvSpPr>
        <p:spPr>
          <a:xfrm>
            <a:off x="5179015" y="4517729"/>
            <a:ext cx="52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A2B5351-0BC5-EF82-3764-F78D5826E7BC}"/>
              </a:ext>
            </a:extLst>
          </p:cNvPr>
          <p:cNvSpPr txBox="1"/>
          <p:nvPr/>
        </p:nvSpPr>
        <p:spPr>
          <a:xfrm>
            <a:off x="7094490" y="4517729"/>
            <a:ext cx="52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1B15270-524A-961D-1053-EBB1DC83C20A}"/>
              </a:ext>
            </a:extLst>
          </p:cNvPr>
          <p:cNvSpPr txBox="1"/>
          <p:nvPr/>
        </p:nvSpPr>
        <p:spPr>
          <a:xfrm>
            <a:off x="7122574" y="3243159"/>
            <a:ext cx="52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12 و13.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4488BBCF-D84A-1EAA-6488-CAFED1A7A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49" y="1818290"/>
            <a:ext cx="6697225" cy="45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14524</TotalTime>
  <Words>806</Words>
  <Application>Microsoft Office PowerPoint</Application>
  <PresentationFormat>Affichage à l'écran (4:3)</PresentationFormat>
  <Paragraphs>219</Paragraphs>
  <Slides>53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8" baseType="lpstr">
      <vt:lpstr>Calibri</vt:lpstr>
      <vt:lpstr>Dosis</vt:lpstr>
      <vt:lpstr>Wingdings</vt:lpstr>
      <vt:lpstr>Aptos Display</vt:lpstr>
      <vt:lpstr>Cambria Math</vt:lpstr>
      <vt:lpstr>Aptos</vt:lpstr>
      <vt:lpstr>Chalkboard</vt:lpstr>
      <vt:lpstr>Arial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2026-02-07T17:33:00Z</dcterms:modified>
</cp:coreProperties>
</file>