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58"/>
  </p:notesMasterIdLst>
  <p:handoutMasterIdLst>
    <p:handoutMasterId r:id="rId59"/>
  </p:handoutMasterIdLst>
  <p:sldIdLst>
    <p:sldId id="2134806761" r:id="rId4"/>
    <p:sldId id="2134806762" r:id="rId5"/>
    <p:sldId id="2134806763" r:id="rId6"/>
    <p:sldId id="2134806764" r:id="rId7"/>
    <p:sldId id="2134806765" r:id="rId8"/>
    <p:sldId id="2134806766" r:id="rId9"/>
    <p:sldId id="2134806767" r:id="rId10"/>
    <p:sldId id="2134806768" r:id="rId11"/>
    <p:sldId id="2134806769" r:id="rId12"/>
    <p:sldId id="2134806770" r:id="rId13"/>
    <p:sldId id="2134806771" r:id="rId14"/>
    <p:sldId id="2134806793" r:id="rId15"/>
    <p:sldId id="2134806794" r:id="rId16"/>
    <p:sldId id="2134806795" r:id="rId17"/>
    <p:sldId id="2134806707" r:id="rId18"/>
    <p:sldId id="2134806796" r:id="rId19"/>
    <p:sldId id="2134806785" r:id="rId20"/>
    <p:sldId id="2134806784" r:id="rId21"/>
    <p:sldId id="2134806797" r:id="rId22"/>
    <p:sldId id="2134806659" r:id="rId23"/>
    <p:sldId id="2134806755" r:id="rId24"/>
    <p:sldId id="2134806756" r:id="rId25"/>
    <p:sldId id="2134806757" r:id="rId26"/>
    <p:sldId id="2134806733" r:id="rId27"/>
    <p:sldId id="2134806734" r:id="rId28"/>
    <p:sldId id="2134806638" r:id="rId29"/>
    <p:sldId id="2134806675" r:id="rId30"/>
    <p:sldId id="2134806600" r:id="rId31"/>
    <p:sldId id="2134806700" r:id="rId32"/>
    <p:sldId id="2134806712" r:id="rId33"/>
    <p:sldId id="2134806667" r:id="rId34"/>
    <p:sldId id="2134806665" r:id="rId35"/>
    <p:sldId id="2134806599" r:id="rId36"/>
    <p:sldId id="2134806735" r:id="rId37"/>
    <p:sldId id="2134806686" r:id="rId38"/>
    <p:sldId id="2134806758" r:id="rId39"/>
    <p:sldId id="2134806759" r:id="rId40"/>
    <p:sldId id="2134806760" r:id="rId41"/>
    <p:sldId id="2134806747" r:id="rId42"/>
    <p:sldId id="2134806748" r:id="rId43"/>
    <p:sldId id="2134806598" r:id="rId44"/>
    <p:sldId id="2134806652" r:id="rId45"/>
    <p:sldId id="2134806688" r:id="rId46"/>
    <p:sldId id="2134806750" r:id="rId47"/>
    <p:sldId id="2134806696" r:id="rId48"/>
    <p:sldId id="2134806749" r:id="rId49"/>
    <p:sldId id="2134806798" r:id="rId50"/>
    <p:sldId id="2134806799" r:id="rId51"/>
    <p:sldId id="2134806690" r:id="rId52"/>
    <p:sldId id="2134806751" r:id="rId53"/>
    <p:sldId id="789" r:id="rId54"/>
    <p:sldId id="2134806626" r:id="rId55"/>
    <p:sldId id="2134806639" r:id="rId56"/>
    <p:sldId id="980" r:id="rId57"/>
  </p:sldIdLst>
  <p:sldSz cx="9144000" cy="6858000" type="screen4x3"/>
  <p:notesSz cx="6735763" cy="9866313"/>
  <p:embeddedFontLst>
    <p:embeddedFont>
      <p:font typeface="Dosis" pitchFamily="2" charset="0"/>
      <p:regular r:id="rId6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2134806761"/>
            <p14:sldId id="2134806762"/>
            <p14:sldId id="2134806763"/>
            <p14:sldId id="2134806764"/>
            <p14:sldId id="2134806765"/>
            <p14:sldId id="2134806766"/>
            <p14:sldId id="2134806767"/>
            <p14:sldId id="2134806768"/>
            <p14:sldId id="2134806769"/>
            <p14:sldId id="2134806770"/>
            <p14:sldId id="2134806771"/>
            <p14:sldId id="2134806793"/>
            <p14:sldId id="2134806794"/>
            <p14:sldId id="2134806795"/>
            <p14:sldId id="2134806707"/>
            <p14:sldId id="2134806796"/>
            <p14:sldId id="2134806785"/>
            <p14:sldId id="2134806784"/>
            <p14:sldId id="2134806797"/>
            <p14:sldId id="2134806659"/>
            <p14:sldId id="2134806755"/>
            <p14:sldId id="2134806756"/>
            <p14:sldId id="2134806757"/>
            <p14:sldId id="2134806733"/>
            <p14:sldId id="2134806734"/>
            <p14:sldId id="2134806638"/>
            <p14:sldId id="2134806675"/>
            <p14:sldId id="2134806600"/>
            <p14:sldId id="2134806700"/>
            <p14:sldId id="2134806712"/>
            <p14:sldId id="2134806667"/>
            <p14:sldId id="2134806665"/>
            <p14:sldId id="2134806599"/>
            <p14:sldId id="2134806735"/>
            <p14:sldId id="2134806686"/>
            <p14:sldId id="2134806758"/>
            <p14:sldId id="2134806759"/>
            <p14:sldId id="2134806760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88"/>
            <p14:sldId id="2134806750"/>
            <p14:sldId id="2134806696"/>
            <p14:sldId id="2134806749"/>
            <p14:sldId id="2134806798"/>
            <p14:sldId id="2134806799"/>
            <p14:sldId id="2134806690"/>
            <p14:sldId id="2134806751"/>
            <p14:sldId id="789"/>
            <p14:sldId id="2134806626"/>
            <p14:sldId id="2134806639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8301"/>
    <a:srgbClr val="3A8F98"/>
    <a:srgbClr val="00AB9B"/>
    <a:srgbClr val="2B7589"/>
    <a:srgbClr val="FFDA6D"/>
    <a:srgbClr val="FC8E00"/>
    <a:srgbClr val="FFEFB9"/>
    <a:srgbClr val="00E4CF"/>
    <a:srgbClr val="9BD3D9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08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66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font" Target="fonts/font2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1.fntdata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2T15:54:00.545"/>
    </inkml:context>
    <inkml:brush xml:id="br0">
      <inkml:brushProperty name="width" value="0.05" units="cm"/>
      <inkml:brushProperty name="height" value="0.3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3T09:55:21.815"/>
    </inkml:context>
    <inkml:brush xml:id="br0">
      <inkml:brushProperty name="width" value="0.1" units="cm"/>
      <inkml:brushProperty name="height" value="0.6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3T09:55:44.207"/>
    </inkml:context>
    <inkml:brush xml:id="br0">
      <inkml:brushProperty name="width" value="0.1" units="cm"/>
      <inkml:brushProperty name="height" value="0.6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1789 0 0,'-1788'4095'0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3T09:55:53.138"/>
    </inkml:context>
    <inkml:brush xml:id="br0">
      <inkml:brushProperty name="width" value="0.1" units="cm"/>
      <inkml:brushProperty name="height" value="0.6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2006 0,'-4'9,"-11"20,-15 28,-17 30,-13 27,-5 12,0-3,6-13,9-21,8-16,12-17,6-14,3-8,1-3,-1-5,3 5,0 2,-1 0,-1 3,-3 5,4-1,0 1,-2 4,0-3,-2-3,3 0,5-1,1 0,-2-5,2-5,-1 3,-3 4,-2 5,-3 5,-1 4,-1 1,4 2,0 1,0 0,-1-5,-1-6,3-5,1-5,4-4,-1-2,-1 0,-3-2,2 6,1 0,-3 1,-1 3,-2 6,3 3,1-4,3-1,0-7,-2 1,3-1,-1-2,-2 4,-3 0,3 4,0 3,-2 1,-1 1,2-2,0-3,4-3,0-8,2-4,4-1,-2 0,-3 1,1 1,3 1,-2 1,1 5,-1-2,1-3,-2 5,-4 1,2-1,4 0,-2-6,2-2,3-1,-2 0,1 2,2 1,2 1,-3 0,1 1,-4 0,-3-5,-1 0,4-1,3 2,-2-4,1 0,-2 1,1 2,2 2,-3 1,-3-3,-4-1,2 0,2-2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3T09:55:56.674"/>
    </inkml:context>
    <inkml:brush xml:id="br0">
      <inkml:brushProperty name="width" value="0.1" units="cm"/>
      <inkml:brushProperty name="height" value="0.6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1660 0 0,'-1660'4069'0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3T09:55:59.809"/>
    </inkml:context>
    <inkml:brush xml:id="br0">
      <inkml:brushProperty name="width" value="0.1" units="cm"/>
      <inkml:brushProperty name="height" value="0.6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1281 1,'0'9,"0"16,-4 12,-6 28,-10 32,-7 18,-6 11,-12 10,-7 10,-3-4,-1-7,5-6,6-6,6-11,2-7,2-8,7-12,4-7,6-8,2-7,-1-6,-2-3,2-7,5-2,3 0,4-4,-2 1,-4 1,0 3,-3 6,1 8,-1 3,-3-1,1 6,-1 15,-1 1,1-1,0-4,2-8,4-3,4-8,-1-5,-4-13,0-8,3-6,-2-4,0-1,3 0,3 1,-3 4,1 7,1 6,-3 1,0 1,-3-6,1 0,-2-3,1-2,2-2,4-3,-3 0,2-1,0-1,-1 1,-1-1,-2 1,0-1,2 1,-2 0,1 0,-2 0,1 0,2 0,-2 0,-2 0,-1 0,4 0,2-1,3 1,3 0,1 0,-4-4,-4-7,-2-9,1-6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gif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png"/><Relationship Id="rId4" Type="http://schemas.openxmlformats.org/officeDocument/2006/relationships/customXml" Target="../ink/ink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emf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12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0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customXml" Target="../ink/ink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8.png"/><Relationship Id="rId4" Type="http://schemas.openxmlformats.org/officeDocument/2006/relationships/image" Target="../media/image16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3.png"/><Relationship Id="rId4" Type="http://schemas.openxmlformats.org/officeDocument/2006/relationships/image" Target="../media/image33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png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png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5.png"/><Relationship Id="rId4" Type="http://schemas.openxmlformats.org/officeDocument/2006/relationships/image" Target="../media/image33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media" Target="../media/media5.mp4"/><Relationship Id="rId7" Type="http://schemas.openxmlformats.org/officeDocument/2006/relationships/image" Target="../media/image5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Relationship Id="rId9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ال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مراجعة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CC Arbc" panose="020B0503020203020204" pitchFamily="34" charset="-78"/>
              <a:ea typeface="+mn-ea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4" y="5365609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4408743" y="5137630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2619778" y="5632966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ACAA599-7E96-C543-7DEE-938321F67450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17AB9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7C2DB8B-A6B6-AA93-CE2B-A9C30AE2D708}"/>
              </a:ext>
            </a:extLst>
          </p:cNvPr>
          <p:cNvGrpSpPr/>
          <p:nvPr/>
        </p:nvGrpSpPr>
        <p:grpSpPr>
          <a:xfrm>
            <a:off x="556351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F8F2D84-6E32-5392-DC6F-B5BFD9088DB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1413CEDA-8ACE-5FF1-6906-DD99C4A871C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73BCB77B-BF5C-4AB3-1083-710339C13A22}"/>
                </a:ext>
              </a:extLst>
            </p:cNvPr>
            <p:cNvSpPr txBox="1">
              <a:spLocks/>
            </p:cNvSpPr>
            <p:nvPr/>
          </p:nvSpPr>
          <p:spPr>
            <a:xfrm>
              <a:off x="818669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 (التحول)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DD26821-3DE6-B1A2-2409-FD9656ED04EB}"/>
              </a:ext>
            </a:extLst>
          </p:cNvPr>
          <p:cNvGrpSpPr/>
          <p:nvPr/>
        </p:nvGrpSpPr>
        <p:grpSpPr>
          <a:xfrm>
            <a:off x="4557298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FD1AD54-3740-253C-2817-E4BBD9B1A64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8B257147-FC6E-3B01-2CF4-AF4466A5E6B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362F5EB3-9CF0-98FD-0CB2-1FF682D98C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8A7EB1C4-0C8F-443D-EFB1-B8ED618880E6}"/>
              </a:ext>
            </a:extLst>
          </p:cNvPr>
          <p:cNvSpPr txBox="1"/>
          <p:nvPr/>
        </p:nvSpPr>
        <p:spPr>
          <a:xfrm>
            <a:off x="4736360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جدول الضرب للعدد 9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92E5550-4BEF-4148-C265-1F4816ED7C55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087D15-FBBE-D64B-2FF3-EF93A174384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B4F03EC4-BCC9-E4EC-C3E7-2BDF375243E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B596924E-210C-B428-73D3-DB17AFE2885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7A99E5B-9776-2D19-E95C-8727FF646776}"/>
              </a:ext>
            </a:extLst>
          </p:cNvPr>
          <p:cNvGrpSpPr/>
          <p:nvPr/>
        </p:nvGrpSpPr>
        <p:grpSpPr>
          <a:xfrm>
            <a:off x="527820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E5DA999-6C3F-967C-1486-7B8540E6333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C8EAC29E-E798-1327-AC3F-B763DAD170F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E6352A5-46E4-CDA8-3E54-E18AF5EBBA0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5DEADC29-9F3F-27F3-E543-2C3659914E42}"/>
              </a:ext>
            </a:extLst>
          </p:cNvPr>
          <p:cNvSpPr txBox="1"/>
          <p:nvPr/>
        </p:nvSpPr>
        <p:spPr>
          <a:xfrm>
            <a:off x="706882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وترتيب الأعداد من 0 إلى 999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86F0D67-BBC4-A871-0A4A-CBD427D60167}"/>
              </a:ext>
            </a:extLst>
          </p:cNvPr>
          <p:cNvSpPr txBox="1"/>
          <p:nvPr/>
        </p:nvSpPr>
        <p:spPr>
          <a:xfrm>
            <a:off x="4636622" y="4204749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حصر الأعداد من 0 إلى 999 باستعمال المستقيم العددي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7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11A42A5D-246E-730D-6F0A-409D206C3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993" y="2449446"/>
            <a:ext cx="3100892" cy="3884833"/>
          </a:xfrm>
          <a:prstGeom prst="rect">
            <a:avLst/>
          </a:prstGeom>
        </p:spPr>
      </p:pic>
      <p:pic>
        <p:nvPicPr>
          <p:cNvPr id="9" name="Image 8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3BFE3C3C-2BCC-E628-CC6B-0B69C5D0C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009" y="2435485"/>
            <a:ext cx="3100892" cy="386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5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800808" y="3299426"/>
            <a:ext cx="5759988" cy="127499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F24C40DE-6E7F-9B2E-84AB-58F6E940FAEE}"/>
              </a:ext>
            </a:extLst>
          </p:cNvPr>
          <p:cNvSpPr txBox="1"/>
          <p:nvPr/>
        </p:nvSpPr>
        <p:spPr>
          <a:xfrm>
            <a:off x="1531961" y="3357270"/>
            <a:ext cx="548575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جدول الضرب للعدد 9.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وترتيب وموضعة وحصر الأعداد من 0 إلى 999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التحول باستخدام نموذج الأشرطة. </a:t>
            </a:r>
          </a:p>
        </p:txBody>
      </p:sp>
    </p:spTree>
    <p:extLst>
      <p:ext uri="{BB962C8B-B14F-4D97-AF65-F5344CB8AC3E}">
        <p14:creationId xmlns:p14="http://schemas.microsoft.com/office/powerpoint/2010/main" val="40748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8204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9FBD86E0-70B1-D490-C130-74655A457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247" y="1872774"/>
            <a:ext cx="3647521" cy="4585616"/>
          </a:xfrm>
          <a:prstGeom prst="rect">
            <a:avLst/>
          </a:prstGeom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B251A73-34A1-9A24-3A1B-51426D86D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99" y="1858778"/>
            <a:ext cx="3546062" cy="458561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كراساتكم، ص 36، سنصحح تمارين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3BB8BE4-FC91-C890-0B21-FD87A3F7399C}"/>
              </a:ext>
            </a:extLst>
          </p:cNvPr>
          <p:cNvSpPr/>
          <p:nvPr/>
        </p:nvSpPr>
        <p:spPr>
          <a:xfrm>
            <a:off x="1380937" y="4273421"/>
            <a:ext cx="3020272" cy="1890850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CCFDF60-BBFE-6630-01C4-C34B3D45C166}"/>
              </a:ext>
            </a:extLst>
          </p:cNvPr>
          <p:cNvSpPr/>
          <p:nvPr/>
        </p:nvSpPr>
        <p:spPr>
          <a:xfrm>
            <a:off x="4702629" y="4413378"/>
            <a:ext cx="3067732" cy="1735495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4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3C20841-9FFB-1BF3-FF32-65B0CAD61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025" y="2043902"/>
            <a:ext cx="6436624" cy="420710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2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DA48636-CBD0-266F-A52E-D715A831C7FC}"/>
              </a:ext>
            </a:extLst>
          </p:cNvPr>
          <p:cNvSpPr/>
          <p:nvPr/>
        </p:nvSpPr>
        <p:spPr>
          <a:xfrm>
            <a:off x="1959430" y="4306079"/>
            <a:ext cx="1754155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D0B17-9F9F-E28D-BD86-1D619980360A}"/>
              </a:ext>
            </a:extLst>
          </p:cNvPr>
          <p:cNvSpPr/>
          <p:nvPr/>
        </p:nvSpPr>
        <p:spPr>
          <a:xfrm>
            <a:off x="1962539" y="4579776"/>
            <a:ext cx="640703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CEE99-E77F-071F-DE33-0AC7A5DD3DFB}"/>
              </a:ext>
            </a:extLst>
          </p:cNvPr>
          <p:cNvSpPr/>
          <p:nvPr/>
        </p:nvSpPr>
        <p:spPr>
          <a:xfrm>
            <a:off x="2606352" y="4579779"/>
            <a:ext cx="1107234" cy="2752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17F504-F0A7-74A5-D0E8-B3AF809AA45C}"/>
              </a:ext>
            </a:extLst>
          </p:cNvPr>
          <p:cNvSpPr txBox="1"/>
          <p:nvPr/>
        </p:nvSpPr>
        <p:spPr>
          <a:xfrm>
            <a:off x="4460034" y="4562673"/>
            <a:ext cx="302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+ 24 = 29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443DEE-DB4F-C982-3EA5-0C1ECA7CD4C8}"/>
              </a:ext>
            </a:extLst>
          </p:cNvPr>
          <p:cNvSpPr txBox="1"/>
          <p:nvPr/>
        </p:nvSpPr>
        <p:spPr>
          <a:xfrm>
            <a:off x="4842589" y="5663682"/>
            <a:ext cx="522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7B144-5045-3C93-2DA8-089D52FF0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2033938-7315-AD4B-C3F1-5A4BFCB46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215" y="1742407"/>
            <a:ext cx="6442923" cy="4679464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BD786E-3421-678F-079B-DD9560B9E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EA51807-ACBE-8033-24D6-CAD490A91EA7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2B37D-2059-0655-630B-4D2231E41E48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E45D21C-88FD-8C8A-ED7C-EB8C40CDC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FDC9F8F-3B9D-4055-093D-137FCD4FBE5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A063F36-7E25-40D3-C2AD-09DB6325AF81}"/>
              </a:ext>
            </a:extLst>
          </p:cNvPr>
          <p:cNvSpPr/>
          <p:nvPr/>
        </p:nvSpPr>
        <p:spPr>
          <a:xfrm>
            <a:off x="1828799" y="4334069"/>
            <a:ext cx="1754155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97FC94-69ED-2B8C-88B5-D9E00645A935}"/>
              </a:ext>
            </a:extLst>
          </p:cNvPr>
          <p:cNvSpPr/>
          <p:nvPr/>
        </p:nvSpPr>
        <p:spPr>
          <a:xfrm>
            <a:off x="1831908" y="4607766"/>
            <a:ext cx="724680" cy="2752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E878D7-B478-1831-5A0D-A0C42D1926DF}"/>
              </a:ext>
            </a:extLst>
          </p:cNvPr>
          <p:cNvSpPr/>
          <p:nvPr/>
        </p:nvSpPr>
        <p:spPr>
          <a:xfrm>
            <a:off x="2556587" y="4607770"/>
            <a:ext cx="1026367" cy="2752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64DC57-EB00-A00E-5047-3E31F137DB9F}"/>
              </a:ext>
            </a:extLst>
          </p:cNvPr>
          <p:cNvSpPr txBox="1"/>
          <p:nvPr/>
        </p:nvSpPr>
        <p:spPr>
          <a:xfrm>
            <a:off x="4413375" y="4525344"/>
            <a:ext cx="302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50 – 20 = 30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B61243-9F79-21E2-5912-BF302F946514}"/>
              </a:ext>
            </a:extLst>
          </p:cNvPr>
          <p:cNvSpPr txBox="1"/>
          <p:nvPr/>
        </p:nvSpPr>
        <p:spPr>
          <a:xfrm>
            <a:off x="6046244" y="5934266"/>
            <a:ext cx="522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73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5655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9F2830E-31A5-AB25-32F2-40A57316F2A1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15.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00D77C06-553B-FF66-21D2-914C0372F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346" y="1743307"/>
            <a:ext cx="3435309" cy="478653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228C552-0EC7-A3F4-7C13-BFFF02492619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15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F8CE60-7AEE-324B-1295-4DCCB0A74535}"/>
              </a:ext>
            </a:extLst>
          </p:cNvPr>
          <p:cNvSpPr/>
          <p:nvPr/>
        </p:nvSpPr>
        <p:spPr>
          <a:xfrm>
            <a:off x="3091542" y="4537790"/>
            <a:ext cx="3020315" cy="4027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40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45EF38-DD3A-E351-3466-E42A5B298FEE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العمليات التالية.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B560CE-3457-3E64-BD40-102CC068B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3020992"/>
            <a:ext cx="7557025" cy="816016"/>
          </a:xfrm>
          <a:prstGeom prst="rect">
            <a:avLst/>
          </a:prstGeom>
        </p:spPr>
      </p:pic>
      <p:pic>
        <p:nvPicPr>
          <p:cNvPr id="6" name="Image 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2D286E1-0AC9-B027-E2A9-66E1E60F50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5EA188B-BF8F-8E53-D6D9-4FC296992237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5B59662-7451-AECA-A980-7BDBCC5DB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3020992"/>
            <a:ext cx="7557025" cy="81601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1361216-4CC9-E817-A715-33579617EC3A}"/>
              </a:ext>
            </a:extLst>
          </p:cNvPr>
          <p:cNvSpPr txBox="1"/>
          <p:nvPr/>
        </p:nvSpPr>
        <p:spPr>
          <a:xfrm>
            <a:off x="2174037" y="3060442"/>
            <a:ext cx="620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27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4FC951A-FCC3-7229-FB81-2A4CE604F509}"/>
              </a:ext>
            </a:extLst>
          </p:cNvPr>
          <p:cNvSpPr txBox="1"/>
          <p:nvPr/>
        </p:nvSpPr>
        <p:spPr>
          <a:xfrm>
            <a:off x="2200476" y="3422781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99007A-1BF9-6E9E-98EE-DA68B868A932}"/>
              </a:ext>
            </a:extLst>
          </p:cNvPr>
          <p:cNvSpPr txBox="1"/>
          <p:nvPr/>
        </p:nvSpPr>
        <p:spPr>
          <a:xfrm>
            <a:off x="4421158" y="3060441"/>
            <a:ext cx="6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37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32A40B-54CE-A030-6270-81C7D9490E99}"/>
              </a:ext>
            </a:extLst>
          </p:cNvPr>
          <p:cNvSpPr txBox="1"/>
          <p:nvPr/>
        </p:nvSpPr>
        <p:spPr>
          <a:xfrm>
            <a:off x="4447596" y="3422780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500A225-669A-1793-462D-524DD9E16A80}"/>
              </a:ext>
            </a:extLst>
          </p:cNvPr>
          <p:cNvSpPr txBox="1"/>
          <p:nvPr/>
        </p:nvSpPr>
        <p:spPr>
          <a:xfrm>
            <a:off x="6710262" y="3060441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71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8D05578-9EA7-B005-FB3B-D2F324C3C3D7}"/>
              </a:ext>
            </a:extLst>
          </p:cNvPr>
          <p:cNvSpPr txBox="1"/>
          <p:nvPr/>
        </p:nvSpPr>
        <p:spPr>
          <a:xfrm>
            <a:off x="6672938" y="3422780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77593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476E4-CABF-97F5-513D-4B69CDD00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27D2FC2-BE30-CE91-80F4-CEB1217E7B8E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أنجزوا هاتين العمليتين على كراسات الحساب الذهني.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408E9A-B29D-3DA0-81A5-C4D1CF78E1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2EAE82E-0DE1-38F0-A260-7FF64BD0A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665" y="2463566"/>
            <a:ext cx="6870023" cy="260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0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B5E10-D5B8-FCA1-CF10-297FCAD31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6E051ED-775C-E4D0-2355-8B90AF9BA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665" y="2463566"/>
            <a:ext cx="6870023" cy="26026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69BE8B-BD22-A31A-F098-067721C494F1}"/>
              </a:ext>
            </a:extLst>
          </p:cNvPr>
          <p:cNvSpPr txBox="1"/>
          <p:nvPr/>
        </p:nvSpPr>
        <p:spPr>
          <a:xfrm>
            <a:off x="2035629" y="839758"/>
            <a:ext cx="54665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2840E4-2F7E-C52C-85D4-10A0D7DCC9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B8CFCF7-846B-2EFB-7C27-3C2C3BC25124}"/>
              </a:ext>
            </a:extLst>
          </p:cNvPr>
          <p:cNvSpPr txBox="1"/>
          <p:nvPr/>
        </p:nvSpPr>
        <p:spPr>
          <a:xfrm>
            <a:off x="5934279" y="4432045"/>
            <a:ext cx="1605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5    0    5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464A2CD-0AD0-5372-9A64-A3EB71EC6B73}"/>
              </a:ext>
            </a:extLst>
          </p:cNvPr>
          <p:cNvSpPr txBox="1"/>
          <p:nvPr/>
        </p:nvSpPr>
        <p:spPr>
          <a:xfrm>
            <a:off x="1803915" y="4435148"/>
            <a:ext cx="1605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5    3    7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FAB1A1-FC53-2859-B39B-E7E1B16F1D9A}"/>
              </a:ext>
            </a:extLst>
          </p:cNvPr>
          <p:cNvSpPr txBox="1"/>
          <p:nvPr/>
        </p:nvSpPr>
        <p:spPr>
          <a:xfrm>
            <a:off x="2357536" y="2917376"/>
            <a:ext cx="504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3F4BDE-7CA1-54BB-C6D8-0DA994527B86}"/>
              </a:ext>
            </a:extLst>
          </p:cNvPr>
          <p:cNvSpPr/>
          <p:nvPr/>
        </p:nvSpPr>
        <p:spPr>
          <a:xfrm>
            <a:off x="2404190" y="2982692"/>
            <a:ext cx="233263" cy="255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E5D4C5-4997-742C-DC0E-34E8FBD7EAD3}"/>
              </a:ext>
            </a:extLst>
          </p:cNvPr>
          <p:cNvSpPr txBox="1"/>
          <p:nvPr/>
        </p:nvSpPr>
        <p:spPr>
          <a:xfrm>
            <a:off x="2855688" y="2920484"/>
            <a:ext cx="671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589EAB-0BC5-1587-D184-B1B62AD153AA}"/>
              </a:ext>
            </a:extLst>
          </p:cNvPr>
          <p:cNvSpPr/>
          <p:nvPr/>
        </p:nvSpPr>
        <p:spPr>
          <a:xfrm>
            <a:off x="2947193" y="2985800"/>
            <a:ext cx="310473" cy="255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703F8BC-FA46-9647-37F9-6685A1532DFC}"/>
              </a:ext>
            </a:extLst>
          </p:cNvPr>
          <p:cNvSpPr txBox="1"/>
          <p:nvPr/>
        </p:nvSpPr>
        <p:spPr>
          <a:xfrm>
            <a:off x="6484779" y="2976469"/>
            <a:ext cx="504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60CB94-31D8-93BF-36C6-6EB3D1BA4216}"/>
              </a:ext>
            </a:extLst>
          </p:cNvPr>
          <p:cNvSpPr/>
          <p:nvPr/>
        </p:nvSpPr>
        <p:spPr>
          <a:xfrm>
            <a:off x="6531433" y="3041785"/>
            <a:ext cx="233263" cy="255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A45F3E1-3546-F4C3-4605-C629BC6B3674}"/>
              </a:ext>
            </a:extLst>
          </p:cNvPr>
          <p:cNvSpPr txBox="1"/>
          <p:nvPr/>
        </p:nvSpPr>
        <p:spPr>
          <a:xfrm>
            <a:off x="6982931" y="2979577"/>
            <a:ext cx="671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B0370F-65F5-D8FE-949C-3030B527480D}"/>
              </a:ext>
            </a:extLst>
          </p:cNvPr>
          <p:cNvSpPr/>
          <p:nvPr/>
        </p:nvSpPr>
        <p:spPr>
          <a:xfrm>
            <a:off x="7074436" y="3044893"/>
            <a:ext cx="310473" cy="255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DA80BEB9-5244-8601-3D80-072E09BE9BCB}"/>
                  </a:ext>
                </a:extLst>
              </p14:cNvPr>
              <p14:cNvContentPartPr/>
              <p14:nvPr/>
            </p14:nvContentPartPr>
            <p14:xfrm>
              <a:off x="-569388" y="1221950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DA80BEB9-5244-8601-3D80-072E09BE9B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578388" y="1168310"/>
                <a:ext cx="18000" cy="10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4C3CC98-C996-8435-3321-E0B9B147B945}"/>
              </a:ext>
            </a:extLst>
          </p:cNvPr>
          <p:cNvCxnSpPr>
            <a:cxnSpLocks/>
          </p:cNvCxnSpPr>
          <p:nvPr/>
        </p:nvCxnSpPr>
        <p:spPr>
          <a:xfrm flipH="1">
            <a:off x="6559426" y="3348586"/>
            <a:ext cx="205479" cy="206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149661D-7DC3-67B1-3C69-21A39FAC3520}"/>
              </a:ext>
            </a:extLst>
          </p:cNvPr>
          <p:cNvCxnSpPr>
            <a:cxnSpLocks/>
          </p:cNvCxnSpPr>
          <p:nvPr/>
        </p:nvCxnSpPr>
        <p:spPr>
          <a:xfrm flipH="1">
            <a:off x="7113043" y="3342367"/>
            <a:ext cx="205479" cy="206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531C1A6-42B1-929B-0ABF-1F8658DB3DAF}"/>
              </a:ext>
            </a:extLst>
          </p:cNvPr>
          <p:cNvCxnSpPr>
            <a:cxnSpLocks/>
          </p:cNvCxnSpPr>
          <p:nvPr/>
        </p:nvCxnSpPr>
        <p:spPr>
          <a:xfrm flipH="1">
            <a:off x="2457067" y="3351693"/>
            <a:ext cx="205479" cy="206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0FC8442-08EE-16B2-23C4-F64595CF93A0}"/>
              </a:ext>
            </a:extLst>
          </p:cNvPr>
          <p:cNvCxnSpPr>
            <a:cxnSpLocks/>
          </p:cNvCxnSpPr>
          <p:nvPr/>
        </p:nvCxnSpPr>
        <p:spPr>
          <a:xfrm flipH="1">
            <a:off x="3010684" y="3345474"/>
            <a:ext cx="205479" cy="206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58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87E5B-DD80-1C68-CFEF-440E2BBB8D90}"/>
              </a:ext>
            </a:extLst>
          </p:cNvPr>
          <p:cNvSpPr txBox="1"/>
          <p:nvPr/>
        </p:nvSpPr>
        <p:spPr>
          <a:xfrm>
            <a:off x="2113934" y="3506415"/>
            <a:ext cx="3805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إنشاء جدول الضرب للعدد </a:t>
            </a: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9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FC8E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79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A0A363C-40A7-AE01-798D-967EBC138EA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4A5ABF-02C8-FFAB-DC08-20BD4F56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2EEA3-AD4D-6584-2A22-F3A2F324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0BC16A-C15B-EF81-B6DC-7014D4962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9979E70-5F36-32A0-7120-54E8CE1ECF6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جداء العددين.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1FB0EB-41DA-9E1C-3363-C85DB46B0A76}"/>
              </a:ext>
            </a:extLst>
          </p:cNvPr>
          <p:cNvSpPr txBox="1"/>
          <p:nvPr/>
        </p:nvSpPr>
        <p:spPr>
          <a:xfrm>
            <a:off x="3035557" y="2918222"/>
            <a:ext cx="2848948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3 x 9 =</a:t>
            </a:r>
            <a:r>
              <a:rPr lang="fr-MA" sz="5400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4639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030EE-684C-A09F-9C61-F837AD073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9421D0-6BAC-6AA2-EE0A-B27480FDB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DFACF2-D230-FE0A-B64B-1CAD4E45548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E2FE58-C8BF-9A07-31DE-5B907F6E0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2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6807B-A858-5A15-4B5A-DE2061900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33E8A6-6520-B6EC-9CD1-B9006C201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B886DD-4844-6766-324C-CBB524A95F15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2D2408-CD82-BE69-40DB-D32C0B81EA44}"/>
              </a:ext>
            </a:extLst>
          </p:cNvPr>
          <p:cNvSpPr txBox="1"/>
          <p:nvPr/>
        </p:nvSpPr>
        <p:spPr>
          <a:xfrm>
            <a:off x="3016894" y="2918222"/>
            <a:ext cx="3113315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3 x 9 =</a:t>
            </a:r>
            <a:r>
              <a:rPr lang="fr-MA" sz="5400" b="1" dirty="0">
                <a:solidFill>
                  <a:srgbClr val="C00000"/>
                </a:solidFill>
              </a:rPr>
              <a:t> 27</a:t>
            </a:r>
          </a:p>
        </p:txBody>
      </p:sp>
    </p:spTree>
    <p:extLst>
      <p:ext uri="{BB962C8B-B14F-4D97-AF65-F5344CB8AC3E}">
        <p14:creationId xmlns:p14="http://schemas.microsoft.com/office/powerpoint/2010/main" val="28837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56E6E-B7CD-1A0A-39DE-33194237A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98B7AEB1-09D7-2CEA-D888-F91B69AD4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398" y="2062066"/>
            <a:ext cx="3410101" cy="4272214"/>
          </a:xfrm>
          <a:prstGeom prst="rect">
            <a:avLst/>
          </a:prstGeom>
        </p:spPr>
      </p:pic>
      <p:pic>
        <p:nvPicPr>
          <p:cNvPr id="4" name="Image 3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1CC189AE-31AA-6E5A-EFC3-80FBBEF87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778" y="2062066"/>
            <a:ext cx="3290620" cy="4272214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5C9AFE-CD92-B5C4-1E7A-7A94BAE01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7D13019D-B90E-1F68-B01F-A2CEA2FD3188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38. أنجزوا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55B3A4F-D2BB-17CC-10D3-7DBC991435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7B99146-D51D-5B57-9B99-F8283EC6C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6BC92FB-11AD-4B09-803B-D81E1209212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02F94EC-99E4-2D91-DCF8-B7501026E063}"/>
              </a:ext>
            </a:extLst>
          </p:cNvPr>
          <p:cNvSpPr/>
          <p:nvPr/>
        </p:nvSpPr>
        <p:spPr>
          <a:xfrm>
            <a:off x="4795935" y="2612571"/>
            <a:ext cx="2733868" cy="8957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3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1DAC9-6579-2479-6CD7-E486DC7D0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32EBBD-442F-8264-116B-62A506B4C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4722928F-D9E9-5D0F-6BB7-94EB8B1FA267}"/>
              </a:ext>
            </a:extLst>
          </p:cNvPr>
          <p:cNvSpPr>
            <a:spLocks/>
          </p:cNvSpPr>
          <p:nvPr/>
        </p:nvSpPr>
        <p:spPr>
          <a:xfrm>
            <a:off x="722662" y="882652"/>
            <a:ext cx="6829568" cy="570609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5348AD-AA6A-8FDE-7DB6-A223EBB7BE7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E898EA5-A12E-CFB9-E0E5-D1E83309F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E1B81F3-7267-D0BF-CC31-CA1BAAF197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09C826A-087D-C921-9BD7-8026789FF8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3012" y="2552446"/>
            <a:ext cx="6870023" cy="235027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C44F1BE-B84B-E0EE-00AE-B3C76A0AA34C}"/>
              </a:ext>
            </a:extLst>
          </p:cNvPr>
          <p:cNvSpPr txBox="1"/>
          <p:nvPr/>
        </p:nvSpPr>
        <p:spPr>
          <a:xfrm>
            <a:off x="2416623" y="3284376"/>
            <a:ext cx="44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C153BF-78C4-E09A-6AAE-04E2F5BA3BA6}"/>
              </a:ext>
            </a:extLst>
          </p:cNvPr>
          <p:cNvSpPr txBox="1"/>
          <p:nvPr/>
        </p:nvSpPr>
        <p:spPr>
          <a:xfrm>
            <a:off x="4537779" y="3287484"/>
            <a:ext cx="44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5C9838-D07F-3B56-959E-71AA26FF379F}"/>
              </a:ext>
            </a:extLst>
          </p:cNvPr>
          <p:cNvSpPr txBox="1"/>
          <p:nvPr/>
        </p:nvSpPr>
        <p:spPr>
          <a:xfrm>
            <a:off x="6665162" y="3296817"/>
            <a:ext cx="44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A413F3-C371-68D9-A2BE-3968A7B5D625}"/>
              </a:ext>
            </a:extLst>
          </p:cNvPr>
          <p:cNvSpPr txBox="1"/>
          <p:nvPr/>
        </p:nvSpPr>
        <p:spPr>
          <a:xfrm>
            <a:off x="2438392" y="4117912"/>
            <a:ext cx="44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1D5F68-E6CA-7F10-A73D-A27862A2C11F}"/>
              </a:ext>
            </a:extLst>
          </p:cNvPr>
          <p:cNvSpPr txBox="1"/>
          <p:nvPr/>
        </p:nvSpPr>
        <p:spPr>
          <a:xfrm>
            <a:off x="4559548" y="4121020"/>
            <a:ext cx="44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FBBF73-B870-593C-497C-3D6DA7CC5FE8}"/>
              </a:ext>
            </a:extLst>
          </p:cNvPr>
          <p:cNvSpPr txBox="1"/>
          <p:nvPr/>
        </p:nvSpPr>
        <p:spPr>
          <a:xfrm>
            <a:off x="6686931" y="4130353"/>
            <a:ext cx="44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27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30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مقارنة وترتيب الأعداد من 0 إلى 999.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CD096-CE0E-1D91-3B4A-931B212D8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4F94A6-CC02-512A-4655-3ECA69B3A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89BB0F6-2F37-4777-8F4E-18B6347F1770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E644B2-9113-580A-6755-57496DE19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3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94C013-DC39-8FD1-6B81-C422C9391837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رتبوا على الألواح الأعداد التالية تزايديا من الأصغر إلى الأكبر.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6AD646-343F-FBC0-989A-087989B99577}"/>
              </a:ext>
            </a:extLst>
          </p:cNvPr>
          <p:cNvSpPr txBox="1"/>
          <p:nvPr/>
        </p:nvSpPr>
        <p:spPr>
          <a:xfrm>
            <a:off x="4678112" y="1988222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B6EE2E-5AB3-5A94-68A8-F49996EFC283}"/>
              </a:ext>
            </a:extLst>
          </p:cNvPr>
          <p:cNvSpPr txBox="1"/>
          <p:nvPr/>
        </p:nvSpPr>
        <p:spPr>
          <a:xfrm>
            <a:off x="4800596" y="2253343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176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568209-9AAF-CC0A-A2F7-CAE901EB78EE}"/>
              </a:ext>
            </a:extLst>
          </p:cNvPr>
          <p:cNvSpPr txBox="1"/>
          <p:nvPr/>
        </p:nvSpPr>
        <p:spPr>
          <a:xfrm>
            <a:off x="6593998" y="195556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33224CC-0149-9132-D861-1020A05E4712}"/>
              </a:ext>
            </a:extLst>
          </p:cNvPr>
          <p:cNvSpPr txBox="1"/>
          <p:nvPr/>
        </p:nvSpPr>
        <p:spPr>
          <a:xfrm>
            <a:off x="6640286" y="222068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617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4B5BE22-0030-865C-D947-CE0EE0874197}"/>
              </a:ext>
            </a:extLst>
          </p:cNvPr>
          <p:cNvSpPr txBox="1"/>
          <p:nvPr/>
        </p:nvSpPr>
        <p:spPr>
          <a:xfrm>
            <a:off x="1360723" y="4223657"/>
            <a:ext cx="6694709" cy="12258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…..</a:t>
            </a:r>
            <a:r>
              <a:rPr lang="fr-MA" sz="54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463CD7-8F74-254E-B135-35EDA4B9BCC4}"/>
              </a:ext>
            </a:extLst>
          </p:cNvPr>
          <p:cNvSpPr txBox="1"/>
          <p:nvPr/>
        </p:nvSpPr>
        <p:spPr>
          <a:xfrm>
            <a:off x="2805773" y="197733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76148BC-7486-DF1C-C484-7A4A6E956E57}"/>
              </a:ext>
            </a:extLst>
          </p:cNvPr>
          <p:cNvSpPr txBox="1"/>
          <p:nvPr/>
        </p:nvSpPr>
        <p:spPr>
          <a:xfrm>
            <a:off x="2873833" y="224245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671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F5BA706-0FD0-47E0-5B4C-3B3D656482B9}"/>
              </a:ext>
            </a:extLst>
          </p:cNvPr>
          <p:cNvSpPr txBox="1"/>
          <p:nvPr/>
        </p:nvSpPr>
        <p:spPr>
          <a:xfrm>
            <a:off x="933427" y="197733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F27B93-BDF9-DD9D-5321-8F2C5EAD1638}"/>
              </a:ext>
            </a:extLst>
          </p:cNvPr>
          <p:cNvSpPr txBox="1"/>
          <p:nvPr/>
        </p:nvSpPr>
        <p:spPr>
          <a:xfrm>
            <a:off x="1001487" y="224245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761</a:t>
            </a: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8ED72-B521-263D-28BA-9ECB628AA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22CC56-6258-DB75-1C16-D89B9331D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5450D0-51EA-A97A-7887-858A1B46B46A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5616AB-AF29-9064-56E7-9522F034A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2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63B67-7583-610B-9037-AEF5E5C47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DCFFEA-FC0C-7DF6-9AF8-F27CE9D72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2D88A4D-7EF6-EFEA-94C5-14A43F37A3AA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C983768-9624-72FE-C783-1E699B04C98B}"/>
              </a:ext>
            </a:extLst>
          </p:cNvPr>
          <p:cNvSpPr txBox="1"/>
          <p:nvPr/>
        </p:nvSpPr>
        <p:spPr>
          <a:xfrm>
            <a:off x="4678112" y="1988222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40CE0A-6BBF-5442-D401-3879E1E95364}"/>
              </a:ext>
            </a:extLst>
          </p:cNvPr>
          <p:cNvSpPr txBox="1"/>
          <p:nvPr/>
        </p:nvSpPr>
        <p:spPr>
          <a:xfrm>
            <a:off x="4800596" y="2253343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176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237197C-5D91-DAF7-4CD0-35F3542CD3EA}"/>
              </a:ext>
            </a:extLst>
          </p:cNvPr>
          <p:cNvSpPr txBox="1"/>
          <p:nvPr/>
        </p:nvSpPr>
        <p:spPr>
          <a:xfrm>
            <a:off x="6593998" y="195556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967DA4B-4544-70FB-E5AE-88225CEB7519}"/>
              </a:ext>
            </a:extLst>
          </p:cNvPr>
          <p:cNvSpPr txBox="1"/>
          <p:nvPr/>
        </p:nvSpPr>
        <p:spPr>
          <a:xfrm>
            <a:off x="6640286" y="222068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617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94A15C-C225-532E-1922-3679167D2BC1}"/>
              </a:ext>
            </a:extLst>
          </p:cNvPr>
          <p:cNvSpPr txBox="1"/>
          <p:nvPr/>
        </p:nvSpPr>
        <p:spPr>
          <a:xfrm>
            <a:off x="916017" y="4223657"/>
            <a:ext cx="7139415" cy="12258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C00000"/>
                </a:solidFill>
              </a:rPr>
              <a:t>176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b="1" dirty="0">
                <a:solidFill>
                  <a:srgbClr val="C00000"/>
                </a:solidFill>
              </a:rPr>
              <a:t>617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b="1" dirty="0">
                <a:solidFill>
                  <a:srgbClr val="C00000"/>
                </a:solidFill>
              </a:rPr>
              <a:t>671</a:t>
            </a:r>
            <a:r>
              <a:rPr lang="fr-MA" sz="5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6600" b="1" dirty="0">
                <a:solidFill>
                  <a:schemeClr val="accent1"/>
                </a:solidFill>
              </a:rPr>
              <a:t>&lt; </a:t>
            </a:r>
            <a:r>
              <a:rPr lang="fr-MA" sz="5400" b="1" dirty="0">
                <a:solidFill>
                  <a:srgbClr val="C00000"/>
                </a:solidFill>
              </a:rPr>
              <a:t>761</a:t>
            </a:r>
            <a:r>
              <a:rPr lang="fr-MA" sz="54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C90568B-1010-F063-62ED-A1888472B64C}"/>
              </a:ext>
            </a:extLst>
          </p:cNvPr>
          <p:cNvSpPr txBox="1"/>
          <p:nvPr/>
        </p:nvSpPr>
        <p:spPr>
          <a:xfrm>
            <a:off x="2805773" y="197733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98C2058-A5FA-7F5C-18DC-1282303E7DAF}"/>
              </a:ext>
            </a:extLst>
          </p:cNvPr>
          <p:cNvSpPr txBox="1"/>
          <p:nvPr/>
        </p:nvSpPr>
        <p:spPr>
          <a:xfrm>
            <a:off x="2873833" y="224245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671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C4D56CD-53ED-F3EC-FA82-62335EC5C1E6}"/>
              </a:ext>
            </a:extLst>
          </p:cNvPr>
          <p:cNvSpPr txBox="1"/>
          <p:nvPr/>
        </p:nvSpPr>
        <p:spPr>
          <a:xfrm>
            <a:off x="933427" y="1977336"/>
            <a:ext cx="1442407" cy="14282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MA" sz="5400" b="1" dirty="0">
              <a:solidFill>
                <a:schemeClr val="accent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5D203D4-40C0-B62E-881D-808B33ADB621}"/>
              </a:ext>
            </a:extLst>
          </p:cNvPr>
          <p:cNvSpPr txBox="1"/>
          <p:nvPr/>
        </p:nvSpPr>
        <p:spPr>
          <a:xfrm>
            <a:off x="1001487" y="2242457"/>
            <a:ext cx="144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761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4057924A-6090-5D02-FFCE-1F4717C167F1}"/>
                  </a:ext>
                </a:extLst>
              </p14:cNvPr>
              <p14:cNvContentPartPr/>
              <p14:nvPr/>
            </p14:nvContentPartPr>
            <p14:xfrm>
              <a:off x="2668452" y="98867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4057924A-6090-5D02-FFCE-1F4717C167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50452" y="8810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D4EB947B-AF6A-5A35-D9FD-7A776E9AA598}"/>
                  </a:ext>
                </a:extLst>
              </p14:cNvPr>
              <p14:cNvContentPartPr/>
              <p14:nvPr/>
            </p14:nvContentPartPr>
            <p14:xfrm>
              <a:off x="1333932" y="1931150"/>
              <a:ext cx="644400" cy="147456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D4EB947B-AF6A-5A35-D9FD-7A776E9AA59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16292" y="1823150"/>
                <a:ext cx="680040" cy="169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24FDFE86-B887-84F3-3302-65C6227DDEF1}"/>
                  </a:ext>
                </a:extLst>
              </p14:cNvPr>
              <p14:cNvContentPartPr/>
              <p14:nvPr/>
            </p14:nvContentPartPr>
            <p14:xfrm>
              <a:off x="3122052" y="1987310"/>
              <a:ext cx="722520" cy="140040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24FDFE86-B887-84F3-3302-65C6227DDEF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04052" y="1879310"/>
                <a:ext cx="758160" cy="161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EBC58033-7DB8-D969-D7E8-E501A39210E7}"/>
                  </a:ext>
                </a:extLst>
              </p14:cNvPr>
              <p14:cNvContentPartPr/>
              <p14:nvPr/>
            </p14:nvContentPartPr>
            <p14:xfrm>
              <a:off x="5037972" y="1931150"/>
              <a:ext cx="597600" cy="14652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EBC58033-7DB8-D969-D7E8-E501A39210E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19972" y="1823150"/>
                <a:ext cx="633240" cy="168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DF68FD98-E21D-14E1-F0AC-ECB923B86882}"/>
                  </a:ext>
                </a:extLst>
              </p14:cNvPr>
              <p14:cNvContentPartPr/>
              <p14:nvPr/>
            </p14:nvContentPartPr>
            <p14:xfrm>
              <a:off x="7012572" y="1893710"/>
              <a:ext cx="461520" cy="157464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DF68FD98-E21D-14E1-F0AC-ECB923B8688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94572" y="1786070"/>
                <a:ext cx="497160" cy="179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342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610DEC5B-C29E-AC58-7F35-F62D9F2B1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6D0CBA-0E59-95E6-4BC1-56C3906D8F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4" name="N2P1S3L3 (1)">
            <a:hlinkClick r:id="" action="ppaction://media"/>
            <a:extLst>
              <a:ext uri="{FF2B5EF4-FFF2-40B4-BE49-F238E27FC236}">
                <a16:creationId xmlns:a16="http://schemas.microsoft.com/office/drawing/2014/main" id="{38A7E051-DE94-87B1-F640-3016091068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0098" y="1924523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F8EC-1AF4-FF42-8F35-E4762345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4D02C-D412-7E34-C638-41617FE73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C606A8-4EFE-08A4-0E76-69D93C9BE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528B03EB-63E6-C72B-673D-885F2F77BFCA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DABB2EA-5BB6-C504-CD88-641448C57E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0E976E-3DEF-F6AC-569B-DC7044AEB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F56D33D-50E5-85B3-8E99-2BB9FB1F95C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Image 1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7010D58B-AADA-C539-F09E-C9702C24B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5373" y="1884784"/>
            <a:ext cx="3410101" cy="444949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55EFDAF-0985-495C-A4E0-F8F9FCC2750B}"/>
              </a:ext>
            </a:extLst>
          </p:cNvPr>
          <p:cNvSpPr/>
          <p:nvPr/>
        </p:nvSpPr>
        <p:spPr>
          <a:xfrm>
            <a:off x="2593910" y="3387019"/>
            <a:ext cx="2733868" cy="8957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168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3AB8-C981-55BC-8020-A923155DA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DBB2982E-4631-7EDF-841F-55430C98896C}"/>
              </a:ext>
            </a:extLst>
          </p:cNvPr>
          <p:cNvSpPr>
            <a:spLocks/>
          </p:cNvSpPr>
          <p:nvPr/>
        </p:nvSpPr>
        <p:spPr>
          <a:xfrm>
            <a:off x="635239" y="89020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C1D1C-87DA-1B07-D396-2A502D771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0ABDBB6-5DFF-311A-A523-A409A08A61C4}"/>
              </a:ext>
            </a:extLst>
          </p:cNvPr>
          <p:cNvGrpSpPr/>
          <p:nvPr/>
        </p:nvGrpSpPr>
        <p:grpSpPr>
          <a:xfrm>
            <a:off x="498947" y="1139728"/>
            <a:ext cx="558588" cy="625740"/>
            <a:chOff x="965530" y="5471175"/>
            <a:chExt cx="558588" cy="6257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DA1CA8A-0444-4B65-D18A-4A4487CE5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50635BD-4D8B-CF25-DE0D-4255D73940C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age 18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563F1F97-A72D-F50D-5CC7-9393FECBCB5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357654"/>
            <a:ext cx="6870023" cy="237296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CD3457C-C701-4F61-E272-92988DE83929}"/>
              </a:ext>
            </a:extLst>
          </p:cNvPr>
          <p:cNvSpPr txBox="1"/>
          <p:nvPr/>
        </p:nvSpPr>
        <p:spPr>
          <a:xfrm>
            <a:off x="1604863" y="3965510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852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34D9B5D-0043-4D33-50A1-1232CB374C04}"/>
              </a:ext>
            </a:extLst>
          </p:cNvPr>
          <p:cNvSpPr txBox="1"/>
          <p:nvPr/>
        </p:nvSpPr>
        <p:spPr>
          <a:xfrm>
            <a:off x="2307768" y="3977955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735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0818306-7A01-524F-9AF6-59ABED5C0A4A}"/>
              </a:ext>
            </a:extLst>
          </p:cNvPr>
          <p:cNvSpPr txBox="1"/>
          <p:nvPr/>
        </p:nvSpPr>
        <p:spPr>
          <a:xfrm>
            <a:off x="2914265" y="3968619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456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163932F-7BF2-6A85-F615-96D609C9893A}"/>
              </a:ext>
            </a:extLst>
          </p:cNvPr>
          <p:cNvSpPr txBox="1"/>
          <p:nvPr/>
        </p:nvSpPr>
        <p:spPr>
          <a:xfrm>
            <a:off x="3607839" y="3971733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159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82F4728-592B-D3DE-CB40-F62745F4FD6F}"/>
              </a:ext>
            </a:extLst>
          </p:cNvPr>
          <p:cNvSpPr txBox="1"/>
          <p:nvPr/>
        </p:nvSpPr>
        <p:spPr>
          <a:xfrm>
            <a:off x="5004322" y="3968622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735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09591D7-3EFF-86D9-281E-7721E15D4A35}"/>
              </a:ext>
            </a:extLst>
          </p:cNvPr>
          <p:cNvSpPr txBox="1"/>
          <p:nvPr/>
        </p:nvSpPr>
        <p:spPr>
          <a:xfrm>
            <a:off x="5707227" y="3971736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375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9D0E32D-7623-B277-7AD0-A22A981CDDFB}"/>
              </a:ext>
            </a:extLst>
          </p:cNvPr>
          <p:cNvSpPr txBox="1"/>
          <p:nvPr/>
        </p:nvSpPr>
        <p:spPr>
          <a:xfrm>
            <a:off x="6323055" y="3971731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357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FB8D8D9-F4A2-CA84-1FD2-20DE8F053FDB}"/>
              </a:ext>
            </a:extLst>
          </p:cNvPr>
          <p:cNvSpPr txBox="1"/>
          <p:nvPr/>
        </p:nvSpPr>
        <p:spPr>
          <a:xfrm>
            <a:off x="6969974" y="3974845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75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11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حصر الأعداد من 0 إلى 999 باستعمال المستقيم العددي.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F482E2-2794-AB9F-4D4A-BEA9082F0C04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CC6EAD-79A1-01F3-CF32-3B435BAE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AABB-14B8-C6B7-70D0-F5FA0A68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CB2733-ABC1-3E63-3000-329171A47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098B27-DAFE-BECD-993F-CD52381B7E61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المناسب للبطاقة وقوموا بحصره.</a:t>
            </a:r>
          </a:p>
        </p:txBody>
      </p:sp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982BDB3E-980C-BD84-025D-D90AE7274CBB}"/>
              </a:ext>
            </a:extLst>
          </p:cNvPr>
          <p:cNvGrpSpPr/>
          <p:nvPr/>
        </p:nvGrpSpPr>
        <p:grpSpPr>
          <a:xfrm>
            <a:off x="588138" y="2368265"/>
            <a:ext cx="7831418" cy="3450553"/>
            <a:chOff x="588138" y="2368265"/>
            <a:chExt cx="7831418" cy="345055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2EC2874A-DF69-3C4C-6E18-A3E48D4E3B0B}"/>
                </a:ext>
              </a:extLst>
            </p:cNvPr>
            <p:cNvGrpSpPr/>
            <p:nvPr/>
          </p:nvGrpSpPr>
          <p:grpSpPr>
            <a:xfrm>
              <a:off x="588138" y="2368265"/>
              <a:ext cx="7831418" cy="2494833"/>
              <a:chOff x="588138" y="2119448"/>
              <a:chExt cx="7831418" cy="2494833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19A15E08-43EE-553B-B195-6FAD9F7E829C}"/>
                  </a:ext>
                </a:extLst>
              </p:cNvPr>
              <p:cNvGrpSpPr/>
              <p:nvPr/>
            </p:nvGrpSpPr>
            <p:grpSpPr>
              <a:xfrm>
                <a:off x="588138" y="2119448"/>
                <a:ext cx="7831418" cy="2494833"/>
                <a:chOff x="1911295" y="2788920"/>
                <a:chExt cx="7831418" cy="2494833"/>
              </a:xfrm>
            </p:grpSpPr>
            <p:grpSp>
              <p:nvGrpSpPr>
                <p:cNvPr id="7" name="Groupe 6">
                  <a:extLst>
                    <a:ext uri="{FF2B5EF4-FFF2-40B4-BE49-F238E27FC236}">
                      <a16:creationId xmlns:a16="http://schemas.microsoft.com/office/drawing/2014/main" id="{5EDD6223-CF31-DA84-F32E-657F365CE5C3}"/>
                    </a:ext>
                  </a:extLst>
                </p:cNvPr>
                <p:cNvGrpSpPr/>
                <p:nvPr/>
              </p:nvGrpSpPr>
              <p:grpSpPr>
                <a:xfrm>
                  <a:off x="1911295" y="3661410"/>
                  <a:ext cx="7831418" cy="1622343"/>
                  <a:chOff x="1911295" y="3661410"/>
                  <a:chExt cx="7831418" cy="1622343"/>
                </a:xfrm>
              </p:grpSpPr>
              <p:grpSp>
                <p:nvGrpSpPr>
                  <p:cNvPr id="14" name="Groupe 13">
                    <a:extLst>
                      <a:ext uri="{FF2B5EF4-FFF2-40B4-BE49-F238E27FC236}">
                        <a16:creationId xmlns:a16="http://schemas.microsoft.com/office/drawing/2014/main" id="{431894F1-6A40-FDE9-E660-1CA91FFB9909}"/>
                      </a:ext>
                    </a:extLst>
                  </p:cNvPr>
                  <p:cNvGrpSpPr/>
                  <p:nvPr/>
                </p:nvGrpSpPr>
                <p:grpSpPr>
                  <a:xfrm>
                    <a:off x="1911295" y="3966542"/>
                    <a:ext cx="7831418" cy="1317211"/>
                    <a:chOff x="1831285" y="3212162"/>
                    <a:chExt cx="7831418" cy="1317211"/>
                  </a:xfrm>
                </p:grpSpPr>
                <p:grpSp>
                  <p:nvGrpSpPr>
                    <p:cNvPr id="18" name="Groupe 17">
                      <a:extLst>
                        <a:ext uri="{FF2B5EF4-FFF2-40B4-BE49-F238E27FC236}">
                          <a16:creationId xmlns:a16="http://schemas.microsoft.com/office/drawing/2014/main" id="{98CE6226-2118-EE08-C4D6-FE398DCD5E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31285" y="3212162"/>
                      <a:ext cx="7831418" cy="1317211"/>
                      <a:chOff x="1419805" y="3086432"/>
                      <a:chExt cx="7831418" cy="1317211"/>
                    </a:xfrm>
                  </p:grpSpPr>
                  <p:pic>
                    <p:nvPicPr>
                      <p:cNvPr id="91" name="Image 90">
                        <a:extLst>
                          <a:ext uri="{FF2B5EF4-FFF2-40B4-BE49-F238E27FC236}">
                            <a16:creationId xmlns:a16="http://schemas.microsoft.com/office/drawing/2014/main" id="{21324147-8C58-F3D0-E9CE-3BCB6412C23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75711" y="3086432"/>
                        <a:ext cx="6183085" cy="1317211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92" name="ZoneTexte 91">
                        <a:extLst>
                          <a:ext uri="{FF2B5EF4-FFF2-40B4-BE49-F238E27FC236}">
                            <a16:creationId xmlns:a16="http://schemas.microsoft.com/office/drawing/2014/main" id="{DBBED540-30E6-5E90-94C3-B0A430FB937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39390" y="3657595"/>
                        <a:ext cx="1023255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100</a:t>
                        </a:r>
                      </a:p>
                    </p:txBody>
                  </p:sp>
                  <p:sp>
                    <p:nvSpPr>
                      <p:cNvPr id="93" name="ZoneTexte 92">
                        <a:extLst>
                          <a:ext uri="{FF2B5EF4-FFF2-40B4-BE49-F238E27FC236}">
                            <a16:creationId xmlns:a16="http://schemas.microsoft.com/office/drawing/2014/main" id="{B6380633-96F6-89EE-1DBD-E4C26B0260D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21127" y="3668479"/>
                        <a:ext cx="1110344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200</a:t>
                        </a:r>
                      </a:p>
                    </p:txBody>
                  </p:sp>
                  <p:sp>
                    <p:nvSpPr>
                      <p:cNvPr id="94" name="ZoneTexte 93">
                        <a:extLst>
                          <a:ext uri="{FF2B5EF4-FFF2-40B4-BE49-F238E27FC236}">
                            <a16:creationId xmlns:a16="http://schemas.microsoft.com/office/drawing/2014/main" id="{9B659084-32AA-7B8E-E78C-12963D47F0D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98470" y="365759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400</a:t>
                        </a:r>
                      </a:p>
                    </p:txBody>
                  </p:sp>
                  <p:pic>
                    <p:nvPicPr>
                      <p:cNvPr id="95" name="Image 94">
                        <a:extLst>
                          <a:ext uri="{FF2B5EF4-FFF2-40B4-BE49-F238E27FC236}">
                            <a16:creationId xmlns:a16="http://schemas.microsoft.com/office/drawing/2014/main" id="{4CA5D985-2A57-916E-F72F-F3CCACE100F4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5">
                                <a14:imgEffect>
                                  <a14:colorTemperature colorTemp="5900"/>
                                </a14:imgEffect>
                              </a14:imgLayer>
                            </a14:imgProps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867548" y="3603164"/>
                        <a:ext cx="1001482" cy="66403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96" name="ZoneTexte 95">
                        <a:extLst>
                          <a:ext uri="{FF2B5EF4-FFF2-40B4-BE49-F238E27FC236}">
                            <a16:creationId xmlns:a16="http://schemas.microsoft.com/office/drawing/2014/main" id="{1EECCD44-1B30-1653-12C9-BCC05EFE2AE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49380" y="3657598"/>
                        <a:ext cx="84908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300</a:t>
                        </a:r>
                      </a:p>
                    </p:txBody>
                  </p:sp>
                  <p:sp>
                    <p:nvSpPr>
                      <p:cNvPr id="97" name="ZoneTexte 96">
                        <a:extLst>
                          <a:ext uri="{FF2B5EF4-FFF2-40B4-BE49-F238E27FC236}">
                            <a16:creationId xmlns:a16="http://schemas.microsoft.com/office/drawing/2014/main" id="{B1137EDA-7E68-7DD9-CC24-43E02856423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723560" y="367664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700</a:t>
                        </a:r>
                      </a:p>
                    </p:txBody>
                  </p:sp>
                  <p:pic>
                    <p:nvPicPr>
                      <p:cNvPr id="98" name="Image 97">
                        <a:extLst>
                          <a:ext uri="{FF2B5EF4-FFF2-40B4-BE49-F238E27FC236}">
                            <a16:creationId xmlns:a16="http://schemas.microsoft.com/office/drawing/2014/main" id="{1E716FF1-7066-375F-E85C-EE8961698D6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19805" y="3211976"/>
                        <a:ext cx="1762870" cy="479768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99" name="ZoneTexte 98">
                        <a:extLst>
                          <a:ext uri="{FF2B5EF4-FFF2-40B4-BE49-F238E27FC236}">
                            <a16:creationId xmlns:a16="http://schemas.microsoft.com/office/drawing/2014/main" id="{4C297886-C7A9-730C-4EBC-9D4ABB69313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445680" y="372998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900</a:t>
                        </a:r>
                      </a:p>
                    </p:txBody>
                  </p:sp>
                  <p:pic>
                    <p:nvPicPr>
                      <p:cNvPr id="100" name="Image 99" descr="Une image contenant blanc, conception&#10;&#10;Le contenu généré par l’IA peut être incorrect.">
                        <a:extLst>
                          <a:ext uri="{FF2B5EF4-FFF2-40B4-BE49-F238E27FC236}">
                            <a16:creationId xmlns:a16="http://schemas.microsoft.com/office/drawing/2014/main" id="{C4BA0233-5B2C-4832-B7EF-6A02FDB136A9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06281" y="3615199"/>
                        <a:ext cx="1093536" cy="702022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1" name="Image 100" descr="Une image contenant blanc, conception&#10;&#10;Le contenu généré par l’IA peut être incorrect.">
                        <a:extLst>
                          <a:ext uri="{FF2B5EF4-FFF2-40B4-BE49-F238E27FC236}">
                            <a16:creationId xmlns:a16="http://schemas.microsoft.com/office/drawing/2014/main" id="{82AA3535-41F9-08EE-DA3C-8B6114F1A7F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12321" y="3626629"/>
                        <a:ext cx="1093536" cy="702022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02" name="ZoneTexte 101">
                        <a:extLst>
                          <a:ext uri="{FF2B5EF4-FFF2-40B4-BE49-F238E27FC236}">
                            <a16:creationId xmlns:a16="http://schemas.microsoft.com/office/drawing/2014/main" id="{0DC55F27-C981-EA3C-9965-DA484F8F97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16680" y="366140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500</a:t>
                        </a:r>
                      </a:p>
                    </p:txBody>
                  </p:sp>
                  <p:sp>
                    <p:nvSpPr>
                      <p:cNvPr id="103" name="ZoneTexte 102">
                        <a:extLst>
                          <a:ext uri="{FF2B5EF4-FFF2-40B4-BE49-F238E27FC236}">
                            <a16:creationId xmlns:a16="http://schemas.microsoft.com/office/drawing/2014/main" id="{D642D92B-43E1-0615-521A-9B87939C14A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73190" y="368045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800</a:t>
                        </a:r>
                      </a:p>
                    </p:txBody>
                  </p:sp>
                  <p:sp>
                    <p:nvSpPr>
                      <p:cNvPr id="104" name="ZoneTexte 103">
                        <a:extLst>
                          <a:ext uri="{FF2B5EF4-FFF2-40B4-BE49-F238E27FC236}">
                            <a16:creationId xmlns:a16="http://schemas.microsoft.com/office/drawing/2014/main" id="{F63AAA23-ECB4-7646-9E46-B441C260CEA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915840" y="368045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600</a:t>
                        </a:r>
                      </a:p>
                    </p:txBody>
                  </p:sp>
                </p:grpSp>
                <p:cxnSp>
                  <p:nvCxnSpPr>
                    <p:cNvPr id="19" name="Connecteur droit 18">
                      <a:extLst>
                        <a:ext uri="{FF2B5EF4-FFF2-40B4-BE49-F238E27FC236}">
                          <a16:creationId xmlns:a16="http://schemas.microsoft.com/office/drawing/2014/main" id="{88C934DF-30F0-5777-62C6-8A418765ABC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94132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" name="Connecteur droit 19">
                      <a:extLst>
                        <a:ext uri="{FF2B5EF4-FFF2-40B4-BE49-F238E27FC236}">
                          <a16:creationId xmlns:a16="http://schemas.microsoft.com/office/drawing/2014/main" id="{B382F43A-062F-3BD0-1FF9-7CDBC55570F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2514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" name="Connecteur droit 20">
                      <a:extLst>
                        <a:ext uri="{FF2B5EF4-FFF2-40B4-BE49-F238E27FC236}">
                          <a16:creationId xmlns:a16="http://schemas.microsoft.com/office/drawing/2014/main" id="{7B64C0AA-F3FE-D5BC-630E-7648ED4BA56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10515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Connecteur droit 21">
                      <a:extLst>
                        <a:ext uri="{FF2B5EF4-FFF2-40B4-BE49-F238E27FC236}">
                          <a16:creationId xmlns:a16="http://schemas.microsoft.com/office/drawing/2014/main" id="{A8E53E97-E0BB-7BBB-8844-3FC758BD730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19659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Connecteur droit 22">
                      <a:extLst>
                        <a:ext uri="{FF2B5EF4-FFF2-40B4-BE49-F238E27FC236}">
                          <a16:creationId xmlns:a16="http://schemas.microsoft.com/office/drawing/2014/main" id="{F903543A-2F91-16EF-C0CE-366C14D56FA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54508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" name="Connecteur droit 23">
                      <a:extLst>
                        <a:ext uri="{FF2B5EF4-FFF2-40B4-BE49-F238E27FC236}">
                          <a16:creationId xmlns:a16="http://schemas.microsoft.com/office/drawing/2014/main" id="{0E3F88EB-263B-15C8-349E-780DB058F06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53187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" name="Connecteur droit 24">
                      <a:extLst>
                        <a:ext uri="{FF2B5EF4-FFF2-40B4-BE49-F238E27FC236}">
                          <a16:creationId xmlns:a16="http://schemas.microsoft.com/office/drawing/2014/main" id="{67DDF5B3-C5CE-A2D0-F462-182A3ABEC6C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9748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Connecteur droit 25">
                      <a:extLst>
                        <a:ext uri="{FF2B5EF4-FFF2-40B4-BE49-F238E27FC236}">
                          <a16:creationId xmlns:a16="http://schemas.microsoft.com/office/drawing/2014/main" id="{3DCBBFC8-0420-A69F-8F0E-B3BAC266004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78892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Connecteur droit 26">
                      <a:extLst>
                        <a:ext uri="{FF2B5EF4-FFF2-40B4-BE49-F238E27FC236}">
                          <a16:creationId xmlns:a16="http://schemas.microsoft.com/office/drawing/2014/main" id="{8830D476-9E97-9843-D2C5-7C8704091DE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61310" y="352675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Connecteur droit 27">
                      <a:extLst>
                        <a:ext uri="{FF2B5EF4-FFF2-40B4-BE49-F238E27FC236}">
                          <a16:creationId xmlns:a16="http://schemas.microsoft.com/office/drawing/2014/main" id="{0C8DE568-7683-0FDD-B99E-0A2DF72409D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76809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Connecteur droit 28">
                      <a:extLst>
                        <a:ext uri="{FF2B5EF4-FFF2-40B4-BE49-F238E27FC236}">
                          <a16:creationId xmlns:a16="http://schemas.microsoft.com/office/drawing/2014/main" id="{6B03D14D-3AA6-8A2C-BF71-2C8E8E5F41F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85191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8688B8DD-804B-9F46-E694-58C66668B7B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319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Connecteur droit 30">
                      <a:extLst>
                        <a:ext uri="{FF2B5EF4-FFF2-40B4-BE49-F238E27FC236}">
                          <a16:creationId xmlns:a16="http://schemas.microsoft.com/office/drawing/2014/main" id="{A8D4F641-9248-1835-5450-46B1FA92DF6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02336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Connecteur droit 31">
                      <a:extLst>
                        <a:ext uri="{FF2B5EF4-FFF2-40B4-BE49-F238E27FC236}">
                          <a16:creationId xmlns:a16="http://schemas.microsoft.com/office/drawing/2014/main" id="{EBE8B949-3E67-DF2E-E126-8E3AAC44C55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37185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" name="Connecteur droit 32">
                      <a:extLst>
                        <a:ext uri="{FF2B5EF4-FFF2-40B4-BE49-F238E27FC236}">
                          <a16:creationId xmlns:a16="http://schemas.microsoft.com/office/drawing/2014/main" id="{AB1E2F5F-9658-AF4A-75CD-B0930A321D0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44424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Connecteur droit 33">
                      <a:extLst>
                        <a:ext uri="{FF2B5EF4-FFF2-40B4-BE49-F238E27FC236}">
                          <a16:creationId xmlns:a16="http://schemas.microsoft.com/office/drawing/2014/main" id="{73E6DD15-685A-1A28-E2B6-4C8FB2CC2D4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20732" y="3509960"/>
                      <a:ext cx="0" cy="167714"/>
                    </a:xfrm>
                    <a:prstGeom prst="line">
                      <a:avLst/>
                    </a:prstGeom>
                    <a:ln w="28575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" name="Connecteur droit 34">
                      <a:extLst>
                        <a:ext uri="{FF2B5EF4-FFF2-40B4-BE49-F238E27FC236}">
                          <a16:creationId xmlns:a16="http://schemas.microsoft.com/office/drawing/2014/main" id="{136BDB15-0E44-85E1-02E4-A2A34960D68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61569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" name="Connecteur droit 35">
                      <a:extLst>
                        <a:ext uri="{FF2B5EF4-FFF2-40B4-BE49-F238E27FC236}">
                          <a16:creationId xmlns:a16="http://schemas.microsoft.com/office/drawing/2014/main" id="{32DE1EE5-9C56-CDEA-FA37-8C05327A3B8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688080" y="351913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Connecteur droit 36">
                      <a:extLst>
                        <a:ext uri="{FF2B5EF4-FFF2-40B4-BE49-F238E27FC236}">
                          <a16:creationId xmlns:a16="http://schemas.microsoft.com/office/drawing/2014/main" id="{56902BFA-B393-E926-21C6-AB28AEAB6D2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59105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" name="Connecteur droit 37">
                      <a:extLst>
                        <a:ext uri="{FF2B5EF4-FFF2-40B4-BE49-F238E27FC236}">
                          <a16:creationId xmlns:a16="http://schemas.microsoft.com/office/drawing/2014/main" id="{78F1E812-260D-ED11-A9A5-5F2EBFD4CD1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67487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" name="Connecteur droit 38">
                      <a:extLst>
                        <a:ext uri="{FF2B5EF4-FFF2-40B4-BE49-F238E27FC236}">
                          <a16:creationId xmlns:a16="http://schemas.microsoft.com/office/drawing/2014/main" id="{66772418-A8A7-57F6-11C7-5FA286DAEF7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75488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Connecteur droit 39">
                      <a:extLst>
                        <a:ext uri="{FF2B5EF4-FFF2-40B4-BE49-F238E27FC236}">
                          <a16:creationId xmlns:a16="http://schemas.microsoft.com/office/drawing/2014/main" id="{3429455E-EB04-AFAE-B828-5E86DC2E89F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4632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" name="Connecteur droit 40">
                      <a:extLst>
                        <a:ext uri="{FF2B5EF4-FFF2-40B4-BE49-F238E27FC236}">
                          <a16:creationId xmlns:a16="http://schemas.microsoft.com/office/drawing/2014/main" id="{462363D9-C493-C35D-D514-3D7877C0E47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19481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Connecteur droit 41">
                      <a:extLst>
                        <a:ext uri="{FF2B5EF4-FFF2-40B4-BE49-F238E27FC236}">
                          <a16:creationId xmlns:a16="http://schemas.microsoft.com/office/drawing/2014/main" id="{9476CFD7-F1CB-D217-2505-78E00538382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267200" y="35381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Connecteur droit 42">
                      <a:extLst>
                        <a:ext uri="{FF2B5EF4-FFF2-40B4-BE49-F238E27FC236}">
                          <a16:creationId xmlns:a16="http://schemas.microsoft.com/office/drawing/2014/main" id="{41D70EF2-3EA6-32F5-62B4-0BCB3D791D3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4721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" name="Connecteur droit 43">
                      <a:extLst>
                        <a:ext uri="{FF2B5EF4-FFF2-40B4-BE49-F238E27FC236}">
                          <a16:creationId xmlns:a16="http://schemas.microsoft.com/office/drawing/2014/main" id="{1C360D9F-F479-9FFE-0295-54DBC0AFA09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43865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Connecteur droit 44">
                      <a:extLst>
                        <a:ext uri="{FF2B5EF4-FFF2-40B4-BE49-F238E27FC236}">
                          <a16:creationId xmlns:a16="http://schemas.microsoft.com/office/drawing/2014/main" id="{109AB49A-1BC7-26D2-0DE7-E4BF95F83E1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511040" y="353056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Connecteur droit 45">
                      <a:extLst>
                        <a:ext uri="{FF2B5EF4-FFF2-40B4-BE49-F238E27FC236}">
                          <a16:creationId xmlns:a16="http://schemas.microsoft.com/office/drawing/2014/main" id="{4FD2C0EF-E2FB-10A9-6F6F-F0D87F67C80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47116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" name="Connecteur droit 46">
                      <a:extLst>
                        <a:ext uri="{FF2B5EF4-FFF2-40B4-BE49-F238E27FC236}">
                          <a16:creationId xmlns:a16="http://schemas.microsoft.com/office/drawing/2014/main" id="{5DC5B88A-4B11-02F5-B811-B35DA6A73C3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5498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Connecteur droit 47">
                      <a:extLst>
                        <a:ext uri="{FF2B5EF4-FFF2-40B4-BE49-F238E27FC236}">
                          <a16:creationId xmlns:a16="http://schemas.microsoft.com/office/drawing/2014/main" id="{FF190EC6-5C10-A9F8-2077-7FD19A84788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9596" y="3317627"/>
                      <a:ext cx="0" cy="39546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Connecteur droit 48">
                      <a:extLst>
                        <a:ext uri="{FF2B5EF4-FFF2-40B4-BE49-F238E27FC236}">
                          <a16:creationId xmlns:a16="http://schemas.microsoft.com/office/drawing/2014/main" id="{A0DC1AF4-0518-564F-91E5-73A6134082F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726430" y="35000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Connecteur droit 49">
                      <a:extLst>
                        <a:ext uri="{FF2B5EF4-FFF2-40B4-BE49-F238E27FC236}">
                          <a16:creationId xmlns:a16="http://schemas.microsoft.com/office/drawing/2014/main" id="{3CC9A20B-D456-9061-B8FE-D59E11A4BD1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0749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Connecteur droit 50">
                      <a:extLst>
                        <a:ext uri="{FF2B5EF4-FFF2-40B4-BE49-F238E27FC236}">
                          <a16:creationId xmlns:a16="http://schemas.microsoft.com/office/drawing/2014/main" id="{CCC8444A-7333-5594-81AB-FC2EA2BD06C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4731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Connecteur droit 51">
                      <a:extLst>
                        <a:ext uri="{FF2B5EF4-FFF2-40B4-BE49-F238E27FC236}">
                          <a16:creationId xmlns:a16="http://schemas.microsoft.com/office/drawing/2014/main" id="{0002F403-BE90-C05E-F1E6-E89A3F5B630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22732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Connecteur droit 52">
                      <a:extLst>
                        <a:ext uri="{FF2B5EF4-FFF2-40B4-BE49-F238E27FC236}">
                          <a16:creationId xmlns:a16="http://schemas.microsoft.com/office/drawing/2014/main" id="{8A03DE07-428A-5BE9-AF1D-0412B818F4B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31876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Connecteur droit 53">
                      <a:extLst>
                        <a:ext uri="{FF2B5EF4-FFF2-40B4-BE49-F238E27FC236}">
                          <a16:creationId xmlns:a16="http://schemas.microsoft.com/office/drawing/2014/main" id="{446306BA-CBCB-7189-A87B-8D789CFC388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641520" y="3507699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Connecteur droit 54">
                      <a:extLst>
                        <a:ext uri="{FF2B5EF4-FFF2-40B4-BE49-F238E27FC236}">
                          <a16:creationId xmlns:a16="http://schemas.microsoft.com/office/drawing/2014/main" id="{D3C410ED-661B-7278-F755-A6321BA8DAE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309360" y="35000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Connecteur droit 55">
                      <a:extLst>
                        <a:ext uri="{FF2B5EF4-FFF2-40B4-BE49-F238E27FC236}">
                          <a16:creationId xmlns:a16="http://schemas.microsoft.com/office/drawing/2014/main" id="{ACE3A526-9963-5F09-186D-4209B510F64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39318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Connecteur droit 56">
                      <a:extLst>
                        <a:ext uri="{FF2B5EF4-FFF2-40B4-BE49-F238E27FC236}">
                          <a16:creationId xmlns:a16="http://schemas.microsoft.com/office/drawing/2014/main" id="{4520A1A0-4EF8-1858-9EEE-B89D4358A51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473190" y="34924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Connecteur droit 57">
                      <a:extLst>
                        <a:ext uri="{FF2B5EF4-FFF2-40B4-BE49-F238E27FC236}">
                          <a16:creationId xmlns:a16="http://schemas.microsoft.com/office/drawing/2014/main" id="{D168C46E-7CBB-BC85-2EAA-AD6ACBAC166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564630" y="34924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Connecteur droit 58">
                      <a:extLst>
                        <a:ext uri="{FF2B5EF4-FFF2-40B4-BE49-F238E27FC236}">
                          <a16:creationId xmlns:a16="http://schemas.microsoft.com/office/drawing/2014/main" id="{D131169D-6DB4-18C4-CAAF-5B7FD62003E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91312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Connecteur droit 59">
                      <a:extLst>
                        <a:ext uri="{FF2B5EF4-FFF2-40B4-BE49-F238E27FC236}">
                          <a16:creationId xmlns:a16="http://schemas.microsoft.com/office/drawing/2014/main" id="{CE91B1EB-7299-5884-936D-564B8E37E8A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98551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Connecteur droit 60">
                      <a:extLst>
                        <a:ext uri="{FF2B5EF4-FFF2-40B4-BE49-F238E27FC236}">
                          <a16:creationId xmlns:a16="http://schemas.microsoft.com/office/drawing/2014/main" id="{CB354DF3-E11C-646F-8F33-E4D3F3FEBEB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065520" y="34962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Connecteur droit 61">
                      <a:extLst>
                        <a:ext uri="{FF2B5EF4-FFF2-40B4-BE49-F238E27FC236}">
                          <a16:creationId xmlns:a16="http://schemas.microsoft.com/office/drawing/2014/main" id="{026F60DB-0043-B1DF-44C3-0482E7FD8D2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156960" y="34962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Connecteur droit 62">
                      <a:extLst>
                        <a:ext uri="{FF2B5EF4-FFF2-40B4-BE49-F238E27FC236}">
                          <a16:creationId xmlns:a16="http://schemas.microsoft.com/office/drawing/2014/main" id="{C538782A-B421-E569-EA46-CCEBAE635C3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229350" y="350008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4" name="Connecteur droit 63">
                      <a:extLst>
                        <a:ext uri="{FF2B5EF4-FFF2-40B4-BE49-F238E27FC236}">
                          <a16:creationId xmlns:a16="http://schemas.microsoft.com/office/drawing/2014/main" id="{4AA7FBEE-61A5-728D-310E-9485400B29D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1323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Connecteur droit 64">
                      <a:extLst>
                        <a:ext uri="{FF2B5EF4-FFF2-40B4-BE49-F238E27FC236}">
                          <a16:creationId xmlns:a16="http://schemas.microsoft.com/office/drawing/2014/main" id="{D1BB5198-FEA3-CD99-1ED5-8F2B827FA58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21614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Connecteur droit 65">
                      <a:extLst>
                        <a:ext uri="{FF2B5EF4-FFF2-40B4-BE49-F238E27FC236}">
                          <a16:creationId xmlns:a16="http://schemas.microsoft.com/office/drawing/2014/main" id="{7CFE999F-86FA-6BE0-1D8D-A9DF2C7F6C0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29615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7" name="Connecteur droit 66">
                      <a:extLst>
                        <a:ext uri="{FF2B5EF4-FFF2-40B4-BE49-F238E27FC236}">
                          <a16:creationId xmlns:a16="http://schemas.microsoft.com/office/drawing/2014/main" id="{D7441F19-1567-03BD-92DD-C0DC75F7AE0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38759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" name="Connecteur droit 67">
                      <a:extLst>
                        <a:ext uri="{FF2B5EF4-FFF2-40B4-BE49-F238E27FC236}">
                          <a16:creationId xmlns:a16="http://schemas.microsoft.com/office/drawing/2014/main" id="{4D3DBA74-4378-1AA6-88C3-EF722B19DC3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73608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Connecteur droit 68">
                      <a:extLst>
                        <a:ext uri="{FF2B5EF4-FFF2-40B4-BE49-F238E27FC236}">
                          <a16:creationId xmlns:a16="http://schemas.microsoft.com/office/drawing/2014/main" id="{782A9A73-A220-14B9-C9B9-86979918CE7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80847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Connecteur droit 69">
                      <a:extLst>
                        <a:ext uri="{FF2B5EF4-FFF2-40B4-BE49-F238E27FC236}">
                          <a16:creationId xmlns:a16="http://schemas.microsoft.com/office/drawing/2014/main" id="{6A349CB5-8813-9EFD-AB85-FE8F7CE91BE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88848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" name="Connecteur droit 70">
                      <a:extLst>
                        <a:ext uri="{FF2B5EF4-FFF2-40B4-BE49-F238E27FC236}">
                          <a16:creationId xmlns:a16="http://schemas.microsoft.com/office/drawing/2014/main" id="{477A6399-1A0C-22C8-3E67-39250D1C273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97992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Connecteur droit 71">
                      <a:extLst>
                        <a:ext uri="{FF2B5EF4-FFF2-40B4-BE49-F238E27FC236}">
                          <a16:creationId xmlns:a16="http://schemas.microsoft.com/office/drawing/2014/main" id="{423B528D-AE83-21CF-1004-56DB1C1D783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052310" y="351151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3" name="Connecteur droit 72">
                      <a:extLst>
                        <a:ext uri="{FF2B5EF4-FFF2-40B4-BE49-F238E27FC236}">
                          <a16:creationId xmlns:a16="http://schemas.microsoft.com/office/drawing/2014/main" id="{C67316B0-40CC-9E98-0AE8-C0A3701DAD7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99338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Connecteur droit 73">
                      <a:extLst>
                        <a:ext uri="{FF2B5EF4-FFF2-40B4-BE49-F238E27FC236}">
                          <a16:creationId xmlns:a16="http://schemas.microsoft.com/office/drawing/2014/main" id="{2E4781B4-F743-CC9B-B220-AF6ABCDF02D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07720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" name="Connecteur droit 74">
                      <a:extLst>
                        <a:ext uri="{FF2B5EF4-FFF2-40B4-BE49-F238E27FC236}">
                          <a16:creationId xmlns:a16="http://schemas.microsoft.com/office/drawing/2014/main" id="{110AE300-8BD7-2F76-91DF-DA6D5001BD9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15721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" name="Connecteur droit 75">
                      <a:extLst>
                        <a:ext uri="{FF2B5EF4-FFF2-40B4-BE49-F238E27FC236}">
                          <a16:creationId xmlns:a16="http://schemas.microsoft.com/office/drawing/2014/main" id="{FDBDE307-2A74-974B-A35A-8595A7E6BF8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24865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" name="Connecteur droit 76">
                      <a:extLst>
                        <a:ext uri="{FF2B5EF4-FFF2-40B4-BE49-F238E27FC236}">
                          <a16:creationId xmlns:a16="http://schemas.microsoft.com/office/drawing/2014/main" id="{66944C5A-1737-D91E-C12D-D668367BC55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59714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Connecteur droit 77">
                      <a:extLst>
                        <a:ext uri="{FF2B5EF4-FFF2-40B4-BE49-F238E27FC236}">
                          <a16:creationId xmlns:a16="http://schemas.microsoft.com/office/drawing/2014/main" id="{8FDF5E5C-AF8B-8C04-9AD7-B091F2BE44D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66953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" name="Connecteur droit 78">
                      <a:extLst>
                        <a:ext uri="{FF2B5EF4-FFF2-40B4-BE49-F238E27FC236}">
                          <a16:creationId xmlns:a16="http://schemas.microsoft.com/office/drawing/2014/main" id="{4080CE97-6C8B-C412-A48F-0D23DBCBD68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74954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" name="Connecteur droit 79">
                      <a:extLst>
                        <a:ext uri="{FF2B5EF4-FFF2-40B4-BE49-F238E27FC236}">
                          <a16:creationId xmlns:a16="http://schemas.microsoft.com/office/drawing/2014/main" id="{D6E77EE4-87E2-72D6-8D1E-96C28F5A5F6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84098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" name="Connecteur droit 80">
                      <a:extLst>
                        <a:ext uri="{FF2B5EF4-FFF2-40B4-BE49-F238E27FC236}">
                          <a16:creationId xmlns:a16="http://schemas.microsoft.com/office/drawing/2014/main" id="{E68B1D46-8475-F4DC-9B68-34907714658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805996" y="3521700"/>
                      <a:ext cx="0" cy="152467"/>
                    </a:xfrm>
                    <a:prstGeom prst="line">
                      <a:avLst/>
                    </a:prstGeom>
                    <a:ln w="28575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Connecteur droit 81">
                      <a:extLst>
                        <a:ext uri="{FF2B5EF4-FFF2-40B4-BE49-F238E27FC236}">
                          <a16:creationId xmlns:a16="http://schemas.microsoft.com/office/drawing/2014/main" id="{D0B24783-C639-1805-E5CA-A4259C96CE7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81634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Connecteur droit 82">
                      <a:extLst>
                        <a:ext uri="{FF2B5EF4-FFF2-40B4-BE49-F238E27FC236}">
                          <a16:creationId xmlns:a16="http://schemas.microsoft.com/office/drawing/2014/main" id="{97F54AFD-268B-CB93-C15C-6E92CC03D5B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90016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Connecteur droit 83">
                      <a:extLst>
                        <a:ext uri="{FF2B5EF4-FFF2-40B4-BE49-F238E27FC236}">
                          <a16:creationId xmlns:a16="http://schemas.microsoft.com/office/drawing/2014/main" id="{7D7ED2AA-4FCC-DE70-C505-AEA70124956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98017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Connecteur droit 84">
                      <a:extLst>
                        <a:ext uri="{FF2B5EF4-FFF2-40B4-BE49-F238E27FC236}">
                          <a16:creationId xmlns:a16="http://schemas.microsoft.com/office/drawing/2014/main" id="{04FE0225-8DF0-CE8B-43C9-8873143BE20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07161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85">
                      <a:extLst>
                        <a:ext uri="{FF2B5EF4-FFF2-40B4-BE49-F238E27FC236}">
                          <a16:creationId xmlns:a16="http://schemas.microsoft.com/office/drawing/2014/main" id="{B73B4F14-9DC3-6E88-5410-E0A586FB8D1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42010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Connecteur droit 86">
                      <a:extLst>
                        <a:ext uri="{FF2B5EF4-FFF2-40B4-BE49-F238E27FC236}">
                          <a16:creationId xmlns:a16="http://schemas.microsoft.com/office/drawing/2014/main" id="{3195AF58-EA96-B0FF-B810-93A36FD5196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49249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Connecteur droit 87">
                      <a:extLst>
                        <a:ext uri="{FF2B5EF4-FFF2-40B4-BE49-F238E27FC236}">
                          <a16:creationId xmlns:a16="http://schemas.microsoft.com/office/drawing/2014/main" id="{7F39ACD3-AC30-2FBA-B6F1-BC2DCF3848F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57250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" name="Connecteur droit 88">
                      <a:extLst>
                        <a:ext uri="{FF2B5EF4-FFF2-40B4-BE49-F238E27FC236}">
                          <a16:creationId xmlns:a16="http://schemas.microsoft.com/office/drawing/2014/main" id="{F53754EE-FE9A-E673-0610-593CC7A7377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66394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Connecteur droit 89">
                      <a:extLst>
                        <a:ext uri="{FF2B5EF4-FFF2-40B4-BE49-F238E27FC236}">
                          <a16:creationId xmlns:a16="http://schemas.microsoft.com/office/drawing/2014/main" id="{84B9138F-D984-C65F-7712-992D70AB1EC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736330" y="352675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6" name="Rectangle : coins arrondis 15">
                    <a:extLst>
                      <a:ext uri="{FF2B5EF4-FFF2-40B4-BE49-F238E27FC236}">
                        <a16:creationId xmlns:a16="http://schemas.microsoft.com/office/drawing/2014/main" id="{0BB1965F-F51C-FEB0-9EA3-14626C1EF8A2}"/>
                      </a:ext>
                    </a:extLst>
                  </p:cNvPr>
                  <p:cNvSpPr/>
                  <p:nvPr/>
                </p:nvSpPr>
                <p:spPr>
                  <a:xfrm>
                    <a:off x="4097848" y="3661410"/>
                    <a:ext cx="659125" cy="428029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MA" sz="1600" dirty="0">
                        <a:solidFill>
                          <a:schemeClr val="accent1"/>
                        </a:solidFill>
                      </a:rPr>
                      <a:t>…….</a:t>
                    </a:r>
                  </a:p>
                </p:txBody>
              </p:sp>
            </p:grpSp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2BBD0B87-1113-43E4-5D2F-FDDFECF8FAE0}"/>
                    </a:ext>
                  </a:extLst>
                </p:cNvPr>
                <p:cNvSpPr txBox="1"/>
                <p:nvPr/>
              </p:nvSpPr>
              <p:spPr>
                <a:xfrm>
                  <a:off x="4229095" y="280035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490</a:t>
                  </a:r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6676A53A-E030-D884-0E21-B6648209EB12}"/>
                    </a:ext>
                  </a:extLst>
                </p:cNvPr>
                <p:cNvSpPr txBox="1"/>
                <p:nvPr/>
              </p:nvSpPr>
              <p:spPr>
                <a:xfrm>
                  <a:off x="5353045" y="279273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230</a:t>
                  </a: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0518280-CFE4-0FB1-5EF4-DEBC584FDE7C}"/>
                    </a:ext>
                  </a:extLst>
                </p:cNvPr>
                <p:cNvSpPr txBox="1"/>
                <p:nvPr/>
              </p:nvSpPr>
              <p:spPr>
                <a:xfrm>
                  <a:off x="6534145" y="279654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330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4BA2E18A-8613-3DCC-A149-B37E0749397B}"/>
                    </a:ext>
                  </a:extLst>
                </p:cNvPr>
                <p:cNvSpPr txBox="1"/>
                <p:nvPr/>
              </p:nvSpPr>
              <p:spPr>
                <a:xfrm>
                  <a:off x="5052060" y="2796540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chemeClr val="accent1"/>
                      </a:solidFill>
                    </a:rPr>
                    <a:t>-</a:t>
                  </a:r>
                  <a:endParaRPr lang="fr-MA" sz="1600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322E2600-529C-D9B1-AD9B-04AC370DDA15}"/>
                    </a:ext>
                  </a:extLst>
                </p:cNvPr>
                <p:cNvSpPr txBox="1"/>
                <p:nvPr/>
              </p:nvSpPr>
              <p:spPr>
                <a:xfrm>
                  <a:off x="6210300" y="2788920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chemeClr val="accent1"/>
                      </a:solidFill>
                    </a:rPr>
                    <a:t>-</a:t>
                  </a:r>
                  <a:endParaRPr lang="fr-MA" sz="1600" dirty="0">
                    <a:solidFill>
                      <a:schemeClr val="accent1"/>
                    </a:solidFill>
                  </a:endParaRPr>
                </a:p>
              </p:txBody>
            </p:sp>
          </p:grp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2D4D0CE4-11A9-FC88-8227-4CE878B3E3A6}"/>
                  </a:ext>
                </a:extLst>
              </p:cNvPr>
              <p:cNvCxnSpPr/>
              <p:nvPr/>
            </p:nvCxnSpPr>
            <p:spPr>
              <a:xfrm>
                <a:off x="6676756" y="3600769"/>
                <a:ext cx="0" cy="167714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5" name="Connecteur droit 104">
              <a:extLst>
                <a:ext uri="{FF2B5EF4-FFF2-40B4-BE49-F238E27FC236}">
                  <a16:creationId xmlns:a16="http://schemas.microsoft.com/office/drawing/2014/main" id="{05FCAEB7-214C-AD6F-6A27-ED1B730EBBAE}"/>
                </a:ext>
              </a:extLst>
            </p:cNvPr>
            <p:cNvCxnSpPr/>
            <p:nvPr/>
          </p:nvCxnSpPr>
          <p:spPr>
            <a:xfrm>
              <a:off x="4162696" y="3840725"/>
              <a:ext cx="0" cy="16771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>
              <a:extLst>
                <a:ext uri="{FF2B5EF4-FFF2-40B4-BE49-F238E27FC236}">
                  <a16:creationId xmlns:a16="http://schemas.microsoft.com/office/drawing/2014/main" id="{560DE16C-680D-CC91-6707-0FC3741EBB0F}"/>
                </a:ext>
              </a:extLst>
            </p:cNvPr>
            <p:cNvCxnSpPr/>
            <p:nvPr/>
          </p:nvCxnSpPr>
          <p:spPr>
            <a:xfrm>
              <a:off x="4228013" y="3990016"/>
              <a:ext cx="0" cy="16771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DB06E6F2-B944-C158-AD6B-B8A8BB836E15}"/>
                </a:ext>
              </a:extLst>
            </p:cNvPr>
            <p:cNvSpPr txBox="1"/>
            <p:nvPr/>
          </p:nvSpPr>
          <p:spPr>
            <a:xfrm>
              <a:off x="3247026" y="5239936"/>
              <a:ext cx="2456033" cy="578882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800" dirty="0">
                  <a:solidFill>
                    <a:schemeClr val="accent1"/>
                  </a:solidFill>
                </a:rPr>
                <a:t>… &lt; …. &lt; 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65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37432-086F-74AB-7A2D-7B6FFEC71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12113B-1F99-E574-2F3B-E26624187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87944A7-C385-8A86-C3D2-9E40651683B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7F3AB1-51B0-2CF7-C56A-1B8F47907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93AC35C-147F-73F4-652F-EDEF9E8533FA}"/>
              </a:ext>
            </a:extLst>
          </p:cNvPr>
          <p:cNvGrpSpPr/>
          <p:nvPr/>
        </p:nvGrpSpPr>
        <p:grpSpPr>
          <a:xfrm>
            <a:off x="588138" y="2368265"/>
            <a:ext cx="7831418" cy="3450553"/>
            <a:chOff x="588138" y="2368265"/>
            <a:chExt cx="7831418" cy="345055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FD14E37-4245-2AC9-4A70-E1A0432EFA03}"/>
                </a:ext>
              </a:extLst>
            </p:cNvPr>
            <p:cNvGrpSpPr/>
            <p:nvPr/>
          </p:nvGrpSpPr>
          <p:grpSpPr>
            <a:xfrm>
              <a:off x="588138" y="2368265"/>
              <a:ext cx="7831418" cy="2494833"/>
              <a:chOff x="588138" y="2119448"/>
              <a:chExt cx="7831418" cy="2494833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82DF9A7D-F546-6169-CC4B-DD8AA262D696}"/>
                  </a:ext>
                </a:extLst>
              </p:cNvPr>
              <p:cNvGrpSpPr/>
              <p:nvPr/>
            </p:nvGrpSpPr>
            <p:grpSpPr>
              <a:xfrm>
                <a:off x="588138" y="2119448"/>
                <a:ext cx="7831418" cy="2494833"/>
                <a:chOff x="1911295" y="2788920"/>
                <a:chExt cx="7831418" cy="2494833"/>
              </a:xfrm>
            </p:grpSpPr>
            <p:grpSp>
              <p:nvGrpSpPr>
                <p:cNvPr id="12" name="Groupe 11">
                  <a:extLst>
                    <a:ext uri="{FF2B5EF4-FFF2-40B4-BE49-F238E27FC236}">
                      <a16:creationId xmlns:a16="http://schemas.microsoft.com/office/drawing/2014/main" id="{76A7CF84-549C-62AC-BD65-B488874119FF}"/>
                    </a:ext>
                  </a:extLst>
                </p:cNvPr>
                <p:cNvGrpSpPr/>
                <p:nvPr/>
              </p:nvGrpSpPr>
              <p:grpSpPr>
                <a:xfrm>
                  <a:off x="1911295" y="3661410"/>
                  <a:ext cx="7831418" cy="1622343"/>
                  <a:chOff x="1911295" y="3661410"/>
                  <a:chExt cx="7831418" cy="1622343"/>
                </a:xfrm>
              </p:grpSpPr>
              <p:grpSp>
                <p:nvGrpSpPr>
                  <p:cNvPr id="18" name="Groupe 17">
                    <a:extLst>
                      <a:ext uri="{FF2B5EF4-FFF2-40B4-BE49-F238E27FC236}">
                        <a16:creationId xmlns:a16="http://schemas.microsoft.com/office/drawing/2014/main" id="{CAA30D3B-3752-C379-6F81-1F72C5B03660}"/>
                      </a:ext>
                    </a:extLst>
                  </p:cNvPr>
                  <p:cNvGrpSpPr/>
                  <p:nvPr/>
                </p:nvGrpSpPr>
                <p:grpSpPr>
                  <a:xfrm>
                    <a:off x="1911295" y="3966542"/>
                    <a:ext cx="7831418" cy="1317211"/>
                    <a:chOff x="1831285" y="3212162"/>
                    <a:chExt cx="7831418" cy="1317211"/>
                  </a:xfrm>
                </p:grpSpPr>
                <p:grpSp>
                  <p:nvGrpSpPr>
                    <p:cNvPr id="20" name="Groupe 19">
                      <a:extLst>
                        <a:ext uri="{FF2B5EF4-FFF2-40B4-BE49-F238E27FC236}">
                          <a16:creationId xmlns:a16="http://schemas.microsoft.com/office/drawing/2014/main" id="{C788BA0F-CCD3-BC89-E755-1C794A1067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31285" y="3212162"/>
                      <a:ext cx="7831418" cy="1317211"/>
                      <a:chOff x="1419805" y="3086432"/>
                      <a:chExt cx="7831418" cy="1317211"/>
                    </a:xfrm>
                  </p:grpSpPr>
                  <p:pic>
                    <p:nvPicPr>
                      <p:cNvPr id="93" name="Image 92">
                        <a:extLst>
                          <a:ext uri="{FF2B5EF4-FFF2-40B4-BE49-F238E27FC236}">
                            <a16:creationId xmlns:a16="http://schemas.microsoft.com/office/drawing/2014/main" id="{2B3ED0A0-43A1-04DC-FD0F-D2CEAA08B5A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75711" y="3086432"/>
                        <a:ext cx="6183085" cy="1317211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94" name="ZoneTexte 93">
                        <a:extLst>
                          <a:ext uri="{FF2B5EF4-FFF2-40B4-BE49-F238E27FC236}">
                            <a16:creationId xmlns:a16="http://schemas.microsoft.com/office/drawing/2014/main" id="{05DCD30B-9CAF-D597-69CF-77B6CE40D99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39390" y="3657595"/>
                        <a:ext cx="1023255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100</a:t>
                        </a:r>
                      </a:p>
                    </p:txBody>
                  </p:sp>
                  <p:sp>
                    <p:nvSpPr>
                      <p:cNvPr id="95" name="ZoneTexte 94">
                        <a:extLst>
                          <a:ext uri="{FF2B5EF4-FFF2-40B4-BE49-F238E27FC236}">
                            <a16:creationId xmlns:a16="http://schemas.microsoft.com/office/drawing/2014/main" id="{3A0D0B0C-7C56-55B6-3F0C-72A620BA663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21127" y="3668479"/>
                        <a:ext cx="1110344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200</a:t>
                        </a:r>
                      </a:p>
                    </p:txBody>
                  </p:sp>
                  <p:sp>
                    <p:nvSpPr>
                      <p:cNvPr id="96" name="ZoneTexte 95">
                        <a:extLst>
                          <a:ext uri="{FF2B5EF4-FFF2-40B4-BE49-F238E27FC236}">
                            <a16:creationId xmlns:a16="http://schemas.microsoft.com/office/drawing/2014/main" id="{0DC7BE32-507C-D0EB-1A4D-E9EB6DEF80B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98470" y="365759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400</a:t>
                        </a:r>
                      </a:p>
                    </p:txBody>
                  </p:sp>
                  <p:pic>
                    <p:nvPicPr>
                      <p:cNvPr id="97" name="Image 96">
                        <a:extLst>
                          <a:ext uri="{FF2B5EF4-FFF2-40B4-BE49-F238E27FC236}">
                            <a16:creationId xmlns:a16="http://schemas.microsoft.com/office/drawing/2014/main" id="{3CA5BAAA-3BBC-85B2-8FAE-CCEDADFD3D7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5">
                                <a14:imgEffect>
                                  <a14:colorTemperature colorTemp="5900"/>
                                </a14:imgEffect>
                              </a14:imgLayer>
                            </a14:imgProps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867548" y="3603164"/>
                        <a:ext cx="1001482" cy="66403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98" name="ZoneTexte 97">
                        <a:extLst>
                          <a:ext uri="{FF2B5EF4-FFF2-40B4-BE49-F238E27FC236}">
                            <a16:creationId xmlns:a16="http://schemas.microsoft.com/office/drawing/2014/main" id="{3FA7B309-1D3C-A725-0BD9-85A5E5CC34C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49380" y="3657598"/>
                        <a:ext cx="84908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300</a:t>
                        </a:r>
                      </a:p>
                    </p:txBody>
                  </p:sp>
                  <p:sp>
                    <p:nvSpPr>
                      <p:cNvPr id="99" name="ZoneTexte 98">
                        <a:extLst>
                          <a:ext uri="{FF2B5EF4-FFF2-40B4-BE49-F238E27FC236}">
                            <a16:creationId xmlns:a16="http://schemas.microsoft.com/office/drawing/2014/main" id="{7836F165-B500-7265-0E27-15F53C9F888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723560" y="367664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700</a:t>
                        </a:r>
                      </a:p>
                    </p:txBody>
                  </p:sp>
                  <p:pic>
                    <p:nvPicPr>
                      <p:cNvPr id="100" name="Image 99">
                        <a:extLst>
                          <a:ext uri="{FF2B5EF4-FFF2-40B4-BE49-F238E27FC236}">
                            <a16:creationId xmlns:a16="http://schemas.microsoft.com/office/drawing/2014/main" id="{75F88254-1A30-E49F-BB64-046EEC97772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19805" y="3211976"/>
                        <a:ext cx="1762870" cy="479768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01" name="ZoneTexte 100">
                        <a:extLst>
                          <a:ext uri="{FF2B5EF4-FFF2-40B4-BE49-F238E27FC236}">
                            <a16:creationId xmlns:a16="http://schemas.microsoft.com/office/drawing/2014/main" id="{91577A68-17A6-97D8-D24A-142FA8B9258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445680" y="372998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900</a:t>
                        </a:r>
                      </a:p>
                    </p:txBody>
                  </p:sp>
                  <p:pic>
                    <p:nvPicPr>
                      <p:cNvPr id="102" name="Image 101" descr="Une image contenant blanc, conception&#10;&#10;Le contenu généré par l’IA peut être incorrect.">
                        <a:extLst>
                          <a:ext uri="{FF2B5EF4-FFF2-40B4-BE49-F238E27FC236}">
                            <a16:creationId xmlns:a16="http://schemas.microsoft.com/office/drawing/2014/main" id="{2911397B-D5F0-79D4-FBA3-336BF9C7FAA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06281" y="3615199"/>
                        <a:ext cx="1093536" cy="702022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3" name="Image 102" descr="Une image contenant blanc, conception&#10;&#10;Le contenu généré par l’IA peut être incorrect.">
                        <a:extLst>
                          <a:ext uri="{FF2B5EF4-FFF2-40B4-BE49-F238E27FC236}">
                            <a16:creationId xmlns:a16="http://schemas.microsoft.com/office/drawing/2014/main" id="{80885AEA-4D46-C94D-1DBD-1E5FA7D68C2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12321" y="3626629"/>
                        <a:ext cx="1093536" cy="702022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04" name="ZoneTexte 103">
                        <a:extLst>
                          <a:ext uri="{FF2B5EF4-FFF2-40B4-BE49-F238E27FC236}">
                            <a16:creationId xmlns:a16="http://schemas.microsoft.com/office/drawing/2014/main" id="{DFF24784-4724-EAED-E0F6-D306A8771E0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16680" y="366140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500</a:t>
                        </a:r>
                      </a:p>
                    </p:txBody>
                  </p:sp>
                  <p:sp>
                    <p:nvSpPr>
                      <p:cNvPr id="105" name="ZoneTexte 104">
                        <a:extLst>
                          <a:ext uri="{FF2B5EF4-FFF2-40B4-BE49-F238E27FC236}">
                            <a16:creationId xmlns:a16="http://schemas.microsoft.com/office/drawing/2014/main" id="{2822E12A-86C0-A0A1-D7ED-2EA119ECA11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73190" y="368045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800</a:t>
                        </a:r>
                      </a:p>
                    </p:txBody>
                  </p:sp>
                  <p:sp>
                    <p:nvSpPr>
                      <p:cNvPr id="106" name="ZoneTexte 105">
                        <a:extLst>
                          <a:ext uri="{FF2B5EF4-FFF2-40B4-BE49-F238E27FC236}">
                            <a16:creationId xmlns:a16="http://schemas.microsoft.com/office/drawing/2014/main" id="{9AA49D7D-98F8-C31B-E74E-FF998FF8E48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915840" y="3680454"/>
                        <a:ext cx="8055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fr-MA" sz="2400" b="1" dirty="0">
                            <a:solidFill>
                              <a:schemeClr val="accent1"/>
                            </a:solidFill>
                            <a:latin typeface="Aptos" panose="02110004020202020204"/>
                          </a:rPr>
                          <a:t>600</a:t>
                        </a:r>
                      </a:p>
                    </p:txBody>
                  </p:sp>
                </p:grpSp>
                <p:cxnSp>
                  <p:nvCxnSpPr>
                    <p:cNvPr id="21" name="Connecteur droit 20">
                      <a:extLst>
                        <a:ext uri="{FF2B5EF4-FFF2-40B4-BE49-F238E27FC236}">
                          <a16:creationId xmlns:a16="http://schemas.microsoft.com/office/drawing/2014/main" id="{A76504B8-43E6-A151-09AC-6CA1F7519D1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94132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Connecteur droit 21">
                      <a:extLst>
                        <a:ext uri="{FF2B5EF4-FFF2-40B4-BE49-F238E27FC236}">
                          <a16:creationId xmlns:a16="http://schemas.microsoft.com/office/drawing/2014/main" id="{0847BC51-6BE4-B928-DE8E-FC90AD6F0D1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2514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Connecteur droit 22">
                      <a:extLst>
                        <a:ext uri="{FF2B5EF4-FFF2-40B4-BE49-F238E27FC236}">
                          <a16:creationId xmlns:a16="http://schemas.microsoft.com/office/drawing/2014/main" id="{F1D06DBD-0A4C-5747-19C1-300F84461DA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10515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" name="Connecteur droit 23">
                      <a:extLst>
                        <a:ext uri="{FF2B5EF4-FFF2-40B4-BE49-F238E27FC236}">
                          <a16:creationId xmlns:a16="http://schemas.microsoft.com/office/drawing/2014/main" id="{96EDA17E-6080-561F-44C9-6E5B08E04B2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19659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" name="Connecteur droit 24">
                      <a:extLst>
                        <a:ext uri="{FF2B5EF4-FFF2-40B4-BE49-F238E27FC236}">
                          <a16:creationId xmlns:a16="http://schemas.microsoft.com/office/drawing/2014/main" id="{B813058D-424C-A92C-948B-B6F58011039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54508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Connecteur droit 25">
                      <a:extLst>
                        <a:ext uri="{FF2B5EF4-FFF2-40B4-BE49-F238E27FC236}">
                          <a16:creationId xmlns:a16="http://schemas.microsoft.com/office/drawing/2014/main" id="{720DE1E9-2BE3-D60D-F307-F37AE1932A7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53187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Connecteur droit 26">
                      <a:extLst>
                        <a:ext uri="{FF2B5EF4-FFF2-40B4-BE49-F238E27FC236}">
                          <a16:creationId xmlns:a16="http://schemas.microsoft.com/office/drawing/2014/main" id="{A543B954-AF48-5D61-4CB1-D54A5BB3299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9748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Connecteur droit 27">
                      <a:extLst>
                        <a:ext uri="{FF2B5EF4-FFF2-40B4-BE49-F238E27FC236}">
                          <a16:creationId xmlns:a16="http://schemas.microsoft.com/office/drawing/2014/main" id="{EEFB5794-91AD-542D-EDB9-91B7DF3E63E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78892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Connecteur droit 28">
                      <a:extLst>
                        <a:ext uri="{FF2B5EF4-FFF2-40B4-BE49-F238E27FC236}">
                          <a16:creationId xmlns:a16="http://schemas.microsoft.com/office/drawing/2014/main" id="{48C5A2C9-19D6-BE21-069E-DBE49472062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61310" y="352675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E26A4B0E-2D1D-E4F1-3188-428595B999B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76809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Connecteur droit 30">
                      <a:extLst>
                        <a:ext uri="{FF2B5EF4-FFF2-40B4-BE49-F238E27FC236}">
                          <a16:creationId xmlns:a16="http://schemas.microsoft.com/office/drawing/2014/main" id="{1E26626D-95A9-2984-07E6-30CD8C33EE5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85191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Connecteur droit 31">
                      <a:extLst>
                        <a:ext uri="{FF2B5EF4-FFF2-40B4-BE49-F238E27FC236}">
                          <a16:creationId xmlns:a16="http://schemas.microsoft.com/office/drawing/2014/main" id="{DDBE573F-A2E6-D719-A98D-4EA2A1A3084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319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" name="Connecteur droit 32">
                      <a:extLst>
                        <a:ext uri="{FF2B5EF4-FFF2-40B4-BE49-F238E27FC236}">
                          <a16:creationId xmlns:a16="http://schemas.microsoft.com/office/drawing/2014/main" id="{2D653953-7AF1-E9F9-55DE-B90EB2A8319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02336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Connecteur droit 33">
                      <a:extLst>
                        <a:ext uri="{FF2B5EF4-FFF2-40B4-BE49-F238E27FC236}">
                          <a16:creationId xmlns:a16="http://schemas.microsoft.com/office/drawing/2014/main" id="{AB9A5BED-A834-CE97-B470-0F86946B411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37185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" name="Connecteur droit 34">
                      <a:extLst>
                        <a:ext uri="{FF2B5EF4-FFF2-40B4-BE49-F238E27FC236}">
                          <a16:creationId xmlns:a16="http://schemas.microsoft.com/office/drawing/2014/main" id="{FC0CD150-ADA0-6B09-454B-052DF34D6C3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44424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" name="Connecteur droit 35">
                      <a:extLst>
                        <a:ext uri="{FF2B5EF4-FFF2-40B4-BE49-F238E27FC236}">
                          <a16:creationId xmlns:a16="http://schemas.microsoft.com/office/drawing/2014/main" id="{70FF2329-3A19-DC9B-2191-9DEC3D6979A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20732" y="3509960"/>
                      <a:ext cx="0" cy="167714"/>
                    </a:xfrm>
                    <a:prstGeom prst="line">
                      <a:avLst/>
                    </a:prstGeom>
                    <a:ln w="28575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Connecteur droit 36">
                      <a:extLst>
                        <a:ext uri="{FF2B5EF4-FFF2-40B4-BE49-F238E27FC236}">
                          <a16:creationId xmlns:a16="http://schemas.microsoft.com/office/drawing/2014/main" id="{BB041687-2923-DD0D-187E-0831252EAD2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61569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" name="Connecteur droit 37">
                      <a:extLst>
                        <a:ext uri="{FF2B5EF4-FFF2-40B4-BE49-F238E27FC236}">
                          <a16:creationId xmlns:a16="http://schemas.microsoft.com/office/drawing/2014/main" id="{46D39D84-CB1E-1C35-2CFB-AF5181D0FCC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688080" y="351913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" name="Connecteur droit 38">
                      <a:extLst>
                        <a:ext uri="{FF2B5EF4-FFF2-40B4-BE49-F238E27FC236}">
                          <a16:creationId xmlns:a16="http://schemas.microsoft.com/office/drawing/2014/main" id="{48B5EC28-73F5-309C-DA42-0B06835CF9D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59105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Connecteur droit 39">
                      <a:extLst>
                        <a:ext uri="{FF2B5EF4-FFF2-40B4-BE49-F238E27FC236}">
                          <a16:creationId xmlns:a16="http://schemas.microsoft.com/office/drawing/2014/main" id="{994806F2-E408-3E01-FDA6-04F84006A1D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67487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" name="Connecteur droit 40">
                      <a:extLst>
                        <a:ext uri="{FF2B5EF4-FFF2-40B4-BE49-F238E27FC236}">
                          <a16:creationId xmlns:a16="http://schemas.microsoft.com/office/drawing/2014/main" id="{2A8AC3CB-B46F-1E11-AF46-0E9F31856C8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75488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Connecteur droit 41">
                      <a:extLst>
                        <a:ext uri="{FF2B5EF4-FFF2-40B4-BE49-F238E27FC236}">
                          <a16:creationId xmlns:a16="http://schemas.microsoft.com/office/drawing/2014/main" id="{9E9EF78D-8928-C2BB-C7E1-046F809EDD4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4632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Connecteur droit 42">
                      <a:extLst>
                        <a:ext uri="{FF2B5EF4-FFF2-40B4-BE49-F238E27FC236}">
                          <a16:creationId xmlns:a16="http://schemas.microsoft.com/office/drawing/2014/main" id="{C1844069-253D-3EFC-1576-A460319BC9F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19481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" name="Connecteur droit 43">
                      <a:extLst>
                        <a:ext uri="{FF2B5EF4-FFF2-40B4-BE49-F238E27FC236}">
                          <a16:creationId xmlns:a16="http://schemas.microsoft.com/office/drawing/2014/main" id="{2408C356-C1F4-9B0B-A9D9-01AE30006BA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267200" y="35381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Connecteur droit 44">
                      <a:extLst>
                        <a:ext uri="{FF2B5EF4-FFF2-40B4-BE49-F238E27FC236}">
                          <a16:creationId xmlns:a16="http://schemas.microsoft.com/office/drawing/2014/main" id="{8050F701-6857-5A02-26A3-E0497443DFA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4721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Connecteur droit 45">
                      <a:extLst>
                        <a:ext uri="{FF2B5EF4-FFF2-40B4-BE49-F238E27FC236}">
                          <a16:creationId xmlns:a16="http://schemas.microsoft.com/office/drawing/2014/main" id="{0C45C975-4FBA-B653-CB9B-CAE42EFE347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43865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" name="Connecteur droit 46">
                      <a:extLst>
                        <a:ext uri="{FF2B5EF4-FFF2-40B4-BE49-F238E27FC236}">
                          <a16:creationId xmlns:a16="http://schemas.microsoft.com/office/drawing/2014/main" id="{518243C7-4857-EDED-EF77-FC9EBA71463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511040" y="353056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Connecteur droit 47">
                      <a:extLst>
                        <a:ext uri="{FF2B5EF4-FFF2-40B4-BE49-F238E27FC236}">
                          <a16:creationId xmlns:a16="http://schemas.microsoft.com/office/drawing/2014/main" id="{35D0684C-C92D-9F59-5289-3BD460B6919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47116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Connecteur droit 48">
                      <a:extLst>
                        <a:ext uri="{FF2B5EF4-FFF2-40B4-BE49-F238E27FC236}">
                          <a16:creationId xmlns:a16="http://schemas.microsoft.com/office/drawing/2014/main" id="{B4BB497D-0BFE-3BA5-9110-00BA68930E8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5498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Connecteur droit 49">
                      <a:extLst>
                        <a:ext uri="{FF2B5EF4-FFF2-40B4-BE49-F238E27FC236}">
                          <a16:creationId xmlns:a16="http://schemas.microsoft.com/office/drawing/2014/main" id="{5B5425F2-C554-31EF-0BB7-A4C1CB11A55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9596" y="3317627"/>
                      <a:ext cx="0" cy="39546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Connecteur droit 50">
                      <a:extLst>
                        <a:ext uri="{FF2B5EF4-FFF2-40B4-BE49-F238E27FC236}">
                          <a16:creationId xmlns:a16="http://schemas.microsoft.com/office/drawing/2014/main" id="{359F6B0A-076F-4E65-B093-264BFEE453A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726430" y="35000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Connecteur droit 51">
                      <a:extLst>
                        <a:ext uri="{FF2B5EF4-FFF2-40B4-BE49-F238E27FC236}">
                          <a16:creationId xmlns:a16="http://schemas.microsoft.com/office/drawing/2014/main" id="{D2A55458-69FE-D65B-3541-2F06E2CBD2F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0749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Connecteur droit 52">
                      <a:extLst>
                        <a:ext uri="{FF2B5EF4-FFF2-40B4-BE49-F238E27FC236}">
                          <a16:creationId xmlns:a16="http://schemas.microsoft.com/office/drawing/2014/main" id="{3007B40A-785E-0540-C091-AB500F69B82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4731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Connecteur droit 53">
                      <a:extLst>
                        <a:ext uri="{FF2B5EF4-FFF2-40B4-BE49-F238E27FC236}">
                          <a16:creationId xmlns:a16="http://schemas.microsoft.com/office/drawing/2014/main" id="{A13B77B0-40A2-D328-3F01-BC8FD7399CC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22732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Connecteur droit 54">
                      <a:extLst>
                        <a:ext uri="{FF2B5EF4-FFF2-40B4-BE49-F238E27FC236}">
                          <a16:creationId xmlns:a16="http://schemas.microsoft.com/office/drawing/2014/main" id="{F8DCBE70-8A1D-9F74-76CE-9AC22F1439A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31876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Connecteur droit 55">
                      <a:extLst>
                        <a:ext uri="{FF2B5EF4-FFF2-40B4-BE49-F238E27FC236}">
                          <a16:creationId xmlns:a16="http://schemas.microsoft.com/office/drawing/2014/main" id="{640F4EDB-09FF-78A4-1E83-75FCC762A5A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641520" y="3507699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Connecteur droit 56">
                      <a:extLst>
                        <a:ext uri="{FF2B5EF4-FFF2-40B4-BE49-F238E27FC236}">
                          <a16:creationId xmlns:a16="http://schemas.microsoft.com/office/drawing/2014/main" id="{8696A3F7-3422-F47F-A65E-315B1704F20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309360" y="350008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Connecteur droit 57">
                      <a:extLst>
                        <a:ext uri="{FF2B5EF4-FFF2-40B4-BE49-F238E27FC236}">
                          <a16:creationId xmlns:a16="http://schemas.microsoft.com/office/drawing/2014/main" id="{2442B916-5D6B-3404-47CA-2A6094472B4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39318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Connecteur droit 58">
                      <a:extLst>
                        <a:ext uri="{FF2B5EF4-FFF2-40B4-BE49-F238E27FC236}">
                          <a16:creationId xmlns:a16="http://schemas.microsoft.com/office/drawing/2014/main" id="{5AD05B17-18C9-5C96-39A8-A960355949F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473190" y="34924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Connecteur droit 59">
                      <a:extLst>
                        <a:ext uri="{FF2B5EF4-FFF2-40B4-BE49-F238E27FC236}">
                          <a16:creationId xmlns:a16="http://schemas.microsoft.com/office/drawing/2014/main" id="{51D8C778-606B-2A7B-5877-295E163405C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564630" y="34924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Connecteur droit 60">
                      <a:extLst>
                        <a:ext uri="{FF2B5EF4-FFF2-40B4-BE49-F238E27FC236}">
                          <a16:creationId xmlns:a16="http://schemas.microsoft.com/office/drawing/2014/main" id="{DFA6DA45-B7EF-F9CC-1E4A-92FFD98DA17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91312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Connecteur droit 61">
                      <a:extLst>
                        <a:ext uri="{FF2B5EF4-FFF2-40B4-BE49-F238E27FC236}">
                          <a16:creationId xmlns:a16="http://schemas.microsoft.com/office/drawing/2014/main" id="{0A85FE69-733C-1C43-6DB6-ABC1E0AB9D4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98551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Connecteur droit 62">
                      <a:extLst>
                        <a:ext uri="{FF2B5EF4-FFF2-40B4-BE49-F238E27FC236}">
                          <a16:creationId xmlns:a16="http://schemas.microsoft.com/office/drawing/2014/main" id="{F62ECBD0-492B-E9BD-77A1-3D0CCFD8C32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065520" y="34962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4" name="Connecteur droit 63">
                      <a:extLst>
                        <a:ext uri="{FF2B5EF4-FFF2-40B4-BE49-F238E27FC236}">
                          <a16:creationId xmlns:a16="http://schemas.microsoft.com/office/drawing/2014/main" id="{DE2FDEFD-6E32-2326-7567-01F5D2A7928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156960" y="34962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Connecteur droit 64">
                      <a:extLst>
                        <a:ext uri="{FF2B5EF4-FFF2-40B4-BE49-F238E27FC236}">
                          <a16:creationId xmlns:a16="http://schemas.microsoft.com/office/drawing/2014/main" id="{55C2E33D-A054-85C6-D426-B2032E7D8F9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229350" y="350008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Connecteur droit 65">
                      <a:extLst>
                        <a:ext uri="{FF2B5EF4-FFF2-40B4-BE49-F238E27FC236}">
                          <a16:creationId xmlns:a16="http://schemas.microsoft.com/office/drawing/2014/main" id="{DC78336E-89D5-A643-ABCC-53EC7ABB945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13232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7" name="Connecteur droit 66">
                      <a:extLst>
                        <a:ext uri="{FF2B5EF4-FFF2-40B4-BE49-F238E27FC236}">
                          <a16:creationId xmlns:a16="http://schemas.microsoft.com/office/drawing/2014/main" id="{62D1234C-AC83-8862-B0D1-69680B3EE93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21614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" name="Connecteur droit 67">
                      <a:extLst>
                        <a:ext uri="{FF2B5EF4-FFF2-40B4-BE49-F238E27FC236}">
                          <a16:creationId xmlns:a16="http://schemas.microsoft.com/office/drawing/2014/main" id="{7D236431-CC87-116D-7384-AABEA7C5843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29615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Connecteur droit 68">
                      <a:extLst>
                        <a:ext uri="{FF2B5EF4-FFF2-40B4-BE49-F238E27FC236}">
                          <a16:creationId xmlns:a16="http://schemas.microsoft.com/office/drawing/2014/main" id="{6049BCF4-3550-A812-12D6-4FB03EB5680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387590" y="350389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Connecteur droit 69">
                      <a:extLst>
                        <a:ext uri="{FF2B5EF4-FFF2-40B4-BE49-F238E27FC236}">
                          <a16:creationId xmlns:a16="http://schemas.microsoft.com/office/drawing/2014/main" id="{FAA30C23-DFAD-1110-7A49-6A9112F92DB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73608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" name="Connecteur droit 70">
                      <a:extLst>
                        <a:ext uri="{FF2B5EF4-FFF2-40B4-BE49-F238E27FC236}">
                          <a16:creationId xmlns:a16="http://schemas.microsoft.com/office/drawing/2014/main" id="{94AD0FFD-21D6-8B93-98EC-FCD02150E06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80847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Connecteur droit 71">
                      <a:extLst>
                        <a:ext uri="{FF2B5EF4-FFF2-40B4-BE49-F238E27FC236}">
                          <a16:creationId xmlns:a16="http://schemas.microsoft.com/office/drawing/2014/main" id="{0CD31508-A4AB-C942-C5D2-F7C96E9C6BF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88848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3" name="Connecteur droit 72">
                      <a:extLst>
                        <a:ext uri="{FF2B5EF4-FFF2-40B4-BE49-F238E27FC236}">
                          <a16:creationId xmlns:a16="http://schemas.microsoft.com/office/drawing/2014/main" id="{9A8BD321-C810-0C69-CDF8-D9E1F403096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97992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Connecteur droit 73">
                      <a:extLst>
                        <a:ext uri="{FF2B5EF4-FFF2-40B4-BE49-F238E27FC236}">
                          <a16:creationId xmlns:a16="http://schemas.microsoft.com/office/drawing/2014/main" id="{C53E1690-3D08-10D3-F047-2DDFC834C9A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052310" y="351151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" name="Connecteur droit 74">
                      <a:extLst>
                        <a:ext uri="{FF2B5EF4-FFF2-40B4-BE49-F238E27FC236}">
                          <a16:creationId xmlns:a16="http://schemas.microsoft.com/office/drawing/2014/main" id="{B889A83D-FFEF-3389-35B2-0B9381C1250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993380" y="351532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" name="Connecteur droit 75">
                      <a:extLst>
                        <a:ext uri="{FF2B5EF4-FFF2-40B4-BE49-F238E27FC236}">
                          <a16:creationId xmlns:a16="http://schemas.microsoft.com/office/drawing/2014/main" id="{371FD948-F44D-E14C-B2A2-E325DD78B99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07720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" name="Connecteur droit 76">
                      <a:extLst>
                        <a:ext uri="{FF2B5EF4-FFF2-40B4-BE49-F238E27FC236}">
                          <a16:creationId xmlns:a16="http://schemas.microsoft.com/office/drawing/2014/main" id="{68E5B3AB-83E8-6959-AC64-5C88246934F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15721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Connecteur droit 77">
                      <a:extLst>
                        <a:ext uri="{FF2B5EF4-FFF2-40B4-BE49-F238E27FC236}">
                          <a16:creationId xmlns:a16="http://schemas.microsoft.com/office/drawing/2014/main" id="{245811BB-56E5-2FB8-C8B4-8A9A2D97D6A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248650" y="350770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" name="Connecteur droit 78">
                      <a:extLst>
                        <a:ext uri="{FF2B5EF4-FFF2-40B4-BE49-F238E27FC236}">
                          <a16:creationId xmlns:a16="http://schemas.microsoft.com/office/drawing/2014/main" id="{B0F5F036-9292-D943-B895-392DE349184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59714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" name="Connecteur droit 79">
                      <a:extLst>
                        <a:ext uri="{FF2B5EF4-FFF2-40B4-BE49-F238E27FC236}">
                          <a16:creationId xmlns:a16="http://schemas.microsoft.com/office/drawing/2014/main" id="{3A7115C6-5EF9-47AA-935C-39BD6F6BA89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66953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" name="Connecteur droit 80">
                      <a:extLst>
                        <a:ext uri="{FF2B5EF4-FFF2-40B4-BE49-F238E27FC236}">
                          <a16:creationId xmlns:a16="http://schemas.microsoft.com/office/drawing/2014/main" id="{90A2B11D-29B1-F55B-9942-11AFF267973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74954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Connecteur droit 81">
                      <a:extLst>
                        <a:ext uri="{FF2B5EF4-FFF2-40B4-BE49-F238E27FC236}">
                          <a16:creationId xmlns:a16="http://schemas.microsoft.com/office/drawing/2014/main" id="{69A1A225-616B-5D7D-D65B-71B5FFB4857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840980" y="351151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Connecteur droit 82">
                      <a:extLst>
                        <a:ext uri="{FF2B5EF4-FFF2-40B4-BE49-F238E27FC236}">
                          <a16:creationId xmlns:a16="http://schemas.microsoft.com/office/drawing/2014/main" id="{DA4931C9-285A-CA12-AB5A-054EA758F5E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805996" y="3521700"/>
                      <a:ext cx="0" cy="152467"/>
                    </a:xfrm>
                    <a:prstGeom prst="line">
                      <a:avLst/>
                    </a:prstGeom>
                    <a:ln w="28575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Connecteur droit 83">
                      <a:extLst>
                        <a:ext uri="{FF2B5EF4-FFF2-40B4-BE49-F238E27FC236}">
                          <a16:creationId xmlns:a16="http://schemas.microsoft.com/office/drawing/2014/main" id="{C8D2E291-949D-8C4E-F49F-3A711345579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816340" y="352675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Connecteur droit 84">
                      <a:extLst>
                        <a:ext uri="{FF2B5EF4-FFF2-40B4-BE49-F238E27FC236}">
                          <a16:creationId xmlns:a16="http://schemas.microsoft.com/office/drawing/2014/main" id="{7B6213C4-E1CC-9AD3-1556-F4C50511738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90016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85">
                      <a:extLst>
                        <a:ext uri="{FF2B5EF4-FFF2-40B4-BE49-F238E27FC236}">
                          <a16:creationId xmlns:a16="http://schemas.microsoft.com/office/drawing/2014/main" id="{C4CD97D0-06FD-BFB8-9977-8711A0C04CF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98017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Connecteur droit 86">
                      <a:extLst>
                        <a:ext uri="{FF2B5EF4-FFF2-40B4-BE49-F238E27FC236}">
                          <a16:creationId xmlns:a16="http://schemas.microsoft.com/office/drawing/2014/main" id="{ED6FF680-9CDE-9E78-FF48-55B45EEAA3E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071610" y="351913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Connecteur droit 87">
                      <a:extLst>
                        <a:ext uri="{FF2B5EF4-FFF2-40B4-BE49-F238E27FC236}">
                          <a16:creationId xmlns:a16="http://schemas.microsoft.com/office/drawing/2014/main" id="{BE6D067E-33C1-82EB-6851-8E6BF6734AC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420100" y="353056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" name="Connecteur droit 88">
                      <a:extLst>
                        <a:ext uri="{FF2B5EF4-FFF2-40B4-BE49-F238E27FC236}">
                          <a16:creationId xmlns:a16="http://schemas.microsoft.com/office/drawing/2014/main" id="{3BA8C443-FCB6-535E-4CF6-C572977E495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492490" y="353437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Connecteur droit 89">
                      <a:extLst>
                        <a:ext uri="{FF2B5EF4-FFF2-40B4-BE49-F238E27FC236}">
                          <a16:creationId xmlns:a16="http://schemas.microsoft.com/office/drawing/2014/main" id="{A83D9117-0FCC-A9B4-8175-076614848BF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57250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Connecteur droit 90">
                      <a:extLst>
                        <a:ext uri="{FF2B5EF4-FFF2-40B4-BE49-F238E27FC236}">
                          <a16:creationId xmlns:a16="http://schemas.microsoft.com/office/drawing/2014/main" id="{F1B521A9-DCC2-6BA7-E59E-49FDA97723C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663940" y="3522941"/>
                      <a:ext cx="0" cy="167714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Connecteur droit 91">
                      <a:extLst>
                        <a:ext uri="{FF2B5EF4-FFF2-40B4-BE49-F238E27FC236}">
                          <a16:creationId xmlns:a16="http://schemas.microsoft.com/office/drawing/2014/main" id="{CA172260-3AF4-86C2-EA43-B52F2AEBE2C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736330" y="3526751"/>
                      <a:ext cx="0" cy="167714"/>
                    </a:xfrm>
                    <a:prstGeom prst="line">
                      <a:avLst/>
                    </a:prstGeom>
                    <a:ln w="190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9" name="Rectangle : coins arrondis 18">
                    <a:extLst>
                      <a:ext uri="{FF2B5EF4-FFF2-40B4-BE49-F238E27FC236}">
                        <a16:creationId xmlns:a16="http://schemas.microsoft.com/office/drawing/2014/main" id="{D0EA22DA-9684-5855-1646-5154D986A822}"/>
                      </a:ext>
                    </a:extLst>
                  </p:cNvPr>
                  <p:cNvSpPr/>
                  <p:nvPr/>
                </p:nvSpPr>
                <p:spPr>
                  <a:xfrm>
                    <a:off x="4097848" y="3661410"/>
                    <a:ext cx="659125" cy="428029"/>
                  </a:xfrm>
                  <a:prstGeom prst="roundRect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330</a:t>
                    </a:r>
                    <a:endParaRPr lang="fr-MA" sz="1600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E076F54-3684-D4FB-C576-0C69CEF818B0}"/>
                    </a:ext>
                  </a:extLst>
                </p:cNvPr>
                <p:cNvSpPr txBox="1"/>
                <p:nvPr/>
              </p:nvSpPr>
              <p:spPr>
                <a:xfrm>
                  <a:off x="4229095" y="280035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490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74DC364-120C-9544-D119-302B6146FE86}"/>
                    </a:ext>
                  </a:extLst>
                </p:cNvPr>
                <p:cNvSpPr txBox="1"/>
                <p:nvPr/>
              </p:nvSpPr>
              <p:spPr>
                <a:xfrm>
                  <a:off x="5353045" y="279273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230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C5EC30D-168D-6F67-A572-5A67710B2F03}"/>
                    </a:ext>
                  </a:extLst>
                </p:cNvPr>
                <p:cNvSpPr txBox="1"/>
                <p:nvPr/>
              </p:nvSpPr>
              <p:spPr>
                <a:xfrm>
                  <a:off x="6534145" y="2796540"/>
                  <a:ext cx="8343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chemeClr val="accent1"/>
                      </a:solidFill>
                    </a:rPr>
                    <a:t>330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013B9B98-7FA5-7DCE-D66A-092EA828697D}"/>
                    </a:ext>
                  </a:extLst>
                </p:cNvPr>
                <p:cNvSpPr txBox="1"/>
                <p:nvPr/>
              </p:nvSpPr>
              <p:spPr>
                <a:xfrm>
                  <a:off x="5052060" y="2796540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chemeClr val="accent1"/>
                      </a:solidFill>
                    </a:rPr>
                    <a:t>-</a:t>
                  </a:r>
                  <a:endParaRPr lang="fr-MA" sz="1600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2313110C-57FD-C5A2-3A65-1B48A941058C}"/>
                    </a:ext>
                  </a:extLst>
                </p:cNvPr>
                <p:cNvSpPr txBox="1"/>
                <p:nvPr/>
              </p:nvSpPr>
              <p:spPr>
                <a:xfrm>
                  <a:off x="6210300" y="2788920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chemeClr val="accent1"/>
                      </a:solidFill>
                    </a:rPr>
                    <a:t>-</a:t>
                  </a:r>
                  <a:endParaRPr lang="fr-MA" sz="1600" dirty="0">
                    <a:solidFill>
                      <a:schemeClr val="accent1"/>
                    </a:solidFill>
                  </a:endParaRPr>
                </a:p>
              </p:txBody>
            </p:sp>
          </p:grp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39C79A8F-F0E6-0E85-5A2F-38549DDFB9CC}"/>
                  </a:ext>
                </a:extLst>
              </p:cNvPr>
              <p:cNvCxnSpPr/>
              <p:nvPr/>
            </p:nvCxnSpPr>
            <p:spPr>
              <a:xfrm>
                <a:off x="6676756" y="3600769"/>
                <a:ext cx="0" cy="167714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72596C07-5287-ED5B-290A-168D16B9F15B}"/>
                </a:ext>
              </a:extLst>
            </p:cNvPr>
            <p:cNvCxnSpPr/>
            <p:nvPr/>
          </p:nvCxnSpPr>
          <p:spPr>
            <a:xfrm>
              <a:off x="4162696" y="3840725"/>
              <a:ext cx="0" cy="16771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6FC66BE3-540C-BE20-FC0F-32EE8922464B}"/>
                </a:ext>
              </a:extLst>
            </p:cNvPr>
            <p:cNvCxnSpPr/>
            <p:nvPr/>
          </p:nvCxnSpPr>
          <p:spPr>
            <a:xfrm>
              <a:off x="4228013" y="3990016"/>
              <a:ext cx="0" cy="16771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70A0A47-4C02-7EAC-A5E4-551BF4653402}"/>
                </a:ext>
              </a:extLst>
            </p:cNvPr>
            <p:cNvSpPr txBox="1"/>
            <p:nvPr/>
          </p:nvSpPr>
          <p:spPr>
            <a:xfrm>
              <a:off x="3200371" y="5239936"/>
              <a:ext cx="2798356" cy="578882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</a:rPr>
                <a:t>300</a:t>
              </a:r>
              <a:r>
                <a:rPr lang="fr-MA" sz="2800" dirty="0">
                  <a:solidFill>
                    <a:schemeClr val="accent1"/>
                  </a:solidFill>
                </a:rPr>
                <a:t> &lt; </a:t>
              </a:r>
              <a:r>
                <a:rPr lang="fr-MA" sz="2800" b="1" dirty="0">
                  <a:solidFill>
                    <a:srgbClr val="C00000"/>
                  </a:solidFill>
                </a:rPr>
                <a:t>330</a:t>
              </a:r>
              <a:r>
                <a:rPr lang="fr-MA" sz="2800" dirty="0">
                  <a:solidFill>
                    <a:schemeClr val="accent1"/>
                  </a:solidFill>
                </a:rPr>
                <a:t> &lt;  </a:t>
              </a:r>
              <a:r>
                <a:rPr lang="fr-MA" sz="2800" b="1" dirty="0">
                  <a:solidFill>
                    <a:srgbClr val="C00000"/>
                  </a:solidFill>
                </a:rPr>
                <a:t>400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1" name="Image 30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0C80A64-B92F-54C6-F9BC-F5A7FAE449C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2093" y="2031246"/>
            <a:ext cx="5677705" cy="37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1296954" y="817334"/>
            <a:ext cx="6255275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0A649BE-1F51-0D5F-2D5F-99C840466C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4485" y="2068570"/>
            <a:ext cx="5677705" cy="372857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B6DBEC5-7519-61E1-D036-75F6D4EA767C}"/>
              </a:ext>
            </a:extLst>
          </p:cNvPr>
          <p:cNvSpPr txBox="1"/>
          <p:nvPr/>
        </p:nvSpPr>
        <p:spPr>
          <a:xfrm>
            <a:off x="3508304" y="3247052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350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D4F0BD8-AA0D-8147-7712-03CB6402F85B}"/>
              </a:ext>
            </a:extLst>
          </p:cNvPr>
          <p:cNvSpPr txBox="1"/>
          <p:nvPr/>
        </p:nvSpPr>
        <p:spPr>
          <a:xfrm>
            <a:off x="5013640" y="3250160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680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BAA90F-0653-42FF-EF2A-EEB088060DB4}"/>
              </a:ext>
            </a:extLst>
          </p:cNvPr>
          <p:cNvSpPr txBox="1"/>
          <p:nvPr/>
        </p:nvSpPr>
        <p:spPr>
          <a:xfrm>
            <a:off x="6040010" y="3250159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810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599040-0121-5646-B3F3-EED652508BAC}"/>
              </a:ext>
            </a:extLst>
          </p:cNvPr>
          <p:cNvSpPr txBox="1"/>
          <p:nvPr/>
        </p:nvSpPr>
        <p:spPr>
          <a:xfrm>
            <a:off x="5274900" y="4444482"/>
            <a:ext cx="578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400" b="1" dirty="0">
                <a:solidFill>
                  <a:srgbClr val="C00000"/>
                </a:solidFill>
              </a:rPr>
              <a:t>350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C24AB0-0762-DC9A-D760-463872A151C9}"/>
              </a:ext>
            </a:extLst>
          </p:cNvPr>
          <p:cNvSpPr txBox="1"/>
          <p:nvPr/>
        </p:nvSpPr>
        <p:spPr>
          <a:xfrm>
            <a:off x="5278010" y="5194042"/>
            <a:ext cx="578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400" b="1" dirty="0">
                <a:solidFill>
                  <a:srgbClr val="C00000"/>
                </a:solidFill>
              </a:rPr>
              <a:t>810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46558EA-08D5-FD0B-F62C-93CBAA9A557C}"/>
              </a:ext>
            </a:extLst>
          </p:cNvPr>
          <p:cNvSpPr txBox="1"/>
          <p:nvPr/>
        </p:nvSpPr>
        <p:spPr>
          <a:xfrm>
            <a:off x="3243939" y="5194044"/>
            <a:ext cx="578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400" b="1" dirty="0">
                <a:solidFill>
                  <a:srgbClr val="C00000"/>
                </a:solidFill>
              </a:rPr>
              <a:t>680</a:t>
            </a:r>
          </a:p>
        </p:txBody>
      </p: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2474252" y="3000990"/>
            <a:ext cx="4034990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2684356" y="3581448"/>
            <a:ext cx="3321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(التحول)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EEF5-351A-6D59-42D1-A4470515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35D3F-BF55-5DF1-5FD2-C9485DF00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3B72D9-31D9-B677-2F0F-12E4D356BB63}"/>
              </a:ext>
            </a:extLst>
          </p:cNvPr>
          <p:cNvSpPr txBox="1"/>
          <p:nvPr/>
        </p:nvSpPr>
        <p:spPr>
          <a:xfrm>
            <a:off x="995869" y="940664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ويقرأها بعدي تلميذان منكم.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68BCAF77-FE19-864B-BBCD-96A0E2AC9427}"/>
              </a:ext>
            </a:extLst>
          </p:cNvPr>
          <p:cNvSpPr/>
          <p:nvPr/>
        </p:nvSpPr>
        <p:spPr>
          <a:xfrm>
            <a:off x="1273738" y="2547262"/>
            <a:ext cx="6440401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E036F50-3BCD-0950-C9BD-1DCEDB6D3698}"/>
              </a:ext>
            </a:extLst>
          </p:cNvPr>
          <p:cNvSpPr txBox="1"/>
          <p:nvPr/>
        </p:nvSpPr>
        <p:spPr>
          <a:xfrm>
            <a:off x="1306287" y="2632489"/>
            <a:ext cx="639147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لَدى فَاطِمَةَ أَقْلامٌ مُلَوَّنَةٌ. اِشْتَرَتْ 12 قَلَماً جَديداً. أَصْبَحَ مَعَها 30 قَلَماً. كَمْ قَلَماً كانَ مَعَ فاطِمَةَ في الْبِدايَةِ؟</a:t>
            </a:r>
          </a:p>
        </p:txBody>
      </p:sp>
    </p:spTree>
    <p:extLst>
      <p:ext uri="{BB962C8B-B14F-4D97-AF65-F5344CB8AC3E}">
        <p14:creationId xmlns:p14="http://schemas.microsoft.com/office/powerpoint/2010/main" val="36292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66A4B-8015-5765-AC02-C808645C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4C24B4-1F61-B720-F094-9B1D22FFE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60502F-E145-4C52-605F-5CAD5626474A}"/>
              </a:ext>
            </a:extLst>
          </p:cNvPr>
          <p:cNvSpPr txBox="1"/>
          <p:nvPr/>
        </p:nvSpPr>
        <p:spPr>
          <a:xfrm>
            <a:off x="328612" y="934621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على الألواح المسألة في نموذج الأشرطة.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7BE12B-7280-2FEF-E580-5E119D7C1F20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1603E6-2F26-569F-EF78-98E9D4181126}"/>
              </a:ext>
            </a:extLst>
          </p:cNvPr>
          <p:cNvSpPr/>
          <p:nvPr/>
        </p:nvSpPr>
        <p:spPr>
          <a:xfrm>
            <a:off x="2998236" y="4864364"/>
            <a:ext cx="109790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264F12-ECAC-340D-1341-BA984246555F}"/>
              </a:ext>
            </a:extLst>
          </p:cNvPr>
          <p:cNvSpPr/>
          <p:nvPr/>
        </p:nvSpPr>
        <p:spPr>
          <a:xfrm>
            <a:off x="4093031" y="4858140"/>
            <a:ext cx="1869230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4D03B4-DDF8-0E0B-2DEF-61FA654D22E0}"/>
              </a:ext>
            </a:extLst>
          </p:cNvPr>
          <p:cNvGrpSpPr/>
          <p:nvPr/>
        </p:nvGrpSpPr>
        <p:grpSpPr>
          <a:xfrm>
            <a:off x="1273738" y="2547262"/>
            <a:ext cx="6440401" cy="1446245"/>
            <a:chOff x="1273738" y="2547262"/>
            <a:chExt cx="6440401" cy="144624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D41179-EC56-C253-B6E6-CC76CF84260F}"/>
                </a:ext>
              </a:extLst>
            </p:cNvPr>
            <p:cNvSpPr/>
            <p:nvPr/>
          </p:nvSpPr>
          <p:spPr>
            <a:xfrm>
              <a:off x="1273738" y="2547262"/>
              <a:ext cx="6440401" cy="1446245"/>
            </a:xfrm>
            <a:prstGeom prst="roundRect">
              <a:avLst>
                <a:gd name="adj" fmla="val 31975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3E97D4E-C575-A67F-3322-07EC2ADBB23B}"/>
                </a:ext>
              </a:extLst>
            </p:cNvPr>
            <p:cNvSpPr txBox="1"/>
            <p:nvPr/>
          </p:nvSpPr>
          <p:spPr>
            <a:xfrm>
              <a:off x="1306287" y="2632489"/>
              <a:ext cx="6391471" cy="114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MA" sz="24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كانَ لَدى فَاطِمَةَ أَقْلامٌ مُلَوَّنَةٌ. اِشْتَرَتْ 12 قَلَماً جَديداً. أَصْبَحَ مَعَها 30 قَلَماً. كَمْ قَلَماً كانَ مَعَ فاطِمَةَ في الْبِدايَةِ؟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13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CCCC-DA06-5AB8-449D-258F90BB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E0CDF-0658-F98F-DBC7-65740AFD1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00DA05-53FF-FA13-4D27-8492A8B91618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71F237-FE32-8BD3-15C1-F5B5306BF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F549E-E0C6-4749-75D2-0ACF1837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EFE0E5-A978-0539-E2BA-618884065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641EFC-C688-9E9C-7AD5-6F3A68482D30}"/>
              </a:ext>
            </a:extLst>
          </p:cNvPr>
          <p:cNvSpPr txBox="1"/>
          <p:nvPr/>
        </p:nvSpPr>
        <p:spPr>
          <a:xfrm>
            <a:off x="328612" y="90662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A718B6-86CD-A45F-7F6B-7228F3FE39A8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30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71E4D4-21A0-3F60-ECC3-17CCB6C1D0DA}"/>
              </a:ext>
            </a:extLst>
          </p:cNvPr>
          <p:cNvSpPr/>
          <p:nvPr/>
        </p:nvSpPr>
        <p:spPr>
          <a:xfrm>
            <a:off x="2998236" y="4864364"/>
            <a:ext cx="1237862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333EC8-C298-5470-9609-CCFF55E62120}"/>
              </a:ext>
            </a:extLst>
          </p:cNvPr>
          <p:cNvSpPr/>
          <p:nvPr/>
        </p:nvSpPr>
        <p:spPr>
          <a:xfrm>
            <a:off x="4236097" y="4858140"/>
            <a:ext cx="172616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B94CC56-F96C-3883-A334-D31606157C0E}"/>
              </a:ext>
            </a:extLst>
          </p:cNvPr>
          <p:cNvGrpSpPr/>
          <p:nvPr/>
        </p:nvGrpSpPr>
        <p:grpSpPr>
          <a:xfrm>
            <a:off x="1273738" y="2547262"/>
            <a:ext cx="6440401" cy="1446245"/>
            <a:chOff x="1273738" y="2547262"/>
            <a:chExt cx="6440401" cy="144624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C3924D-7F9C-963C-DD4F-17E135282B25}"/>
                </a:ext>
              </a:extLst>
            </p:cNvPr>
            <p:cNvSpPr/>
            <p:nvPr/>
          </p:nvSpPr>
          <p:spPr>
            <a:xfrm>
              <a:off x="1273738" y="2547262"/>
              <a:ext cx="6440401" cy="1446245"/>
            </a:xfrm>
            <a:prstGeom prst="roundRect">
              <a:avLst>
                <a:gd name="adj" fmla="val 31975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0979C18-A22E-52A8-EFD1-BB0856701497}"/>
                </a:ext>
              </a:extLst>
            </p:cNvPr>
            <p:cNvSpPr txBox="1"/>
            <p:nvPr/>
          </p:nvSpPr>
          <p:spPr>
            <a:xfrm>
              <a:off x="1306287" y="2632489"/>
              <a:ext cx="6391471" cy="114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MA" sz="24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كانَ لَدى فَاطِمَةَ أَقْلامٌ مُلَوَّنَةٌ. اِشْتَرَتْ 12 قَلَماً جَديداً. أَصْبَحَ مَعَها 30 قَلَماً. كَمْ قَلَماً كانَ مَعَ فاطِمَةَ في الْبِدايَةِ؟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16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66F9-C2CB-75BF-D7F9-466C6A4F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275090-05DF-2B14-3F78-E13588A8C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4D7A264-4545-694B-F8C2-9FC04A4C9131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الأقلام التي كانت لدى فاطمة في البداية؟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2BDBA92-0EDB-CFBE-FC54-2DB86DD3AEDC}"/>
              </a:ext>
            </a:extLst>
          </p:cNvPr>
          <p:cNvCxnSpPr/>
          <p:nvPr/>
        </p:nvCxnSpPr>
        <p:spPr>
          <a:xfrm flipV="1">
            <a:off x="4528455" y="5080118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FA57088-3FF9-8FA5-EDF8-EEED0B9B304E}"/>
              </a:ext>
            </a:extLst>
          </p:cNvPr>
          <p:cNvSpPr txBox="1"/>
          <p:nvPr/>
        </p:nvSpPr>
        <p:spPr>
          <a:xfrm>
            <a:off x="3385454" y="4349030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577FE1-DCBF-14BF-BFCC-FF9B82ACB32B}"/>
              </a:ext>
            </a:extLst>
          </p:cNvPr>
          <p:cNvSpPr/>
          <p:nvPr/>
        </p:nvSpPr>
        <p:spPr>
          <a:xfrm>
            <a:off x="2995127" y="253792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5405B1-E8AC-13D0-3DBA-493D32145341}"/>
              </a:ext>
            </a:extLst>
          </p:cNvPr>
          <p:cNvSpPr/>
          <p:nvPr/>
        </p:nvSpPr>
        <p:spPr>
          <a:xfrm>
            <a:off x="2998236" y="3082214"/>
            <a:ext cx="1237862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accent1"/>
                </a:solidFill>
              </a:rPr>
              <a:t>12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EC27F7-B69F-3BBD-CACD-8B558ABB95B3}"/>
              </a:ext>
            </a:extLst>
          </p:cNvPr>
          <p:cNvSpPr/>
          <p:nvPr/>
        </p:nvSpPr>
        <p:spPr>
          <a:xfrm>
            <a:off x="4236097" y="3075990"/>
            <a:ext cx="172616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81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D9722-666D-F967-A128-7A23DFE14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FB0066-D558-BB03-8339-CF674F8F6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3C29371-7581-DF09-044A-EBD4C372B412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4BC9ED2-D1C9-F2CE-D108-27F57720123D}"/>
              </a:ext>
            </a:extLst>
          </p:cNvPr>
          <p:cNvCxnSpPr/>
          <p:nvPr/>
        </p:nvCxnSpPr>
        <p:spPr>
          <a:xfrm flipV="1">
            <a:off x="4528455" y="5080118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51EA92C8-5624-8F2D-9155-34149996D224}"/>
              </a:ext>
            </a:extLst>
          </p:cNvPr>
          <p:cNvSpPr txBox="1"/>
          <p:nvPr/>
        </p:nvSpPr>
        <p:spPr>
          <a:xfrm>
            <a:off x="3385454" y="4349030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30 – 12 = 18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70238-3E05-2D68-7F85-650B8F58C208}"/>
              </a:ext>
            </a:extLst>
          </p:cNvPr>
          <p:cNvSpPr/>
          <p:nvPr/>
        </p:nvSpPr>
        <p:spPr>
          <a:xfrm>
            <a:off x="2995127" y="253792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B5337B-69E6-5AA1-D659-EBDB6DA19607}"/>
              </a:ext>
            </a:extLst>
          </p:cNvPr>
          <p:cNvSpPr/>
          <p:nvPr/>
        </p:nvSpPr>
        <p:spPr>
          <a:xfrm>
            <a:off x="2998236" y="3082214"/>
            <a:ext cx="1237862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accent1"/>
                </a:solidFill>
              </a:rPr>
              <a:t>12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703C5D-5E2E-72AC-BE36-6ABB88F4549C}"/>
              </a:ext>
            </a:extLst>
          </p:cNvPr>
          <p:cNvSpPr/>
          <p:nvPr/>
        </p:nvSpPr>
        <p:spPr>
          <a:xfrm>
            <a:off x="4236097" y="3075990"/>
            <a:ext cx="172616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68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CF1C532-6ED7-DBE0-328B-2A19DF487FB4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4 الصفحة 39. لديكم 8 دقائق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327DD0D-EBA7-9DDC-7B58-24C68D36725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1FECE5-CF22-5F8A-AAC4-3228AB66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7EC6DA-F7E6-65B5-0E99-9FE16628F46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B7D7805-A514-D6AB-28A1-A6C53745DE3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2038854"/>
            <a:ext cx="6245475" cy="391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57710D-9F6A-DCF5-FAD1-B40263D9A48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2038854"/>
            <a:ext cx="6245475" cy="391863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CB630B1-EEFF-7097-5741-D5C208C86413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B708AD-DD20-859C-7609-3FE713DC1958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9C062-55B1-8D8E-053D-4E98DB18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0559A4-2B5B-347C-24FA-C8D16EC62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7226198-9F4F-F416-1A2E-C02B9DA0555A}"/>
              </a:ext>
            </a:extLst>
          </p:cNvPr>
          <p:cNvSpPr/>
          <p:nvPr/>
        </p:nvSpPr>
        <p:spPr>
          <a:xfrm>
            <a:off x="1898776" y="3988836"/>
            <a:ext cx="1741714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D5BD28-A73F-4E3C-D6E0-3EF0A77AE287}"/>
              </a:ext>
            </a:extLst>
          </p:cNvPr>
          <p:cNvSpPr/>
          <p:nvPr/>
        </p:nvSpPr>
        <p:spPr>
          <a:xfrm>
            <a:off x="1891002" y="4348064"/>
            <a:ext cx="600271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9DCAF3-5E03-1811-C5AE-6F45823408B7}"/>
              </a:ext>
            </a:extLst>
          </p:cNvPr>
          <p:cNvSpPr/>
          <p:nvPr/>
        </p:nvSpPr>
        <p:spPr>
          <a:xfrm>
            <a:off x="2499047" y="4348063"/>
            <a:ext cx="1141443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17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0D6182C-456E-3559-4B0F-226E04E72274}"/>
              </a:ext>
            </a:extLst>
          </p:cNvPr>
          <p:cNvSpPr txBox="1"/>
          <p:nvPr/>
        </p:nvSpPr>
        <p:spPr>
          <a:xfrm>
            <a:off x="4990319" y="4195666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 + 17 = 21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44CEA6-8AB7-42C1-D524-6C3F02FF159A}"/>
              </a:ext>
            </a:extLst>
          </p:cNvPr>
          <p:cNvSpPr txBox="1"/>
          <p:nvPr/>
        </p:nvSpPr>
        <p:spPr>
          <a:xfrm>
            <a:off x="4803704" y="5231368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2FFE-180B-4B00-A66C-4E99A0582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1532BB03-4C3F-D95E-2B33-AA66E2E5112A}"/>
              </a:ext>
            </a:extLst>
          </p:cNvPr>
          <p:cNvSpPr>
            <a:spLocks/>
          </p:cNvSpPr>
          <p:nvPr/>
        </p:nvSpPr>
        <p:spPr>
          <a:xfrm>
            <a:off x="133814" y="812892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أكملوا في المنزل الأنشطة التي لم نقم بإنجازها في  الصفحتين 38 و 39.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89C99C-AECD-CB58-4622-EFCEDFB67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3A6C88C-C032-62F9-7DC7-1D4E11981A15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2C268C8-43D0-FB51-5DBC-827333060568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4FF41D2-EF3E-0B13-A579-D393EC135832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2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0128A-EE0E-7D59-0718-1C3304A49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8C47DC70-6C8F-B33F-2FDA-640AC53C8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412" y="1968756"/>
            <a:ext cx="3410101" cy="4272214"/>
          </a:xfrm>
          <a:prstGeom prst="rect">
            <a:avLst/>
          </a:prstGeom>
        </p:spPr>
      </p:pic>
      <p:pic>
        <p:nvPicPr>
          <p:cNvPr id="6" name="Image 5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B1B3E37C-126E-EDE0-88CF-FE8BEEF463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0792" y="1968756"/>
            <a:ext cx="3290620" cy="427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6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16582</TotalTime>
  <Words>949</Words>
  <Application>Microsoft Office PowerPoint</Application>
  <PresentationFormat>Affichage à l'écran (4:3)</PresentationFormat>
  <Paragraphs>290</Paragraphs>
  <Slides>54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54</vt:i4>
      </vt:variant>
    </vt:vector>
  </HeadingPairs>
  <TitlesOfParts>
    <vt:vector size="66" baseType="lpstr">
      <vt:lpstr>Noto Sans Symbols</vt:lpstr>
      <vt:lpstr>Aptos Display</vt:lpstr>
      <vt:lpstr>Wingdings</vt:lpstr>
      <vt:lpstr>Arial</vt:lpstr>
      <vt:lpstr>Aptos</vt:lpstr>
      <vt:lpstr>Arimo Italics</vt:lpstr>
      <vt:lpstr>Dosis</vt:lpstr>
      <vt:lpstr>Effra CC Arbc</vt:lpstr>
      <vt:lpstr>Calibri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176</cp:revision>
  <cp:lastPrinted>2025-08-13T10:11:39Z</cp:lastPrinted>
  <dcterms:created xsi:type="dcterms:W3CDTF">2025-08-01T12:31:49Z</dcterms:created>
  <dcterms:modified xsi:type="dcterms:W3CDTF">2026-02-25T10:16:54Z</dcterms:modified>
</cp:coreProperties>
</file>