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74"/>
  </p:notesMasterIdLst>
  <p:handoutMasterIdLst>
    <p:handoutMasterId r:id="rId75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910" r:id="rId11"/>
    <p:sldId id="766" r:id="rId12"/>
    <p:sldId id="826" r:id="rId13"/>
    <p:sldId id="1114" r:id="rId14"/>
    <p:sldId id="1128" r:id="rId15"/>
    <p:sldId id="1071" r:id="rId16"/>
    <p:sldId id="1129" r:id="rId17"/>
    <p:sldId id="1130" r:id="rId18"/>
    <p:sldId id="1073" r:id="rId19"/>
    <p:sldId id="1015" r:id="rId20"/>
    <p:sldId id="1075" r:id="rId21"/>
    <p:sldId id="1108" r:id="rId22"/>
    <p:sldId id="1109" r:id="rId23"/>
    <p:sldId id="1110" r:id="rId24"/>
    <p:sldId id="1131" r:id="rId25"/>
    <p:sldId id="1112" r:id="rId26"/>
    <p:sldId id="1113" r:id="rId27"/>
    <p:sldId id="1133" r:id="rId28"/>
    <p:sldId id="1134" r:id="rId29"/>
    <p:sldId id="1135" r:id="rId30"/>
    <p:sldId id="1136" r:id="rId31"/>
    <p:sldId id="1137" r:id="rId32"/>
    <p:sldId id="1138" r:id="rId33"/>
    <p:sldId id="1016" r:id="rId34"/>
    <p:sldId id="812" r:id="rId35"/>
    <p:sldId id="751" r:id="rId36"/>
    <p:sldId id="916" r:id="rId37"/>
    <p:sldId id="1018" r:id="rId38"/>
    <p:sldId id="1087" r:id="rId39"/>
    <p:sldId id="1088" r:id="rId40"/>
    <p:sldId id="1089" r:id="rId41"/>
    <p:sldId id="940" r:id="rId42"/>
    <p:sldId id="1090" r:id="rId43"/>
    <p:sldId id="1070" r:id="rId44"/>
    <p:sldId id="1091" r:id="rId45"/>
    <p:sldId id="1029" r:id="rId46"/>
    <p:sldId id="935" r:id="rId47"/>
    <p:sldId id="1027" r:id="rId48"/>
    <p:sldId id="1092" r:id="rId49"/>
    <p:sldId id="942" r:id="rId50"/>
    <p:sldId id="1030" r:id="rId51"/>
    <p:sldId id="1139" r:id="rId52"/>
    <p:sldId id="1096" r:id="rId53"/>
    <p:sldId id="1097" r:id="rId54"/>
    <p:sldId id="1098" r:id="rId55"/>
    <p:sldId id="1100" r:id="rId56"/>
    <p:sldId id="1140" r:id="rId57"/>
    <p:sldId id="1141" r:id="rId58"/>
    <p:sldId id="1142" r:id="rId59"/>
    <p:sldId id="1019" r:id="rId60"/>
    <p:sldId id="926" r:id="rId61"/>
    <p:sldId id="927" r:id="rId62"/>
    <p:sldId id="925" r:id="rId63"/>
    <p:sldId id="920" r:id="rId64"/>
    <p:sldId id="911" r:id="rId65"/>
    <p:sldId id="644" r:id="rId66"/>
    <p:sldId id="875" r:id="rId67"/>
    <p:sldId id="1126" r:id="rId68"/>
    <p:sldId id="1127" r:id="rId69"/>
    <p:sldId id="1021" r:id="rId70"/>
    <p:sldId id="809" r:id="rId71"/>
    <p:sldId id="764" r:id="rId72"/>
    <p:sldId id="944" r:id="rId73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6"/>
      <p:bold r:id="rId77"/>
    </p:embeddedFont>
    <p:embeddedFont>
      <p:font typeface="Dosis" pitchFamily="2" charset="0"/>
      <p:regular r:id="rId78"/>
      <p:bold r:id="rId7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E9EEF0"/>
    <a:srgbClr val="156082"/>
    <a:srgbClr val="3E898D"/>
    <a:srgbClr val="FFFEFC"/>
    <a:srgbClr val="FC8D00"/>
    <a:srgbClr val="2B7589"/>
    <a:srgbClr val="FEFEFE"/>
    <a:srgbClr val="617479"/>
    <a:srgbClr val="E7ED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54" autoAdjust="0"/>
    <p:restoredTop sz="94364" autoAdjust="0"/>
  </p:normalViewPr>
  <p:slideViewPr>
    <p:cSldViewPr snapToGrid="0">
      <p:cViewPr varScale="1">
        <p:scale>
          <a:sx n="75" d="100"/>
          <a:sy n="75" d="100"/>
        </p:scale>
        <p:origin x="86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microsoft.com/office/2018/10/relationships/authors" Target="author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4.fntdata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theme" Target="theme/theme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font" Target="fonts/font2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handoutMaster" Target="handoutMasters/handoutMaster1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font" Target="fonts/font3.fntdata"/><Relationship Id="rId8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font" Target="fonts/font1.fntdata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2T06:53:54.0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1138 0 24575,'-4'1'0,"0"0"0,0 0 0,0 0 0,0 0 0,0 1 0,0-1 0,1 1 0,-1 0 0,1 0 0,0 0 0,-1 0 0,1 0 0,0 1 0,1-1 0,-4 4 0,-3 1 0,-294 269 0,189-167 0,30-25 0,41-40 0,-3 0 0,-61 45 0,81-69 0,-35 36 0,5-5 0,42-37 0,1-1 0,1 2 0,-18 26 0,-12 15 0,24-32 0,1 1 0,-17 34 0,25-43 0,3-2 0,1-1 0,1 2 0,1-2 0,0 2 0,1-1 0,1 0 0,3 23 0,-3 27 0,-4-45 120,5-19-158,0 0 0,0 1 0,0-1 0,0 1 0,0-1 0,0 1-1,0-1 1,0 0 0,0 0 0,0 1 0,-1-1 0,1 1 0,0-1 0,0 1 0,-1-1 0,1 0 0,0 0 0,-1 1 0,1-1-1,0 0 1,-1 1 0,1-1 0,0 0 0,-1 1 0,1-1 0,-1 0 0,1 0 0,-1 0 0,1 0 0,-1 0 0,1 0 0,-1 1-1,1-1 1,-1 0 0,1 0 0,-1 0 0,1 0 0,-2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2T06:53:54.0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915 0 24575,'-2'17'0,"-1"-2"0,-1 1 0,-1 0 0,-1 0 0,-1-1 0,-1 0 0,-10 14 0,-1 5 0,-266 413 0,241-388 0,-37 52 0,-166 170 0,154-189 0,66-66 9,16-15-467,-1-1 0,-17 13 0,16-14-6368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2T06:53:54.0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603 1 24575,'-1'5'0,"1"1"0,-1-2 0,-1 1 0,1 1 0,-1-1 0,-5 8 0,-2 6 0,-211 464 0,158-378 0,6-13 0,47-78 0,0 0 0,-16 17 0,15-20 0,1 0 0,1 1 0,-11 19 0,-57 138 0,62-128 0,12-33 0,-1 0 0,1 0 0,-1-1 0,-1 1 0,0-1 0,-8 10 0,7-10-227,1-1-1,-1 0 1,1 0-1,0 1 1,-2 7-1,1 2-6598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2T06:53:54.0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509 0 24575,'0'17'0,"-1"0"0,-2 0 0,0 0 0,-1 0 0,-1-1 0,-2 1 0,0-1 0,-1 0 0,-11 16 0,-71 102 0,55-77 0,23-34 0,-20 25 0,-21 37 0,27-41 0,12-17 0,1 0 0,-12 43 0,14-35 0,-14 24 0,-4 16 0,5 0 0,12-44 0,3 1 0,-9 56 0,16-65-245,-11 33 1,10-44-632,-2 7-5950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2T06:53:54.0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516 0 24575,'-4'39'0,"-2"0"0,-2 0 0,-17 42 0,22-72 0,-30 78 0,-63 107 0,49-103 0,41-79 0,-75 166 0,59-123 0,-10 35 0,25-69 0,-1 1 0,-20 35 0,16-37 0,2 0 0,-12 42 0,17-42-118,-9 36 367,13-52-399,-1 1 1,0-2-1,0 2 1,0-1-1,-1-1 0,0 2 1,0-1-1,-1-1 1,-5 6-1,-6 1-6676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2T07:07:42.3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2T07:07:45.5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1272 1 24575,'-1'3'-83,"1"-1"0,-1 1-1,0 0 1,0 0-1,0-1 1,-1 1 0,1 0-1,-1-1 1,1 1 0,-1-1-1,0 0 1,0 1 0,0-1-1,0 0 1,0 0-1,-4 2 1,-61 39-5677,-52 17 4995,54-29 1637,-169 71-178,159-72 4552,11-9-4048,54-19-1204,-1 0 0,2 1 0,-1 0 0,0 1-1,1 0 1,-1 1 0,1 0 0,0 0 0,1 1-1,-11 8 1,1 2 6,-1-2 0,0 0 0,-25 12 0,-20 14 0,-78 52 0,-10 7 0,128-83-1365,2-3-5461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2T07:07:47.7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1011 1 24575,'-1'4'0,"1"1"0,-1 0 0,0-1 0,-1 1 0,1-1 0,-1 1 0,0-1 0,0 0 0,0 0 0,0 0 0,-1 0 0,0 0 0,0 0 0,0-1 0,0 1 0,-7 4 0,-7 7 0,-2 0 0,-23 13 0,14-10 0,-3 2 0,-40 18 0,-6 4 0,-65 42 0,81-46 0,-46 25 0,63-38 0,-53 40 0,-57 51 0,149-113 20,0 0 0,0 0 0,0-1 0,-1 0 0,-7 3 0,12-5-75,0 1 0,-1-1 0,1 0 0,0 0 0,-1 1 0,1-1 0,0 0 0,-1 0 0,1 0 0,0 0 0,-1 0 0,1-1 0,0 1 0,-1 0 0,1-1 0,0 1 0,-1-1 0,1 1 0,0-1 0,0 0 0,-1 1 0,1-1 0,0 0 0,0 0 0,0 0 0,-2-2 0,-2-9-6771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2T07:07:50.3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933 1 24575,'-1'5'0,"-1"-1"0,0 1 0,0 0 0,-1-1 0,0 1 0,1-1 0,-1 0 0,-1 0 0,1 0 0,0 0 0,-1-1 0,-5 5 0,-107 81 0,63-50 0,-17 6 0,51-34 0,0 1 0,1 1 0,-32 28 0,24-17 0,-38 28 0,-14 11 0,-52 39 0,102-79 0,-1-2 0,-1-2 0,0 0 0,-52 21 0,56-29-1365,2-3-5461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2T07:07:54.3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958 1 24575,'-154'142'0,"71"-64"0,-111 83 0,115-98 0,-125 127 0,164-151 0,-41 31 0,11-11 0,66-55-227,-1 0-1,0 0 1,0 0-1,0-1 1,-9 6-1,0-4-6598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2T07:08:11.9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2T07:08:28.6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2T07:08:39.4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24575,'0'0'-8191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2T07:08: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2T07:07:54.3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982 34 24575,'-154'156'0,"71"-69"0,-111 90 0,115-108 0,-125 139 0,164-165 0,-41 34 0,11-12 0,66-60-227,-1-1-1,0 1 1,0-1-1,0 0 1,-9 5-1,0-4-6598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56F59-E84F-1556-4DED-934326C1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784B99-CF5A-509F-7C6A-EB85BA5D6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CF73D-396D-53E6-19DD-E84F7FB82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51D7D-AF24-B965-47F6-54FA4DFF4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999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75A6D-07DF-DCB4-314F-D312B862D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5874B8-01E9-A294-3A72-495A1CCE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A09EED-7720-3DDE-1345-6E831F3C4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E59C-F7C5-4241-2AF2-64D3B60C9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247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34.png"/><Relationship Id="rId3" Type="http://schemas.openxmlformats.org/officeDocument/2006/relationships/image" Target="../media/image19.emf"/><Relationship Id="rId7" Type="http://schemas.openxmlformats.org/officeDocument/2006/relationships/image" Target="../media/image31.png"/><Relationship Id="rId12" Type="http://schemas.openxmlformats.org/officeDocument/2006/relationships/customXml" Target="../ink/ink4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.xml"/><Relationship Id="rId11" Type="http://schemas.openxmlformats.org/officeDocument/2006/relationships/image" Target="../media/image33.png"/><Relationship Id="rId5" Type="http://schemas.openxmlformats.org/officeDocument/2006/relationships/image" Target="../media/image30.png"/><Relationship Id="rId15" Type="http://schemas.openxmlformats.org/officeDocument/2006/relationships/image" Target="../media/image35.png"/><Relationship Id="rId10" Type="http://schemas.openxmlformats.org/officeDocument/2006/relationships/customXml" Target="../ink/ink3.xml"/><Relationship Id="rId4" Type="http://schemas.openxmlformats.org/officeDocument/2006/relationships/image" Target="../media/image28.png"/><Relationship Id="rId9" Type="http://schemas.openxmlformats.org/officeDocument/2006/relationships/image" Target="../media/image32.png"/><Relationship Id="rId14" Type="http://schemas.openxmlformats.org/officeDocument/2006/relationships/customXml" Target="../ink/ink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13" Type="http://schemas.openxmlformats.org/officeDocument/2006/relationships/image" Target="../media/image40.png"/><Relationship Id="rId18" Type="http://schemas.openxmlformats.org/officeDocument/2006/relationships/customXml" Target="../ink/ink12.xml"/><Relationship Id="rId3" Type="http://schemas.openxmlformats.org/officeDocument/2006/relationships/image" Target="../media/image19.emf"/><Relationship Id="rId21" Type="http://schemas.openxmlformats.org/officeDocument/2006/relationships/customXml" Target="../ink/ink15.xml"/><Relationship Id="rId7" Type="http://schemas.openxmlformats.org/officeDocument/2006/relationships/image" Target="../media/image37.png"/><Relationship Id="rId12" Type="http://schemas.openxmlformats.org/officeDocument/2006/relationships/customXml" Target="../ink/ink9.xml"/><Relationship Id="rId17" Type="http://schemas.openxmlformats.org/officeDocument/2006/relationships/image" Target="../media/image42.png"/><Relationship Id="rId2" Type="http://schemas.openxmlformats.org/officeDocument/2006/relationships/image" Target="../media/image27.png"/><Relationship Id="rId16" Type="http://schemas.openxmlformats.org/officeDocument/2006/relationships/customXml" Target="../ink/ink11.xml"/><Relationship Id="rId20" Type="http://schemas.openxmlformats.org/officeDocument/2006/relationships/customXml" Target="../ink/ink1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.xml"/><Relationship Id="rId11" Type="http://schemas.openxmlformats.org/officeDocument/2006/relationships/image" Target="../media/image39.png"/><Relationship Id="rId5" Type="http://schemas.openxmlformats.org/officeDocument/2006/relationships/image" Target="../media/image36.png"/><Relationship Id="rId15" Type="http://schemas.openxmlformats.org/officeDocument/2006/relationships/image" Target="../media/image41.png"/><Relationship Id="rId10" Type="http://schemas.openxmlformats.org/officeDocument/2006/relationships/customXml" Target="../ink/ink8.xml"/><Relationship Id="rId19" Type="http://schemas.openxmlformats.org/officeDocument/2006/relationships/customXml" Target="../ink/ink13.xml"/><Relationship Id="rId4" Type="http://schemas.openxmlformats.org/officeDocument/2006/relationships/image" Target="../media/image28.png"/><Relationship Id="rId9" Type="http://schemas.openxmlformats.org/officeDocument/2006/relationships/image" Target="../media/image38.png"/><Relationship Id="rId14" Type="http://schemas.openxmlformats.org/officeDocument/2006/relationships/customXml" Target="../ink/ink10.xml"/><Relationship Id="rId22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8.png"/><Relationship Id="rId4" Type="http://schemas.openxmlformats.org/officeDocument/2006/relationships/image" Target="../media/image9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.png"/><Relationship Id="rId5" Type="http://schemas.microsoft.com/office/2007/relationships/hdphoto" Target="../media/hdphoto1.wdp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55.png"/><Relationship Id="rId7" Type="http://schemas.openxmlformats.org/officeDocument/2006/relationships/image" Target="../media/image5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.xml"/><Relationship Id="rId6" Type="http://schemas.microsoft.com/office/2007/relationships/hdphoto" Target="../media/hdphoto1.wdp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.png"/><Relationship Id="rId5" Type="http://schemas.microsoft.com/office/2007/relationships/hdphoto" Target="../media/hdphoto1.wdp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.png"/><Relationship Id="rId5" Type="http://schemas.microsoft.com/office/2007/relationships/hdphoto" Target="../media/hdphoto1.wdp"/><Relationship Id="rId4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55.png"/><Relationship Id="rId7" Type="http://schemas.openxmlformats.org/officeDocument/2006/relationships/image" Target="../media/image5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.xml"/><Relationship Id="rId6" Type="http://schemas.microsoft.com/office/2007/relationships/hdphoto" Target="../media/hdphoto1.wdp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.png"/><Relationship Id="rId5" Type="http://schemas.microsoft.com/office/2007/relationships/hdphoto" Target="../media/hdphoto1.wdp"/><Relationship Id="rId4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.png"/><Relationship Id="rId5" Type="http://schemas.microsoft.com/office/2007/relationships/hdphoto" Target="../media/hdphoto1.wdp"/><Relationship Id="rId4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55.png"/><Relationship Id="rId7" Type="http://schemas.openxmlformats.org/officeDocument/2006/relationships/image" Target="../media/image5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.xml"/><Relationship Id="rId6" Type="http://schemas.microsoft.com/office/2007/relationships/hdphoto" Target="../media/hdphoto1.wdp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.png"/><Relationship Id="rId5" Type="http://schemas.microsoft.com/office/2007/relationships/hdphoto" Target="../media/hdphoto1.wdp"/><Relationship Id="rId4" Type="http://schemas.openxmlformats.org/officeDocument/2006/relationships/image" Target="../media/image5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.png"/><Relationship Id="rId5" Type="http://schemas.microsoft.com/office/2007/relationships/hdphoto" Target="../media/hdphoto1.wdp"/><Relationship Id="rId4" Type="http://schemas.openxmlformats.org/officeDocument/2006/relationships/image" Target="../media/image51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.png"/><Relationship Id="rId5" Type="http://schemas.microsoft.com/office/2007/relationships/hdphoto" Target="../media/hdphoto1.wdp"/><Relationship Id="rId4" Type="http://schemas.openxmlformats.org/officeDocument/2006/relationships/image" Target="../media/image5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.png"/><Relationship Id="rId5" Type="http://schemas.microsoft.com/office/2007/relationships/hdphoto" Target="../media/hdphoto1.wdp"/><Relationship Id="rId4" Type="http://schemas.openxmlformats.org/officeDocument/2006/relationships/image" Target="../media/image5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.png"/><Relationship Id="rId5" Type="http://schemas.microsoft.com/office/2007/relationships/hdphoto" Target="../media/hdphoto1.wdp"/><Relationship Id="rId4" Type="http://schemas.openxmlformats.org/officeDocument/2006/relationships/image" Target="../media/image5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.png"/><Relationship Id="rId5" Type="http://schemas.microsoft.com/office/2007/relationships/hdphoto" Target="../media/hdphoto1.wdp"/><Relationship Id="rId4" Type="http://schemas.openxmlformats.org/officeDocument/2006/relationships/image" Target="../media/image51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8.png"/><Relationship Id="rId5" Type="http://schemas.openxmlformats.org/officeDocument/2006/relationships/image" Target="../media/image22.png"/><Relationship Id="rId4" Type="http://schemas.openxmlformats.org/officeDocument/2006/relationships/image" Target="../media/image5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8.png"/><Relationship Id="rId4" Type="http://schemas.openxmlformats.org/officeDocument/2006/relationships/image" Target="../media/image60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0.emf"/><Relationship Id="rId5" Type="http://schemas.openxmlformats.org/officeDocument/2006/relationships/image" Target="../media/image22.png"/><Relationship Id="rId4" Type="http://schemas.openxmlformats.org/officeDocument/2006/relationships/image" Target="../media/image5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3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4060261" y="6005204"/>
            <a:ext cx="1146240" cy="288630"/>
            <a:chOff x="5350328" y="5877672"/>
            <a:chExt cx="1146240" cy="288630"/>
          </a:xfrm>
          <a:solidFill>
            <a:srgbClr val="FCC302"/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7137203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7992622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3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F23E92D-7319-926D-F543-9818A265C1E0}"/>
              </a:ext>
            </a:extLst>
          </p:cNvPr>
          <p:cNvSpPr/>
          <p:nvPr/>
        </p:nvSpPr>
        <p:spPr>
          <a:xfrm>
            <a:off x="5602323" y="5995233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90CB2941-672A-22E8-E73D-47C1EAE6D453}"/>
              </a:ext>
            </a:extLst>
          </p:cNvPr>
          <p:cNvSpPr/>
          <p:nvPr/>
        </p:nvSpPr>
        <p:spPr>
          <a:xfrm>
            <a:off x="6457740" y="601099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0548" y="244791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498812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(التحول)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527820" y="245377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D695F5-2B61-BFEA-6860-A10E7F53A344}"/>
              </a:ext>
            </a:extLst>
          </p:cNvPr>
          <p:cNvGrpSpPr/>
          <p:nvPr/>
        </p:nvGrpSpPr>
        <p:grpSpPr>
          <a:xfrm>
            <a:off x="4549534" y="3845391"/>
            <a:ext cx="3765568" cy="1157973"/>
            <a:chOff x="4491471" y="2433702"/>
            <a:chExt cx="3765568" cy="115797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79CB4BD-EF73-8F0C-43A7-9E2227A9E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04FBF9AC-7DF5-0E5E-97DA-301705C57978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4636622" y="4212178"/>
            <a:ext cx="3376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حصر الأعداد من 0 إلى 999 باستعمال المستقيم العددي</a:t>
            </a:r>
          </a:p>
          <a:p>
            <a:pPr marL="0" indent="0" algn="r" rtl="1">
              <a:buNone/>
            </a:pPr>
            <a:endParaRPr lang="ar-MA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706882" y="294200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مقارنة وترتيب الأعداد من 0 إلى 999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4636622" y="2942006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جدول الضرب للعدد 9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حصر الأعداد من 0 إلى 999 باستعمال المستقيم العددي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1F6FCC9-DCEB-E352-D4B7-C48E88D71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445575"/>
            <a:ext cx="3071446" cy="4020539"/>
          </a:xfrm>
          <a:prstGeom prst="rect">
            <a:avLst/>
          </a:prstGeom>
        </p:spPr>
      </p:pic>
      <p:pic>
        <p:nvPicPr>
          <p:cNvPr id="9" name="Image 8" descr="Une image contenant texte, capture d’écran, logiciel, Police&#10;&#10;Le contenu généré par l’IA peut être incorrect.">
            <a:extLst>
              <a:ext uri="{FF2B5EF4-FFF2-40B4-BE49-F238E27FC236}">
                <a16:creationId xmlns:a16="http://schemas.microsoft.com/office/drawing/2014/main" id="{FF7A8E58-0E1E-7504-FFCE-D1CBD5E62C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0555" y="2445575"/>
            <a:ext cx="3071446" cy="402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156746" y="3638497"/>
            <a:ext cx="654657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19741" y="3823164"/>
            <a:ext cx="70315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حصر الأعداد من 0 إلى 999 باستعمال المستقيم العددي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45811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61908F-0BBC-567A-EC16-E54427467D8E}"/>
              </a:ext>
            </a:extLst>
          </p:cNvPr>
          <p:cNvSpPr txBox="1"/>
          <p:nvPr/>
        </p:nvSpPr>
        <p:spPr>
          <a:xfrm>
            <a:off x="2166256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C325080-7CF3-8ADC-DC49-31CF95AB2B4D}"/>
              </a:ext>
            </a:extLst>
          </p:cNvPr>
          <p:cNvSpPr txBox="1"/>
          <p:nvPr/>
        </p:nvSpPr>
        <p:spPr>
          <a:xfrm>
            <a:off x="2416628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75A028F-0DC7-64FD-FFA3-622403614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4784" y="1917586"/>
            <a:ext cx="3297279" cy="4330571"/>
          </a:xfrm>
          <a:prstGeom prst="rect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F7D2DF9-2BD6-3744-5E77-6C20592E94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9054" y="1904272"/>
            <a:ext cx="3297279" cy="4330572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7F1031-EB13-8C66-B88F-FE8CD82AB3B0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32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تمارين الواجب المنزلي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192332-D44E-5EAC-5FEB-B8FF0FDAB40E}"/>
              </a:ext>
            </a:extLst>
          </p:cNvPr>
          <p:cNvSpPr/>
          <p:nvPr/>
        </p:nvSpPr>
        <p:spPr>
          <a:xfrm>
            <a:off x="4593770" y="4006285"/>
            <a:ext cx="2835995" cy="9358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4F4FDD-6E63-1006-AB16-6598B8924B76}"/>
              </a:ext>
            </a:extLst>
          </p:cNvPr>
          <p:cNvSpPr/>
          <p:nvPr/>
        </p:nvSpPr>
        <p:spPr>
          <a:xfrm>
            <a:off x="1621974" y="4180112"/>
            <a:ext cx="2835995" cy="177078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3910AC-515E-6EA1-4A66-5A5D104EDF25}"/>
              </a:ext>
            </a:extLst>
          </p:cNvPr>
          <p:cNvSpPr/>
          <p:nvPr/>
        </p:nvSpPr>
        <p:spPr>
          <a:xfrm>
            <a:off x="4593767" y="5029543"/>
            <a:ext cx="2835995" cy="84874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11" name="Image 10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D0178152-AD47-02E6-8621-43A9AA9839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3367" y="2302281"/>
            <a:ext cx="6764860" cy="240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AFB4F-2580-58C3-0056-BA3674635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908AA55-EF13-BB50-A0B6-030A40DFEB6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3.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30B301-AEDC-70B7-1667-EC8CCD64D90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C2846BD-7CF8-2394-4F18-2DC5F2ACDB87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7D76372-1E18-5AB0-B7F4-0EB7D752E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A244908-D3F0-FE64-0EC6-674AB2AF3D5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30C712B-A56E-577D-FA26-A676C9D4D1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8" name="Image 7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3C9B712E-41A4-14DA-1543-6FFC91DD64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589" y="2245441"/>
            <a:ext cx="6870023" cy="256306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2E728FF-16EF-5C26-DAE6-E661960EDDE0}"/>
              </a:ext>
            </a:extLst>
          </p:cNvPr>
          <p:cNvSpPr txBox="1"/>
          <p:nvPr/>
        </p:nvSpPr>
        <p:spPr>
          <a:xfrm>
            <a:off x="2449282" y="4016828"/>
            <a:ext cx="707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239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F18F607-CD6D-690B-E130-69F58F457E46}"/>
              </a:ext>
            </a:extLst>
          </p:cNvPr>
          <p:cNvSpPr txBox="1"/>
          <p:nvPr/>
        </p:nvSpPr>
        <p:spPr>
          <a:xfrm>
            <a:off x="3113314" y="3995060"/>
            <a:ext cx="707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231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F98AB68-D917-2961-A6C4-AA8094D6DEC4}"/>
              </a:ext>
            </a:extLst>
          </p:cNvPr>
          <p:cNvSpPr txBox="1"/>
          <p:nvPr/>
        </p:nvSpPr>
        <p:spPr>
          <a:xfrm>
            <a:off x="5083628" y="3951511"/>
            <a:ext cx="707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359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4785413-716E-E1BE-466C-2541C5D659A6}"/>
              </a:ext>
            </a:extLst>
          </p:cNvPr>
          <p:cNvSpPr txBox="1"/>
          <p:nvPr/>
        </p:nvSpPr>
        <p:spPr>
          <a:xfrm>
            <a:off x="5791204" y="3951515"/>
            <a:ext cx="707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356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DFDB9A8-B610-326E-E381-A525EA64BEAE}"/>
              </a:ext>
            </a:extLst>
          </p:cNvPr>
          <p:cNvSpPr txBox="1"/>
          <p:nvPr/>
        </p:nvSpPr>
        <p:spPr>
          <a:xfrm>
            <a:off x="6444348" y="3962397"/>
            <a:ext cx="707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347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CE7B45EA-A967-1F0C-BD8F-D7EC57CAE8DC}"/>
                  </a:ext>
                </a:extLst>
              </p14:cNvPr>
              <p14:cNvContentPartPr/>
              <p14:nvPr/>
            </p14:nvContentPartPr>
            <p14:xfrm>
              <a:off x="1408064" y="2994730"/>
              <a:ext cx="410040" cy="469001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CE7B45EA-A967-1F0C-BD8F-D7EC57CAE8D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99064" y="2985732"/>
                <a:ext cx="427680" cy="4866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9C2B0585-9E6F-5E78-3892-15864E7BEE54}"/>
                  </a:ext>
                </a:extLst>
              </p14:cNvPr>
              <p14:cNvContentPartPr/>
              <p14:nvPr/>
            </p14:nvContentPartPr>
            <p14:xfrm>
              <a:off x="3556306" y="3023807"/>
              <a:ext cx="329760" cy="447363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9C2B0585-9E6F-5E78-3892-15864E7BEE5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547296" y="3014809"/>
                <a:ext cx="347419" cy="4649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6" name="Encre 25">
                <a:extLst>
                  <a:ext uri="{FF2B5EF4-FFF2-40B4-BE49-F238E27FC236}">
                    <a16:creationId xmlns:a16="http://schemas.microsoft.com/office/drawing/2014/main" id="{E7F087B9-9180-CD64-B2F9-2CB7F0CB16AF}"/>
                  </a:ext>
                </a:extLst>
              </p14:cNvPr>
              <p14:cNvContentPartPr/>
              <p14:nvPr/>
            </p14:nvContentPartPr>
            <p14:xfrm>
              <a:off x="4953122" y="2999936"/>
              <a:ext cx="217440" cy="433028"/>
            </p14:xfrm>
          </p:contentPart>
        </mc:Choice>
        <mc:Fallback xmlns="">
          <p:pic>
            <p:nvPicPr>
              <p:cNvPr id="26" name="Encre 25">
                <a:extLst>
                  <a:ext uri="{FF2B5EF4-FFF2-40B4-BE49-F238E27FC236}">
                    <a16:creationId xmlns:a16="http://schemas.microsoft.com/office/drawing/2014/main" id="{E7F087B9-9180-CD64-B2F9-2CB7F0CB16A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944122" y="2990937"/>
                <a:ext cx="235080" cy="4506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7" name="Encre 26">
                <a:extLst>
                  <a:ext uri="{FF2B5EF4-FFF2-40B4-BE49-F238E27FC236}">
                    <a16:creationId xmlns:a16="http://schemas.microsoft.com/office/drawing/2014/main" id="{ACAADB1B-226B-160A-0197-B9F0342821D9}"/>
                  </a:ext>
                </a:extLst>
              </p14:cNvPr>
              <p14:cNvContentPartPr/>
              <p14:nvPr/>
            </p14:nvContentPartPr>
            <p14:xfrm>
              <a:off x="6053917" y="2988776"/>
              <a:ext cx="183600" cy="433028"/>
            </p14:xfrm>
          </p:contentPart>
        </mc:Choice>
        <mc:Fallback xmlns="">
          <p:pic>
            <p:nvPicPr>
              <p:cNvPr id="27" name="Encre 26">
                <a:extLst>
                  <a:ext uri="{FF2B5EF4-FFF2-40B4-BE49-F238E27FC236}">
                    <a16:creationId xmlns:a16="http://schemas.microsoft.com/office/drawing/2014/main" id="{ACAADB1B-226B-160A-0197-B9F0342821D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044899" y="2979777"/>
                <a:ext cx="201275" cy="4506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9" name="Encre 28">
                <a:extLst>
                  <a:ext uri="{FF2B5EF4-FFF2-40B4-BE49-F238E27FC236}">
                    <a16:creationId xmlns:a16="http://schemas.microsoft.com/office/drawing/2014/main" id="{D5221394-20E7-9349-4195-5E8B4B3F586E}"/>
                  </a:ext>
                </a:extLst>
              </p14:cNvPr>
              <p14:cNvContentPartPr/>
              <p14:nvPr/>
            </p14:nvContentPartPr>
            <p14:xfrm>
              <a:off x="7129864" y="2980617"/>
              <a:ext cx="185760" cy="448986"/>
            </p14:xfrm>
          </p:contentPart>
        </mc:Choice>
        <mc:Fallback xmlns="">
          <p:pic>
            <p:nvPicPr>
              <p:cNvPr id="29" name="Encre 28">
                <a:extLst>
                  <a:ext uri="{FF2B5EF4-FFF2-40B4-BE49-F238E27FC236}">
                    <a16:creationId xmlns:a16="http://schemas.microsoft.com/office/drawing/2014/main" id="{D5221394-20E7-9349-4195-5E8B4B3F586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120864" y="2971623"/>
                <a:ext cx="203400" cy="46661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2990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9E0BB-B3C1-F8FE-EC6C-AC79277FF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102F7CF-EFB6-1572-4F19-2A84ABE02A6C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6.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72D729B-FDD8-9711-8E28-94786147F7A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17F962F-BF7C-4DCA-92DF-57B660A7AFFD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86EDA99-6952-0269-143F-D48494CA86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8BE1A11-0E35-1F83-2DEB-0779F5A134C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C3FB2A75-D202-4E89-26C4-8B8C329C45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9" name="Image 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A9F0A2C-1B72-83CF-5F9B-A5DB555B33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3242" y="2038169"/>
            <a:ext cx="6017516" cy="419680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FEE1409-DB3C-5C87-5353-0811292FD210}"/>
              </a:ext>
            </a:extLst>
          </p:cNvPr>
          <p:cNvSpPr txBox="1"/>
          <p:nvPr/>
        </p:nvSpPr>
        <p:spPr>
          <a:xfrm>
            <a:off x="3591788" y="5112704"/>
            <a:ext cx="643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484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20FD1A1-98D8-41AE-4A66-FEAB0303FFFA}"/>
              </a:ext>
            </a:extLst>
          </p:cNvPr>
          <p:cNvSpPr txBox="1"/>
          <p:nvPr/>
        </p:nvSpPr>
        <p:spPr>
          <a:xfrm>
            <a:off x="4168732" y="5090936"/>
            <a:ext cx="643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524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FDF61FC-6225-C636-19F7-141AAA7DF309}"/>
              </a:ext>
            </a:extLst>
          </p:cNvPr>
          <p:cNvSpPr txBox="1"/>
          <p:nvPr/>
        </p:nvSpPr>
        <p:spPr>
          <a:xfrm>
            <a:off x="4669478" y="5090931"/>
            <a:ext cx="643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567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F370EC1-A697-FD75-9E10-F95439C41BD6}"/>
              </a:ext>
            </a:extLst>
          </p:cNvPr>
          <p:cNvSpPr txBox="1"/>
          <p:nvPr/>
        </p:nvSpPr>
        <p:spPr>
          <a:xfrm>
            <a:off x="5181108" y="5101821"/>
            <a:ext cx="643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578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9E65645-6508-474D-520E-DC1794DE0059}"/>
              </a:ext>
            </a:extLst>
          </p:cNvPr>
          <p:cNvSpPr txBox="1"/>
          <p:nvPr/>
        </p:nvSpPr>
        <p:spPr>
          <a:xfrm>
            <a:off x="5725392" y="5112703"/>
            <a:ext cx="643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645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35E40AB-BEBB-9D59-6C65-E727F04885BC}"/>
              </a:ext>
            </a:extLst>
          </p:cNvPr>
          <p:cNvSpPr txBox="1"/>
          <p:nvPr/>
        </p:nvSpPr>
        <p:spPr>
          <a:xfrm>
            <a:off x="2360607" y="5747658"/>
            <a:ext cx="2015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اَلْمُسْتَوى الرّابِعُ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2" name="Encre 31">
                <a:extLst>
                  <a:ext uri="{FF2B5EF4-FFF2-40B4-BE49-F238E27FC236}">
                    <a16:creationId xmlns:a16="http://schemas.microsoft.com/office/drawing/2014/main" id="{815E36D9-C3DD-4FC8-B9D4-B049C2B2C835}"/>
                  </a:ext>
                </a:extLst>
              </p14:cNvPr>
              <p14:cNvContentPartPr/>
              <p14:nvPr/>
            </p14:nvContentPartPr>
            <p14:xfrm>
              <a:off x="3221914" y="3712011"/>
              <a:ext cx="360" cy="360"/>
            </p14:xfrm>
          </p:contentPart>
        </mc:Choice>
        <mc:Fallback xmlns="">
          <p:pic>
            <p:nvPicPr>
              <p:cNvPr id="32" name="Encre 31">
                <a:extLst>
                  <a:ext uri="{FF2B5EF4-FFF2-40B4-BE49-F238E27FC236}">
                    <a16:creationId xmlns:a16="http://schemas.microsoft.com/office/drawing/2014/main" id="{815E36D9-C3DD-4FC8-B9D4-B049C2B2C83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13274" y="3703371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3" name="Encre 32">
                <a:extLst>
                  <a:ext uri="{FF2B5EF4-FFF2-40B4-BE49-F238E27FC236}">
                    <a16:creationId xmlns:a16="http://schemas.microsoft.com/office/drawing/2014/main" id="{925DA2FF-265A-8167-864B-347FA3199EED}"/>
                  </a:ext>
                </a:extLst>
              </p14:cNvPr>
              <p14:cNvContentPartPr/>
              <p14:nvPr/>
            </p14:nvContentPartPr>
            <p14:xfrm>
              <a:off x="2905834" y="4027731"/>
              <a:ext cx="457920" cy="257760"/>
            </p14:xfrm>
          </p:contentPart>
        </mc:Choice>
        <mc:Fallback xmlns="">
          <p:pic>
            <p:nvPicPr>
              <p:cNvPr id="33" name="Encre 32">
                <a:extLst>
                  <a:ext uri="{FF2B5EF4-FFF2-40B4-BE49-F238E27FC236}">
                    <a16:creationId xmlns:a16="http://schemas.microsoft.com/office/drawing/2014/main" id="{925DA2FF-265A-8167-864B-347FA3199EE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897194" y="4019091"/>
                <a:ext cx="475560" cy="27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4" name="Encre 33">
                <a:extLst>
                  <a:ext uri="{FF2B5EF4-FFF2-40B4-BE49-F238E27FC236}">
                    <a16:creationId xmlns:a16="http://schemas.microsoft.com/office/drawing/2014/main" id="{C349255B-9E2A-2C5A-3397-5C56D94E3D18}"/>
                  </a:ext>
                </a:extLst>
              </p14:cNvPr>
              <p14:cNvContentPartPr/>
              <p14:nvPr/>
            </p14:nvContentPartPr>
            <p14:xfrm>
              <a:off x="2074594" y="4070931"/>
              <a:ext cx="364320" cy="238680"/>
            </p14:xfrm>
          </p:contentPart>
        </mc:Choice>
        <mc:Fallback xmlns="">
          <p:pic>
            <p:nvPicPr>
              <p:cNvPr id="34" name="Encre 33">
                <a:extLst>
                  <a:ext uri="{FF2B5EF4-FFF2-40B4-BE49-F238E27FC236}">
                    <a16:creationId xmlns:a16="http://schemas.microsoft.com/office/drawing/2014/main" id="{C349255B-9E2A-2C5A-3397-5C56D94E3D1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065594" y="4062291"/>
                <a:ext cx="381960" cy="25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5" name="Encre 34">
                <a:extLst>
                  <a:ext uri="{FF2B5EF4-FFF2-40B4-BE49-F238E27FC236}">
                    <a16:creationId xmlns:a16="http://schemas.microsoft.com/office/drawing/2014/main" id="{21C6A404-0F42-F76C-AD58-D63307788FCF}"/>
                  </a:ext>
                </a:extLst>
              </p14:cNvPr>
              <p14:cNvContentPartPr/>
              <p14:nvPr/>
            </p14:nvContentPartPr>
            <p14:xfrm>
              <a:off x="3898490" y="4049073"/>
              <a:ext cx="336240" cy="249120"/>
            </p14:xfrm>
          </p:contentPart>
        </mc:Choice>
        <mc:Fallback xmlns="">
          <p:pic>
            <p:nvPicPr>
              <p:cNvPr id="35" name="Encre 34">
                <a:extLst>
                  <a:ext uri="{FF2B5EF4-FFF2-40B4-BE49-F238E27FC236}">
                    <a16:creationId xmlns:a16="http://schemas.microsoft.com/office/drawing/2014/main" id="{21C6A404-0F42-F76C-AD58-D63307788FC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889490" y="4040433"/>
                <a:ext cx="353880" cy="26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6" name="Encre 35">
                <a:extLst>
                  <a:ext uri="{FF2B5EF4-FFF2-40B4-BE49-F238E27FC236}">
                    <a16:creationId xmlns:a16="http://schemas.microsoft.com/office/drawing/2014/main" id="{40087BB3-FCEC-8CAD-FB9B-76FC7F722E6F}"/>
                  </a:ext>
                </a:extLst>
              </p14:cNvPr>
              <p14:cNvContentPartPr/>
              <p14:nvPr/>
            </p14:nvContentPartPr>
            <p14:xfrm>
              <a:off x="5729674" y="4042786"/>
              <a:ext cx="344880" cy="301091"/>
            </p14:xfrm>
          </p:contentPart>
        </mc:Choice>
        <mc:Fallback xmlns="">
          <p:pic>
            <p:nvPicPr>
              <p:cNvPr id="36" name="Encre 35">
                <a:extLst>
                  <a:ext uri="{FF2B5EF4-FFF2-40B4-BE49-F238E27FC236}">
                    <a16:creationId xmlns:a16="http://schemas.microsoft.com/office/drawing/2014/main" id="{40087BB3-FCEC-8CAD-FB9B-76FC7F722E6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721034" y="4034142"/>
                <a:ext cx="362520" cy="3187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8" name="Encre 37">
                <a:extLst>
                  <a:ext uri="{FF2B5EF4-FFF2-40B4-BE49-F238E27FC236}">
                    <a16:creationId xmlns:a16="http://schemas.microsoft.com/office/drawing/2014/main" id="{A05C8479-F41F-8F96-E01E-17A6CAC6D7DA}"/>
                  </a:ext>
                </a:extLst>
              </p14:cNvPr>
              <p14:cNvContentPartPr/>
              <p14:nvPr/>
            </p14:nvContentPartPr>
            <p14:xfrm>
              <a:off x="-1153886" y="3058971"/>
              <a:ext cx="360" cy="360"/>
            </p14:xfrm>
          </p:contentPart>
        </mc:Choice>
        <mc:Fallback xmlns="">
          <p:pic>
            <p:nvPicPr>
              <p:cNvPr id="38" name="Encre 37">
                <a:extLst>
                  <a:ext uri="{FF2B5EF4-FFF2-40B4-BE49-F238E27FC236}">
                    <a16:creationId xmlns:a16="http://schemas.microsoft.com/office/drawing/2014/main" id="{A05C8479-F41F-8F96-E01E-17A6CAC6D7D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-1162886" y="3049971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9" name="Encre 38">
                <a:extLst>
                  <a:ext uri="{FF2B5EF4-FFF2-40B4-BE49-F238E27FC236}">
                    <a16:creationId xmlns:a16="http://schemas.microsoft.com/office/drawing/2014/main" id="{E5A84315-CBA2-BEB6-BF22-F431595A5373}"/>
                  </a:ext>
                </a:extLst>
              </p14:cNvPr>
              <p14:cNvContentPartPr/>
              <p14:nvPr/>
            </p14:nvContentPartPr>
            <p14:xfrm>
              <a:off x="-2340446" y="1436811"/>
              <a:ext cx="360" cy="360"/>
            </p14:xfrm>
          </p:contentPart>
        </mc:Choice>
        <mc:Fallback xmlns="">
          <p:pic>
            <p:nvPicPr>
              <p:cNvPr id="39" name="Encre 38">
                <a:extLst>
                  <a:ext uri="{FF2B5EF4-FFF2-40B4-BE49-F238E27FC236}">
                    <a16:creationId xmlns:a16="http://schemas.microsoft.com/office/drawing/2014/main" id="{E5A84315-CBA2-BEB6-BF22-F431595A537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-2349086" y="1428171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40" name="Encre 39">
                <a:extLst>
                  <a:ext uri="{FF2B5EF4-FFF2-40B4-BE49-F238E27FC236}">
                    <a16:creationId xmlns:a16="http://schemas.microsoft.com/office/drawing/2014/main" id="{263B0374-CB37-2163-084B-76C6C4F4D34D}"/>
                  </a:ext>
                </a:extLst>
              </p14:cNvPr>
              <p14:cNvContentPartPr/>
              <p14:nvPr/>
            </p14:nvContentPartPr>
            <p14:xfrm>
              <a:off x="-2873606" y="598371"/>
              <a:ext cx="360" cy="360"/>
            </p14:xfrm>
          </p:contentPart>
        </mc:Choice>
        <mc:Fallback xmlns="">
          <p:pic>
            <p:nvPicPr>
              <p:cNvPr id="40" name="Encre 39">
                <a:extLst>
                  <a:ext uri="{FF2B5EF4-FFF2-40B4-BE49-F238E27FC236}">
                    <a16:creationId xmlns:a16="http://schemas.microsoft.com/office/drawing/2014/main" id="{263B0374-CB37-2163-084B-76C6C4F4D34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-2882606" y="589731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1" name="Encre 40">
                <a:extLst>
                  <a:ext uri="{FF2B5EF4-FFF2-40B4-BE49-F238E27FC236}">
                    <a16:creationId xmlns:a16="http://schemas.microsoft.com/office/drawing/2014/main" id="{BC401BFB-F9AC-A43A-B65B-73B004BEA174}"/>
                  </a:ext>
                </a:extLst>
              </p14:cNvPr>
              <p14:cNvContentPartPr/>
              <p14:nvPr/>
            </p14:nvContentPartPr>
            <p14:xfrm>
              <a:off x="-1959206" y="162771"/>
              <a:ext cx="360" cy="360"/>
            </p14:xfrm>
          </p:contentPart>
        </mc:Choice>
        <mc:Fallback xmlns="">
          <p:pic>
            <p:nvPicPr>
              <p:cNvPr id="41" name="Encre 40">
                <a:extLst>
                  <a:ext uri="{FF2B5EF4-FFF2-40B4-BE49-F238E27FC236}">
                    <a16:creationId xmlns:a16="http://schemas.microsoft.com/office/drawing/2014/main" id="{BC401BFB-F9AC-A43A-B65B-73B004BEA17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-1968206" y="154131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43" name="Encre 42">
                <a:extLst>
                  <a:ext uri="{FF2B5EF4-FFF2-40B4-BE49-F238E27FC236}">
                    <a16:creationId xmlns:a16="http://schemas.microsoft.com/office/drawing/2014/main" id="{4E4AD716-AD6D-6569-FF77-C93DCC3B7351}"/>
                  </a:ext>
                </a:extLst>
              </p14:cNvPr>
              <p14:cNvContentPartPr/>
              <p14:nvPr/>
            </p14:nvContentPartPr>
            <p14:xfrm>
              <a:off x="6630534" y="3993243"/>
              <a:ext cx="344487" cy="330200"/>
            </p14:xfrm>
          </p:contentPart>
        </mc:Choice>
        <mc:Fallback xmlns="">
          <p:pic>
            <p:nvPicPr>
              <p:cNvPr id="43" name="Encre 42">
                <a:extLst>
                  <a:ext uri="{FF2B5EF4-FFF2-40B4-BE49-F238E27FC236}">
                    <a16:creationId xmlns:a16="http://schemas.microsoft.com/office/drawing/2014/main" id="{4E4AD716-AD6D-6569-FF77-C93DCC3B7351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621544" y="3984260"/>
                <a:ext cx="362107" cy="34780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3380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8263-2220-1462-5DFE-7C2DEECA2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1927D82-FD51-7B09-E2DC-14FCD6CB75C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4D01CE3-7BC6-8EE0-B9EA-A82B5AEB3AE8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63C2F50-609E-624D-D53C-95CD041BD83E}"/>
              </a:ext>
            </a:extLst>
          </p:cNvPr>
          <p:cNvSpPr/>
          <p:nvPr/>
        </p:nvSpPr>
        <p:spPr>
          <a:xfrm>
            <a:off x="25908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F56A0595-BC48-B8AC-98DE-56CD7ABEBE2E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9998CE59-C31B-C2BD-E6F7-E8AFD2D2A042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A095C8-D50D-F276-74B3-6E2F09C34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535670"/>
            <a:ext cx="841742" cy="84174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BB1917C-1638-CDB8-874E-EA93CC3857CE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4A7537-FF54-E0AF-B94F-390C7F6159CC}"/>
              </a:ext>
            </a:extLst>
          </p:cNvPr>
          <p:cNvSpPr txBox="1"/>
          <p:nvPr/>
        </p:nvSpPr>
        <p:spPr>
          <a:xfrm>
            <a:off x="2166256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74DA58-9B0C-5188-AC29-70DBFAB60EF8}"/>
              </a:ext>
            </a:extLst>
          </p:cNvPr>
          <p:cNvSpPr txBox="1"/>
          <p:nvPr/>
        </p:nvSpPr>
        <p:spPr>
          <a:xfrm>
            <a:off x="2416628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32808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F9F2054D-21E3-1101-7655-6B50D18B6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4346" y="1743307"/>
            <a:ext cx="3435309" cy="478653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15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134EED0-F396-92DF-0C85-16287118D9A1}"/>
              </a:ext>
            </a:extLst>
          </p:cNvPr>
          <p:cNvSpPr/>
          <p:nvPr/>
        </p:nvSpPr>
        <p:spPr>
          <a:xfrm>
            <a:off x="3091542" y="3450771"/>
            <a:ext cx="3020315" cy="4027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882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5D09-FD6B-E2C3-268C-D23B05E4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1C6FBC-CD43-0525-0422-611B6B23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470877B-6828-B9F8-6E71-EB03EF4481CA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لإنجاز هذه العمليات.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8F9FC45-F9B9-A3F1-63C0-A5215C0AF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830" y="2917371"/>
            <a:ext cx="7557025" cy="93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54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AF5-50D5-F67D-E289-98E4E9E6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1D0C9C3-645F-B45B-32CB-BC5D80531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830" y="2917371"/>
            <a:ext cx="7557025" cy="933428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0240EB-95D8-957A-C88B-F779B0EB0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1B224C-871C-ABCE-3C64-9126F59D567E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CAE09F-7838-D23A-381C-570512E90301}"/>
              </a:ext>
            </a:extLst>
          </p:cNvPr>
          <p:cNvSpPr txBox="1"/>
          <p:nvPr/>
        </p:nvSpPr>
        <p:spPr>
          <a:xfrm>
            <a:off x="2188033" y="2993570"/>
            <a:ext cx="620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8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863924-7D1C-450D-8E85-6FA7F527E9A2}"/>
              </a:ext>
            </a:extLst>
          </p:cNvPr>
          <p:cNvSpPr txBox="1"/>
          <p:nvPr/>
        </p:nvSpPr>
        <p:spPr>
          <a:xfrm>
            <a:off x="2155376" y="3385457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17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F5EFC0-35E1-27F8-902F-078579C4ADBB}"/>
              </a:ext>
            </a:extLst>
          </p:cNvPr>
          <p:cNvSpPr txBox="1"/>
          <p:nvPr/>
        </p:nvSpPr>
        <p:spPr>
          <a:xfrm>
            <a:off x="4463147" y="2993569"/>
            <a:ext cx="62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7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13D7E5-B5C3-E653-B5B8-8368F5976A48}"/>
              </a:ext>
            </a:extLst>
          </p:cNvPr>
          <p:cNvSpPr txBox="1"/>
          <p:nvPr/>
        </p:nvSpPr>
        <p:spPr>
          <a:xfrm>
            <a:off x="4408717" y="3385456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23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255B7F2-0A74-269E-986F-7A818F0412FA}"/>
              </a:ext>
            </a:extLst>
          </p:cNvPr>
          <p:cNvSpPr txBox="1"/>
          <p:nvPr/>
        </p:nvSpPr>
        <p:spPr>
          <a:xfrm>
            <a:off x="6672938" y="2993569"/>
            <a:ext cx="511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715FDF-9A84-F841-BCD1-EEC0AF341C1D}"/>
              </a:ext>
            </a:extLst>
          </p:cNvPr>
          <p:cNvSpPr txBox="1"/>
          <p:nvPr/>
        </p:nvSpPr>
        <p:spPr>
          <a:xfrm>
            <a:off x="6640280" y="3374570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38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34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A5840C5-1E07-2A16-161A-7237CD9A3797}"/>
              </a:ext>
            </a:extLst>
          </p:cNvPr>
          <p:cNvSpPr/>
          <p:nvPr/>
        </p:nvSpPr>
        <p:spPr>
          <a:xfrm>
            <a:off x="25908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33A753E8-1097-F65A-885C-89A91D94AF58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A6E5F388-15C7-2777-85C5-0260A0FE066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F4A1765-C587-8630-5772-EDA833875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4101728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C4AE2E9-DC41-7A89-929F-A2EFD27AA7E2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FA5518E-A6DA-709A-85D9-8F3ED43E231C}"/>
              </a:ext>
            </a:extLst>
          </p:cNvPr>
          <p:cNvSpPr txBox="1"/>
          <p:nvPr/>
        </p:nvSpPr>
        <p:spPr>
          <a:xfrm>
            <a:off x="2166256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B4F5322-BA08-91B9-525A-FBAA52549DB5}"/>
              </a:ext>
            </a:extLst>
          </p:cNvPr>
          <p:cNvSpPr txBox="1"/>
          <p:nvPr/>
        </p:nvSpPr>
        <p:spPr>
          <a:xfrm>
            <a:off x="2416628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274534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6CB2B-7157-33B7-4A8A-34EFEAE5B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0443E4F-245D-D2C6-D228-7BCA61693A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41F4863-BC00-E19A-AB33-523E60E35C1B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5E3118-F1D9-2ABB-7835-791615A17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4368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E4018-A896-56A4-9072-46312B055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A078DD63-B7CD-259B-27D8-879666D90625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العشرة السابقة للعدد 74.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CA448D-8CC1-E5FE-9AC9-7822A35CF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C12CDE62-A9C4-C8F6-C176-E427915CF8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609401"/>
              </p:ext>
            </p:extLst>
          </p:nvPr>
        </p:nvGraphicFramePr>
        <p:xfrm>
          <a:off x="914400" y="2863093"/>
          <a:ext cx="7193121" cy="14453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97707">
                  <a:extLst>
                    <a:ext uri="{9D8B030D-6E8A-4147-A177-3AD203B41FA5}">
                      <a16:colId xmlns:a16="http://schemas.microsoft.com/office/drawing/2014/main" val="1131092915"/>
                    </a:ext>
                  </a:extLst>
                </a:gridCol>
                <a:gridCol w="2397707">
                  <a:extLst>
                    <a:ext uri="{9D8B030D-6E8A-4147-A177-3AD203B41FA5}">
                      <a16:colId xmlns:a16="http://schemas.microsoft.com/office/drawing/2014/main" val="904882724"/>
                    </a:ext>
                  </a:extLst>
                </a:gridCol>
                <a:gridCol w="2397707">
                  <a:extLst>
                    <a:ext uri="{9D8B030D-6E8A-4147-A177-3AD203B41FA5}">
                      <a16:colId xmlns:a16="http://schemas.microsoft.com/office/drawing/2014/main" val="2316992191"/>
                    </a:ext>
                  </a:extLst>
                </a:gridCol>
              </a:tblGrid>
              <a:tr h="722663">
                <a:tc>
                  <a:txBody>
                    <a:bodyPr/>
                    <a:lstStyle/>
                    <a:p>
                      <a:pPr algn="ctr"/>
                      <a:r>
                        <a:rPr lang="ar-MA" sz="35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اَلْعَشَرَةُ السّابِقَةُ</a:t>
                      </a:r>
                      <a:endParaRPr lang="fr-MA" sz="35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5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اَلْعَدَدُ</a:t>
                      </a:r>
                      <a:endParaRPr lang="fr-MA" sz="35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5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اَلْعَشَرَةُ اللّاحِقَةُ</a:t>
                      </a:r>
                      <a:endParaRPr lang="fr-MA" sz="35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89095" marB="89095"/>
                </a:tc>
                <a:extLst>
                  <a:ext uri="{0D108BD9-81ED-4DB2-BD59-A6C34878D82A}">
                    <a16:rowId xmlns:a16="http://schemas.microsoft.com/office/drawing/2014/main" val="1512402994"/>
                  </a:ext>
                </a:extLst>
              </a:tr>
              <a:tr h="722663">
                <a:tc>
                  <a:txBody>
                    <a:bodyPr/>
                    <a:lstStyle/>
                    <a:p>
                      <a:pPr algn="ctr"/>
                      <a:r>
                        <a:rPr lang="ar-MA" sz="3500" dirty="0">
                          <a:solidFill>
                            <a:srgbClr val="C00000"/>
                          </a:solidFill>
                        </a:rPr>
                        <a:t>...</a:t>
                      </a:r>
                      <a:endParaRPr lang="fr-MA" sz="3500" dirty="0">
                        <a:solidFill>
                          <a:srgbClr val="C00000"/>
                        </a:solidFill>
                      </a:endParaRP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500" b="1" dirty="0">
                          <a:solidFill>
                            <a:schemeClr val="accent1"/>
                          </a:solidFill>
                        </a:rPr>
                        <a:t>74</a:t>
                      </a:r>
                      <a:endParaRPr lang="fr-MA" sz="3500" b="1" dirty="0">
                        <a:solidFill>
                          <a:schemeClr val="accent1"/>
                        </a:solidFill>
                      </a:endParaRP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endParaRPr lang="fr-MA" sz="3500" dirty="0">
                        <a:solidFill>
                          <a:schemeClr val="accent1"/>
                        </a:solidFill>
                      </a:endParaRPr>
                    </a:p>
                  </a:txBody>
                  <a:tcPr marT="89095" marB="89095"/>
                </a:tc>
                <a:extLst>
                  <a:ext uri="{0D108BD9-81ED-4DB2-BD59-A6C34878D82A}">
                    <a16:rowId xmlns:a16="http://schemas.microsoft.com/office/drawing/2014/main" val="2481155527"/>
                  </a:ext>
                </a:extLst>
              </a:tr>
            </a:tbl>
          </a:graphicData>
        </a:graphic>
      </p:graphicFrame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8DD9609A-FDA0-F4FA-E606-CA7CF62634D7}"/>
              </a:ext>
            </a:extLst>
          </p:cNvPr>
          <p:cNvCxnSpPr/>
          <p:nvPr/>
        </p:nvCxnSpPr>
        <p:spPr>
          <a:xfrm flipV="1">
            <a:off x="2122714" y="4408711"/>
            <a:ext cx="0" cy="52251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08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0FE0C-A999-F0B6-5435-069FFB7BF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29A7A10-2B00-E8B4-9CCF-EC381917A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5C1071C-0B0D-240A-9266-8B93660B8DC3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DFBFB2-051D-C5C0-27B2-092CF91DE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6065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D80DE-A565-D07D-8F40-3CFF28071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48664D-A9A3-EA8A-E2EA-14C0B4151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2CC9E7-4810-E572-AC0E-395311994477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1A5430C-CFDD-959A-1A41-D1236796FA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2666586"/>
              </p:ext>
            </p:extLst>
          </p:nvPr>
        </p:nvGraphicFramePr>
        <p:xfrm>
          <a:off x="914400" y="2863093"/>
          <a:ext cx="7193121" cy="14453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97707">
                  <a:extLst>
                    <a:ext uri="{9D8B030D-6E8A-4147-A177-3AD203B41FA5}">
                      <a16:colId xmlns:a16="http://schemas.microsoft.com/office/drawing/2014/main" val="1131092915"/>
                    </a:ext>
                  </a:extLst>
                </a:gridCol>
                <a:gridCol w="2397707">
                  <a:extLst>
                    <a:ext uri="{9D8B030D-6E8A-4147-A177-3AD203B41FA5}">
                      <a16:colId xmlns:a16="http://schemas.microsoft.com/office/drawing/2014/main" val="904882724"/>
                    </a:ext>
                  </a:extLst>
                </a:gridCol>
                <a:gridCol w="2397707">
                  <a:extLst>
                    <a:ext uri="{9D8B030D-6E8A-4147-A177-3AD203B41FA5}">
                      <a16:colId xmlns:a16="http://schemas.microsoft.com/office/drawing/2014/main" val="2316992191"/>
                    </a:ext>
                  </a:extLst>
                </a:gridCol>
              </a:tblGrid>
              <a:tr h="722663">
                <a:tc>
                  <a:txBody>
                    <a:bodyPr/>
                    <a:lstStyle/>
                    <a:p>
                      <a:pPr algn="ctr"/>
                      <a:r>
                        <a:rPr lang="ar-MA" sz="35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اَلْعَشَرَةُ السّابِقَةُ</a:t>
                      </a:r>
                      <a:endParaRPr lang="fr-MA" sz="35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5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اَلْعَدَدُ</a:t>
                      </a:r>
                      <a:endParaRPr lang="fr-MA" sz="35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5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اَلْعَشَرَةُ اللّاحِقَةُ</a:t>
                      </a:r>
                      <a:endParaRPr lang="fr-MA" sz="35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89095" marB="89095"/>
                </a:tc>
                <a:extLst>
                  <a:ext uri="{0D108BD9-81ED-4DB2-BD59-A6C34878D82A}">
                    <a16:rowId xmlns:a16="http://schemas.microsoft.com/office/drawing/2014/main" val="1512402994"/>
                  </a:ext>
                </a:extLst>
              </a:tr>
              <a:tr h="722663">
                <a:tc>
                  <a:txBody>
                    <a:bodyPr/>
                    <a:lstStyle/>
                    <a:p>
                      <a:pPr algn="ctr"/>
                      <a:r>
                        <a:rPr lang="fr-MA" sz="35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500" b="1" dirty="0">
                          <a:solidFill>
                            <a:schemeClr val="accent1"/>
                          </a:solidFill>
                        </a:rPr>
                        <a:t>74</a:t>
                      </a:r>
                      <a:endParaRPr lang="fr-MA" sz="3500" b="1" dirty="0">
                        <a:solidFill>
                          <a:schemeClr val="accent1"/>
                        </a:solidFill>
                      </a:endParaRP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endParaRPr lang="fr-MA" sz="3500" dirty="0">
                        <a:solidFill>
                          <a:schemeClr val="accent1"/>
                        </a:solidFill>
                      </a:endParaRPr>
                    </a:p>
                  </a:txBody>
                  <a:tcPr marT="89095" marB="89095"/>
                </a:tc>
                <a:extLst>
                  <a:ext uri="{0D108BD9-81ED-4DB2-BD59-A6C34878D82A}">
                    <a16:rowId xmlns:a16="http://schemas.microsoft.com/office/drawing/2014/main" val="2481155527"/>
                  </a:ext>
                </a:extLst>
              </a:tr>
            </a:tbl>
          </a:graphicData>
        </a:graphic>
      </p:graphicFrame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EA8BC933-19C7-538A-CB9E-E2500D3B4FEB}"/>
              </a:ext>
            </a:extLst>
          </p:cNvPr>
          <p:cNvCxnSpPr/>
          <p:nvPr/>
        </p:nvCxnSpPr>
        <p:spPr>
          <a:xfrm flipV="1">
            <a:off x="2122714" y="4408711"/>
            <a:ext cx="0" cy="52251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970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D8D1F-12EB-3AAD-5703-B539E7E1A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DFCBBFA-E897-02F4-065B-0D924E89B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D096AB9-A357-B3F5-2656-E1CABE35437C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العشرة اللاحقة للعدد 74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89F5B4-4F0C-A9AC-92D8-A98DBD818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2788645"/>
              </p:ext>
            </p:extLst>
          </p:nvPr>
        </p:nvGraphicFramePr>
        <p:xfrm>
          <a:off x="914400" y="2863093"/>
          <a:ext cx="7193121" cy="14453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97707">
                  <a:extLst>
                    <a:ext uri="{9D8B030D-6E8A-4147-A177-3AD203B41FA5}">
                      <a16:colId xmlns:a16="http://schemas.microsoft.com/office/drawing/2014/main" val="1131092915"/>
                    </a:ext>
                  </a:extLst>
                </a:gridCol>
                <a:gridCol w="2397707">
                  <a:extLst>
                    <a:ext uri="{9D8B030D-6E8A-4147-A177-3AD203B41FA5}">
                      <a16:colId xmlns:a16="http://schemas.microsoft.com/office/drawing/2014/main" val="904882724"/>
                    </a:ext>
                  </a:extLst>
                </a:gridCol>
                <a:gridCol w="2397707">
                  <a:extLst>
                    <a:ext uri="{9D8B030D-6E8A-4147-A177-3AD203B41FA5}">
                      <a16:colId xmlns:a16="http://schemas.microsoft.com/office/drawing/2014/main" val="2316992191"/>
                    </a:ext>
                  </a:extLst>
                </a:gridCol>
              </a:tblGrid>
              <a:tr h="722663">
                <a:tc>
                  <a:txBody>
                    <a:bodyPr/>
                    <a:lstStyle/>
                    <a:p>
                      <a:pPr algn="ctr"/>
                      <a:r>
                        <a:rPr lang="ar-MA" sz="35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اَلْعَشَرَةُ السّابِقَةُ</a:t>
                      </a:r>
                      <a:endParaRPr lang="fr-MA" sz="35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5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اَلْعَدَدُ</a:t>
                      </a:r>
                      <a:endParaRPr lang="fr-MA" sz="35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5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اَلْعَشَرَةُ اللّاحِقَةُ</a:t>
                      </a:r>
                      <a:endParaRPr lang="fr-MA" sz="35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89095" marB="89095"/>
                </a:tc>
                <a:extLst>
                  <a:ext uri="{0D108BD9-81ED-4DB2-BD59-A6C34878D82A}">
                    <a16:rowId xmlns:a16="http://schemas.microsoft.com/office/drawing/2014/main" val="1512402994"/>
                  </a:ext>
                </a:extLst>
              </a:tr>
              <a:tr h="722663">
                <a:tc>
                  <a:txBody>
                    <a:bodyPr/>
                    <a:lstStyle/>
                    <a:p>
                      <a:pPr algn="ctr"/>
                      <a:r>
                        <a:rPr lang="fr-MA" sz="3500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500" b="1" dirty="0">
                          <a:solidFill>
                            <a:schemeClr val="accent1"/>
                          </a:solidFill>
                        </a:rPr>
                        <a:t>74</a:t>
                      </a:r>
                      <a:endParaRPr lang="fr-MA" sz="3500" b="1" dirty="0">
                        <a:solidFill>
                          <a:schemeClr val="accent1"/>
                        </a:solidFill>
                      </a:endParaRP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500" dirty="0">
                          <a:solidFill>
                            <a:srgbClr val="C00000"/>
                          </a:solidFill>
                        </a:rPr>
                        <a:t>....</a:t>
                      </a:r>
                      <a:endParaRPr lang="fr-MA" sz="3500" dirty="0">
                        <a:solidFill>
                          <a:srgbClr val="C00000"/>
                        </a:solidFill>
                      </a:endParaRPr>
                    </a:p>
                  </a:txBody>
                  <a:tcPr marT="89095" marB="89095"/>
                </a:tc>
                <a:extLst>
                  <a:ext uri="{0D108BD9-81ED-4DB2-BD59-A6C34878D82A}">
                    <a16:rowId xmlns:a16="http://schemas.microsoft.com/office/drawing/2014/main" val="2481155527"/>
                  </a:ext>
                </a:extLst>
              </a:tr>
            </a:tbl>
          </a:graphicData>
        </a:graphic>
      </p:graphicFrame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7103EBF8-6990-E0A9-719A-CD4E300D5675}"/>
              </a:ext>
            </a:extLst>
          </p:cNvPr>
          <p:cNvCxnSpPr/>
          <p:nvPr/>
        </p:nvCxnSpPr>
        <p:spPr>
          <a:xfrm flipV="1">
            <a:off x="6836228" y="4408711"/>
            <a:ext cx="0" cy="52251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9561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268E7-EFBF-8A34-3FF5-DEE24D184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AC86EAB-6621-789F-2452-890178D1C7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95899D7-D811-90DA-3339-46220EFCF5BB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2ED978B-E2C9-0C84-2E1B-4D3DA324A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3470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1B25C-98E1-EDE3-9C5B-CA34079EC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CE7E56-0559-6B01-08A9-F82C04303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A72B940-0F66-6A77-BED4-559D06CC9318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C24D9E4-D671-540B-BF34-0871F4107C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2428"/>
              </p:ext>
            </p:extLst>
          </p:nvPr>
        </p:nvGraphicFramePr>
        <p:xfrm>
          <a:off x="914400" y="2863093"/>
          <a:ext cx="7193121" cy="14453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97707">
                  <a:extLst>
                    <a:ext uri="{9D8B030D-6E8A-4147-A177-3AD203B41FA5}">
                      <a16:colId xmlns:a16="http://schemas.microsoft.com/office/drawing/2014/main" val="1131092915"/>
                    </a:ext>
                  </a:extLst>
                </a:gridCol>
                <a:gridCol w="2397707">
                  <a:extLst>
                    <a:ext uri="{9D8B030D-6E8A-4147-A177-3AD203B41FA5}">
                      <a16:colId xmlns:a16="http://schemas.microsoft.com/office/drawing/2014/main" val="904882724"/>
                    </a:ext>
                  </a:extLst>
                </a:gridCol>
                <a:gridCol w="2397707">
                  <a:extLst>
                    <a:ext uri="{9D8B030D-6E8A-4147-A177-3AD203B41FA5}">
                      <a16:colId xmlns:a16="http://schemas.microsoft.com/office/drawing/2014/main" val="2316992191"/>
                    </a:ext>
                  </a:extLst>
                </a:gridCol>
              </a:tblGrid>
              <a:tr h="722663">
                <a:tc>
                  <a:txBody>
                    <a:bodyPr/>
                    <a:lstStyle/>
                    <a:p>
                      <a:pPr algn="ctr"/>
                      <a:r>
                        <a:rPr lang="ar-MA" sz="35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اَلْعَشَرَةُ السّابِقَةُ</a:t>
                      </a:r>
                      <a:endParaRPr lang="fr-MA" sz="35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5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اَلْعَدَدُ</a:t>
                      </a:r>
                      <a:endParaRPr lang="fr-MA" sz="35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5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اَلْعَشَرَةُ اللّاحِقَةُ</a:t>
                      </a:r>
                      <a:endParaRPr lang="fr-MA" sz="35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89095" marB="89095"/>
                </a:tc>
                <a:extLst>
                  <a:ext uri="{0D108BD9-81ED-4DB2-BD59-A6C34878D82A}">
                    <a16:rowId xmlns:a16="http://schemas.microsoft.com/office/drawing/2014/main" val="1512402994"/>
                  </a:ext>
                </a:extLst>
              </a:tr>
              <a:tr h="722663">
                <a:tc>
                  <a:txBody>
                    <a:bodyPr/>
                    <a:lstStyle/>
                    <a:p>
                      <a:pPr algn="ctr"/>
                      <a:r>
                        <a:rPr lang="fr-MA" sz="3500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MA" sz="3500" b="1" kern="120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74</a:t>
                      </a:r>
                      <a:endParaRPr lang="fr-MA" sz="3500" b="1" kern="1200" dirty="0">
                        <a:solidFill>
                          <a:schemeClr val="accen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35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</a:p>
                  </a:txBody>
                  <a:tcPr marT="89095" marB="89095"/>
                </a:tc>
                <a:extLst>
                  <a:ext uri="{0D108BD9-81ED-4DB2-BD59-A6C34878D82A}">
                    <a16:rowId xmlns:a16="http://schemas.microsoft.com/office/drawing/2014/main" val="2481155527"/>
                  </a:ext>
                </a:extLst>
              </a:tr>
            </a:tbl>
          </a:graphicData>
        </a:graphic>
      </p:graphicFrame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724F1F08-ACC6-68E3-87AA-FDBF4B71733E}"/>
              </a:ext>
            </a:extLst>
          </p:cNvPr>
          <p:cNvCxnSpPr/>
          <p:nvPr/>
        </p:nvCxnSpPr>
        <p:spPr>
          <a:xfrm flipV="1">
            <a:off x="6890658" y="4397825"/>
            <a:ext cx="0" cy="52251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14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1E179-5857-44A4-D66E-C62CE7A83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54BD565-7C51-E5D1-2222-28FC6867288F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المئة السابقة للعدد 320.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E0D08F-2DD8-9718-DC59-2D45305552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1D2A412B-1B77-1DA1-4891-863C82AA7B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0147721"/>
              </p:ext>
            </p:extLst>
          </p:nvPr>
        </p:nvGraphicFramePr>
        <p:xfrm>
          <a:off x="914400" y="2863093"/>
          <a:ext cx="7193121" cy="14453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97707">
                  <a:extLst>
                    <a:ext uri="{9D8B030D-6E8A-4147-A177-3AD203B41FA5}">
                      <a16:colId xmlns:a16="http://schemas.microsoft.com/office/drawing/2014/main" val="1131092915"/>
                    </a:ext>
                  </a:extLst>
                </a:gridCol>
                <a:gridCol w="2397707">
                  <a:extLst>
                    <a:ext uri="{9D8B030D-6E8A-4147-A177-3AD203B41FA5}">
                      <a16:colId xmlns:a16="http://schemas.microsoft.com/office/drawing/2014/main" val="904882724"/>
                    </a:ext>
                  </a:extLst>
                </a:gridCol>
                <a:gridCol w="2397707">
                  <a:extLst>
                    <a:ext uri="{9D8B030D-6E8A-4147-A177-3AD203B41FA5}">
                      <a16:colId xmlns:a16="http://schemas.microsoft.com/office/drawing/2014/main" val="2316992191"/>
                    </a:ext>
                  </a:extLst>
                </a:gridCol>
              </a:tblGrid>
              <a:tr h="722663">
                <a:tc>
                  <a:txBody>
                    <a:bodyPr/>
                    <a:lstStyle/>
                    <a:p>
                      <a:pPr algn="ctr"/>
                      <a:r>
                        <a:rPr lang="ar-MA" sz="35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اَلْمِئَةُ السّابِقَةُ</a:t>
                      </a:r>
                      <a:endParaRPr lang="fr-MA" sz="35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5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اَلْعَدَدُ</a:t>
                      </a:r>
                      <a:endParaRPr lang="fr-MA" sz="35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5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اَلْمِئَةُ اللّاحِقَةُ</a:t>
                      </a:r>
                      <a:endParaRPr lang="fr-MA" sz="35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89095" marB="89095"/>
                </a:tc>
                <a:extLst>
                  <a:ext uri="{0D108BD9-81ED-4DB2-BD59-A6C34878D82A}">
                    <a16:rowId xmlns:a16="http://schemas.microsoft.com/office/drawing/2014/main" val="1512402994"/>
                  </a:ext>
                </a:extLst>
              </a:tr>
              <a:tr h="722663">
                <a:tc>
                  <a:txBody>
                    <a:bodyPr/>
                    <a:lstStyle/>
                    <a:p>
                      <a:pPr algn="ctr"/>
                      <a:r>
                        <a:rPr lang="ar-MA" sz="3500" dirty="0">
                          <a:solidFill>
                            <a:srgbClr val="C00000"/>
                          </a:solidFill>
                        </a:rPr>
                        <a:t>...</a:t>
                      </a:r>
                      <a:endParaRPr lang="fr-MA" sz="3500" dirty="0">
                        <a:solidFill>
                          <a:srgbClr val="C00000"/>
                        </a:solidFill>
                      </a:endParaRP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500" b="1" dirty="0">
                          <a:solidFill>
                            <a:schemeClr val="accent1"/>
                          </a:solidFill>
                        </a:rPr>
                        <a:t>320</a:t>
                      </a:r>
                      <a:endParaRPr lang="fr-MA" sz="3500" b="1" dirty="0">
                        <a:solidFill>
                          <a:schemeClr val="accent1"/>
                        </a:solidFill>
                      </a:endParaRP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endParaRPr lang="fr-MA" sz="3500" dirty="0">
                        <a:solidFill>
                          <a:schemeClr val="accent1"/>
                        </a:solidFill>
                      </a:endParaRPr>
                    </a:p>
                  </a:txBody>
                  <a:tcPr marT="89095" marB="89095"/>
                </a:tc>
                <a:extLst>
                  <a:ext uri="{0D108BD9-81ED-4DB2-BD59-A6C34878D82A}">
                    <a16:rowId xmlns:a16="http://schemas.microsoft.com/office/drawing/2014/main" val="2481155527"/>
                  </a:ext>
                </a:extLst>
              </a:tr>
            </a:tbl>
          </a:graphicData>
        </a:graphic>
      </p:graphicFrame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EB0EC37D-1824-85FD-9652-A08161CCAD2E}"/>
              </a:ext>
            </a:extLst>
          </p:cNvPr>
          <p:cNvCxnSpPr/>
          <p:nvPr/>
        </p:nvCxnSpPr>
        <p:spPr>
          <a:xfrm flipV="1">
            <a:off x="2122714" y="4408711"/>
            <a:ext cx="0" cy="52251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567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D0482-7B3B-211D-CFAD-76E212088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1172481-A3A3-3B23-E9E6-E612706C5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26B1FEE-4AE7-5409-E295-C6E9FA704C2C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0EBC0A-0344-A7D1-794B-0815C6F68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82151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1784D-438E-2881-DE39-1EB76E487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E933930-9EDD-A906-70C8-6CF7BB350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8D52032-F8EC-7CF1-1949-D4979CF20736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29CCCF4-DEB1-21D0-53B9-92338AC541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352281"/>
              </p:ext>
            </p:extLst>
          </p:nvPr>
        </p:nvGraphicFramePr>
        <p:xfrm>
          <a:off x="914400" y="2863093"/>
          <a:ext cx="7193121" cy="14453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97707">
                  <a:extLst>
                    <a:ext uri="{9D8B030D-6E8A-4147-A177-3AD203B41FA5}">
                      <a16:colId xmlns:a16="http://schemas.microsoft.com/office/drawing/2014/main" val="1131092915"/>
                    </a:ext>
                  </a:extLst>
                </a:gridCol>
                <a:gridCol w="2397707">
                  <a:extLst>
                    <a:ext uri="{9D8B030D-6E8A-4147-A177-3AD203B41FA5}">
                      <a16:colId xmlns:a16="http://schemas.microsoft.com/office/drawing/2014/main" val="904882724"/>
                    </a:ext>
                  </a:extLst>
                </a:gridCol>
                <a:gridCol w="2397707">
                  <a:extLst>
                    <a:ext uri="{9D8B030D-6E8A-4147-A177-3AD203B41FA5}">
                      <a16:colId xmlns:a16="http://schemas.microsoft.com/office/drawing/2014/main" val="2316992191"/>
                    </a:ext>
                  </a:extLst>
                </a:gridCol>
              </a:tblGrid>
              <a:tr h="722663">
                <a:tc>
                  <a:txBody>
                    <a:bodyPr/>
                    <a:lstStyle/>
                    <a:p>
                      <a:pPr algn="ctr"/>
                      <a:r>
                        <a:rPr lang="ar-MA" sz="35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اَلْمِئَةُ السّابِقَةُ</a:t>
                      </a:r>
                      <a:endParaRPr lang="fr-MA" sz="35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5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اَلْعَدَدُ</a:t>
                      </a:r>
                      <a:endParaRPr lang="fr-MA" sz="35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5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اَلْمِئَةُ اللّاحِقَةُ</a:t>
                      </a:r>
                      <a:endParaRPr lang="fr-MA" sz="35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89095" marB="89095"/>
                </a:tc>
                <a:extLst>
                  <a:ext uri="{0D108BD9-81ED-4DB2-BD59-A6C34878D82A}">
                    <a16:rowId xmlns:a16="http://schemas.microsoft.com/office/drawing/2014/main" val="1512402994"/>
                  </a:ext>
                </a:extLst>
              </a:tr>
              <a:tr h="722663">
                <a:tc>
                  <a:txBody>
                    <a:bodyPr/>
                    <a:lstStyle/>
                    <a:p>
                      <a:pPr algn="ctr"/>
                      <a:r>
                        <a:rPr lang="fr-MA" sz="3500" b="1" dirty="0">
                          <a:solidFill>
                            <a:srgbClr val="C00000"/>
                          </a:solidFill>
                        </a:rPr>
                        <a:t>300</a:t>
                      </a: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500" b="1" dirty="0">
                          <a:solidFill>
                            <a:schemeClr val="accent1"/>
                          </a:solidFill>
                        </a:rPr>
                        <a:t>320</a:t>
                      </a:r>
                      <a:endParaRPr lang="fr-MA" sz="3500" b="1" dirty="0">
                        <a:solidFill>
                          <a:schemeClr val="accent1"/>
                        </a:solidFill>
                      </a:endParaRP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endParaRPr lang="fr-MA" sz="3500" dirty="0">
                        <a:solidFill>
                          <a:schemeClr val="accent1"/>
                        </a:solidFill>
                      </a:endParaRPr>
                    </a:p>
                  </a:txBody>
                  <a:tcPr marT="89095" marB="89095"/>
                </a:tc>
                <a:extLst>
                  <a:ext uri="{0D108BD9-81ED-4DB2-BD59-A6C34878D82A}">
                    <a16:rowId xmlns:a16="http://schemas.microsoft.com/office/drawing/2014/main" val="2481155527"/>
                  </a:ext>
                </a:extLst>
              </a:tr>
            </a:tbl>
          </a:graphicData>
        </a:graphic>
      </p:graphicFrame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20FAA2D0-84E8-2262-2758-464D1F29A9C5}"/>
              </a:ext>
            </a:extLst>
          </p:cNvPr>
          <p:cNvCxnSpPr/>
          <p:nvPr/>
        </p:nvCxnSpPr>
        <p:spPr>
          <a:xfrm flipV="1">
            <a:off x="2122714" y="4408711"/>
            <a:ext cx="0" cy="52251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828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4F20A-8EE9-08F8-1CE5-53D14A4A1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80072C-16B6-F97C-4C88-B3C6F9C2A5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84C3855-E7AE-A823-3601-C2E19775739D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المئة اللاحقة للعدد 320.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181D21F-133E-F78D-DAA9-046BA742F9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037533"/>
              </p:ext>
            </p:extLst>
          </p:nvPr>
        </p:nvGraphicFramePr>
        <p:xfrm>
          <a:off x="914400" y="2863093"/>
          <a:ext cx="7193121" cy="14453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97707">
                  <a:extLst>
                    <a:ext uri="{9D8B030D-6E8A-4147-A177-3AD203B41FA5}">
                      <a16:colId xmlns:a16="http://schemas.microsoft.com/office/drawing/2014/main" val="1131092915"/>
                    </a:ext>
                  </a:extLst>
                </a:gridCol>
                <a:gridCol w="2397707">
                  <a:extLst>
                    <a:ext uri="{9D8B030D-6E8A-4147-A177-3AD203B41FA5}">
                      <a16:colId xmlns:a16="http://schemas.microsoft.com/office/drawing/2014/main" val="904882724"/>
                    </a:ext>
                  </a:extLst>
                </a:gridCol>
                <a:gridCol w="2397707">
                  <a:extLst>
                    <a:ext uri="{9D8B030D-6E8A-4147-A177-3AD203B41FA5}">
                      <a16:colId xmlns:a16="http://schemas.microsoft.com/office/drawing/2014/main" val="2316992191"/>
                    </a:ext>
                  </a:extLst>
                </a:gridCol>
              </a:tblGrid>
              <a:tr h="722663">
                <a:tc>
                  <a:txBody>
                    <a:bodyPr/>
                    <a:lstStyle/>
                    <a:p>
                      <a:pPr algn="ctr"/>
                      <a:r>
                        <a:rPr lang="ar-MA" sz="35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اَلْمِئَةُ السّابِقَةُ</a:t>
                      </a:r>
                      <a:endParaRPr lang="fr-MA" sz="35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5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اَلْعَدَدُ</a:t>
                      </a:r>
                      <a:endParaRPr lang="fr-MA" sz="35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5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اَلْمِئَةُ اللّاحِقَةُ</a:t>
                      </a:r>
                      <a:endParaRPr lang="fr-MA" sz="35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89095" marB="89095"/>
                </a:tc>
                <a:extLst>
                  <a:ext uri="{0D108BD9-81ED-4DB2-BD59-A6C34878D82A}">
                    <a16:rowId xmlns:a16="http://schemas.microsoft.com/office/drawing/2014/main" val="1512402994"/>
                  </a:ext>
                </a:extLst>
              </a:tr>
              <a:tr h="722663">
                <a:tc>
                  <a:txBody>
                    <a:bodyPr/>
                    <a:lstStyle/>
                    <a:p>
                      <a:pPr algn="ctr"/>
                      <a:r>
                        <a:rPr lang="fr-MA" sz="3500" b="1" dirty="0">
                          <a:solidFill>
                            <a:schemeClr val="accent1"/>
                          </a:solidFill>
                        </a:rPr>
                        <a:t>300</a:t>
                      </a: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500" b="1" dirty="0">
                          <a:solidFill>
                            <a:schemeClr val="accent1"/>
                          </a:solidFill>
                        </a:rPr>
                        <a:t>320</a:t>
                      </a:r>
                      <a:endParaRPr lang="fr-MA" sz="3500" b="1" dirty="0">
                        <a:solidFill>
                          <a:schemeClr val="accent1"/>
                        </a:solidFill>
                      </a:endParaRP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500" dirty="0">
                          <a:solidFill>
                            <a:srgbClr val="C00000"/>
                          </a:solidFill>
                        </a:rPr>
                        <a:t>....</a:t>
                      </a:r>
                      <a:endParaRPr lang="fr-MA" sz="3500" dirty="0">
                        <a:solidFill>
                          <a:srgbClr val="C00000"/>
                        </a:solidFill>
                      </a:endParaRPr>
                    </a:p>
                  </a:txBody>
                  <a:tcPr marT="89095" marB="89095"/>
                </a:tc>
                <a:extLst>
                  <a:ext uri="{0D108BD9-81ED-4DB2-BD59-A6C34878D82A}">
                    <a16:rowId xmlns:a16="http://schemas.microsoft.com/office/drawing/2014/main" val="2481155527"/>
                  </a:ext>
                </a:extLst>
              </a:tr>
            </a:tbl>
          </a:graphicData>
        </a:graphic>
      </p:graphicFrame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77B81FF6-6208-5DC4-9CED-33CCC825407E}"/>
              </a:ext>
            </a:extLst>
          </p:cNvPr>
          <p:cNvCxnSpPr/>
          <p:nvPr/>
        </p:nvCxnSpPr>
        <p:spPr>
          <a:xfrm flipV="1">
            <a:off x="6955966" y="4408711"/>
            <a:ext cx="0" cy="52251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3838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ED9CC-8523-92BF-B925-DEAEA2950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E74FD15-FC74-33D4-81CA-8CB440C98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E2F6479-2181-503C-1B25-476CD0365803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F7182A-8CBB-FCE9-7443-F268A59764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1137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09BD3-DC02-FA98-DC6D-5EA6757FC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2E987F-9D18-E206-33B0-C7A1A0917E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B3F0714-70B4-2D66-5E61-A78310006AA1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75BDC64-907A-CEEC-379C-A3A234A7BA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803069"/>
              </p:ext>
            </p:extLst>
          </p:nvPr>
        </p:nvGraphicFramePr>
        <p:xfrm>
          <a:off x="914400" y="2863093"/>
          <a:ext cx="7193121" cy="14453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97707">
                  <a:extLst>
                    <a:ext uri="{9D8B030D-6E8A-4147-A177-3AD203B41FA5}">
                      <a16:colId xmlns:a16="http://schemas.microsoft.com/office/drawing/2014/main" val="1131092915"/>
                    </a:ext>
                  </a:extLst>
                </a:gridCol>
                <a:gridCol w="2397707">
                  <a:extLst>
                    <a:ext uri="{9D8B030D-6E8A-4147-A177-3AD203B41FA5}">
                      <a16:colId xmlns:a16="http://schemas.microsoft.com/office/drawing/2014/main" val="904882724"/>
                    </a:ext>
                  </a:extLst>
                </a:gridCol>
                <a:gridCol w="2397707">
                  <a:extLst>
                    <a:ext uri="{9D8B030D-6E8A-4147-A177-3AD203B41FA5}">
                      <a16:colId xmlns:a16="http://schemas.microsoft.com/office/drawing/2014/main" val="2316992191"/>
                    </a:ext>
                  </a:extLst>
                </a:gridCol>
              </a:tblGrid>
              <a:tr h="722663">
                <a:tc>
                  <a:txBody>
                    <a:bodyPr/>
                    <a:lstStyle/>
                    <a:p>
                      <a:pPr algn="ctr"/>
                      <a:r>
                        <a:rPr lang="ar-MA" sz="35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اَلْمِئَةُ السّابِقَةُ</a:t>
                      </a:r>
                      <a:endParaRPr lang="fr-MA" sz="35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5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اَلْعَدَدُ</a:t>
                      </a:r>
                      <a:endParaRPr lang="fr-MA" sz="35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5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اَلْمِئَةُ اللّاحِقَةُ</a:t>
                      </a:r>
                      <a:endParaRPr lang="fr-MA" sz="35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89095" marB="89095"/>
                </a:tc>
                <a:extLst>
                  <a:ext uri="{0D108BD9-81ED-4DB2-BD59-A6C34878D82A}">
                    <a16:rowId xmlns:a16="http://schemas.microsoft.com/office/drawing/2014/main" val="1512402994"/>
                  </a:ext>
                </a:extLst>
              </a:tr>
              <a:tr h="722663">
                <a:tc>
                  <a:txBody>
                    <a:bodyPr/>
                    <a:lstStyle/>
                    <a:p>
                      <a:pPr algn="ctr"/>
                      <a:r>
                        <a:rPr lang="fr-MA" sz="3500" b="1" dirty="0">
                          <a:solidFill>
                            <a:schemeClr val="accent1"/>
                          </a:solidFill>
                        </a:rPr>
                        <a:t>300</a:t>
                      </a: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500" b="1" dirty="0">
                          <a:solidFill>
                            <a:schemeClr val="accent1"/>
                          </a:solidFill>
                        </a:rPr>
                        <a:t>320</a:t>
                      </a:r>
                      <a:endParaRPr lang="fr-MA" sz="3500" b="1" dirty="0">
                        <a:solidFill>
                          <a:schemeClr val="accent1"/>
                        </a:solidFill>
                      </a:endParaRPr>
                    </a:p>
                  </a:txBody>
                  <a:tcPr marT="89095" marB="890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500" b="1" dirty="0">
                          <a:solidFill>
                            <a:srgbClr val="C00000"/>
                          </a:solidFill>
                        </a:rPr>
                        <a:t>400</a:t>
                      </a:r>
                      <a:endParaRPr lang="fr-MA" sz="3500" b="1" dirty="0">
                        <a:solidFill>
                          <a:srgbClr val="C00000"/>
                        </a:solidFill>
                      </a:endParaRPr>
                    </a:p>
                  </a:txBody>
                  <a:tcPr marT="89095" marB="89095"/>
                </a:tc>
                <a:extLst>
                  <a:ext uri="{0D108BD9-81ED-4DB2-BD59-A6C34878D82A}">
                    <a16:rowId xmlns:a16="http://schemas.microsoft.com/office/drawing/2014/main" val="2481155527"/>
                  </a:ext>
                </a:extLst>
              </a:tr>
            </a:tbl>
          </a:graphicData>
        </a:graphic>
      </p:graphicFrame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82C4F289-2CA0-B26D-3312-25F19348BEB1}"/>
              </a:ext>
            </a:extLst>
          </p:cNvPr>
          <p:cNvCxnSpPr/>
          <p:nvPr/>
        </p:nvCxnSpPr>
        <p:spPr>
          <a:xfrm flipV="1">
            <a:off x="6955966" y="4408711"/>
            <a:ext cx="0" cy="52251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493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328158"/>
            <a:chOff x="1968285" y="2436266"/>
            <a:chExt cx="4788978" cy="23281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07665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968285" y="3379429"/>
              <a:ext cx="3744763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حصر الأعداد من 0 إلى 999 باستعمال المستقيم العددي</a:t>
              </a:r>
            </a:p>
            <a:p>
              <a:pPr algn="ctr" defTabSz="685834" rtl="1">
                <a:defRPr/>
              </a:pPr>
              <a:r>
                <a:rPr lang="f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93485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نحصر الأعداد من 0 إلى 999 باستعمال المستقيم العددي.</a:t>
            </a:r>
          </a:p>
          <a:p>
            <a:pPr algn="r" rtl="1"/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2" name="N2P3S3L3">
            <a:hlinkClick r:id="" action="ppaction://media"/>
            <a:extLst>
              <a:ext uri="{FF2B5EF4-FFF2-40B4-BE49-F238E27FC236}">
                <a16:creationId xmlns:a16="http://schemas.microsoft.com/office/drawing/2014/main" id="{2774F0B2-6875-C949-B1FA-AEDA20F5DE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3550" y="1916309"/>
            <a:ext cx="8039100" cy="4521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7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5" name="Image 4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5A06425-C6F0-769B-167E-6A039954D83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95" t="2380" b="1683"/>
          <a:stretch>
            <a:fillRect/>
          </a:stretch>
        </p:blipFill>
        <p:spPr>
          <a:xfrm>
            <a:off x="1718734" y="2404533"/>
            <a:ext cx="5336783" cy="295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ألواحكم. سنحصر الأعداد من 0 إلى 999 باستعمال المستقيم العددي.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B8A0D6-1E37-FFEA-170C-6AE0F69F3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03187" y="92869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سننجز النشاط خُطْوَةً خطوة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118" name="Groupe 117">
            <a:extLst>
              <a:ext uri="{FF2B5EF4-FFF2-40B4-BE49-F238E27FC236}">
                <a16:creationId xmlns:a16="http://schemas.microsoft.com/office/drawing/2014/main" id="{6191213E-F84E-FAF9-1E26-75525A29EEC8}"/>
              </a:ext>
            </a:extLst>
          </p:cNvPr>
          <p:cNvGrpSpPr/>
          <p:nvPr/>
        </p:nvGrpSpPr>
        <p:grpSpPr>
          <a:xfrm>
            <a:off x="534927" y="2119448"/>
            <a:ext cx="7923383" cy="3389591"/>
            <a:chOff x="534927" y="2119448"/>
            <a:chExt cx="7923383" cy="3389591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1C582A00-5FCC-D331-70F6-639128A8B4FD}"/>
                </a:ext>
              </a:extLst>
            </p:cNvPr>
            <p:cNvGrpSpPr/>
            <p:nvPr/>
          </p:nvGrpSpPr>
          <p:grpSpPr>
            <a:xfrm>
              <a:off x="534927" y="2119448"/>
              <a:ext cx="7923383" cy="3389591"/>
              <a:chOff x="1858084" y="2788920"/>
              <a:chExt cx="7923383" cy="3389591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76DB24D4-3A19-FB83-47A6-C9977CC68611}"/>
                  </a:ext>
                </a:extLst>
              </p:cNvPr>
              <p:cNvGrpSpPr/>
              <p:nvPr/>
            </p:nvGrpSpPr>
            <p:grpSpPr>
              <a:xfrm>
                <a:off x="1911295" y="3657600"/>
                <a:ext cx="7831418" cy="1626153"/>
                <a:chOff x="1911295" y="3657600"/>
                <a:chExt cx="7831418" cy="1626153"/>
              </a:xfrm>
            </p:grpSpPr>
            <p:grpSp>
              <p:nvGrpSpPr>
                <p:cNvPr id="26" name="Groupe 25">
                  <a:extLst>
                    <a:ext uri="{FF2B5EF4-FFF2-40B4-BE49-F238E27FC236}">
                      <a16:creationId xmlns:a16="http://schemas.microsoft.com/office/drawing/2014/main" id="{BC876E09-A309-7D86-0512-F1134F938956}"/>
                    </a:ext>
                  </a:extLst>
                </p:cNvPr>
                <p:cNvGrpSpPr/>
                <p:nvPr/>
              </p:nvGrpSpPr>
              <p:grpSpPr>
                <a:xfrm>
                  <a:off x="1911295" y="3966542"/>
                  <a:ext cx="7831418" cy="1317211"/>
                  <a:chOff x="1831285" y="3212162"/>
                  <a:chExt cx="7831418" cy="1317211"/>
                </a:xfrm>
              </p:grpSpPr>
              <p:grpSp>
                <p:nvGrpSpPr>
                  <p:cNvPr id="30" name="Groupe 29">
                    <a:extLst>
                      <a:ext uri="{FF2B5EF4-FFF2-40B4-BE49-F238E27FC236}">
                        <a16:creationId xmlns:a16="http://schemas.microsoft.com/office/drawing/2014/main" id="{D1B0B3F6-FDBF-9C9A-3CE7-36F8F5A66A78}"/>
                      </a:ext>
                    </a:extLst>
                  </p:cNvPr>
                  <p:cNvGrpSpPr/>
                  <p:nvPr/>
                </p:nvGrpSpPr>
                <p:grpSpPr>
                  <a:xfrm>
                    <a:off x="1831285" y="3212162"/>
                    <a:ext cx="7831418" cy="1317211"/>
                    <a:chOff x="1419805" y="3086432"/>
                    <a:chExt cx="7831418" cy="1317211"/>
                  </a:xfrm>
                </p:grpSpPr>
                <p:pic>
                  <p:nvPicPr>
                    <p:cNvPr id="103" name="Image 102">
                      <a:extLst>
                        <a:ext uri="{FF2B5EF4-FFF2-40B4-BE49-F238E27FC236}">
                          <a16:creationId xmlns:a16="http://schemas.microsoft.com/office/drawing/2014/main" id="{0E4B38F8-DAC4-40E8-23A2-0B6F3731439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2875711" y="3086432"/>
                      <a:ext cx="6183085" cy="1317211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04" name="ZoneTexte 103">
                      <a:extLst>
                        <a:ext uri="{FF2B5EF4-FFF2-40B4-BE49-F238E27FC236}">
                          <a16:creationId xmlns:a16="http://schemas.microsoft.com/office/drawing/2014/main" id="{FF3A9359-40AB-F646-8410-D106FFC413B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639390" y="3657595"/>
                      <a:ext cx="1023255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100</a:t>
                      </a:r>
                    </a:p>
                  </p:txBody>
                </p:sp>
                <p:sp>
                  <p:nvSpPr>
                    <p:cNvPr id="105" name="ZoneTexte 104">
                      <a:extLst>
                        <a:ext uri="{FF2B5EF4-FFF2-40B4-BE49-F238E27FC236}">
                          <a16:creationId xmlns:a16="http://schemas.microsoft.com/office/drawing/2014/main" id="{9C43DBA6-05F6-29E8-E4B0-51ED49B0AFB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21127" y="3668479"/>
                      <a:ext cx="1110344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200</a:t>
                      </a:r>
                    </a:p>
                  </p:txBody>
                </p:sp>
                <p:sp>
                  <p:nvSpPr>
                    <p:cNvPr id="106" name="ZoneTexte 105">
                      <a:extLst>
                        <a:ext uri="{FF2B5EF4-FFF2-40B4-BE49-F238E27FC236}">
                          <a16:creationId xmlns:a16="http://schemas.microsoft.com/office/drawing/2014/main" id="{FCAF57AB-A7ED-4A79-0E16-14F16C9950C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98470" y="365759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400</a:t>
                      </a:r>
                    </a:p>
                  </p:txBody>
                </p:sp>
                <p:pic>
                  <p:nvPicPr>
                    <p:cNvPr id="107" name="Image 106">
                      <a:extLst>
                        <a:ext uri="{FF2B5EF4-FFF2-40B4-BE49-F238E27FC236}">
                          <a16:creationId xmlns:a16="http://schemas.microsoft.com/office/drawing/2014/main" id="{F94877AF-A169-62B6-4314-14944442EE8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extLst>
                        <a:ext uri="{BEBA8EAE-BF5A-486C-A8C5-ECC9F3942E4B}">
                          <a14:imgProps xmlns:a14="http://schemas.microsoft.com/office/drawing/2010/main">
                            <a14:imgLayer r:embed="rId5">
                              <a14:imgEffect>
                                <a14:colorTemperature colorTemp="59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867548" y="3603164"/>
                      <a:ext cx="1001482" cy="66403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08" name="ZoneTexte 107">
                      <a:extLst>
                        <a:ext uri="{FF2B5EF4-FFF2-40B4-BE49-F238E27FC236}">
                          <a16:creationId xmlns:a16="http://schemas.microsoft.com/office/drawing/2014/main" id="{59D0FB35-348C-8B13-A655-BBA93657BE3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49380" y="3657598"/>
                      <a:ext cx="84908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300</a:t>
                      </a:r>
                    </a:p>
                  </p:txBody>
                </p:sp>
                <p:sp>
                  <p:nvSpPr>
                    <p:cNvPr id="109" name="ZoneTexte 108">
                      <a:extLst>
                        <a:ext uri="{FF2B5EF4-FFF2-40B4-BE49-F238E27FC236}">
                          <a16:creationId xmlns:a16="http://schemas.microsoft.com/office/drawing/2014/main" id="{A993C891-70D5-AC6C-64EB-09818CAE06E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723560" y="367664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700</a:t>
                      </a:r>
                    </a:p>
                  </p:txBody>
                </p:sp>
                <p:pic>
                  <p:nvPicPr>
                    <p:cNvPr id="110" name="Image 109">
                      <a:extLst>
                        <a:ext uri="{FF2B5EF4-FFF2-40B4-BE49-F238E27FC236}">
                          <a16:creationId xmlns:a16="http://schemas.microsoft.com/office/drawing/2014/main" id="{FB03A3F0-BA0B-D2F3-E483-28D923BF08CC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/>
                    <a:stretch>
                      <a:fillRect/>
                    </a:stretch>
                  </p:blipFill>
                  <p:spPr>
                    <a:xfrm>
                      <a:off x="1419805" y="3211976"/>
                      <a:ext cx="1762870" cy="47976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11" name="ZoneTexte 110">
                      <a:extLst>
                        <a:ext uri="{FF2B5EF4-FFF2-40B4-BE49-F238E27FC236}">
                          <a16:creationId xmlns:a16="http://schemas.microsoft.com/office/drawing/2014/main" id="{3FC619E6-E6E0-045C-9AAF-6CD6CF69C4C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445680" y="372998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900</a:t>
                      </a:r>
                    </a:p>
                  </p:txBody>
                </p:sp>
                <p:pic>
                  <p:nvPicPr>
                    <p:cNvPr id="112" name="Image 111" descr="Une image contenant blanc, conception&#10;&#10;Le contenu généré par l’IA peut être incorrect.">
                      <a:extLst>
                        <a:ext uri="{FF2B5EF4-FFF2-40B4-BE49-F238E27FC236}">
                          <a16:creationId xmlns:a16="http://schemas.microsoft.com/office/drawing/2014/main" id="{D2CF4B79-66CA-D610-5D3C-62BA03A5138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4806281" y="3615199"/>
                      <a:ext cx="1093536" cy="702022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13" name="Image 112" descr="Une image contenant blanc, conception&#10;&#10;Le contenu généré par l’IA peut être incorrect.">
                      <a:extLst>
                        <a:ext uri="{FF2B5EF4-FFF2-40B4-BE49-F238E27FC236}">
                          <a16:creationId xmlns:a16="http://schemas.microsoft.com/office/drawing/2014/main" id="{66CBF1E2-CD62-2E8C-CC3A-F998496A661C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7412321" y="3626629"/>
                      <a:ext cx="1093536" cy="702022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14" name="ZoneTexte 113">
                      <a:extLst>
                        <a:ext uri="{FF2B5EF4-FFF2-40B4-BE49-F238E27FC236}">
                          <a16:creationId xmlns:a16="http://schemas.microsoft.com/office/drawing/2014/main" id="{28117B04-6F8E-63F2-7A9D-11F9C5FEAC5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016680" y="366140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500</a:t>
                      </a:r>
                    </a:p>
                  </p:txBody>
                </p:sp>
                <p:sp>
                  <p:nvSpPr>
                    <p:cNvPr id="115" name="ZoneTexte 114">
                      <a:extLst>
                        <a:ext uri="{FF2B5EF4-FFF2-40B4-BE49-F238E27FC236}">
                          <a16:creationId xmlns:a16="http://schemas.microsoft.com/office/drawing/2014/main" id="{93882742-0F4C-C3F9-9D20-5AA4F05AECB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573190" y="368045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800</a:t>
                      </a:r>
                    </a:p>
                  </p:txBody>
                </p:sp>
                <p:sp>
                  <p:nvSpPr>
                    <p:cNvPr id="116" name="ZoneTexte 115">
                      <a:extLst>
                        <a:ext uri="{FF2B5EF4-FFF2-40B4-BE49-F238E27FC236}">
                          <a16:creationId xmlns:a16="http://schemas.microsoft.com/office/drawing/2014/main" id="{C7F31F70-2416-A80E-2F0B-8F215A28F56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15840" y="368045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600</a:t>
                      </a:r>
                    </a:p>
                  </p:txBody>
                </p:sp>
              </p:grpSp>
              <p:cxnSp>
                <p:nvCxnSpPr>
                  <p:cNvPr id="31" name="Connecteur droit 30">
                    <a:extLst>
                      <a:ext uri="{FF2B5EF4-FFF2-40B4-BE49-F238E27FC236}">
                        <a16:creationId xmlns:a16="http://schemas.microsoft.com/office/drawing/2014/main" id="{6A0C56C9-8B79-0EAB-59C2-1EC31DB9773A}"/>
                      </a:ext>
                    </a:extLst>
                  </p:cNvPr>
                  <p:cNvCxnSpPr/>
                  <p:nvPr/>
                </p:nvCxnSpPr>
                <p:spPr>
                  <a:xfrm>
                    <a:off x="294132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Connecteur droit 31">
                    <a:extLst>
                      <a:ext uri="{FF2B5EF4-FFF2-40B4-BE49-F238E27FC236}">
                        <a16:creationId xmlns:a16="http://schemas.microsoft.com/office/drawing/2014/main" id="{F98D3401-E125-79F4-5A0A-B1D8AFE47BF7}"/>
                      </a:ext>
                    </a:extLst>
                  </p:cNvPr>
                  <p:cNvCxnSpPr/>
                  <p:nvPr/>
                </p:nvCxnSpPr>
                <p:spPr>
                  <a:xfrm>
                    <a:off x="302514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Connecteur droit 32">
                    <a:extLst>
                      <a:ext uri="{FF2B5EF4-FFF2-40B4-BE49-F238E27FC236}">
                        <a16:creationId xmlns:a16="http://schemas.microsoft.com/office/drawing/2014/main" id="{E67D9866-4C70-40DA-E095-C3D1104AF668}"/>
                      </a:ext>
                    </a:extLst>
                  </p:cNvPr>
                  <p:cNvCxnSpPr/>
                  <p:nvPr/>
                </p:nvCxnSpPr>
                <p:spPr>
                  <a:xfrm>
                    <a:off x="310515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Connecteur droit 33">
                    <a:extLst>
                      <a:ext uri="{FF2B5EF4-FFF2-40B4-BE49-F238E27FC236}">
                        <a16:creationId xmlns:a16="http://schemas.microsoft.com/office/drawing/2014/main" id="{4E33F1D8-1EE6-3EF5-E63E-FD2C31731EA0}"/>
                      </a:ext>
                    </a:extLst>
                  </p:cNvPr>
                  <p:cNvCxnSpPr/>
                  <p:nvPr/>
                </p:nvCxnSpPr>
                <p:spPr>
                  <a:xfrm>
                    <a:off x="319659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Connecteur droit 34">
                    <a:extLst>
                      <a:ext uri="{FF2B5EF4-FFF2-40B4-BE49-F238E27FC236}">
                        <a16:creationId xmlns:a16="http://schemas.microsoft.com/office/drawing/2014/main" id="{00902B51-BAAD-586C-D0A3-2ED5F2E86FD1}"/>
                      </a:ext>
                    </a:extLst>
                  </p:cNvPr>
                  <p:cNvCxnSpPr/>
                  <p:nvPr/>
                </p:nvCxnSpPr>
                <p:spPr>
                  <a:xfrm>
                    <a:off x="254508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Connecteur droit 35">
                    <a:extLst>
                      <a:ext uri="{FF2B5EF4-FFF2-40B4-BE49-F238E27FC236}">
                        <a16:creationId xmlns:a16="http://schemas.microsoft.com/office/drawing/2014/main" id="{18BB5E87-B476-6CBE-DB11-D4A0CAC2FA5E}"/>
                      </a:ext>
                    </a:extLst>
                  </p:cNvPr>
                  <p:cNvCxnSpPr/>
                  <p:nvPr/>
                </p:nvCxnSpPr>
                <p:spPr>
                  <a:xfrm>
                    <a:off x="353187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Connecteur droit 36">
                    <a:extLst>
                      <a:ext uri="{FF2B5EF4-FFF2-40B4-BE49-F238E27FC236}">
                        <a16:creationId xmlns:a16="http://schemas.microsoft.com/office/drawing/2014/main" id="{27B87BEE-ABBD-4970-F79B-5B52EE6FC2EF}"/>
                      </a:ext>
                    </a:extLst>
                  </p:cNvPr>
                  <p:cNvCxnSpPr/>
                  <p:nvPr/>
                </p:nvCxnSpPr>
                <p:spPr>
                  <a:xfrm>
                    <a:off x="269748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Connecteur droit 37">
                    <a:extLst>
                      <a:ext uri="{FF2B5EF4-FFF2-40B4-BE49-F238E27FC236}">
                        <a16:creationId xmlns:a16="http://schemas.microsoft.com/office/drawing/2014/main" id="{8D2F2805-489D-1430-2263-73803ADABBB8}"/>
                      </a:ext>
                    </a:extLst>
                  </p:cNvPr>
                  <p:cNvCxnSpPr/>
                  <p:nvPr/>
                </p:nvCxnSpPr>
                <p:spPr>
                  <a:xfrm>
                    <a:off x="278892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Connecteur droit 38">
                    <a:extLst>
                      <a:ext uri="{FF2B5EF4-FFF2-40B4-BE49-F238E27FC236}">
                        <a16:creationId xmlns:a16="http://schemas.microsoft.com/office/drawing/2014/main" id="{4EA4CBE1-6944-60B6-B29C-9C49B8501F9D}"/>
                      </a:ext>
                    </a:extLst>
                  </p:cNvPr>
                  <p:cNvCxnSpPr/>
                  <p:nvPr/>
                </p:nvCxnSpPr>
                <p:spPr>
                  <a:xfrm>
                    <a:off x="2861310" y="352675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Connecteur droit 39">
                    <a:extLst>
                      <a:ext uri="{FF2B5EF4-FFF2-40B4-BE49-F238E27FC236}">
                        <a16:creationId xmlns:a16="http://schemas.microsoft.com/office/drawing/2014/main" id="{EAF11161-87E4-F4C9-F19F-1A4873558836}"/>
                      </a:ext>
                    </a:extLst>
                  </p:cNvPr>
                  <p:cNvCxnSpPr/>
                  <p:nvPr/>
                </p:nvCxnSpPr>
                <p:spPr>
                  <a:xfrm>
                    <a:off x="376809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Connecteur droit 40">
                    <a:extLst>
                      <a:ext uri="{FF2B5EF4-FFF2-40B4-BE49-F238E27FC236}">
                        <a16:creationId xmlns:a16="http://schemas.microsoft.com/office/drawing/2014/main" id="{0F74A367-C94D-B1B1-3A58-4D286462A802}"/>
                      </a:ext>
                    </a:extLst>
                  </p:cNvPr>
                  <p:cNvCxnSpPr/>
                  <p:nvPr/>
                </p:nvCxnSpPr>
                <p:spPr>
                  <a:xfrm>
                    <a:off x="385191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Connecteur droit 41">
                    <a:extLst>
                      <a:ext uri="{FF2B5EF4-FFF2-40B4-BE49-F238E27FC236}">
                        <a16:creationId xmlns:a16="http://schemas.microsoft.com/office/drawing/2014/main" id="{C9AFEDDA-BB70-4542-47AB-F22CD710D263}"/>
                      </a:ext>
                    </a:extLst>
                  </p:cNvPr>
                  <p:cNvCxnSpPr/>
                  <p:nvPr/>
                </p:nvCxnSpPr>
                <p:spPr>
                  <a:xfrm>
                    <a:off x="39319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Connecteur droit 42">
                    <a:extLst>
                      <a:ext uri="{FF2B5EF4-FFF2-40B4-BE49-F238E27FC236}">
                        <a16:creationId xmlns:a16="http://schemas.microsoft.com/office/drawing/2014/main" id="{A89E7776-8D0B-3D75-F75F-17F815388FB5}"/>
                      </a:ext>
                    </a:extLst>
                  </p:cNvPr>
                  <p:cNvCxnSpPr/>
                  <p:nvPr/>
                </p:nvCxnSpPr>
                <p:spPr>
                  <a:xfrm>
                    <a:off x="402336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Connecteur droit 43">
                    <a:extLst>
                      <a:ext uri="{FF2B5EF4-FFF2-40B4-BE49-F238E27FC236}">
                        <a16:creationId xmlns:a16="http://schemas.microsoft.com/office/drawing/2014/main" id="{3D445B10-49DA-2AA7-F86F-8F0F2F605394}"/>
                      </a:ext>
                    </a:extLst>
                  </p:cNvPr>
                  <p:cNvCxnSpPr/>
                  <p:nvPr/>
                </p:nvCxnSpPr>
                <p:spPr>
                  <a:xfrm>
                    <a:off x="337185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Connecteur droit 44">
                    <a:extLst>
                      <a:ext uri="{FF2B5EF4-FFF2-40B4-BE49-F238E27FC236}">
                        <a16:creationId xmlns:a16="http://schemas.microsoft.com/office/drawing/2014/main" id="{0B31091E-7627-98F2-8F4C-FD04A248DC36}"/>
                      </a:ext>
                    </a:extLst>
                  </p:cNvPr>
                  <p:cNvCxnSpPr/>
                  <p:nvPr/>
                </p:nvCxnSpPr>
                <p:spPr>
                  <a:xfrm>
                    <a:off x="344424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Connecteur droit 45">
                    <a:extLst>
                      <a:ext uri="{FF2B5EF4-FFF2-40B4-BE49-F238E27FC236}">
                        <a16:creationId xmlns:a16="http://schemas.microsoft.com/office/drawing/2014/main" id="{F6B4B63B-6639-CC8C-A2E3-22616CB17CF6}"/>
                      </a:ext>
                    </a:extLst>
                  </p:cNvPr>
                  <p:cNvCxnSpPr/>
                  <p:nvPr/>
                </p:nvCxnSpPr>
                <p:spPr>
                  <a:xfrm>
                    <a:off x="2620732" y="3321438"/>
                    <a:ext cx="0" cy="395462"/>
                  </a:xfrm>
                  <a:prstGeom prst="line">
                    <a:avLst/>
                  </a:prstGeom>
                  <a:ln w="28575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Connecteur droit 46">
                    <a:extLst>
                      <a:ext uri="{FF2B5EF4-FFF2-40B4-BE49-F238E27FC236}">
                        <a16:creationId xmlns:a16="http://schemas.microsoft.com/office/drawing/2014/main" id="{62EC3804-F2C1-ED32-6254-8F84B8582271}"/>
                      </a:ext>
                    </a:extLst>
                  </p:cNvPr>
                  <p:cNvCxnSpPr/>
                  <p:nvPr/>
                </p:nvCxnSpPr>
                <p:spPr>
                  <a:xfrm>
                    <a:off x="361569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Connecteur droit 47">
                    <a:extLst>
                      <a:ext uri="{FF2B5EF4-FFF2-40B4-BE49-F238E27FC236}">
                        <a16:creationId xmlns:a16="http://schemas.microsoft.com/office/drawing/2014/main" id="{F5BC8DAF-35D7-87F2-6EFC-B96CE69016DA}"/>
                      </a:ext>
                    </a:extLst>
                  </p:cNvPr>
                  <p:cNvCxnSpPr/>
                  <p:nvPr/>
                </p:nvCxnSpPr>
                <p:spPr>
                  <a:xfrm>
                    <a:off x="3688080" y="351913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Connecteur droit 48">
                    <a:extLst>
                      <a:ext uri="{FF2B5EF4-FFF2-40B4-BE49-F238E27FC236}">
                        <a16:creationId xmlns:a16="http://schemas.microsoft.com/office/drawing/2014/main" id="{8239EF52-47FD-40DC-EEE9-8BBA56C6C7B0}"/>
                      </a:ext>
                    </a:extLst>
                  </p:cNvPr>
                  <p:cNvCxnSpPr/>
                  <p:nvPr/>
                </p:nvCxnSpPr>
                <p:spPr>
                  <a:xfrm>
                    <a:off x="459105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Connecteur droit 49">
                    <a:extLst>
                      <a:ext uri="{FF2B5EF4-FFF2-40B4-BE49-F238E27FC236}">
                        <a16:creationId xmlns:a16="http://schemas.microsoft.com/office/drawing/2014/main" id="{24546550-2C57-8281-8E38-815F61955D7D}"/>
                      </a:ext>
                    </a:extLst>
                  </p:cNvPr>
                  <p:cNvCxnSpPr/>
                  <p:nvPr/>
                </p:nvCxnSpPr>
                <p:spPr>
                  <a:xfrm>
                    <a:off x="467487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Connecteur droit 50">
                    <a:extLst>
                      <a:ext uri="{FF2B5EF4-FFF2-40B4-BE49-F238E27FC236}">
                        <a16:creationId xmlns:a16="http://schemas.microsoft.com/office/drawing/2014/main" id="{60A27966-2580-254D-86C1-E93ABB1A13DB}"/>
                      </a:ext>
                    </a:extLst>
                  </p:cNvPr>
                  <p:cNvCxnSpPr/>
                  <p:nvPr/>
                </p:nvCxnSpPr>
                <p:spPr>
                  <a:xfrm>
                    <a:off x="475488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necteur droit 51">
                    <a:extLst>
                      <a:ext uri="{FF2B5EF4-FFF2-40B4-BE49-F238E27FC236}">
                        <a16:creationId xmlns:a16="http://schemas.microsoft.com/office/drawing/2014/main" id="{4BC999C4-9F98-E36B-39EC-BA3E6E13B8D9}"/>
                      </a:ext>
                    </a:extLst>
                  </p:cNvPr>
                  <p:cNvCxnSpPr/>
                  <p:nvPr/>
                </p:nvCxnSpPr>
                <p:spPr>
                  <a:xfrm>
                    <a:off x="484632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Connecteur droit 52">
                    <a:extLst>
                      <a:ext uri="{FF2B5EF4-FFF2-40B4-BE49-F238E27FC236}">
                        <a16:creationId xmlns:a16="http://schemas.microsoft.com/office/drawing/2014/main" id="{28C570E1-ACCA-D817-E70F-D518BCC5A4A0}"/>
                      </a:ext>
                    </a:extLst>
                  </p:cNvPr>
                  <p:cNvCxnSpPr/>
                  <p:nvPr/>
                </p:nvCxnSpPr>
                <p:spPr>
                  <a:xfrm>
                    <a:off x="419481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Connecteur droit 53">
                    <a:extLst>
                      <a:ext uri="{FF2B5EF4-FFF2-40B4-BE49-F238E27FC236}">
                        <a16:creationId xmlns:a16="http://schemas.microsoft.com/office/drawing/2014/main" id="{96F1143F-06AA-0FE9-446E-F3B4118D63DA}"/>
                      </a:ext>
                    </a:extLst>
                  </p:cNvPr>
                  <p:cNvCxnSpPr/>
                  <p:nvPr/>
                </p:nvCxnSpPr>
                <p:spPr>
                  <a:xfrm>
                    <a:off x="4267200" y="35381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Connecteur droit 54">
                    <a:extLst>
                      <a:ext uri="{FF2B5EF4-FFF2-40B4-BE49-F238E27FC236}">
                        <a16:creationId xmlns:a16="http://schemas.microsoft.com/office/drawing/2014/main" id="{E7384EB6-AD80-F597-D295-526DA77F3860}"/>
                      </a:ext>
                    </a:extLst>
                  </p:cNvPr>
                  <p:cNvCxnSpPr/>
                  <p:nvPr/>
                </p:nvCxnSpPr>
                <p:spPr>
                  <a:xfrm>
                    <a:off x="434721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necteur droit 55">
                    <a:extLst>
                      <a:ext uri="{FF2B5EF4-FFF2-40B4-BE49-F238E27FC236}">
                        <a16:creationId xmlns:a16="http://schemas.microsoft.com/office/drawing/2014/main" id="{1E12C7FB-576E-2736-8856-BF78BE1F8251}"/>
                      </a:ext>
                    </a:extLst>
                  </p:cNvPr>
                  <p:cNvCxnSpPr/>
                  <p:nvPr/>
                </p:nvCxnSpPr>
                <p:spPr>
                  <a:xfrm>
                    <a:off x="443865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cteur droit 56">
                    <a:extLst>
                      <a:ext uri="{FF2B5EF4-FFF2-40B4-BE49-F238E27FC236}">
                        <a16:creationId xmlns:a16="http://schemas.microsoft.com/office/drawing/2014/main" id="{4559E887-C81E-108C-04DB-AA85C9A4177F}"/>
                      </a:ext>
                    </a:extLst>
                  </p:cNvPr>
                  <p:cNvCxnSpPr/>
                  <p:nvPr/>
                </p:nvCxnSpPr>
                <p:spPr>
                  <a:xfrm>
                    <a:off x="4511040" y="353056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Connecteur droit 57">
                    <a:extLst>
                      <a:ext uri="{FF2B5EF4-FFF2-40B4-BE49-F238E27FC236}">
                        <a16:creationId xmlns:a16="http://schemas.microsoft.com/office/drawing/2014/main" id="{C98969B4-C1E6-AB10-B1E4-5C24AA05668D}"/>
                      </a:ext>
                    </a:extLst>
                  </p:cNvPr>
                  <p:cNvCxnSpPr/>
                  <p:nvPr/>
                </p:nvCxnSpPr>
                <p:spPr>
                  <a:xfrm>
                    <a:off x="547116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Connecteur droit 58">
                    <a:extLst>
                      <a:ext uri="{FF2B5EF4-FFF2-40B4-BE49-F238E27FC236}">
                        <a16:creationId xmlns:a16="http://schemas.microsoft.com/office/drawing/2014/main" id="{431A7968-D070-9CF1-0F18-343AAC3C227E}"/>
                      </a:ext>
                    </a:extLst>
                  </p:cNvPr>
                  <p:cNvCxnSpPr/>
                  <p:nvPr/>
                </p:nvCxnSpPr>
                <p:spPr>
                  <a:xfrm>
                    <a:off x="555498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Connecteur droit 59">
                    <a:extLst>
                      <a:ext uri="{FF2B5EF4-FFF2-40B4-BE49-F238E27FC236}">
                        <a16:creationId xmlns:a16="http://schemas.microsoft.com/office/drawing/2014/main" id="{9CFAB3B9-A725-B820-F6DB-CE4BF3830F93}"/>
                      </a:ext>
                    </a:extLst>
                  </p:cNvPr>
                  <p:cNvCxnSpPr/>
                  <p:nvPr/>
                </p:nvCxnSpPr>
                <p:spPr>
                  <a:xfrm>
                    <a:off x="5384619" y="3317627"/>
                    <a:ext cx="0" cy="395462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Connecteur droit 60">
                    <a:extLst>
                      <a:ext uri="{FF2B5EF4-FFF2-40B4-BE49-F238E27FC236}">
                        <a16:creationId xmlns:a16="http://schemas.microsoft.com/office/drawing/2014/main" id="{BBADF53C-C8F6-8339-DD05-2CF130C4C3B7}"/>
                      </a:ext>
                    </a:extLst>
                  </p:cNvPr>
                  <p:cNvCxnSpPr/>
                  <p:nvPr/>
                </p:nvCxnSpPr>
                <p:spPr>
                  <a:xfrm>
                    <a:off x="5726430" y="35000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necteur droit 61">
                    <a:extLst>
                      <a:ext uri="{FF2B5EF4-FFF2-40B4-BE49-F238E27FC236}">
                        <a16:creationId xmlns:a16="http://schemas.microsoft.com/office/drawing/2014/main" id="{59EFAA04-1235-D3E7-D82A-BAFA8F4FABC5}"/>
                      </a:ext>
                    </a:extLst>
                  </p:cNvPr>
                  <p:cNvCxnSpPr/>
                  <p:nvPr/>
                </p:nvCxnSpPr>
                <p:spPr>
                  <a:xfrm>
                    <a:off x="50749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necteur droit 62">
                    <a:extLst>
                      <a:ext uri="{FF2B5EF4-FFF2-40B4-BE49-F238E27FC236}">
                        <a16:creationId xmlns:a16="http://schemas.microsoft.com/office/drawing/2014/main" id="{085C8CA7-449A-7AD6-235E-C76C0844B793}"/>
                      </a:ext>
                    </a:extLst>
                  </p:cNvPr>
                  <p:cNvCxnSpPr/>
                  <p:nvPr/>
                </p:nvCxnSpPr>
                <p:spPr>
                  <a:xfrm>
                    <a:off x="514731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Connecteur droit 63">
                    <a:extLst>
                      <a:ext uri="{FF2B5EF4-FFF2-40B4-BE49-F238E27FC236}">
                        <a16:creationId xmlns:a16="http://schemas.microsoft.com/office/drawing/2014/main" id="{C113558B-346D-A461-4EAC-F676B153CE03}"/>
                      </a:ext>
                    </a:extLst>
                  </p:cNvPr>
                  <p:cNvCxnSpPr/>
                  <p:nvPr/>
                </p:nvCxnSpPr>
                <p:spPr>
                  <a:xfrm>
                    <a:off x="522732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Connecteur droit 64">
                    <a:extLst>
                      <a:ext uri="{FF2B5EF4-FFF2-40B4-BE49-F238E27FC236}">
                        <a16:creationId xmlns:a16="http://schemas.microsoft.com/office/drawing/2014/main" id="{18A5B2C7-0B10-485B-2795-4607F9DE7238}"/>
                      </a:ext>
                    </a:extLst>
                  </p:cNvPr>
                  <p:cNvCxnSpPr/>
                  <p:nvPr/>
                </p:nvCxnSpPr>
                <p:spPr>
                  <a:xfrm>
                    <a:off x="531876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Connecteur droit 65">
                    <a:extLst>
                      <a:ext uri="{FF2B5EF4-FFF2-40B4-BE49-F238E27FC236}">
                        <a16:creationId xmlns:a16="http://schemas.microsoft.com/office/drawing/2014/main" id="{AFDC479A-51F5-7603-2703-85430F8A4BAB}"/>
                      </a:ext>
                    </a:extLst>
                  </p:cNvPr>
                  <p:cNvCxnSpPr/>
                  <p:nvPr/>
                </p:nvCxnSpPr>
                <p:spPr>
                  <a:xfrm>
                    <a:off x="5641520" y="3507699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66">
                    <a:extLst>
                      <a:ext uri="{FF2B5EF4-FFF2-40B4-BE49-F238E27FC236}">
                        <a16:creationId xmlns:a16="http://schemas.microsoft.com/office/drawing/2014/main" id="{1F3B1C8F-0293-04F4-94BD-F9F041747CFA}"/>
                      </a:ext>
                    </a:extLst>
                  </p:cNvPr>
                  <p:cNvCxnSpPr/>
                  <p:nvPr/>
                </p:nvCxnSpPr>
                <p:spPr>
                  <a:xfrm>
                    <a:off x="6309360" y="35000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Connecteur droit 67">
                    <a:extLst>
                      <a:ext uri="{FF2B5EF4-FFF2-40B4-BE49-F238E27FC236}">
                        <a16:creationId xmlns:a16="http://schemas.microsoft.com/office/drawing/2014/main" id="{B08BAFB1-AA5E-E511-4A6B-836BBFBF74A7}"/>
                      </a:ext>
                    </a:extLst>
                  </p:cNvPr>
                  <p:cNvCxnSpPr/>
                  <p:nvPr/>
                </p:nvCxnSpPr>
                <p:spPr>
                  <a:xfrm>
                    <a:off x="639318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onnecteur droit 68">
                    <a:extLst>
                      <a:ext uri="{FF2B5EF4-FFF2-40B4-BE49-F238E27FC236}">
                        <a16:creationId xmlns:a16="http://schemas.microsoft.com/office/drawing/2014/main" id="{5C62E6D9-D74E-1108-50DF-BC6DF9381454}"/>
                      </a:ext>
                    </a:extLst>
                  </p:cNvPr>
                  <p:cNvCxnSpPr/>
                  <p:nvPr/>
                </p:nvCxnSpPr>
                <p:spPr>
                  <a:xfrm>
                    <a:off x="6473190" y="34924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necteur droit 69">
                    <a:extLst>
                      <a:ext uri="{FF2B5EF4-FFF2-40B4-BE49-F238E27FC236}">
                        <a16:creationId xmlns:a16="http://schemas.microsoft.com/office/drawing/2014/main" id="{FF2B012F-E1FD-8833-6345-5F7BE3ABF5C0}"/>
                      </a:ext>
                    </a:extLst>
                  </p:cNvPr>
                  <p:cNvCxnSpPr/>
                  <p:nvPr/>
                </p:nvCxnSpPr>
                <p:spPr>
                  <a:xfrm>
                    <a:off x="6564630" y="34924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Connecteur droit 70">
                    <a:extLst>
                      <a:ext uri="{FF2B5EF4-FFF2-40B4-BE49-F238E27FC236}">
                        <a16:creationId xmlns:a16="http://schemas.microsoft.com/office/drawing/2014/main" id="{3E70F619-8159-AAF1-6154-8C4429864922}"/>
                      </a:ext>
                    </a:extLst>
                  </p:cNvPr>
                  <p:cNvCxnSpPr/>
                  <p:nvPr/>
                </p:nvCxnSpPr>
                <p:spPr>
                  <a:xfrm>
                    <a:off x="591312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Connecteur droit 71">
                    <a:extLst>
                      <a:ext uri="{FF2B5EF4-FFF2-40B4-BE49-F238E27FC236}">
                        <a16:creationId xmlns:a16="http://schemas.microsoft.com/office/drawing/2014/main" id="{6EEDAEE6-52B9-6620-7A69-92E7FFBFCFBA}"/>
                      </a:ext>
                    </a:extLst>
                  </p:cNvPr>
                  <p:cNvCxnSpPr/>
                  <p:nvPr/>
                </p:nvCxnSpPr>
                <p:spPr>
                  <a:xfrm>
                    <a:off x="598551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Connecteur droit 72">
                    <a:extLst>
                      <a:ext uri="{FF2B5EF4-FFF2-40B4-BE49-F238E27FC236}">
                        <a16:creationId xmlns:a16="http://schemas.microsoft.com/office/drawing/2014/main" id="{DA322224-E4ED-E8AB-F624-15E39AF594BE}"/>
                      </a:ext>
                    </a:extLst>
                  </p:cNvPr>
                  <p:cNvCxnSpPr/>
                  <p:nvPr/>
                </p:nvCxnSpPr>
                <p:spPr>
                  <a:xfrm>
                    <a:off x="6065520" y="34962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Connecteur droit 73">
                    <a:extLst>
                      <a:ext uri="{FF2B5EF4-FFF2-40B4-BE49-F238E27FC236}">
                        <a16:creationId xmlns:a16="http://schemas.microsoft.com/office/drawing/2014/main" id="{AAA7A921-AF01-EE7F-DE81-175A65D8F454}"/>
                      </a:ext>
                    </a:extLst>
                  </p:cNvPr>
                  <p:cNvCxnSpPr/>
                  <p:nvPr/>
                </p:nvCxnSpPr>
                <p:spPr>
                  <a:xfrm>
                    <a:off x="6156960" y="34962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Connecteur droit 74">
                    <a:extLst>
                      <a:ext uri="{FF2B5EF4-FFF2-40B4-BE49-F238E27FC236}">
                        <a16:creationId xmlns:a16="http://schemas.microsoft.com/office/drawing/2014/main" id="{70D2FE88-BB8D-7771-5350-EBAAD0FE4D24}"/>
                      </a:ext>
                    </a:extLst>
                  </p:cNvPr>
                  <p:cNvCxnSpPr/>
                  <p:nvPr/>
                </p:nvCxnSpPr>
                <p:spPr>
                  <a:xfrm>
                    <a:off x="6229350" y="350008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Connecteur droit 75">
                    <a:extLst>
                      <a:ext uri="{FF2B5EF4-FFF2-40B4-BE49-F238E27FC236}">
                        <a16:creationId xmlns:a16="http://schemas.microsoft.com/office/drawing/2014/main" id="{7EDD46D5-EBE0-22E5-DD7D-43DDC19EF308}"/>
                      </a:ext>
                    </a:extLst>
                  </p:cNvPr>
                  <p:cNvCxnSpPr/>
                  <p:nvPr/>
                </p:nvCxnSpPr>
                <p:spPr>
                  <a:xfrm>
                    <a:off x="71323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Connecteur droit 76">
                    <a:extLst>
                      <a:ext uri="{FF2B5EF4-FFF2-40B4-BE49-F238E27FC236}">
                        <a16:creationId xmlns:a16="http://schemas.microsoft.com/office/drawing/2014/main" id="{CC35E75F-FFA3-A47D-A4B9-5A5DF19463AD}"/>
                      </a:ext>
                    </a:extLst>
                  </p:cNvPr>
                  <p:cNvCxnSpPr/>
                  <p:nvPr/>
                </p:nvCxnSpPr>
                <p:spPr>
                  <a:xfrm>
                    <a:off x="721614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Connecteur droit 77">
                    <a:extLst>
                      <a:ext uri="{FF2B5EF4-FFF2-40B4-BE49-F238E27FC236}">
                        <a16:creationId xmlns:a16="http://schemas.microsoft.com/office/drawing/2014/main" id="{650F4332-79B5-96AB-D45B-2F3A67480B1D}"/>
                      </a:ext>
                    </a:extLst>
                  </p:cNvPr>
                  <p:cNvCxnSpPr/>
                  <p:nvPr/>
                </p:nvCxnSpPr>
                <p:spPr>
                  <a:xfrm>
                    <a:off x="729615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Connecteur droit 78">
                    <a:extLst>
                      <a:ext uri="{FF2B5EF4-FFF2-40B4-BE49-F238E27FC236}">
                        <a16:creationId xmlns:a16="http://schemas.microsoft.com/office/drawing/2014/main" id="{9BBDA87D-E3CA-B7A3-4E19-636ED2AFD7C5}"/>
                      </a:ext>
                    </a:extLst>
                  </p:cNvPr>
                  <p:cNvCxnSpPr/>
                  <p:nvPr/>
                </p:nvCxnSpPr>
                <p:spPr>
                  <a:xfrm>
                    <a:off x="738759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Connecteur droit 79">
                    <a:extLst>
                      <a:ext uri="{FF2B5EF4-FFF2-40B4-BE49-F238E27FC236}">
                        <a16:creationId xmlns:a16="http://schemas.microsoft.com/office/drawing/2014/main" id="{129C5E3F-19DF-A97C-C9DB-226FEAECF23E}"/>
                      </a:ext>
                    </a:extLst>
                  </p:cNvPr>
                  <p:cNvCxnSpPr/>
                  <p:nvPr/>
                </p:nvCxnSpPr>
                <p:spPr>
                  <a:xfrm>
                    <a:off x="673608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Connecteur droit 80">
                    <a:extLst>
                      <a:ext uri="{FF2B5EF4-FFF2-40B4-BE49-F238E27FC236}">
                        <a16:creationId xmlns:a16="http://schemas.microsoft.com/office/drawing/2014/main" id="{69CBB032-3133-67DE-5A9A-8AABCAA999F5}"/>
                      </a:ext>
                    </a:extLst>
                  </p:cNvPr>
                  <p:cNvCxnSpPr/>
                  <p:nvPr/>
                </p:nvCxnSpPr>
                <p:spPr>
                  <a:xfrm>
                    <a:off x="680847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Connecteur droit 81">
                    <a:extLst>
                      <a:ext uri="{FF2B5EF4-FFF2-40B4-BE49-F238E27FC236}">
                        <a16:creationId xmlns:a16="http://schemas.microsoft.com/office/drawing/2014/main" id="{88D73D44-2036-F7A5-7A82-1DEF3F68EE32}"/>
                      </a:ext>
                    </a:extLst>
                  </p:cNvPr>
                  <p:cNvCxnSpPr/>
                  <p:nvPr/>
                </p:nvCxnSpPr>
                <p:spPr>
                  <a:xfrm>
                    <a:off x="688848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Connecteur droit 82">
                    <a:extLst>
                      <a:ext uri="{FF2B5EF4-FFF2-40B4-BE49-F238E27FC236}">
                        <a16:creationId xmlns:a16="http://schemas.microsoft.com/office/drawing/2014/main" id="{6CA55875-5160-349F-7EB2-29A9380F6B2C}"/>
                      </a:ext>
                    </a:extLst>
                  </p:cNvPr>
                  <p:cNvCxnSpPr/>
                  <p:nvPr/>
                </p:nvCxnSpPr>
                <p:spPr>
                  <a:xfrm>
                    <a:off x="697992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Connecteur droit 83">
                    <a:extLst>
                      <a:ext uri="{FF2B5EF4-FFF2-40B4-BE49-F238E27FC236}">
                        <a16:creationId xmlns:a16="http://schemas.microsoft.com/office/drawing/2014/main" id="{F71FDE67-5469-6173-D7A0-4FDA8B717545}"/>
                      </a:ext>
                    </a:extLst>
                  </p:cNvPr>
                  <p:cNvCxnSpPr/>
                  <p:nvPr/>
                </p:nvCxnSpPr>
                <p:spPr>
                  <a:xfrm>
                    <a:off x="7052310" y="351151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Connecteur droit 84">
                    <a:extLst>
                      <a:ext uri="{FF2B5EF4-FFF2-40B4-BE49-F238E27FC236}">
                        <a16:creationId xmlns:a16="http://schemas.microsoft.com/office/drawing/2014/main" id="{80BA19A8-DCE2-8528-D240-FF125F13DCB4}"/>
                      </a:ext>
                    </a:extLst>
                  </p:cNvPr>
                  <p:cNvCxnSpPr/>
                  <p:nvPr/>
                </p:nvCxnSpPr>
                <p:spPr>
                  <a:xfrm>
                    <a:off x="799338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Connecteur droit 85">
                    <a:extLst>
                      <a:ext uri="{FF2B5EF4-FFF2-40B4-BE49-F238E27FC236}">
                        <a16:creationId xmlns:a16="http://schemas.microsoft.com/office/drawing/2014/main" id="{273D158F-270C-1D2A-571C-095A0838BE0C}"/>
                      </a:ext>
                    </a:extLst>
                  </p:cNvPr>
                  <p:cNvCxnSpPr/>
                  <p:nvPr/>
                </p:nvCxnSpPr>
                <p:spPr>
                  <a:xfrm>
                    <a:off x="807720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" name="Connecteur droit 86">
                    <a:extLst>
                      <a:ext uri="{FF2B5EF4-FFF2-40B4-BE49-F238E27FC236}">
                        <a16:creationId xmlns:a16="http://schemas.microsoft.com/office/drawing/2014/main" id="{6A34B64F-A9B2-2989-2176-7EB5BF7810DB}"/>
                      </a:ext>
                    </a:extLst>
                  </p:cNvPr>
                  <p:cNvCxnSpPr/>
                  <p:nvPr/>
                </p:nvCxnSpPr>
                <p:spPr>
                  <a:xfrm>
                    <a:off x="815721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" name="Connecteur droit 87">
                    <a:extLst>
                      <a:ext uri="{FF2B5EF4-FFF2-40B4-BE49-F238E27FC236}">
                        <a16:creationId xmlns:a16="http://schemas.microsoft.com/office/drawing/2014/main" id="{CBE17667-6EE3-41E0-F4CA-0B2FB68562D9}"/>
                      </a:ext>
                    </a:extLst>
                  </p:cNvPr>
                  <p:cNvCxnSpPr/>
                  <p:nvPr/>
                </p:nvCxnSpPr>
                <p:spPr>
                  <a:xfrm>
                    <a:off x="824865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Connecteur droit 88">
                    <a:extLst>
                      <a:ext uri="{FF2B5EF4-FFF2-40B4-BE49-F238E27FC236}">
                        <a16:creationId xmlns:a16="http://schemas.microsoft.com/office/drawing/2014/main" id="{5B9209B9-24D0-969C-A23D-BE10EB0A5FF6}"/>
                      </a:ext>
                    </a:extLst>
                  </p:cNvPr>
                  <p:cNvCxnSpPr/>
                  <p:nvPr/>
                </p:nvCxnSpPr>
                <p:spPr>
                  <a:xfrm>
                    <a:off x="759714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Connecteur droit 89">
                    <a:extLst>
                      <a:ext uri="{FF2B5EF4-FFF2-40B4-BE49-F238E27FC236}">
                        <a16:creationId xmlns:a16="http://schemas.microsoft.com/office/drawing/2014/main" id="{067EF77D-BAD4-3946-3D25-42C2F4010514}"/>
                      </a:ext>
                    </a:extLst>
                  </p:cNvPr>
                  <p:cNvCxnSpPr/>
                  <p:nvPr/>
                </p:nvCxnSpPr>
                <p:spPr>
                  <a:xfrm>
                    <a:off x="766953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Connecteur droit 90">
                    <a:extLst>
                      <a:ext uri="{FF2B5EF4-FFF2-40B4-BE49-F238E27FC236}">
                        <a16:creationId xmlns:a16="http://schemas.microsoft.com/office/drawing/2014/main" id="{8C17E434-19F3-CA87-B9D2-923FD89E53D3}"/>
                      </a:ext>
                    </a:extLst>
                  </p:cNvPr>
                  <p:cNvCxnSpPr/>
                  <p:nvPr/>
                </p:nvCxnSpPr>
                <p:spPr>
                  <a:xfrm>
                    <a:off x="774954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Connecteur droit 91">
                    <a:extLst>
                      <a:ext uri="{FF2B5EF4-FFF2-40B4-BE49-F238E27FC236}">
                        <a16:creationId xmlns:a16="http://schemas.microsoft.com/office/drawing/2014/main" id="{1B735A60-DAD4-E89D-8D79-67E46935F61E}"/>
                      </a:ext>
                    </a:extLst>
                  </p:cNvPr>
                  <p:cNvCxnSpPr/>
                  <p:nvPr/>
                </p:nvCxnSpPr>
                <p:spPr>
                  <a:xfrm>
                    <a:off x="784098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Connecteur droit 92">
                    <a:extLst>
                      <a:ext uri="{FF2B5EF4-FFF2-40B4-BE49-F238E27FC236}">
                        <a16:creationId xmlns:a16="http://schemas.microsoft.com/office/drawing/2014/main" id="{0D75FEEF-BBC0-4CEC-79C1-D9A91A517F45}"/>
                      </a:ext>
                    </a:extLst>
                  </p:cNvPr>
                  <p:cNvCxnSpPr/>
                  <p:nvPr/>
                </p:nvCxnSpPr>
                <p:spPr>
                  <a:xfrm>
                    <a:off x="8805996" y="3371523"/>
                    <a:ext cx="0" cy="359511"/>
                  </a:xfrm>
                  <a:prstGeom prst="line">
                    <a:avLst/>
                  </a:prstGeom>
                  <a:ln w="28575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Connecteur droit 93">
                    <a:extLst>
                      <a:ext uri="{FF2B5EF4-FFF2-40B4-BE49-F238E27FC236}">
                        <a16:creationId xmlns:a16="http://schemas.microsoft.com/office/drawing/2014/main" id="{F02990BD-D195-D7ED-2404-187A7F25C74E}"/>
                      </a:ext>
                    </a:extLst>
                  </p:cNvPr>
                  <p:cNvCxnSpPr/>
                  <p:nvPr/>
                </p:nvCxnSpPr>
                <p:spPr>
                  <a:xfrm>
                    <a:off x="881634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Connecteur droit 94">
                    <a:extLst>
                      <a:ext uri="{FF2B5EF4-FFF2-40B4-BE49-F238E27FC236}">
                        <a16:creationId xmlns:a16="http://schemas.microsoft.com/office/drawing/2014/main" id="{BA08B189-13D9-C21C-2909-A7761BC55DB5}"/>
                      </a:ext>
                    </a:extLst>
                  </p:cNvPr>
                  <p:cNvCxnSpPr/>
                  <p:nvPr/>
                </p:nvCxnSpPr>
                <p:spPr>
                  <a:xfrm>
                    <a:off x="890016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Connecteur droit 95">
                    <a:extLst>
                      <a:ext uri="{FF2B5EF4-FFF2-40B4-BE49-F238E27FC236}">
                        <a16:creationId xmlns:a16="http://schemas.microsoft.com/office/drawing/2014/main" id="{BE11CCC5-D137-5D7C-5984-FDED2D12F5EF}"/>
                      </a:ext>
                    </a:extLst>
                  </p:cNvPr>
                  <p:cNvCxnSpPr/>
                  <p:nvPr/>
                </p:nvCxnSpPr>
                <p:spPr>
                  <a:xfrm>
                    <a:off x="898017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Connecteur droit 96">
                    <a:extLst>
                      <a:ext uri="{FF2B5EF4-FFF2-40B4-BE49-F238E27FC236}">
                        <a16:creationId xmlns:a16="http://schemas.microsoft.com/office/drawing/2014/main" id="{32EF41BA-0AFB-800C-CE90-637FAF39A941}"/>
                      </a:ext>
                    </a:extLst>
                  </p:cNvPr>
                  <p:cNvCxnSpPr/>
                  <p:nvPr/>
                </p:nvCxnSpPr>
                <p:spPr>
                  <a:xfrm>
                    <a:off x="907161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Connecteur droit 97">
                    <a:extLst>
                      <a:ext uri="{FF2B5EF4-FFF2-40B4-BE49-F238E27FC236}">
                        <a16:creationId xmlns:a16="http://schemas.microsoft.com/office/drawing/2014/main" id="{EF61E494-623B-6ED1-4CDE-0522BA41D407}"/>
                      </a:ext>
                    </a:extLst>
                  </p:cNvPr>
                  <p:cNvCxnSpPr/>
                  <p:nvPr/>
                </p:nvCxnSpPr>
                <p:spPr>
                  <a:xfrm>
                    <a:off x="842010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Connecteur droit 98">
                    <a:extLst>
                      <a:ext uri="{FF2B5EF4-FFF2-40B4-BE49-F238E27FC236}">
                        <a16:creationId xmlns:a16="http://schemas.microsoft.com/office/drawing/2014/main" id="{04BA61C1-A5EB-FBEB-D938-6FC03D30AEBD}"/>
                      </a:ext>
                    </a:extLst>
                  </p:cNvPr>
                  <p:cNvCxnSpPr/>
                  <p:nvPr/>
                </p:nvCxnSpPr>
                <p:spPr>
                  <a:xfrm>
                    <a:off x="849249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Connecteur droit 99">
                    <a:extLst>
                      <a:ext uri="{FF2B5EF4-FFF2-40B4-BE49-F238E27FC236}">
                        <a16:creationId xmlns:a16="http://schemas.microsoft.com/office/drawing/2014/main" id="{49B36B9A-4A1C-12AD-41C7-4A1444FF522F}"/>
                      </a:ext>
                    </a:extLst>
                  </p:cNvPr>
                  <p:cNvCxnSpPr/>
                  <p:nvPr/>
                </p:nvCxnSpPr>
                <p:spPr>
                  <a:xfrm>
                    <a:off x="857250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Connecteur droit 100">
                    <a:extLst>
                      <a:ext uri="{FF2B5EF4-FFF2-40B4-BE49-F238E27FC236}">
                        <a16:creationId xmlns:a16="http://schemas.microsoft.com/office/drawing/2014/main" id="{8A3FCDC3-D36B-15D7-6DCA-1F49435B32E9}"/>
                      </a:ext>
                    </a:extLst>
                  </p:cNvPr>
                  <p:cNvCxnSpPr/>
                  <p:nvPr/>
                </p:nvCxnSpPr>
                <p:spPr>
                  <a:xfrm>
                    <a:off x="866394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Connecteur droit 101">
                    <a:extLst>
                      <a:ext uri="{FF2B5EF4-FFF2-40B4-BE49-F238E27FC236}">
                        <a16:creationId xmlns:a16="http://schemas.microsoft.com/office/drawing/2014/main" id="{F06AA36A-C5B9-3BD9-9429-FDD7A2E1D638}"/>
                      </a:ext>
                    </a:extLst>
                  </p:cNvPr>
                  <p:cNvCxnSpPr/>
                  <p:nvPr/>
                </p:nvCxnSpPr>
                <p:spPr>
                  <a:xfrm>
                    <a:off x="8736330" y="352675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F072D061-A562-187C-8032-9358B666D89F}"/>
                    </a:ext>
                  </a:extLst>
                </p:cNvPr>
                <p:cNvSpPr/>
                <p:nvPr/>
              </p:nvSpPr>
              <p:spPr>
                <a:xfrm>
                  <a:off x="2403566" y="3657600"/>
                  <a:ext cx="659125" cy="428029"/>
                </a:xfrm>
                <a:prstGeom prst="roundRect">
                  <a:avLst/>
                </a:prstGeom>
                <a:no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600" dirty="0">
                      <a:solidFill>
                        <a:schemeClr val="accent1"/>
                      </a:solidFill>
                    </a:rPr>
                    <a:t>…….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F290066C-D890-4023-920E-7A1EC05AF9FA}"/>
                    </a:ext>
                  </a:extLst>
                </p:cNvPr>
                <p:cNvSpPr/>
                <p:nvPr/>
              </p:nvSpPr>
              <p:spPr>
                <a:xfrm>
                  <a:off x="5152209" y="3661410"/>
                  <a:ext cx="659125" cy="428029"/>
                </a:xfrm>
                <a:prstGeom prst="roundRect">
                  <a:avLst/>
                </a:prstGeom>
                <a:no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600" dirty="0">
                      <a:solidFill>
                        <a:schemeClr val="accent1"/>
                      </a:solidFill>
                    </a:rPr>
                    <a:t>…….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9A46F6B8-3032-21A1-3223-161B549BEEA8}"/>
                    </a:ext>
                  </a:extLst>
                </p:cNvPr>
                <p:cNvSpPr/>
                <p:nvPr/>
              </p:nvSpPr>
              <p:spPr>
                <a:xfrm>
                  <a:off x="8562156" y="3708760"/>
                  <a:ext cx="659125" cy="428029"/>
                </a:xfrm>
                <a:prstGeom prst="roundRect">
                  <a:avLst/>
                </a:prstGeom>
                <a:noFill/>
                <a:ln w="1905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600" dirty="0">
                      <a:solidFill>
                        <a:schemeClr val="accent1"/>
                      </a:solidFill>
                    </a:rPr>
                    <a:t>…….</a:t>
                  </a:r>
                </a:p>
              </p:txBody>
            </p:sp>
          </p:grp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01A6D6F-4981-044E-F071-C1C66F2BFDD2}"/>
                  </a:ext>
                </a:extLst>
              </p:cNvPr>
              <p:cNvSpPr txBox="1"/>
              <p:nvPr/>
            </p:nvSpPr>
            <p:spPr>
              <a:xfrm>
                <a:off x="4229095" y="280035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860</a:t>
                </a: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3726F860-3392-DF07-4200-9B0F9DEDE716}"/>
                  </a:ext>
                </a:extLst>
              </p:cNvPr>
              <p:cNvSpPr txBox="1"/>
              <p:nvPr/>
            </p:nvSpPr>
            <p:spPr>
              <a:xfrm>
                <a:off x="5353045" y="279273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120</a:t>
                </a: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4EE1092-4509-E18F-0186-8B135BA29A3E}"/>
                  </a:ext>
                </a:extLst>
              </p:cNvPr>
              <p:cNvSpPr txBox="1"/>
              <p:nvPr/>
            </p:nvSpPr>
            <p:spPr>
              <a:xfrm>
                <a:off x="6534145" y="279654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450</a:t>
                </a: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01D5596E-1BA2-D0F9-0E4D-8271A906E34D}"/>
                  </a:ext>
                </a:extLst>
              </p:cNvPr>
              <p:cNvSpPr txBox="1"/>
              <p:nvPr/>
            </p:nvSpPr>
            <p:spPr>
              <a:xfrm>
                <a:off x="5052060" y="2796540"/>
                <a:ext cx="3429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>
                    <a:solidFill>
                      <a:schemeClr val="accent1"/>
                    </a:solidFill>
                  </a:rPr>
                  <a:t>-</a:t>
                </a:r>
                <a:endParaRPr lang="fr-MA" sz="16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BA99E679-4116-09A5-5655-57564E73ECBE}"/>
                  </a:ext>
                </a:extLst>
              </p:cNvPr>
              <p:cNvSpPr txBox="1"/>
              <p:nvPr/>
            </p:nvSpPr>
            <p:spPr>
              <a:xfrm>
                <a:off x="6210300" y="2788920"/>
                <a:ext cx="3429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>
                    <a:solidFill>
                      <a:schemeClr val="accent1"/>
                    </a:solidFill>
                  </a:rPr>
                  <a:t>-</a:t>
                </a:r>
                <a:endParaRPr lang="fr-MA" sz="16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9B583F6D-717D-B25F-98CE-4FF0A2832BBA}"/>
                  </a:ext>
                </a:extLst>
              </p:cNvPr>
              <p:cNvSpPr txBox="1"/>
              <p:nvPr/>
            </p:nvSpPr>
            <p:spPr>
              <a:xfrm>
                <a:off x="1858084" y="5584389"/>
                <a:ext cx="2456033" cy="578882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800" dirty="0">
                    <a:solidFill>
                      <a:schemeClr val="accent1"/>
                    </a:solidFill>
                  </a:rPr>
                  <a:t>… &lt; </a:t>
                </a:r>
                <a:r>
                  <a:rPr lang="fr-MA" sz="2800" b="1" dirty="0">
                    <a:solidFill>
                      <a:schemeClr val="accent1"/>
                    </a:solidFill>
                  </a:rPr>
                  <a:t>120</a:t>
                </a:r>
                <a:r>
                  <a:rPr lang="fr-MA" sz="2800" dirty="0">
                    <a:solidFill>
                      <a:schemeClr val="accent1"/>
                    </a:solidFill>
                  </a:rPr>
                  <a:t> &lt;  …</a:t>
                </a: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30C764EA-B4DE-6445-CEDA-12F06E6EA056}"/>
                  </a:ext>
                </a:extLst>
              </p:cNvPr>
              <p:cNvSpPr txBox="1"/>
              <p:nvPr/>
            </p:nvSpPr>
            <p:spPr>
              <a:xfrm>
                <a:off x="4586044" y="5599629"/>
                <a:ext cx="2456033" cy="578882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800" dirty="0">
                    <a:solidFill>
                      <a:schemeClr val="accent1"/>
                    </a:solidFill>
                  </a:rPr>
                  <a:t>… &lt; </a:t>
                </a:r>
                <a:r>
                  <a:rPr lang="fr-MA" sz="2800" b="1" dirty="0">
                    <a:solidFill>
                      <a:schemeClr val="accent1"/>
                    </a:solidFill>
                  </a:rPr>
                  <a:t>450</a:t>
                </a:r>
                <a:r>
                  <a:rPr lang="fr-MA" sz="2800" dirty="0">
                    <a:solidFill>
                      <a:schemeClr val="accent1"/>
                    </a:solidFill>
                  </a:rPr>
                  <a:t> &lt;  …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78ED71F0-0B9C-B251-F19D-3A8C7BFE67C6}"/>
                  </a:ext>
                </a:extLst>
              </p:cNvPr>
              <p:cNvSpPr txBox="1"/>
              <p:nvPr/>
            </p:nvSpPr>
            <p:spPr>
              <a:xfrm>
                <a:off x="7325434" y="5588199"/>
                <a:ext cx="2456033" cy="578882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800" dirty="0">
                    <a:solidFill>
                      <a:schemeClr val="accent1"/>
                    </a:solidFill>
                  </a:rPr>
                  <a:t>… &lt; </a:t>
                </a:r>
                <a:r>
                  <a:rPr lang="fr-MA" sz="2800" b="1" dirty="0">
                    <a:solidFill>
                      <a:schemeClr val="accent1"/>
                    </a:solidFill>
                  </a:rPr>
                  <a:t>860</a:t>
                </a:r>
                <a:r>
                  <a:rPr lang="fr-MA" sz="2800" dirty="0">
                    <a:solidFill>
                      <a:schemeClr val="accent1"/>
                    </a:solidFill>
                  </a:rPr>
                  <a:t> &lt;  …</a:t>
                </a:r>
              </a:p>
            </p:txBody>
          </p:sp>
        </p:grpSp>
        <p:cxnSp>
          <p:nvCxnSpPr>
            <p:cNvPr id="117" name="Connecteur droit 116">
              <a:extLst>
                <a:ext uri="{FF2B5EF4-FFF2-40B4-BE49-F238E27FC236}">
                  <a16:creationId xmlns:a16="http://schemas.microsoft.com/office/drawing/2014/main" id="{FA6B0A67-ED29-53CD-3762-93B42F9F69C2}"/>
                </a:ext>
              </a:extLst>
            </p:cNvPr>
            <p:cNvCxnSpPr/>
            <p:nvPr/>
          </p:nvCxnSpPr>
          <p:spPr>
            <a:xfrm>
              <a:off x="6676756" y="3600769"/>
              <a:ext cx="0" cy="167714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6625" y="5306682"/>
            <a:ext cx="765722" cy="10583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CC2A384-7041-6A3A-EE0C-67CBC196A423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249024-FDC7-FF2D-A758-9B3BE6D5BAB6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الْعَدَدَيْنِ...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66B5FD3-2767-01B6-0FB5-ED236651F5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8B103CA-B46B-D6CB-2B80-8F7CB3329F37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A26F1A1-BC86-55B4-FF20-CDBCB4592016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أَبْحَثُ عَنِ الْعَدَدِ...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A22EE47-9944-D436-F0CE-1D4AF8C36A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27411F4-2596-51E2-2F3E-F473195EC5FC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C24AADD-4D06-713B-CFFA-89277413CEEC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أَحْصُرُ الْعَدَدَ...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8D342A2-E3C8-B1FC-F514-B50ED410C9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FF899A2-1603-96FE-3859-80DB12C6B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D0B0521C-3450-0D89-F88B-C7169F72BD79}"/>
              </a:ext>
            </a:extLst>
          </p:cNvPr>
          <p:cNvGrpSpPr/>
          <p:nvPr/>
        </p:nvGrpSpPr>
        <p:grpSpPr>
          <a:xfrm>
            <a:off x="588138" y="2750820"/>
            <a:ext cx="7831418" cy="2494833"/>
            <a:chOff x="588138" y="2119448"/>
            <a:chExt cx="7831418" cy="2494833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2BC15D9-E127-FC65-B01C-20549AFD3EF2}"/>
                </a:ext>
              </a:extLst>
            </p:cNvPr>
            <p:cNvGrpSpPr/>
            <p:nvPr/>
          </p:nvGrpSpPr>
          <p:grpSpPr>
            <a:xfrm>
              <a:off x="588138" y="2119448"/>
              <a:ext cx="7831418" cy="2494833"/>
              <a:chOff x="1911295" y="2788920"/>
              <a:chExt cx="7831418" cy="2494833"/>
            </a:xfrm>
          </p:grpSpPr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A153E3DF-ABB7-1295-8ADE-02863FA1D3B2}"/>
                  </a:ext>
                </a:extLst>
              </p:cNvPr>
              <p:cNvGrpSpPr/>
              <p:nvPr/>
            </p:nvGrpSpPr>
            <p:grpSpPr>
              <a:xfrm>
                <a:off x="1911295" y="3657600"/>
                <a:ext cx="7831418" cy="1626153"/>
                <a:chOff x="1911295" y="3657600"/>
                <a:chExt cx="7831418" cy="1626153"/>
              </a:xfrm>
            </p:grpSpPr>
            <p:grpSp>
              <p:nvGrpSpPr>
                <p:cNvPr id="26" name="Groupe 25">
                  <a:extLst>
                    <a:ext uri="{FF2B5EF4-FFF2-40B4-BE49-F238E27FC236}">
                      <a16:creationId xmlns:a16="http://schemas.microsoft.com/office/drawing/2014/main" id="{AFC1714F-57AD-0BB5-0CB2-9320401717C2}"/>
                    </a:ext>
                  </a:extLst>
                </p:cNvPr>
                <p:cNvGrpSpPr/>
                <p:nvPr/>
              </p:nvGrpSpPr>
              <p:grpSpPr>
                <a:xfrm>
                  <a:off x="1911295" y="3966542"/>
                  <a:ext cx="7831418" cy="1317211"/>
                  <a:chOff x="1831285" y="3212162"/>
                  <a:chExt cx="7831418" cy="1317211"/>
                </a:xfrm>
              </p:grpSpPr>
              <p:grpSp>
                <p:nvGrpSpPr>
                  <p:cNvPr id="30" name="Groupe 29">
                    <a:extLst>
                      <a:ext uri="{FF2B5EF4-FFF2-40B4-BE49-F238E27FC236}">
                        <a16:creationId xmlns:a16="http://schemas.microsoft.com/office/drawing/2014/main" id="{5334AE59-2B0B-DB34-B238-964506ECC308}"/>
                      </a:ext>
                    </a:extLst>
                  </p:cNvPr>
                  <p:cNvGrpSpPr/>
                  <p:nvPr/>
                </p:nvGrpSpPr>
                <p:grpSpPr>
                  <a:xfrm>
                    <a:off x="1831285" y="3212162"/>
                    <a:ext cx="7831418" cy="1317211"/>
                    <a:chOff x="1419805" y="3086432"/>
                    <a:chExt cx="7831418" cy="1317211"/>
                  </a:xfrm>
                </p:grpSpPr>
                <p:pic>
                  <p:nvPicPr>
                    <p:cNvPr id="115" name="Image 114">
                      <a:extLst>
                        <a:ext uri="{FF2B5EF4-FFF2-40B4-BE49-F238E27FC236}">
                          <a16:creationId xmlns:a16="http://schemas.microsoft.com/office/drawing/2014/main" id="{7E95C55A-D8F5-BE27-6710-A829B0A541E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/>
                    <a:stretch>
                      <a:fillRect/>
                    </a:stretch>
                  </p:blipFill>
                  <p:spPr>
                    <a:xfrm>
                      <a:off x="2875711" y="3086432"/>
                      <a:ext cx="6183085" cy="1317211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16" name="ZoneTexte 115">
                      <a:extLst>
                        <a:ext uri="{FF2B5EF4-FFF2-40B4-BE49-F238E27FC236}">
                          <a16:creationId xmlns:a16="http://schemas.microsoft.com/office/drawing/2014/main" id="{583A4DC4-1AAD-A42A-D313-69243ED3ABF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639390" y="3657595"/>
                      <a:ext cx="1023255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100</a:t>
                      </a:r>
                    </a:p>
                  </p:txBody>
                </p:sp>
                <p:sp>
                  <p:nvSpPr>
                    <p:cNvPr id="117" name="ZoneTexte 116">
                      <a:extLst>
                        <a:ext uri="{FF2B5EF4-FFF2-40B4-BE49-F238E27FC236}">
                          <a16:creationId xmlns:a16="http://schemas.microsoft.com/office/drawing/2014/main" id="{E68AFCAB-00FB-AA08-F62B-1EE37353B4B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21127" y="3668479"/>
                      <a:ext cx="1110344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200</a:t>
                      </a:r>
                    </a:p>
                  </p:txBody>
                </p:sp>
                <p:sp>
                  <p:nvSpPr>
                    <p:cNvPr id="118" name="ZoneTexte 117">
                      <a:extLst>
                        <a:ext uri="{FF2B5EF4-FFF2-40B4-BE49-F238E27FC236}">
                          <a16:creationId xmlns:a16="http://schemas.microsoft.com/office/drawing/2014/main" id="{92D67CFD-2053-270E-0FB2-2922FFD7A20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98470" y="365759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400</a:t>
                      </a:r>
                    </a:p>
                  </p:txBody>
                </p:sp>
                <p:pic>
                  <p:nvPicPr>
                    <p:cNvPr id="119" name="Image 118">
                      <a:extLst>
                        <a:ext uri="{FF2B5EF4-FFF2-40B4-BE49-F238E27FC236}">
                          <a16:creationId xmlns:a16="http://schemas.microsoft.com/office/drawing/2014/main" id="{E89781F0-E406-2237-2211-AF50461FAE8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colorTemperature colorTemp="59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867548" y="3603164"/>
                      <a:ext cx="1001482" cy="66403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20" name="ZoneTexte 119">
                      <a:extLst>
                        <a:ext uri="{FF2B5EF4-FFF2-40B4-BE49-F238E27FC236}">
                          <a16:creationId xmlns:a16="http://schemas.microsoft.com/office/drawing/2014/main" id="{FD355FFF-5587-4C11-2D10-C9B0C636548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49380" y="3657598"/>
                      <a:ext cx="84908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300</a:t>
                      </a:r>
                    </a:p>
                  </p:txBody>
                </p:sp>
                <p:sp>
                  <p:nvSpPr>
                    <p:cNvPr id="121" name="ZoneTexte 120">
                      <a:extLst>
                        <a:ext uri="{FF2B5EF4-FFF2-40B4-BE49-F238E27FC236}">
                          <a16:creationId xmlns:a16="http://schemas.microsoft.com/office/drawing/2014/main" id="{19524C63-4378-D4E9-7CFF-2782949D17F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723560" y="367664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700</a:t>
                      </a:r>
                    </a:p>
                  </p:txBody>
                </p:sp>
                <p:pic>
                  <p:nvPicPr>
                    <p:cNvPr id="122" name="Image 121">
                      <a:extLst>
                        <a:ext uri="{FF2B5EF4-FFF2-40B4-BE49-F238E27FC236}">
                          <a16:creationId xmlns:a16="http://schemas.microsoft.com/office/drawing/2014/main" id="{E8C28E96-5EF9-A16B-777E-CB1CD2E01D7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1419805" y="3211976"/>
                      <a:ext cx="1762870" cy="47976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23" name="ZoneTexte 122">
                      <a:extLst>
                        <a:ext uri="{FF2B5EF4-FFF2-40B4-BE49-F238E27FC236}">
                          <a16:creationId xmlns:a16="http://schemas.microsoft.com/office/drawing/2014/main" id="{042FE053-6683-EE93-2635-59279A593C4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445680" y="372998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900</a:t>
                      </a:r>
                    </a:p>
                  </p:txBody>
                </p:sp>
                <p:pic>
                  <p:nvPicPr>
                    <p:cNvPr id="124" name="Image 123" descr="Une image contenant blanc, conception&#10;&#10;Le contenu généré par l’IA peut être incorrect.">
                      <a:extLst>
                        <a:ext uri="{FF2B5EF4-FFF2-40B4-BE49-F238E27FC236}">
                          <a16:creationId xmlns:a16="http://schemas.microsoft.com/office/drawing/2014/main" id="{4014A14D-916F-8FB6-EBA9-A4B7F0CA7DA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8"/>
                    <a:stretch>
                      <a:fillRect/>
                    </a:stretch>
                  </p:blipFill>
                  <p:spPr>
                    <a:xfrm>
                      <a:off x="4806281" y="3615199"/>
                      <a:ext cx="1093536" cy="702022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25" name="Image 124" descr="Une image contenant blanc, conception&#10;&#10;Le contenu généré par l’IA peut être incorrect.">
                      <a:extLst>
                        <a:ext uri="{FF2B5EF4-FFF2-40B4-BE49-F238E27FC236}">
                          <a16:creationId xmlns:a16="http://schemas.microsoft.com/office/drawing/2014/main" id="{B59F2DFC-6862-CC33-5E51-997193B3C07C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8"/>
                    <a:stretch>
                      <a:fillRect/>
                    </a:stretch>
                  </p:blipFill>
                  <p:spPr>
                    <a:xfrm>
                      <a:off x="7412321" y="3626629"/>
                      <a:ext cx="1093536" cy="702022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26" name="ZoneTexte 125">
                      <a:extLst>
                        <a:ext uri="{FF2B5EF4-FFF2-40B4-BE49-F238E27FC236}">
                          <a16:creationId xmlns:a16="http://schemas.microsoft.com/office/drawing/2014/main" id="{90BC20FC-EB87-45DD-C083-195F90A875E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016680" y="366140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500</a:t>
                      </a:r>
                    </a:p>
                  </p:txBody>
                </p:sp>
                <p:sp>
                  <p:nvSpPr>
                    <p:cNvPr id="127" name="ZoneTexte 126">
                      <a:extLst>
                        <a:ext uri="{FF2B5EF4-FFF2-40B4-BE49-F238E27FC236}">
                          <a16:creationId xmlns:a16="http://schemas.microsoft.com/office/drawing/2014/main" id="{0E476112-5FD8-60C8-DFAE-C83B6F11214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573190" y="368045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800</a:t>
                      </a:r>
                    </a:p>
                  </p:txBody>
                </p:sp>
                <p:sp>
                  <p:nvSpPr>
                    <p:cNvPr id="128" name="ZoneTexte 127">
                      <a:extLst>
                        <a:ext uri="{FF2B5EF4-FFF2-40B4-BE49-F238E27FC236}">
                          <a16:creationId xmlns:a16="http://schemas.microsoft.com/office/drawing/2014/main" id="{96439ECD-1798-6AE0-B979-6A42819987B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15840" y="368045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600</a:t>
                      </a:r>
                    </a:p>
                  </p:txBody>
                </p:sp>
              </p:grpSp>
              <p:cxnSp>
                <p:nvCxnSpPr>
                  <p:cNvPr id="31" name="Connecteur droit 30">
                    <a:extLst>
                      <a:ext uri="{FF2B5EF4-FFF2-40B4-BE49-F238E27FC236}">
                        <a16:creationId xmlns:a16="http://schemas.microsoft.com/office/drawing/2014/main" id="{2EE03D12-F422-C3DF-2829-82DEEE84AA09}"/>
                      </a:ext>
                    </a:extLst>
                  </p:cNvPr>
                  <p:cNvCxnSpPr/>
                  <p:nvPr/>
                </p:nvCxnSpPr>
                <p:spPr>
                  <a:xfrm>
                    <a:off x="294132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Connecteur droit 31">
                    <a:extLst>
                      <a:ext uri="{FF2B5EF4-FFF2-40B4-BE49-F238E27FC236}">
                        <a16:creationId xmlns:a16="http://schemas.microsoft.com/office/drawing/2014/main" id="{FBA0A56F-88E9-707E-64A9-0807782DB1D3}"/>
                      </a:ext>
                    </a:extLst>
                  </p:cNvPr>
                  <p:cNvCxnSpPr/>
                  <p:nvPr/>
                </p:nvCxnSpPr>
                <p:spPr>
                  <a:xfrm>
                    <a:off x="302514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Connecteur droit 32">
                    <a:extLst>
                      <a:ext uri="{FF2B5EF4-FFF2-40B4-BE49-F238E27FC236}">
                        <a16:creationId xmlns:a16="http://schemas.microsoft.com/office/drawing/2014/main" id="{0099B51A-2FA9-1190-DD2C-266FA7C4E206}"/>
                      </a:ext>
                    </a:extLst>
                  </p:cNvPr>
                  <p:cNvCxnSpPr/>
                  <p:nvPr/>
                </p:nvCxnSpPr>
                <p:spPr>
                  <a:xfrm>
                    <a:off x="310515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Connecteur droit 45">
                    <a:extLst>
                      <a:ext uri="{FF2B5EF4-FFF2-40B4-BE49-F238E27FC236}">
                        <a16:creationId xmlns:a16="http://schemas.microsoft.com/office/drawing/2014/main" id="{B4BF09EB-8FEB-24A9-55A4-9D7FDF28D25A}"/>
                      </a:ext>
                    </a:extLst>
                  </p:cNvPr>
                  <p:cNvCxnSpPr/>
                  <p:nvPr/>
                </p:nvCxnSpPr>
                <p:spPr>
                  <a:xfrm>
                    <a:off x="319659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Connecteur droit 46">
                    <a:extLst>
                      <a:ext uri="{FF2B5EF4-FFF2-40B4-BE49-F238E27FC236}">
                        <a16:creationId xmlns:a16="http://schemas.microsoft.com/office/drawing/2014/main" id="{1E32CD58-C239-E2D2-5390-3CA91273896C}"/>
                      </a:ext>
                    </a:extLst>
                  </p:cNvPr>
                  <p:cNvCxnSpPr/>
                  <p:nvPr/>
                </p:nvCxnSpPr>
                <p:spPr>
                  <a:xfrm>
                    <a:off x="254508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Connecteur droit 47">
                    <a:extLst>
                      <a:ext uri="{FF2B5EF4-FFF2-40B4-BE49-F238E27FC236}">
                        <a16:creationId xmlns:a16="http://schemas.microsoft.com/office/drawing/2014/main" id="{E7A1D8CA-04D9-361F-2C08-87BE3E597BD1}"/>
                      </a:ext>
                    </a:extLst>
                  </p:cNvPr>
                  <p:cNvCxnSpPr/>
                  <p:nvPr/>
                </p:nvCxnSpPr>
                <p:spPr>
                  <a:xfrm>
                    <a:off x="353187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Connecteur droit 48">
                    <a:extLst>
                      <a:ext uri="{FF2B5EF4-FFF2-40B4-BE49-F238E27FC236}">
                        <a16:creationId xmlns:a16="http://schemas.microsoft.com/office/drawing/2014/main" id="{A10D298F-B9CF-5AFF-4180-28482C27F2FF}"/>
                      </a:ext>
                    </a:extLst>
                  </p:cNvPr>
                  <p:cNvCxnSpPr/>
                  <p:nvPr/>
                </p:nvCxnSpPr>
                <p:spPr>
                  <a:xfrm>
                    <a:off x="269748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Connecteur droit 49">
                    <a:extLst>
                      <a:ext uri="{FF2B5EF4-FFF2-40B4-BE49-F238E27FC236}">
                        <a16:creationId xmlns:a16="http://schemas.microsoft.com/office/drawing/2014/main" id="{E31E62F8-B5A6-A794-5431-D973EEF1CC48}"/>
                      </a:ext>
                    </a:extLst>
                  </p:cNvPr>
                  <p:cNvCxnSpPr/>
                  <p:nvPr/>
                </p:nvCxnSpPr>
                <p:spPr>
                  <a:xfrm>
                    <a:off x="278892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Connecteur droit 50">
                    <a:extLst>
                      <a:ext uri="{FF2B5EF4-FFF2-40B4-BE49-F238E27FC236}">
                        <a16:creationId xmlns:a16="http://schemas.microsoft.com/office/drawing/2014/main" id="{74243814-98FE-AE20-D0E4-7A8BD16C86B5}"/>
                      </a:ext>
                    </a:extLst>
                  </p:cNvPr>
                  <p:cNvCxnSpPr/>
                  <p:nvPr/>
                </p:nvCxnSpPr>
                <p:spPr>
                  <a:xfrm>
                    <a:off x="2861310" y="352675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necteur droit 51">
                    <a:extLst>
                      <a:ext uri="{FF2B5EF4-FFF2-40B4-BE49-F238E27FC236}">
                        <a16:creationId xmlns:a16="http://schemas.microsoft.com/office/drawing/2014/main" id="{FBB7DF98-41A7-B5BB-5338-515544A1467A}"/>
                      </a:ext>
                    </a:extLst>
                  </p:cNvPr>
                  <p:cNvCxnSpPr/>
                  <p:nvPr/>
                </p:nvCxnSpPr>
                <p:spPr>
                  <a:xfrm>
                    <a:off x="376809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Connecteur droit 52">
                    <a:extLst>
                      <a:ext uri="{FF2B5EF4-FFF2-40B4-BE49-F238E27FC236}">
                        <a16:creationId xmlns:a16="http://schemas.microsoft.com/office/drawing/2014/main" id="{642C8897-84E8-655C-2A24-F9A59BF75ED7}"/>
                      </a:ext>
                    </a:extLst>
                  </p:cNvPr>
                  <p:cNvCxnSpPr/>
                  <p:nvPr/>
                </p:nvCxnSpPr>
                <p:spPr>
                  <a:xfrm>
                    <a:off x="385191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Connecteur droit 53">
                    <a:extLst>
                      <a:ext uri="{FF2B5EF4-FFF2-40B4-BE49-F238E27FC236}">
                        <a16:creationId xmlns:a16="http://schemas.microsoft.com/office/drawing/2014/main" id="{E996DB08-EEE9-8710-4E56-72A7E9D7931F}"/>
                      </a:ext>
                    </a:extLst>
                  </p:cNvPr>
                  <p:cNvCxnSpPr/>
                  <p:nvPr/>
                </p:nvCxnSpPr>
                <p:spPr>
                  <a:xfrm>
                    <a:off x="39319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Connecteur droit 54">
                    <a:extLst>
                      <a:ext uri="{FF2B5EF4-FFF2-40B4-BE49-F238E27FC236}">
                        <a16:creationId xmlns:a16="http://schemas.microsoft.com/office/drawing/2014/main" id="{894A069F-8302-3E6F-171C-CEAD7D71B182}"/>
                      </a:ext>
                    </a:extLst>
                  </p:cNvPr>
                  <p:cNvCxnSpPr/>
                  <p:nvPr/>
                </p:nvCxnSpPr>
                <p:spPr>
                  <a:xfrm>
                    <a:off x="402336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necteur droit 55">
                    <a:extLst>
                      <a:ext uri="{FF2B5EF4-FFF2-40B4-BE49-F238E27FC236}">
                        <a16:creationId xmlns:a16="http://schemas.microsoft.com/office/drawing/2014/main" id="{A8E77452-5CAF-E1B8-60F0-808CDD6CAABB}"/>
                      </a:ext>
                    </a:extLst>
                  </p:cNvPr>
                  <p:cNvCxnSpPr/>
                  <p:nvPr/>
                </p:nvCxnSpPr>
                <p:spPr>
                  <a:xfrm>
                    <a:off x="337185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cteur droit 56">
                    <a:extLst>
                      <a:ext uri="{FF2B5EF4-FFF2-40B4-BE49-F238E27FC236}">
                        <a16:creationId xmlns:a16="http://schemas.microsoft.com/office/drawing/2014/main" id="{F4EE9186-97F1-571B-6C5F-0AB2296A10F5}"/>
                      </a:ext>
                    </a:extLst>
                  </p:cNvPr>
                  <p:cNvCxnSpPr/>
                  <p:nvPr/>
                </p:nvCxnSpPr>
                <p:spPr>
                  <a:xfrm>
                    <a:off x="344424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Connecteur droit 57">
                    <a:extLst>
                      <a:ext uri="{FF2B5EF4-FFF2-40B4-BE49-F238E27FC236}">
                        <a16:creationId xmlns:a16="http://schemas.microsoft.com/office/drawing/2014/main" id="{0F872F9B-0C3C-EE3D-A468-8D91CA65E13E}"/>
                      </a:ext>
                    </a:extLst>
                  </p:cNvPr>
                  <p:cNvCxnSpPr/>
                  <p:nvPr/>
                </p:nvCxnSpPr>
                <p:spPr>
                  <a:xfrm>
                    <a:off x="2620732" y="3321438"/>
                    <a:ext cx="0" cy="395462"/>
                  </a:xfrm>
                  <a:prstGeom prst="line">
                    <a:avLst/>
                  </a:prstGeom>
                  <a:ln w="28575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Connecteur droit 58">
                    <a:extLst>
                      <a:ext uri="{FF2B5EF4-FFF2-40B4-BE49-F238E27FC236}">
                        <a16:creationId xmlns:a16="http://schemas.microsoft.com/office/drawing/2014/main" id="{50680473-492D-D42E-F2A8-C4DBCA4AD333}"/>
                      </a:ext>
                    </a:extLst>
                  </p:cNvPr>
                  <p:cNvCxnSpPr/>
                  <p:nvPr/>
                </p:nvCxnSpPr>
                <p:spPr>
                  <a:xfrm>
                    <a:off x="361569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Connecteur droit 59">
                    <a:extLst>
                      <a:ext uri="{FF2B5EF4-FFF2-40B4-BE49-F238E27FC236}">
                        <a16:creationId xmlns:a16="http://schemas.microsoft.com/office/drawing/2014/main" id="{4E9E60BD-ABD2-89D2-F3AE-FBC2484BB0AB}"/>
                      </a:ext>
                    </a:extLst>
                  </p:cNvPr>
                  <p:cNvCxnSpPr/>
                  <p:nvPr/>
                </p:nvCxnSpPr>
                <p:spPr>
                  <a:xfrm>
                    <a:off x="3688080" y="351913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Connecteur droit 60">
                    <a:extLst>
                      <a:ext uri="{FF2B5EF4-FFF2-40B4-BE49-F238E27FC236}">
                        <a16:creationId xmlns:a16="http://schemas.microsoft.com/office/drawing/2014/main" id="{BED6BA88-0DAB-BD34-82A8-54E1BA72C836}"/>
                      </a:ext>
                    </a:extLst>
                  </p:cNvPr>
                  <p:cNvCxnSpPr/>
                  <p:nvPr/>
                </p:nvCxnSpPr>
                <p:spPr>
                  <a:xfrm>
                    <a:off x="459105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necteur droit 61">
                    <a:extLst>
                      <a:ext uri="{FF2B5EF4-FFF2-40B4-BE49-F238E27FC236}">
                        <a16:creationId xmlns:a16="http://schemas.microsoft.com/office/drawing/2014/main" id="{01241B4F-D590-54CC-AB5C-5E854A9C94AA}"/>
                      </a:ext>
                    </a:extLst>
                  </p:cNvPr>
                  <p:cNvCxnSpPr/>
                  <p:nvPr/>
                </p:nvCxnSpPr>
                <p:spPr>
                  <a:xfrm>
                    <a:off x="467487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necteur droit 62">
                    <a:extLst>
                      <a:ext uri="{FF2B5EF4-FFF2-40B4-BE49-F238E27FC236}">
                        <a16:creationId xmlns:a16="http://schemas.microsoft.com/office/drawing/2014/main" id="{F9686925-221C-7BCB-C681-FB8CF7B15B08}"/>
                      </a:ext>
                    </a:extLst>
                  </p:cNvPr>
                  <p:cNvCxnSpPr/>
                  <p:nvPr/>
                </p:nvCxnSpPr>
                <p:spPr>
                  <a:xfrm>
                    <a:off x="475488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Connecteur droit 63">
                    <a:extLst>
                      <a:ext uri="{FF2B5EF4-FFF2-40B4-BE49-F238E27FC236}">
                        <a16:creationId xmlns:a16="http://schemas.microsoft.com/office/drawing/2014/main" id="{828131BC-C4EC-1E15-0A7F-49514AA9AB34}"/>
                      </a:ext>
                    </a:extLst>
                  </p:cNvPr>
                  <p:cNvCxnSpPr/>
                  <p:nvPr/>
                </p:nvCxnSpPr>
                <p:spPr>
                  <a:xfrm>
                    <a:off x="484632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Connecteur droit 64">
                    <a:extLst>
                      <a:ext uri="{FF2B5EF4-FFF2-40B4-BE49-F238E27FC236}">
                        <a16:creationId xmlns:a16="http://schemas.microsoft.com/office/drawing/2014/main" id="{A65BAA3D-F524-F6E2-6E1E-BF4D2D6FB829}"/>
                      </a:ext>
                    </a:extLst>
                  </p:cNvPr>
                  <p:cNvCxnSpPr/>
                  <p:nvPr/>
                </p:nvCxnSpPr>
                <p:spPr>
                  <a:xfrm>
                    <a:off x="419481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Connecteur droit 65">
                    <a:extLst>
                      <a:ext uri="{FF2B5EF4-FFF2-40B4-BE49-F238E27FC236}">
                        <a16:creationId xmlns:a16="http://schemas.microsoft.com/office/drawing/2014/main" id="{26FC4B57-32CE-D356-EA07-D18C803161BE}"/>
                      </a:ext>
                    </a:extLst>
                  </p:cNvPr>
                  <p:cNvCxnSpPr/>
                  <p:nvPr/>
                </p:nvCxnSpPr>
                <p:spPr>
                  <a:xfrm>
                    <a:off x="4267200" y="35381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66">
                    <a:extLst>
                      <a:ext uri="{FF2B5EF4-FFF2-40B4-BE49-F238E27FC236}">
                        <a16:creationId xmlns:a16="http://schemas.microsoft.com/office/drawing/2014/main" id="{C9020AE8-427D-C80D-6874-EAAB75168B3D}"/>
                      </a:ext>
                    </a:extLst>
                  </p:cNvPr>
                  <p:cNvCxnSpPr/>
                  <p:nvPr/>
                </p:nvCxnSpPr>
                <p:spPr>
                  <a:xfrm>
                    <a:off x="434721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Connecteur droit 67">
                    <a:extLst>
                      <a:ext uri="{FF2B5EF4-FFF2-40B4-BE49-F238E27FC236}">
                        <a16:creationId xmlns:a16="http://schemas.microsoft.com/office/drawing/2014/main" id="{323555B5-AD40-0C7B-E09F-CB83A1E2159F}"/>
                      </a:ext>
                    </a:extLst>
                  </p:cNvPr>
                  <p:cNvCxnSpPr/>
                  <p:nvPr/>
                </p:nvCxnSpPr>
                <p:spPr>
                  <a:xfrm>
                    <a:off x="443865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onnecteur droit 68">
                    <a:extLst>
                      <a:ext uri="{FF2B5EF4-FFF2-40B4-BE49-F238E27FC236}">
                        <a16:creationId xmlns:a16="http://schemas.microsoft.com/office/drawing/2014/main" id="{F8C78BF0-196D-69BB-FE1E-CDE45C1780D1}"/>
                      </a:ext>
                    </a:extLst>
                  </p:cNvPr>
                  <p:cNvCxnSpPr/>
                  <p:nvPr/>
                </p:nvCxnSpPr>
                <p:spPr>
                  <a:xfrm>
                    <a:off x="4511040" y="353056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necteur droit 69">
                    <a:extLst>
                      <a:ext uri="{FF2B5EF4-FFF2-40B4-BE49-F238E27FC236}">
                        <a16:creationId xmlns:a16="http://schemas.microsoft.com/office/drawing/2014/main" id="{A33CB6A5-EB10-361F-5B2C-85BE08846005}"/>
                      </a:ext>
                    </a:extLst>
                  </p:cNvPr>
                  <p:cNvCxnSpPr/>
                  <p:nvPr/>
                </p:nvCxnSpPr>
                <p:spPr>
                  <a:xfrm>
                    <a:off x="547116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Connecteur droit 70">
                    <a:extLst>
                      <a:ext uri="{FF2B5EF4-FFF2-40B4-BE49-F238E27FC236}">
                        <a16:creationId xmlns:a16="http://schemas.microsoft.com/office/drawing/2014/main" id="{6375E80B-7B67-A5FC-286C-6545818E0CB0}"/>
                      </a:ext>
                    </a:extLst>
                  </p:cNvPr>
                  <p:cNvCxnSpPr/>
                  <p:nvPr/>
                </p:nvCxnSpPr>
                <p:spPr>
                  <a:xfrm>
                    <a:off x="555498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Connecteur droit 71">
                    <a:extLst>
                      <a:ext uri="{FF2B5EF4-FFF2-40B4-BE49-F238E27FC236}">
                        <a16:creationId xmlns:a16="http://schemas.microsoft.com/office/drawing/2014/main" id="{A2F7741E-B98B-2D58-67EA-047ED411CC16}"/>
                      </a:ext>
                    </a:extLst>
                  </p:cNvPr>
                  <p:cNvCxnSpPr/>
                  <p:nvPr/>
                </p:nvCxnSpPr>
                <p:spPr>
                  <a:xfrm>
                    <a:off x="5384619" y="3317627"/>
                    <a:ext cx="0" cy="395462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Connecteur droit 72">
                    <a:extLst>
                      <a:ext uri="{FF2B5EF4-FFF2-40B4-BE49-F238E27FC236}">
                        <a16:creationId xmlns:a16="http://schemas.microsoft.com/office/drawing/2014/main" id="{40F34C38-3D3F-61B6-B655-CCCFBD490C0F}"/>
                      </a:ext>
                    </a:extLst>
                  </p:cNvPr>
                  <p:cNvCxnSpPr/>
                  <p:nvPr/>
                </p:nvCxnSpPr>
                <p:spPr>
                  <a:xfrm>
                    <a:off x="5726430" y="35000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Connecteur droit 73">
                    <a:extLst>
                      <a:ext uri="{FF2B5EF4-FFF2-40B4-BE49-F238E27FC236}">
                        <a16:creationId xmlns:a16="http://schemas.microsoft.com/office/drawing/2014/main" id="{38ECF521-A747-9892-C061-1D6E53877FC0}"/>
                      </a:ext>
                    </a:extLst>
                  </p:cNvPr>
                  <p:cNvCxnSpPr/>
                  <p:nvPr/>
                </p:nvCxnSpPr>
                <p:spPr>
                  <a:xfrm>
                    <a:off x="50749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Connecteur droit 74">
                    <a:extLst>
                      <a:ext uri="{FF2B5EF4-FFF2-40B4-BE49-F238E27FC236}">
                        <a16:creationId xmlns:a16="http://schemas.microsoft.com/office/drawing/2014/main" id="{9C7E21CC-4C0F-9DBB-ACF7-C7D07E2B7869}"/>
                      </a:ext>
                    </a:extLst>
                  </p:cNvPr>
                  <p:cNvCxnSpPr/>
                  <p:nvPr/>
                </p:nvCxnSpPr>
                <p:spPr>
                  <a:xfrm>
                    <a:off x="514731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Connecteur droit 75">
                    <a:extLst>
                      <a:ext uri="{FF2B5EF4-FFF2-40B4-BE49-F238E27FC236}">
                        <a16:creationId xmlns:a16="http://schemas.microsoft.com/office/drawing/2014/main" id="{43BF2E65-E356-8F81-83B4-83940EF224FB}"/>
                      </a:ext>
                    </a:extLst>
                  </p:cNvPr>
                  <p:cNvCxnSpPr/>
                  <p:nvPr/>
                </p:nvCxnSpPr>
                <p:spPr>
                  <a:xfrm>
                    <a:off x="522732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Connecteur droit 76">
                    <a:extLst>
                      <a:ext uri="{FF2B5EF4-FFF2-40B4-BE49-F238E27FC236}">
                        <a16:creationId xmlns:a16="http://schemas.microsoft.com/office/drawing/2014/main" id="{2E27D958-A74C-6D01-B209-9A0525BDAE27}"/>
                      </a:ext>
                    </a:extLst>
                  </p:cNvPr>
                  <p:cNvCxnSpPr/>
                  <p:nvPr/>
                </p:nvCxnSpPr>
                <p:spPr>
                  <a:xfrm>
                    <a:off x="531876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Connecteur droit 77">
                    <a:extLst>
                      <a:ext uri="{FF2B5EF4-FFF2-40B4-BE49-F238E27FC236}">
                        <a16:creationId xmlns:a16="http://schemas.microsoft.com/office/drawing/2014/main" id="{7F425899-DACB-96DB-D487-4E9C2619F373}"/>
                      </a:ext>
                    </a:extLst>
                  </p:cNvPr>
                  <p:cNvCxnSpPr/>
                  <p:nvPr/>
                </p:nvCxnSpPr>
                <p:spPr>
                  <a:xfrm>
                    <a:off x="5641520" y="3507699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Connecteur droit 78">
                    <a:extLst>
                      <a:ext uri="{FF2B5EF4-FFF2-40B4-BE49-F238E27FC236}">
                        <a16:creationId xmlns:a16="http://schemas.microsoft.com/office/drawing/2014/main" id="{2F5D6820-4618-C5A1-618C-515BFAF69BFE}"/>
                      </a:ext>
                    </a:extLst>
                  </p:cNvPr>
                  <p:cNvCxnSpPr/>
                  <p:nvPr/>
                </p:nvCxnSpPr>
                <p:spPr>
                  <a:xfrm>
                    <a:off x="6309360" y="35000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Connecteur droit 79">
                    <a:extLst>
                      <a:ext uri="{FF2B5EF4-FFF2-40B4-BE49-F238E27FC236}">
                        <a16:creationId xmlns:a16="http://schemas.microsoft.com/office/drawing/2014/main" id="{7A29915A-3A04-42F3-E433-D1B877B602DC}"/>
                      </a:ext>
                    </a:extLst>
                  </p:cNvPr>
                  <p:cNvCxnSpPr/>
                  <p:nvPr/>
                </p:nvCxnSpPr>
                <p:spPr>
                  <a:xfrm>
                    <a:off x="639318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Connecteur droit 80">
                    <a:extLst>
                      <a:ext uri="{FF2B5EF4-FFF2-40B4-BE49-F238E27FC236}">
                        <a16:creationId xmlns:a16="http://schemas.microsoft.com/office/drawing/2014/main" id="{C455398D-E70B-804A-DDFF-25E43F2A80A3}"/>
                      </a:ext>
                    </a:extLst>
                  </p:cNvPr>
                  <p:cNvCxnSpPr/>
                  <p:nvPr/>
                </p:nvCxnSpPr>
                <p:spPr>
                  <a:xfrm>
                    <a:off x="6473190" y="34924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Connecteur droit 81">
                    <a:extLst>
                      <a:ext uri="{FF2B5EF4-FFF2-40B4-BE49-F238E27FC236}">
                        <a16:creationId xmlns:a16="http://schemas.microsoft.com/office/drawing/2014/main" id="{5470804C-E363-EAF6-F72F-3667BABC2DC5}"/>
                      </a:ext>
                    </a:extLst>
                  </p:cNvPr>
                  <p:cNvCxnSpPr/>
                  <p:nvPr/>
                </p:nvCxnSpPr>
                <p:spPr>
                  <a:xfrm>
                    <a:off x="6564630" y="34924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Connecteur droit 82">
                    <a:extLst>
                      <a:ext uri="{FF2B5EF4-FFF2-40B4-BE49-F238E27FC236}">
                        <a16:creationId xmlns:a16="http://schemas.microsoft.com/office/drawing/2014/main" id="{3AA982A9-7637-0457-B3DE-486149958A95}"/>
                      </a:ext>
                    </a:extLst>
                  </p:cNvPr>
                  <p:cNvCxnSpPr/>
                  <p:nvPr/>
                </p:nvCxnSpPr>
                <p:spPr>
                  <a:xfrm>
                    <a:off x="591312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Connecteur droit 83">
                    <a:extLst>
                      <a:ext uri="{FF2B5EF4-FFF2-40B4-BE49-F238E27FC236}">
                        <a16:creationId xmlns:a16="http://schemas.microsoft.com/office/drawing/2014/main" id="{CE844FA2-E24D-77DD-5DC4-577110A14F48}"/>
                      </a:ext>
                    </a:extLst>
                  </p:cNvPr>
                  <p:cNvCxnSpPr/>
                  <p:nvPr/>
                </p:nvCxnSpPr>
                <p:spPr>
                  <a:xfrm>
                    <a:off x="598551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Connecteur droit 84">
                    <a:extLst>
                      <a:ext uri="{FF2B5EF4-FFF2-40B4-BE49-F238E27FC236}">
                        <a16:creationId xmlns:a16="http://schemas.microsoft.com/office/drawing/2014/main" id="{FEB5D54B-7E31-4600-47B6-23805FFFA608}"/>
                      </a:ext>
                    </a:extLst>
                  </p:cNvPr>
                  <p:cNvCxnSpPr/>
                  <p:nvPr/>
                </p:nvCxnSpPr>
                <p:spPr>
                  <a:xfrm>
                    <a:off x="6065520" y="34962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Connecteur droit 85">
                    <a:extLst>
                      <a:ext uri="{FF2B5EF4-FFF2-40B4-BE49-F238E27FC236}">
                        <a16:creationId xmlns:a16="http://schemas.microsoft.com/office/drawing/2014/main" id="{92ABFA41-BB3C-1DB5-08DD-3AC68901C478}"/>
                      </a:ext>
                    </a:extLst>
                  </p:cNvPr>
                  <p:cNvCxnSpPr/>
                  <p:nvPr/>
                </p:nvCxnSpPr>
                <p:spPr>
                  <a:xfrm>
                    <a:off x="6156960" y="34962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" name="Connecteur droit 86">
                    <a:extLst>
                      <a:ext uri="{FF2B5EF4-FFF2-40B4-BE49-F238E27FC236}">
                        <a16:creationId xmlns:a16="http://schemas.microsoft.com/office/drawing/2014/main" id="{B3438E54-52E4-174A-A8BE-37224DCEB420}"/>
                      </a:ext>
                    </a:extLst>
                  </p:cNvPr>
                  <p:cNvCxnSpPr/>
                  <p:nvPr/>
                </p:nvCxnSpPr>
                <p:spPr>
                  <a:xfrm>
                    <a:off x="6229350" y="350008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" name="Connecteur droit 87">
                    <a:extLst>
                      <a:ext uri="{FF2B5EF4-FFF2-40B4-BE49-F238E27FC236}">
                        <a16:creationId xmlns:a16="http://schemas.microsoft.com/office/drawing/2014/main" id="{D870DFDC-4F39-242D-0B5B-3D11CA51426A}"/>
                      </a:ext>
                    </a:extLst>
                  </p:cNvPr>
                  <p:cNvCxnSpPr/>
                  <p:nvPr/>
                </p:nvCxnSpPr>
                <p:spPr>
                  <a:xfrm>
                    <a:off x="71323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Connecteur droit 88">
                    <a:extLst>
                      <a:ext uri="{FF2B5EF4-FFF2-40B4-BE49-F238E27FC236}">
                        <a16:creationId xmlns:a16="http://schemas.microsoft.com/office/drawing/2014/main" id="{26FEF06F-8FB0-5DB0-2D7E-CF5C2C7959CD}"/>
                      </a:ext>
                    </a:extLst>
                  </p:cNvPr>
                  <p:cNvCxnSpPr/>
                  <p:nvPr/>
                </p:nvCxnSpPr>
                <p:spPr>
                  <a:xfrm>
                    <a:off x="721614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Connecteur droit 89">
                    <a:extLst>
                      <a:ext uri="{FF2B5EF4-FFF2-40B4-BE49-F238E27FC236}">
                        <a16:creationId xmlns:a16="http://schemas.microsoft.com/office/drawing/2014/main" id="{9BA93710-89EB-0571-46E6-16469652C165}"/>
                      </a:ext>
                    </a:extLst>
                  </p:cNvPr>
                  <p:cNvCxnSpPr/>
                  <p:nvPr/>
                </p:nvCxnSpPr>
                <p:spPr>
                  <a:xfrm>
                    <a:off x="729615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Connecteur droit 90">
                    <a:extLst>
                      <a:ext uri="{FF2B5EF4-FFF2-40B4-BE49-F238E27FC236}">
                        <a16:creationId xmlns:a16="http://schemas.microsoft.com/office/drawing/2014/main" id="{381957FB-2C9A-F0F5-BAA3-653DC9F9E6B4}"/>
                      </a:ext>
                    </a:extLst>
                  </p:cNvPr>
                  <p:cNvCxnSpPr/>
                  <p:nvPr/>
                </p:nvCxnSpPr>
                <p:spPr>
                  <a:xfrm>
                    <a:off x="738759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Connecteur droit 91">
                    <a:extLst>
                      <a:ext uri="{FF2B5EF4-FFF2-40B4-BE49-F238E27FC236}">
                        <a16:creationId xmlns:a16="http://schemas.microsoft.com/office/drawing/2014/main" id="{6632C8B5-CEF6-F24F-DF5C-455965EC9605}"/>
                      </a:ext>
                    </a:extLst>
                  </p:cNvPr>
                  <p:cNvCxnSpPr/>
                  <p:nvPr/>
                </p:nvCxnSpPr>
                <p:spPr>
                  <a:xfrm>
                    <a:off x="673608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Connecteur droit 92">
                    <a:extLst>
                      <a:ext uri="{FF2B5EF4-FFF2-40B4-BE49-F238E27FC236}">
                        <a16:creationId xmlns:a16="http://schemas.microsoft.com/office/drawing/2014/main" id="{F12D25DB-C7AF-1DB3-9DF3-A86659369780}"/>
                      </a:ext>
                    </a:extLst>
                  </p:cNvPr>
                  <p:cNvCxnSpPr/>
                  <p:nvPr/>
                </p:nvCxnSpPr>
                <p:spPr>
                  <a:xfrm>
                    <a:off x="680847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Connecteur droit 93">
                    <a:extLst>
                      <a:ext uri="{FF2B5EF4-FFF2-40B4-BE49-F238E27FC236}">
                        <a16:creationId xmlns:a16="http://schemas.microsoft.com/office/drawing/2014/main" id="{C28A61DE-00D2-9B71-27D7-32F4D630F5D6}"/>
                      </a:ext>
                    </a:extLst>
                  </p:cNvPr>
                  <p:cNvCxnSpPr/>
                  <p:nvPr/>
                </p:nvCxnSpPr>
                <p:spPr>
                  <a:xfrm>
                    <a:off x="688848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Connecteur droit 94">
                    <a:extLst>
                      <a:ext uri="{FF2B5EF4-FFF2-40B4-BE49-F238E27FC236}">
                        <a16:creationId xmlns:a16="http://schemas.microsoft.com/office/drawing/2014/main" id="{79F2D182-4585-6D78-8F93-E1B871A01BD2}"/>
                      </a:ext>
                    </a:extLst>
                  </p:cNvPr>
                  <p:cNvCxnSpPr/>
                  <p:nvPr/>
                </p:nvCxnSpPr>
                <p:spPr>
                  <a:xfrm>
                    <a:off x="697992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Connecteur droit 95">
                    <a:extLst>
                      <a:ext uri="{FF2B5EF4-FFF2-40B4-BE49-F238E27FC236}">
                        <a16:creationId xmlns:a16="http://schemas.microsoft.com/office/drawing/2014/main" id="{F2303BAB-A9E5-61C7-9184-AEABB435CFF0}"/>
                      </a:ext>
                    </a:extLst>
                  </p:cNvPr>
                  <p:cNvCxnSpPr/>
                  <p:nvPr/>
                </p:nvCxnSpPr>
                <p:spPr>
                  <a:xfrm>
                    <a:off x="7052310" y="351151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Connecteur droit 96">
                    <a:extLst>
                      <a:ext uri="{FF2B5EF4-FFF2-40B4-BE49-F238E27FC236}">
                        <a16:creationId xmlns:a16="http://schemas.microsoft.com/office/drawing/2014/main" id="{E5636A9F-5E2B-9033-9587-FB94D369EC6A}"/>
                      </a:ext>
                    </a:extLst>
                  </p:cNvPr>
                  <p:cNvCxnSpPr/>
                  <p:nvPr/>
                </p:nvCxnSpPr>
                <p:spPr>
                  <a:xfrm>
                    <a:off x="799338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Connecteur droit 97">
                    <a:extLst>
                      <a:ext uri="{FF2B5EF4-FFF2-40B4-BE49-F238E27FC236}">
                        <a16:creationId xmlns:a16="http://schemas.microsoft.com/office/drawing/2014/main" id="{8098B852-8060-5B90-20DF-780ADCA3A6E9}"/>
                      </a:ext>
                    </a:extLst>
                  </p:cNvPr>
                  <p:cNvCxnSpPr/>
                  <p:nvPr/>
                </p:nvCxnSpPr>
                <p:spPr>
                  <a:xfrm>
                    <a:off x="807720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Connecteur droit 98">
                    <a:extLst>
                      <a:ext uri="{FF2B5EF4-FFF2-40B4-BE49-F238E27FC236}">
                        <a16:creationId xmlns:a16="http://schemas.microsoft.com/office/drawing/2014/main" id="{26F4BC80-923C-ABC4-760F-82B4ACB24D02}"/>
                      </a:ext>
                    </a:extLst>
                  </p:cNvPr>
                  <p:cNvCxnSpPr/>
                  <p:nvPr/>
                </p:nvCxnSpPr>
                <p:spPr>
                  <a:xfrm>
                    <a:off x="815721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Connecteur droit 99">
                    <a:extLst>
                      <a:ext uri="{FF2B5EF4-FFF2-40B4-BE49-F238E27FC236}">
                        <a16:creationId xmlns:a16="http://schemas.microsoft.com/office/drawing/2014/main" id="{B2A42539-7C21-F187-7DF4-5F0BC8A5D968}"/>
                      </a:ext>
                    </a:extLst>
                  </p:cNvPr>
                  <p:cNvCxnSpPr/>
                  <p:nvPr/>
                </p:nvCxnSpPr>
                <p:spPr>
                  <a:xfrm>
                    <a:off x="824865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Connecteur droit 100">
                    <a:extLst>
                      <a:ext uri="{FF2B5EF4-FFF2-40B4-BE49-F238E27FC236}">
                        <a16:creationId xmlns:a16="http://schemas.microsoft.com/office/drawing/2014/main" id="{71A9B4E3-27A5-69FC-72FE-AB959314358B}"/>
                      </a:ext>
                    </a:extLst>
                  </p:cNvPr>
                  <p:cNvCxnSpPr/>
                  <p:nvPr/>
                </p:nvCxnSpPr>
                <p:spPr>
                  <a:xfrm>
                    <a:off x="759714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Connecteur droit 101">
                    <a:extLst>
                      <a:ext uri="{FF2B5EF4-FFF2-40B4-BE49-F238E27FC236}">
                        <a16:creationId xmlns:a16="http://schemas.microsoft.com/office/drawing/2014/main" id="{1B0B53B1-0877-D9B3-376A-2D8C61B9487B}"/>
                      </a:ext>
                    </a:extLst>
                  </p:cNvPr>
                  <p:cNvCxnSpPr/>
                  <p:nvPr/>
                </p:nvCxnSpPr>
                <p:spPr>
                  <a:xfrm>
                    <a:off x="766953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3" name="Connecteur droit 102">
                    <a:extLst>
                      <a:ext uri="{FF2B5EF4-FFF2-40B4-BE49-F238E27FC236}">
                        <a16:creationId xmlns:a16="http://schemas.microsoft.com/office/drawing/2014/main" id="{5DC5F0E1-E680-647E-9AE3-41BC453F29D9}"/>
                      </a:ext>
                    </a:extLst>
                  </p:cNvPr>
                  <p:cNvCxnSpPr/>
                  <p:nvPr/>
                </p:nvCxnSpPr>
                <p:spPr>
                  <a:xfrm>
                    <a:off x="774954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4" name="Connecteur droit 103">
                    <a:extLst>
                      <a:ext uri="{FF2B5EF4-FFF2-40B4-BE49-F238E27FC236}">
                        <a16:creationId xmlns:a16="http://schemas.microsoft.com/office/drawing/2014/main" id="{7C7D6F87-7E98-BAFB-8843-CD089717B016}"/>
                      </a:ext>
                    </a:extLst>
                  </p:cNvPr>
                  <p:cNvCxnSpPr/>
                  <p:nvPr/>
                </p:nvCxnSpPr>
                <p:spPr>
                  <a:xfrm>
                    <a:off x="784098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5" name="Connecteur droit 104">
                    <a:extLst>
                      <a:ext uri="{FF2B5EF4-FFF2-40B4-BE49-F238E27FC236}">
                        <a16:creationId xmlns:a16="http://schemas.microsoft.com/office/drawing/2014/main" id="{C216AAB4-14DE-4652-CA4E-A0A003B9ADDB}"/>
                      </a:ext>
                    </a:extLst>
                  </p:cNvPr>
                  <p:cNvCxnSpPr/>
                  <p:nvPr/>
                </p:nvCxnSpPr>
                <p:spPr>
                  <a:xfrm>
                    <a:off x="8805996" y="3371523"/>
                    <a:ext cx="0" cy="359511"/>
                  </a:xfrm>
                  <a:prstGeom prst="line">
                    <a:avLst/>
                  </a:prstGeom>
                  <a:ln w="28575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6" name="Connecteur droit 105">
                    <a:extLst>
                      <a:ext uri="{FF2B5EF4-FFF2-40B4-BE49-F238E27FC236}">
                        <a16:creationId xmlns:a16="http://schemas.microsoft.com/office/drawing/2014/main" id="{CE5D9401-5902-3022-D137-1BD19FEB0898}"/>
                      </a:ext>
                    </a:extLst>
                  </p:cNvPr>
                  <p:cNvCxnSpPr/>
                  <p:nvPr/>
                </p:nvCxnSpPr>
                <p:spPr>
                  <a:xfrm>
                    <a:off x="881634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" name="Connecteur droit 106">
                    <a:extLst>
                      <a:ext uri="{FF2B5EF4-FFF2-40B4-BE49-F238E27FC236}">
                        <a16:creationId xmlns:a16="http://schemas.microsoft.com/office/drawing/2014/main" id="{0929A9C9-76D5-205C-E95F-75582A2923F9}"/>
                      </a:ext>
                    </a:extLst>
                  </p:cNvPr>
                  <p:cNvCxnSpPr/>
                  <p:nvPr/>
                </p:nvCxnSpPr>
                <p:spPr>
                  <a:xfrm>
                    <a:off x="890016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" name="Connecteur droit 107">
                    <a:extLst>
                      <a:ext uri="{FF2B5EF4-FFF2-40B4-BE49-F238E27FC236}">
                        <a16:creationId xmlns:a16="http://schemas.microsoft.com/office/drawing/2014/main" id="{1698D93F-DE07-D8F5-9091-0824035B4E19}"/>
                      </a:ext>
                    </a:extLst>
                  </p:cNvPr>
                  <p:cNvCxnSpPr/>
                  <p:nvPr/>
                </p:nvCxnSpPr>
                <p:spPr>
                  <a:xfrm>
                    <a:off x="898017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Connecteur droit 108">
                    <a:extLst>
                      <a:ext uri="{FF2B5EF4-FFF2-40B4-BE49-F238E27FC236}">
                        <a16:creationId xmlns:a16="http://schemas.microsoft.com/office/drawing/2014/main" id="{CC6C4223-450B-7757-E7FF-0D493D1AF483}"/>
                      </a:ext>
                    </a:extLst>
                  </p:cNvPr>
                  <p:cNvCxnSpPr/>
                  <p:nvPr/>
                </p:nvCxnSpPr>
                <p:spPr>
                  <a:xfrm>
                    <a:off x="907161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0" name="Connecteur droit 109">
                    <a:extLst>
                      <a:ext uri="{FF2B5EF4-FFF2-40B4-BE49-F238E27FC236}">
                        <a16:creationId xmlns:a16="http://schemas.microsoft.com/office/drawing/2014/main" id="{2C1FFF52-36CD-F644-0C07-1467640BA8D8}"/>
                      </a:ext>
                    </a:extLst>
                  </p:cNvPr>
                  <p:cNvCxnSpPr/>
                  <p:nvPr/>
                </p:nvCxnSpPr>
                <p:spPr>
                  <a:xfrm>
                    <a:off x="842010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1" name="Connecteur droit 110">
                    <a:extLst>
                      <a:ext uri="{FF2B5EF4-FFF2-40B4-BE49-F238E27FC236}">
                        <a16:creationId xmlns:a16="http://schemas.microsoft.com/office/drawing/2014/main" id="{E8F5AEBD-4A3C-4336-476E-18DD2461BF36}"/>
                      </a:ext>
                    </a:extLst>
                  </p:cNvPr>
                  <p:cNvCxnSpPr/>
                  <p:nvPr/>
                </p:nvCxnSpPr>
                <p:spPr>
                  <a:xfrm>
                    <a:off x="849249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2" name="Connecteur droit 111">
                    <a:extLst>
                      <a:ext uri="{FF2B5EF4-FFF2-40B4-BE49-F238E27FC236}">
                        <a16:creationId xmlns:a16="http://schemas.microsoft.com/office/drawing/2014/main" id="{61694E15-B9DC-7767-AEBD-599B6DC31ACA}"/>
                      </a:ext>
                    </a:extLst>
                  </p:cNvPr>
                  <p:cNvCxnSpPr/>
                  <p:nvPr/>
                </p:nvCxnSpPr>
                <p:spPr>
                  <a:xfrm>
                    <a:off x="857250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" name="Connecteur droit 112">
                    <a:extLst>
                      <a:ext uri="{FF2B5EF4-FFF2-40B4-BE49-F238E27FC236}">
                        <a16:creationId xmlns:a16="http://schemas.microsoft.com/office/drawing/2014/main" id="{753D46B3-55A5-2A87-F452-2209D10132A4}"/>
                      </a:ext>
                    </a:extLst>
                  </p:cNvPr>
                  <p:cNvCxnSpPr/>
                  <p:nvPr/>
                </p:nvCxnSpPr>
                <p:spPr>
                  <a:xfrm>
                    <a:off x="866394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" name="Connecteur droit 113">
                    <a:extLst>
                      <a:ext uri="{FF2B5EF4-FFF2-40B4-BE49-F238E27FC236}">
                        <a16:creationId xmlns:a16="http://schemas.microsoft.com/office/drawing/2014/main" id="{46A4FF99-D43C-DDF0-9B95-6F81E08C5678}"/>
                      </a:ext>
                    </a:extLst>
                  </p:cNvPr>
                  <p:cNvCxnSpPr/>
                  <p:nvPr/>
                </p:nvCxnSpPr>
                <p:spPr>
                  <a:xfrm>
                    <a:off x="8736330" y="352675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6D75A14C-0F48-19CE-8EEA-44D7C9835309}"/>
                    </a:ext>
                  </a:extLst>
                </p:cNvPr>
                <p:cNvSpPr/>
                <p:nvPr/>
              </p:nvSpPr>
              <p:spPr>
                <a:xfrm>
                  <a:off x="2403566" y="3657600"/>
                  <a:ext cx="659125" cy="428029"/>
                </a:xfrm>
                <a:prstGeom prst="roundRect">
                  <a:avLst/>
                </a:prstGeom>
                <a:no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600" dirty="0">
                      <a:solidFill>
                        <a:schemeClr val="accent1"/>
                      </a:solidFill>
                    </a:rPr>
                    <a:t>…….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5D2750DF-090F-BBDC-D485-5FAEBFAAA4DE}"/>
                    </a:ext>
                  </a:extLst>
                </p:cNvPr>
                <p:cNvSpPr/>
                <p:nvPr/>
              </p:nvSpPr>
              <p:spPr>
                <a:xfrm>
                  <a:off x="5152209" y="3661410"/>
                  <a:ext cx="659125" cy="428029"/>
                </a:xfrm>
                <a:prstGeom prst="roundRect">
                  <a:avLst/>
                </a:prstGeom>
                <a:no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600" dirty="0">
                      <a:solidFill>
                        <a:schemeClr val="accent1"/>
                      </a:solidFill>
                    </a:rPr>
                    <a:t>…….</a:t>
                  </a: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81E55902-DDE8-8F88-0A17-82CFF481F65B}"/>
                    </a:ext>
                  </a:extLst>
                </p:cNvPr>
                <p:cNvSpPr/>
                <p:nvPr/>
              </p:nvSpPr>
              <p:spPr>
                <a:xfrm>
                  <a:off x="8562156" y="3708760"/>
                  <a:ext cx="659125" cy="428029"/>
                </a:xfrm>
                <a:prstGeom prst="roundRect">
                  <a:avLst/>
                </a:prstGeom>
                <a:noFill/>
                <a:ln w="1905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600" dirty="0">
                      <a:solidFill>
                        <a:schemeClr val="accent1"/>
                      </a:solidFill>
                    </a:rPr>
                    <a:t>…….</a:t>
                  </a:r>
                </a:p>
              </p:txBody>
            </p:sp>
          </p:grp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CAC9FFB-E720-FDFA-6A12-2F4CD90CE5C0}"/>
                  </a:ext>
                </a:extLst>
              </p:cNvPr>
              <p:cNvSpPr txBox="1"/>
              <p:nvPr/>
            </p:nvSpPr>
            <p:spPr>
              <a:xfrm>
                <a:off x="4229095" y="280035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860</a:t>
                </a: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E773E60-974E-BD73-1726-1BEBFBDEBA83}"/>
                  </a:ext>
                </a:extLst>
              </p:cNvPr>
              <p:cNvSpPr txBox="1"/>
              <p:nvPr/>
            </p:nvSpPr>
            <p:spPr>
              <a:xfrm>
                <a:off x="5353045" y="279273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120</a:t>
                </a: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0C51684F-3804-B543-F51B-1D739B45E4AE}"/>
                  </a:ext>
                </a:extLst>
              </p:cNvPr>
              <p:cNvSpPr txBox="1"/>
              <p:nvPr/>
            </p:nvSpPr>
            <p:spPr>
              <a:xfrm>
                <a:off x="6534145" y="279654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450</a:t>
                </a: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F075C4F4-9B5A-1F7C-3101-8BCC7FE1BE91}"/>
                  </a:ext>
                </a:extLst>
              </p:cNvPr>
              <p:cNvSpPr txBox="1"/>
              <p:nvPr/>
            </p:nvSpPr>
            <p:spPr>
              <a:xfrm>
                <a:off x="5052060" y="2796540"/>
                <a:ext cx="3429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>
                    <a:solidFill>
                      <a:schemeClr val="accent1"/>
                    </a:solidFill>
                  </a:rPr>
                  <a:t>-</a:t>
                </a:r>
                <a:endParaRPr lang="fr-MA" sz="16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D9E3B992-F178-85C4-6916-5AEB33508C8F}"/>
                  </a:ext>
                </a:extLst>
              </p:cNvPr>
              <p:cNvSpPr txBox="1"/>
              <p:nvPr/>
            </p:nvSpPr>
            <p:spPr>
              <a:xfrm>
                <a:off x="6210300" y="2788920"/>
                <a:ext cx="3429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>
                    <a:solidFill>
                      <a:schemeClr val="accent1"/>
                    </a:solidFill>
                  </a:rPr>
                  <a:t>-</a:t>
                </a:r>
                <a:endParaRPr lang="fr-MA" sz="1600" dirty="0">
                  <a:solidFill>
                    <a:schemeClr val="accent1"/>
                  </a:solidFill>
                </a:endParaRPr>
              </a:p>
            </p:txBody>
          </p:sp>
        </p:grp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F491D3B0-2089-A927-4D4F-9B743C355D1C}"/>
                </a:ext>
              </a:extLst>
            </p:cNvPr>
            <p:cNvCxnSpPr/>
            <p:nvPr/>
          </p:nvCxnSpPr>
          <p:spPr>
            <a:xfrm>
              <a:off x="6676756" y="3600769"/>
              <a:ext cx="0" cy="167714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6317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-337452" y="928529"/>
            <a:ext cx="7985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 على الألواح العددين اللذين يحصران العدد المناسب للبطاقة الأولى على المستقيم العددي.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95EA86-418B-3635-98F6-6D4A8DECF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214612C6-A926-CB5A-CBD0-246D1B8A5178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2EE9765-9831-C3A4-780B-90CA6957F4A5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الْعَدَدَيْنِ...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3978661B-0CD0-389A-D01F-21CEB27140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F0D6112-6F8A-867F-9875-A7E9284A8817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34C2D92-555B-CF60-32E0-742C4D963ECE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أَبْحَثُ عَنِ الْعَدَدِ...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2B96ABB1-14CD-392C-0DA9-00E02DAF69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7AA798EA-31CE-C926-6475-3ED1E0C9E79A}"/>
              </a:ext>
            </a:extLst>
          </p:cNvPr>
          <p:cNvGrpSpPr/>
          <p:nvPr/>
        </p:nvGrpSpPr>
        <p:grpSpPr>
          <a:xfrm>
            <a:off x="588138" y="2903221"/>
            <a:ext cx="7831418" cy="2494833"/>
            <a:chOff x="588138" y="2119448"/>
            <a:chExt cx="7831418" cy="2494833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AA552CC-C378-5B98-EEFB-7A930813F396}"/>
                </a:ext>
              </a:extLst>
            </p:cNvPr>
            <p:cNvGrpSpPr/>
            <p:nvPr/>
          </p:nvGrpSpPr>
          <p:grpSpPr>
            <a:xfrm>
              <a:off x="588138" y="2119448"/>
              <a:ext cx="7831418" cy="2494833"/>
              <a:chOff x="1911295" y="2788920"/>
              <a:chExt cx="7831418" cy="2494833"/>
            </a:xfrm>
          </p:grpSpPr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8D684DEB-60B6-0CD2-8039-03B9B24D595F}"/>
                  </a:ext>
                </a:extLst>
              </p:cNvPr>
              <p:cNvGrpSpPr/>
              <p:nvPr/>
            </p:nvGrpSpPr>
            <p:grpSpPr>
              <a:xfrm>
                <a:off x="1911295" y="3657600"/>
                <a:ext cx="7831418" cy="1626153"/>
                <a:chOff x="1911295" y="3657600"/>
                <a:chExt cx="7831418" cy="1626153"/>
              </a:xfrm>
            </p:grpSpPr>
            <p:grpSp>
              <p:nvGrpSpPr>
                <p:cNvPr id="35" name="Groupe 34">
                  <a:extLst>
                    <a:ext uri="{FF2B5EF4-FFF2-40B4-BE49-F238E27FC236}">
                      <a16:creationId xmlns:a16="http://schemas.microsoft.com/office/drawing/2014/main" id="{DD0DAF45-D25E-2F61-8477-EED4D3183E6A}"/>
                    </a:ext>
                  </a:extLst>
                </p:cNvPr>
                <p:cNvGrpSpPr/>
                <p:nvPr/>
              </p:nvGrpSpPr>
              <p:grpSpPr>
                <a:xfrm>
                  <a:off x="1911295" y="3966542"/>
                  <a:ext cx="7831418" cy="1317211"/>
                  <a:chOff x="1831285" y="3212162"/>
                  <a:chExt cx="7831418" cy="1317211"/>
                </a:xfrm>
              </p:grpSpPr>
              <p:grpSp>
                <p:nvGrpSpPr>
                  <p:cNvPr id="40" name="Groupe 39">
                    <a:extLst>
                      <a:ext uri="{FF2B5EF4-FFF2-40B4-BE49-F238E27FC236}">
                        <a16:creationId xmlns:a16="http://schemas.microsoft.com/office/drawing/2014/main" id="{FC405DEA-C974-78F8-735B-30E2BC3B2C09}"/>
                      </a:ext>
                    </a:extLst>
                  </p:cNvPr>
                  <p:cNvGrpSpPr/>
                  <p:nvPr/>
                </p:nvGrpSpPr>
                <p:grpSpPr>
                  <a:xfrm>
                    <a:off x="1831285" y="3212162"/>
                    <a:ext cx="7831418" cy="1317211"/>
                    <a:chOff x="1419805" y="3086432"/>
                    <a:chExt cx="7831418" cy="1317211"/>
                  </a:xfrm>
                </p:grpSpPr>
                <p:pic>
                  <p:nvPicPr>
                    <p:cNvPr id="113" name="Image 112">
                      <a:extLst>
                        <a:ext uri="{FF2B5EF4-FFF2-40B4-BE49-F238E27FC236}">
                          <a16:creationId xmlns:a16="http://schemas.microsoft.com/office/drawing/2014/main" id="{49A491CF-0B53-1BEF-5F4E-05EF0D34A9B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2875711" y="3086432"/>
                      <a:ext cx="6183085" cy="1317211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14" name="ZoneTexte 113">
                      <a:extLst>
                        <a:ext uri="{FF2B5EF4-FFF2-40B4-BE49-F238E27FC236}">
                          <a16:creationId xmlns:a16="http://schemas.microsoft.com/office/drawing/2014/main" id="{FE1BB840-D072-EF98-58AB-E306C834BCC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639390" y="3657595"/>
                      <a:ext cx="1023255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100</a:t>
                      </a:r>
                    </a:p>
                  </p:txBody>
                </p:sp>
                <p:sp>
                  <p:nvSpPr>
                    <p:cNvPr id="115" name="ZoneTexte 114">
                      <a:extLst>
                        <a:ext uri="{FF2B5EF4-FFF2-40B4-BE49-F238E27FC236}">
                          <a16:creationId xmlns:a16="http://schemas.microsoft.com/office/drawing/2014/main" id="{CF573E32-F5E9-AA17-95DA-A446771DF88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21127" y="3668479"/>
                      <a:ext cx="1110344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200</a:t>
                      </a:r>
                    </a:p>
                  </p:txBody>
                </p:sp>
                <p:sp>
                  <p:nvSpPr>
                    <p:cNvPr id="116" name="ZoneTexte 115">
                      <a:extLst>
                        <a:ext uri="{FF2B5EF4-FFF2-40B4-BE49-F238E27FC236}">
                          <a16:creationId xmlns:a16="http://schemas.microsoft.com/office/drawing/2014/main" id="{6F0F759A-8989-4FF9-7EAA-2CDCD09C4D7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98470" y="365759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400</a:t>
                      </a:r>
                    </a:p>
                  </p:txBody>
                </p:sp>
                <p:pic>
                  <p:nvPicPr>
                    <p:cNvPr id="117" name="Image 116">
                      <a:extLst>
                        <a:ext uri="{FF2B5EF4-FFF2-40B4-BE49-F238E27FC236}">
                          <a16:creationId xmlns:a16="http://schemas.microsoft.com/office/drawing/2014/main" id="{B137D4A2-5228-CB59-8D7E-5495939465D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extLst>
                        <a:ext uri="{BEBA8EAE-BF5A-486C-A8C5-ECC9F3942E4B}">
                          <a14:imgProps xmlns:a14="http://schemas.microsoft.com/office/drawing/2010/main">
                            <a14:imgLayer r:embed="rId5">
                              <a14:imgEffect>
                                <a14:colorTemperature colorTemp="59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867548" y="3603164"/>
                      <a:ext cx="1001482" cy="66403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18" name="ZoneTexte 117">
                      <a:extLst>
                        <a:ext uri="{FF2B5EF4-FFF2-40B4-BE49-F238E27FC236}">
                          <a16:creationId xmlns:a16="http://schemas.microsoft.com/office/drawing/2014/main" id="{CD37CF9B-EDD5-E26B-8E17-3911B521530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49380" y="3657598"/>
                      <a:ext cx="84908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300</a:t>
                      </a:r>
                    </a:p>
                  </p:txBody>
                </p:sp>
                <p:sp>
                  <p:nvSpPr>
                    <p:cNvPr id="119" name="ZoneTexte 118">
                      <a:extLst>
                        <a:ext uri="{FF2B5EF4-FFF2-40B4-BE49-F238E27FC236}">
                          <a16:creationId xmlns:a16="http://schemas.microsoft.com/office/drawing/2014/main" id="{0115C9DA-9B50-503E-3BE6-74B027B22F5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723560" y="367664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700</a:t>
                      </a:r>
                    </a:p>
                  </p:txBody>
                </p:sp>
                <p:pic>
                  <p:nvPicPr>
                    <p:cNvPr id="120" name="Image 119">
                      <a:extLst>
                        <a:ext uri="{FF2B5EF4-FFF2-40B4-BE49-F238E27FC236}">
                          <a16:creationId xmlns:a16="http://schemas.microsoft.com/office/drawing/2014/main" id="{559C0B2D-A554-B8B8-3D84-36681766E47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/>
                    <a:stretch>
                      <a:fillRect/>
                    </a:stretch>
                  </p:blipFill>
                  <p:spPr>
                    <a:xfrm>
                      <a:off x="1419805" y="3211976"/>
                      <a:ext cx="1762870" cy="47976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21" name="ZoneTexte 120">
                      <a:extLst>
                        <a:ext uri="{FF2B5EF4-FFF2-40B4-BE49-F238E27FC236}">
                          <a16:creationId xmlns:a16="http://schemas.microsoft.com/office/drawing/2014/main" id="{40EC779B-7968-1E7F-C260-B187BC34D43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445680" y="372998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900</a:t>
                      </a:r>
                    </a:p>
                  </p:txBody>
                </p:sp>
                <p:pic>
                  <p:nvPicPr>
                    <p:cNvPr id="122" name="Image 121" descr="Une image contenant blanc, conception&#10;&#10;Le contenu généré par l’IA peut être incorrect.">
                      <a:extLst>
                        <a:ext uri="{FF2B5EF4-FFF2-40B4-BE49-F238E27FC236}">
                          <a16:creationId xmlns:a16="http://schemas.microsoft.com/office/drawing/2014/main" id="{74547748-77AB-6478-5D83-0D8617119F2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4806281" y="3615199"/>
                      <a:ext cx="1093536" cy="702022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23" name="Image 122" descr="Une image contenant blanc, conception&#10;&#10;Le contenu généré par l’IA peut être incorrect.">
                      <a:extLst>
                        <a:ext uri="{FF2B5EF4-FFF2-40B4-BE49-F238E27FC236}">
                          <a16:creationId xmlns:a16="http://schemas.microsoft.com/office/drawing/2014/main" id="{9F9941A2-8610-E79C-ED99-CD4B7A11BA8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7412321" y="3626629"/>
                      <a:ext cx="1093536" cy="702022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24" name="ZoneTexte 123">
                      <a:extLst>
                        <a:ext uri="{FF2B5EF4-FFF2-40B4-BE49-F238E27FC236}">
                          <a16:creationId xmlns:a16="http://schemas.microsoft.com/office/drawing/2014/main" id="{EF72091E-269F-20DE-F59E-C7D19C1D466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016680" y="366140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500</a:t>
                      </a:r>
                    </a:p>
                  </p:txBody>
                </p:sp>
                <p:sp>
                  <p:nvSpPr>
                    <p:cNvPr id="125" name="ZoneTexte 124">
                      <a:extLst>
                        <a:ext uri="{FF2B5EF4-FFF2-40B4-BE49-F238E27FC236}">
                          <a16:creationId xmlns:a16="http://schemas.microsoft.com/office/drawing/2014/main" id="{B65AC434-4F32-476F-A75B-F1A54CA2139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573190" y="368045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800</a:t>
                      </a:r>
                    </a:p>
                  </p:txBody>
                </p:sp>
                <p:sp>
                  <p:nvSpPr>
                    <p:cNvPr id="126" name="ZoneTexte 125">
                      <a:extLst>
                        <a:ext uri="{FF2B5EF4-FFF2-40B4-BE49-F238E27FC236}">
                          <a16:creationId xmlns:a16="http://schemas.microsoft.com/office/drawing/2014/main" id="{5123B578-AB19-D832-C17E-E0F40C30EB7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15840" y="368045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600</a:t>
                      </a:r>
                    </a:p>
                  </p:txBody>
                </p:sp>
              </p:grpSp>
              <p:cxnSp>
                <p:nvCxnSpPr>
                  <p:cNvPr id="41" name="Connecteur droit 40">
                    <a:extLst>
                      <a:ext uri="{FF2B5EF4-FFF2-40B4-BE49-F238E27FC236}">
                        <a16:creationId xmlns:a16="http://schemas.microsoft.com/office/drawing/2014/main" id="{FB28F0D2-CF3B-E568-79E0-91ED99ABBCE3}"/>
                      </a:ext>
                    </a:extLst>
                  </p:cNvPr>
                  <p:cNvCxnSpPr/>
                  <p:nvPr/>
                </p:nvCxnSpPr>
                <p:spPr>
                  <a:xfrm>
                    <a:off x="294132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Connecteur droit 41">
                    <a:extLst>
                      <a:ext uri="{FF2B5EF4-FFF2-40B4-BE49-F238E27FC236}">
                        <a16:creationId xmlns:a16="http://schemas.microsoft.com/office/drawing/2014/main" id="{2ABD4C57-3DDB-2B19-C4EA-30B25BE827DE}"/>
                      </a:ext>
                    </a:extLst>
                  </p:cNvPr>
                  <p:cNvCxnSpPr/>
                  <p:nvPr/>
                </p:nvCxnSpPr>
                <p:spPr>
                  <a:xfrm>
                    <a:off x="302514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Connecteur droit 42">
                    <a:extLst>
                      <a:ext uri="{FF2B5EF4-FFF2-40B4-BE49-F238E27FC236}">
                        <a16:creationId xmlns:a16="http://schemas.microsoft.com/office/drawing/2014/main" id="{BF77CBB1-0D8D-62DB-5270-50506B679127}"/>
                      </a:ext>
                    </a:extLst>
                  </p:cNvPr>
                  <p:cNvCxnSpPr/>
                  <p:nvPr/>
                </p:nvCxnSpPr>
                <p:spPr>
                  <a:xfrm>
                    <a:off x="310515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Connecteur droit 43">
                    <a:extLst>
                      <a:ext uri="{FF2B5EF4-FFF2-40B4-BE49-F238E27FC236}">
                        <a16:creationId xmlns:a16="http://schemas.microsoft.com/office/drawing/2014/main" id="{FC4753E3-A7FA-C004-CD17-615D57159830}"/>
                      </a:ext>
                    </a:extLst>
                  </p:cNvPr>
                  <p:cNvCxnSpPr/>
                  <p:nvPr/>
                </p:nvCxnSpPr>
                <p:spPr>
                  <a:xfrm>
                    <a:off x="319659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Connecteur droit 44">
                    <a:extLst>
                      <a:ext uri="{FF2B5EF4-FFF2-40B4-BE49-F238E27FC236}">
                        <a16:creationId xmlns:a16="http://schemas.microsoft.com/office/drawing/2014/main" id="{7B83D972-1852-DD6A-742B-4089EB398240}"/>
                      </a:ext>
                    </a:extLst>
                  </p:cNvPr>
                  <p:cNvCxnSpPr/>
                  <p:nvPr/>
                </p:nvCxnSpPr>
                <p:spPr>
                  <a:xfrm>
                    <a:off x="254508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Connecteur droit 45">
                    <a:extLst>
                      <a:ext uri="{FF2B5EF4-FFF2-40B4-BE49-F238E27FC236}">
                        <a16:creationId xmlns:a16="http://schemas.microsoft.com/office/drawing/2014/main" id="{FD052412-262E-B99D-5EEC-B1D4D0DDFD49}"/>
                      </a:ext>
                    </a:extLst>
                  </p:cNvPr>
                  <p:cNvCxnSpPr/>
                  <p:nvPr/>
                </p:nvCxnSpPr>
                <p:spPr>
                  <a:xfrm>
                    <a:off x="353187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Connecteur droit 46">
                    <a:extLst>
                      <a:ext uri="{FF2B5EF4-FFF2-40B4-BE49-F238E27FC236}">
                        <a16:creationId xmlns:a16="http://schemas.microsoft.com/office/drawing/2014/main" id="{7223249B-1F8A-7A18-FB2D-3E1D66574EB8}"/>
                      </a:ext>
                    </a:extLst>
                  </p:cNvPr>
                  <p:cNvCxnSpPr/>
                  <p:nvPr/>
                </p:nvCxnSpPr>
                <p:spPr>
                  <a:xfrm>
                    <a:off x="269748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Connecteur droit 47">
                    <a:extLst>
                      <a:ext uri="{FF2B5EF4-FFF2-40B4-BE49-F238E27FC236}">
                        <a16:creationId xmlns:a16="http://schemas.microsoft.com/office/drawing/2014/main" id="{031748F5-5E51-5B98-EB08-D8D74F81628D}"/>
                      </a:ext>
                    </a:extLst>
                  </p:cNvPr>
                  <p:cNvCxnSpPr/>
                  <p:nvPr/>
                </p:nvCxnSpPr>
                <p:spPr>
                  <a:xfrm>
                    <a:off x="278892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Connecteur droit 48">
                    <a:extLst>
                      <a:ext uri="{FF2B5EF4-FFF2-40B4-BE49-F238E27FC236}">
                        <a16:creationId xmlns:a16="http://schemas.microsoft.com/office/drawing/2014/main" id="{241AF5BF-BA1F-E4E8-2CFF-2457AD5A7C9E}"/>
                      </a:ext>
                    </a:extLst>
                  </p:cNvPr>
                  <p:cNvCxnSpPr/>
                  <p:nvPr/>
                </p:nvCxnSpPr>
                <p:spPr>
                  <a:xfrm>
                    <a:off x="2861310" y="352675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Connecteur droit 49">
                    <a:extLst>
                      <a:ext uri="{FF2B5EF4-FFF2-40B4-BE49-F238E27FC236}">
                        <a16:creationId xmlns:a16="http://schemas.microsoft.com/office/drawing/2014/main" id="{FBE40709-4533-2894-9026-C69862E58A56}"/>
                      </a:ext>
                    </a:extLst>
                  </p:cNvPr>
                  <p:cNvCxnSpPr/>
                  <p:nvPr/>
                </p:nvCxnSpPr>
                <p:spPr>
                  <a:xfrm>
                    <a:off x="376809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Connecteur droit 50">
                    <a:extLst>
                      <a:ext uri="{FF2B5EF4-FFF2-40B4-BE49-F238E27FC236}">
                        <a16:creationId xmlns:a16="http://schemas.microsoft.com/office/drawing/2014/main" id="{BE96ECF9-C296-51FD-D411-04603B1D6108}"/>
                      </a:ext>
                    </a:extLst>
                  </p:cNvPr>
                  <p:cNvCxnSpPr/>
                  <p:nvPr/>
                </p:nvCxnSpPr>
                <p:spPr>
                  <a:xfrm>
                    <a:off x="385191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necteur droit 51">
                    <a:extLst>
                      <a:ext uri="{FF2B5EF4-FFF2-40B4-BE49-F238E27FC236}">
                        <a16:creationId xmlns:a16="http://schemas.microsoft.com/office/drawing/2014/main" id="{FF688B55-1AC0-5400-7672-E608A70E0969}"/>
                      </a:ext>
                    </a:extLst>
                  </p:cNvPr>
                  <p:cNvCxnSpPr/>
                  <p:nvPr/>
                </p:nvCxnSpPr>
                <p:spPr>
                  <a:xfrm>
                    <a:off x="39319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Connecteur droit 52">
                    <a:extLst>
                      <a:ext uri="{FF2B5EF4-FFF2-40B4-BE49-F238E27FC236}">
                        <a16:creationId xmlns:a16="http://schemas.microsoft.com/office/drawing/2014/main" id="{58978822-B7A5-7669-170F-B6612965B806}"/>
                      </a:ext>
                    </a:extLst>
                  </p:cNvPr>
                  <p:cNvCxnSpPr/>
                  <p:nvPr/>
                </p:nvCxnSpPr>
                <p:spPr>
                  <a:xfrm>
                    <a:off x="402336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Connecteur droit 53">
                    <a:extLst>
                      <a:ext uri="{FF2B5EF4-FFF2-40B4-BE49-F238E27FC236}">
                        <a16:creationId xmlns:a16="http://schemas.microsoft.com/office/drawing/2014/main" id="{3452EF1D-1CD1-D124-FDE4-5447CA3F1BBE}"/>
                      </a:ext>
                    </a:extLst>
                  </p:cNvPr>
                  <p:cNvCxnSpPr/>
                  <p:nvPr/>
                </p:nvCxnSpPr>
                <p:spPr>
                  <a:xfrm>
                    <a:off x="337185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Connecteur droit 54">
                    <a:extLst>
                      <a:ext uri="{FF2B5EF4-FFF2-40B4-BE49-F238E27FC236}">
                        <a16:creationId xmlns:a16="http://schemas.microsoft.com/office/drawing/2014/main" id="{0E2BC637-0A25-62ED-E2D3-3D198D0BA9CF}"/>
                      </a:ext>
                    </a:extLst>
                  </p:cNvPr>
                  <p:cNvCxnSpPr/>
                  <p:nvPr/>
                </p:nvCxnSpPr>
                <p:spPr>
                  <a:xfrm>
                    <a:off x="344424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necteur droit 55">
                    <a:extLst>
                      <a:ext uri="{FF2B5EF4-FFF2-40B4-BE49-F238E27FC236}">
                        <a16:creationId xmlns:a16="http://schemas.microsoft.com/office/drawing/2014/main" id="{CB393760-4508-B3BD-21C7-CE8252A63732}"/>
                      </a:ext>
                    </a:extLst>
                  </p:cNvPr>
                  <p:cNvCxnSpPr/>
                  <p:nvPr/>
                </p:nvCxnSpPr>
                <p:spPr>
                  <a:xfrm>
                    <a:off x="2620732" y="3321438"/>
                    <a:ext cx="0" cy="395462"/>
                  </a:xfrm>
                  <a:prstGeom prst="line">
                    <a:avLst/>
                  </a:prstGeom>
                  <a:ln w="28575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cteur droit 56">
                    <a:extLst>
                      <a:ext uri="{FF2B5EF4-FFF2-40B4-BE49-F238E27FC236}">
                        <a16:creationId xmlns:a16="http://schemas.microsoft.com/office/drawing/2014/main" id="{C6CA8A5A-FB80-5045-BC6B-1A8C13847CCB}"/>
                      </a:ext>
                    </a:extLst>
                  </p:cNvPr>
                  <p:cNvCxnSpPr/>
                  <p:nvPr/>
                </p:nvCxnSpPr>
                <p:spPr>
                  <a:xfrm>
                    <a:off x="361569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Connecteur droit 57">
                    <a:extLst>
                      <a:ext uri="{FF2B5EF4-FFF2-40B4-BE49-F238E27FC236}">
                        <a16:creationId xmlns:a16="http://schemas.microsoft.com/office/drawing/2014/main" id="{637244C6-C47B-F1DE-D3FE-DA5BDC4563C0}"/>
                      </a:ext>
                    </a:extLst>
                  </p:cNvPr>
                  <p:cNvCxnSpPr/>
                  <p:nvPr/>
                </p:nvCxnSpPr>
                <p:spPr>
                  <a:xfrm>
                    <a:off x="3688080" y="351913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Connecteur droit 58">
                    <a:extLst>
                      <a:ext uri="{FF2B5EF4-FFF2-40B4-BE49-F238E27FC236}">
                        <a16:creationId xmlns:a16="http://schemas.microsoft.com/office/drawing/2014/main" id="{683A20BF-1B67-2EBB-A8B8-B1CDDD4D9164}"/>
                      </a:ext>
                    </a:extLst>
                  </p:cNvPr>
                  <p:cNvCxnSpPr/>
                  <p:nvPr/>
                </p:nvCxnSpPr>
                <p:spPr>
                  <a:xfrm>
                    <a:off x="459105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Connecteur droit 59">
                    <a:extLst>
                      <a:ext uri="{FF2B5EF4-FFF2-40B4-BE49-F238E27FC236}">
                        <a16:creationId xmlns:a16="http://schemas.microsoft.com/office/drawing/2014/main" id="{4046B71C-4C65-D35E-AA15-8EA3D4997417}"/>
                      </a:ext>
                    </a:extLst>
                  </p:cNvPr>
                  <p:cNvCxnSpPr/>
                  <p:nvPr/>
                </p:nvCxnSpPr>
                <p:spPr>
                  <a:xfrm>
                    <a:off x="467487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Connecteur droit 60">
                    <a:extLst>
                      <a:ext uri="{FF2B5EF4-FFF2-40B4-BE49-F238E27FC236}">
                        <a16:creationId xmlns:a16="http://schemas.microsoft.com/office/drawing/2014/main" id="{E07AE7B0-38C5-FFD4-98FD-19D504A70AE9}"/>
                      </a:ext>
                    </a:extLst>
                  </p:cNvPr>
                  <p:cNvCxnSpPr/>
                  <p:nvPr/>
                </p:nvCxnSpPr>
                <p:spPr>
                  <a:xfrm>
                    <a:off x="475488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necteur droit 61">
                    <a:extLst>
                      <a:ext uri="{FF2B5EF4-FFF2-40B4-BE49-F238E27FC236}">
                        <a16:creationId xmlns:a16="http://schemas.microsoft.com/office/drawing/2014/main" id="{64EE3B28-B1C2-0517-8C5F-94ED027B0848}"/>
                      </a:ext>
                    </a:extLst>
                  </p:cNvPr>
                  <p:cNvCxnSpPr/>
                  <p:nvPr/>
                </p:nvCxnSpPr>
                <p:spPr>
                  <a:xfrm>
                    <a:off x="484632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necteur droit 62">
                    <a:extLst>
                      <a:ext uri="{FF2B5EF4-FFF2-40B4-BE49-F238E27FC236}">
                        <a16:creationId xmlns:a16="http://schemas.microsoft.com/office/drawing/2014/main" id="{2F0DB705-0B79-3DA3-4A25-DB0AE1E5ADBB}"/>
                      </a:ext>
                    </a:extLst>
                  </p:cNvPr>
                  <p:cNvCxnSpPr/>
                  <p:nvPr/>
                </p:nvCxnSpPr>
                <p:spPr>
                  <a:xfrm>
                    <a:off x="419481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Connecteur droit 63">
                    <a:extLst>
                      <a:ext uri="{FF2B5EF4-FFF2-40B4-BE49-F238E27FC236}">
                        <a16:creationId xmlns:a16="http://schemas.microsoft.com/office/drawing/2014/main" id="{F6B520D7-8BE1-D1B9-DB8C-3397BBE2F573}"/>
                      </a:ext>
                    </a:extLst>
                  </p:cNvPr>
                  <p:cNvCxnSpPr/>
                  <p:nvPr/>
                </p:nvCxnSpPr>
                <p:spPr>
                  <a:xfrm>
                    <a:off x="4267200" y="35381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Connecteur droit 64">
                    <a:extLst>
                      <a:ext uri="{FF2B5EF4-FFF2-40B4-BE49-F238E27FC236}">
                        <a16:creationId xmlns:a16="http://schemas.microsoft.com/office/drawing/2014/main" id="{2588B8DC-6B7A-0EA4-E43F-39FC89729313}"/>
                      </a:ext>
                    </a:extLst>
                  </p:cNvPr>
                  <p:cNvCxnSpPr/>
                  <p:nvPr/>
                </p:nvCxnSpPr>
                <p:spPr>
                  <a:xfrm>
                    <a:off x="434721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Connecteur droit 65">
                    <a:extLst>
                      <a:ext uri="{FF2B5EF4-FFF2-40B4-BE49-F238E27FC236}">
                        <a16:creationId xmlns:a16="http://schemas.microsoft.com/office/drawing/2014/main" id="{52A60FB6-394D-3043-116C-B0BC24D57263}"/>
                      </a:ext>
                    </a:extLst>
                  </p:cNvPr>
                  <p:cNvCxnSpPr/>
                  <p:nvPr/>
                </p:nvCxnSpPr>
                <p:spPr>
                  <a:xfrm>
                    <a:off x="443865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66">
                    <a:extLst>
                      <a:ext uri="{FF2B5EF4-FFF2-40B4-BE49-F238E27FC236}">
                        <a16:creationId xmlns:a16="http://schemas.microsoft.com/office/drawing/2014/main" id="{D30B6B35-12C2-E5A2-FA7F-BF0324759038}"/>
                      </a:ext>
                    </a:extLst>
                  </p:cNvPr>
                  <p:cNvCxnSpPr/>
                  <p:nvPr/>
                </p:nvCxnSpPr>
                <p:spPr>
                  <a:xfrm>
                    <a:off x="4511040" y="353056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Connecteur droit 67">
                    <a:extLst>
                      <a:ext uri="{FF2B5EF4-FFF2-40B4-BE49-F238E27FC236}">
                        <a16:creationId xmlns:a16="http://schemas.microsoft.com/office/drawing/2014/main" id="{1CF3427A-C061-27AC-6BDC-9A47DBC09B2C}"/>
                      </a:ext>
                    </a:extLst>
                  </p:cNvPr>
                  <p:cNvCxnSpPr/>
                  <p:nvPr/>
                </p:nvCxnSpPr>
                <p:spPr>
                  <a:xfrm>
                    <a:off x="547116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onnecteur droit 68">
                    <a:extLst>
                      <a:ext uri="{FF2B5EF4-FFF2-40B4-BE49-F238E27FC236}">
                        <a16:creationId xmlns:a16="http://schemas.microsoft.com/office/drawing/2014/main" id="{CA9A7D78-5B05-B165-67F0-746B76B1375B}"/>
                      </a:ext>
                    </a:extLst>
                  </p:cNvPr>
                  <p:cNvCxnSpPr/>
                  <p:nvPr/>
                </p:nvCxnSpPr>
                <p:spPr>
                  <a:xfrm>
                    <a:off x="555498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necteur droit 69">
                    <a:extLst>
                      <a:ext uri="{FF2B5EF4-FFF2-40B4-BE49-F238E27FC236}">
                        <a16:creationId xmlns:a16="http://schemas.microsoft.com/office/drawing/2014/main" id="{A8468651-09F0-FEBE-C418-03F5A7CDB506}"/>
                      </a:ext>
                    </a:extLst>
                  </p:cNvPr>
                  <p:cNvCxnSpPr/>
                  <p:nvPr/>
                </p:nvCxnSpPr>
                <p:spPr>
                  <a:xfrm>
                    <a:off x="5384619" y="3317627"/>
                    <a:ext cx="0" cy="395462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Connecteur droit 70">
                    <a:extLst>
                      <a:ext uri="{FF2B5EF4-FFF2-40B4-BE49-F238E27FC236}">
                        <a16:creationId xmlns:a16="http://schemas.microsoft.com/office/drawing/2014/main" id="{06AE63D4-5C80-012A-C0C6-B4234E52FF67}"/>
                      </a:ext>
                    </a:extLst>
                  </p:cNvPr>
                  <p:cNvCxnSpPr/>
                  <p:nvPr/>
                </p:nvCxnSpPr>
                <p:spPr>
                  <a:xfrm>
                    <a:off x="5726430" y="35000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Connecteur droit 71">
                    <a:extLst>
                      <a:ext uri="{FF2B5EF4-FFF2-40B4-BE49-F238E27FC236}">
                        <a16:creationId xmlns:a16="http://schemas.microsoft.com/office/drawing/2014/main" id="{1B04D1D8-8E35-C5CB-EF54-40ABBAFB4CA9}"/>
                      </a:ext>
                    </a:extLst>
                  </p:cNvPr>
                  <p:cNvCxnSpPr/>
                  <p:nvPr/>
                </p:nvCxnSpPr>
                <p:spPr>
                  <a:xfrm>
                    <a:off x="50749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Connecteur droit 72">
                    <a:extLst>
                      <a:ext uri="{FF2B5EF4-FFF2-40B4-BE49-F238E27FC236}">
                        <a16:creationId xmlns:a16="http://schemas.microsoft.com/office/drawing/2014/main" id="{C9514B59-4B0F-087F-3A9D-9ABE71972BDD}"/>
                      </a:ext>
                    </a:extLst>
                  </p:cNvPr>
                  <p:cNvCxnSpPr/>
                  <p:nvPr/>
                </p:nvCxnSpPr>
                <p:spPr>
                  <a:xfrm>
                    <a:off x="514731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Connecteur droit 73">
                    <a:extLst>
                      <a:ext uri="{FF2B5EF4-FFF2-40B4-BE49-F238E27FC236}">
                        <a16:creationId xmlns:a16="http://schemas.microsoft.com/office/drawing/2014/main" id="{3841812A-FD29-A8B1-6CCF-B42568C85C4F}"/>
                      </a:ext>
                    </a:extLst>
                  </p:cNvPr>
                  <p:cNvCxnSpPr/>
                  <p:nvPr/>
                </p:nvCxnSpPr>
                <p:spPr>
                  <a:xfrm>
                    <a:off x="522732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Connecteur droit 74">
                    <a:extLst>
                      <a:ext uri="{FF2B5EF4-FFF2-40B4-BE49-F238E27FC236}">
                        <a16:creationId xmlns:a16="http://schemas.microsoft.com/office/drawing/2014/main" id="{D4E5EDBD-313E-510E-06C3-726987452805}"/>
                      </a:ext>
                    </a:extLst>
                  </p:cNvPr>
                  <p:cNvCxnSpPr/>
                  <p:nvPr/>
                </p:nvCxnSpPr>
                <p:spPr>
                  <a:xfrm>
                    <a:off x="531876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Connecteur droit 75">
                    <a:extLst>
                      <a:ext uri="{FF2B5EF4-FFF2-40B4-BE49-F238E27FC236}">
                        <a16:creationId xmlns:a16="http://schemas.microsoft.com/office/drawing/2014/main" id="{D5A4BCB3-3264-AA80-F34B-7A34A6933122}"/>
                      </a:ext>
                    </a:extLst>
                  </p:cNvPr>
                  <p:cNvCxnSpPr/>
                  <p:nvPr/>
                </p:nvCxnSpPr>
                <p:spPr>
                  <a:xfrm>
                    <a:off x="5641520" y="3507699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Connecteur droit 76">
                    <a:extLst>
                      <a:ext uri="{FF2B5EF4-FFF2-40B4-BE49-F238E27FC236}">
                        <a16:creationId xmlns:a16="http://schemas.microsoft.com/office/drawing/2014/main" id="{F2B822BB-DE37-0B7C-979F-25194A0AFADF}"/>
                      </a:ext>
                    </a:extLst>
                  </p:cNvPr>
                  <p:cNvCxnSpPr/>
                  <p:nvPr/>
                </p:nvCxnSpPr>
                <p:spPr>
                  <a:xfrm>
                    <a:off x="6309360" y="35000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Connecteur droit 77">
                    <a:extLst>
                      <a:ext uri="{FF2B5EF4-FFF2-40B4-BE49-F238E27FC236}">
                        <a16:creationId xmlns:a16="http://schemas.microsoft.com/office/drawing/2014/main" id="{87382106-F51F-1F7E-2409-1168C3A8947C}"/>
                      </a:ext>
                    </a:extLst>
                  </p:cNvPr>
                  <p:cNvCxnSpPr/>
                  <p:nvPr/>
                </p:nvCxnSpPr>
                <p:spPr>
                  <a:xfrm>
                    <a:off x="639318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Connecteur droit 78">
                    <a:extLst>
                      <a:ext uri="{FF2B5EF4-FFF2-40B4-BE49-F238E27FC236}">
                        <a16:creationId xmlns:a16="http://schemas.microsoft.com/office/drawing/2014/main" id="{666872B7-C106-B96C-D3EE-58FD138417C6}"/>
                      </a:ext>
                    </a:extLst>
                  </p:cNvPr>
                  <p:cNvCxnSpPr/>
                  <p:nvPr/>
                </p:nvCxnSpPr>
                <p:spPr>
                  <a:xfrm>
                    <a:off x="6473190" y="34924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Connecteur droit 79">
                    <a:extLst>
                      <a:ext uri="{FF2B5EF4-FFF2-40B4-BE49-F238E27FC236}">
                        <a16:creationId xmlns:a16="http://schemas.microsoft.com/office/drawing/2014/main" id="{37DC07EB-98FA-8AF1-0C31-E5F043262EAE}"/>
                      </a:ext>
                    </a:extLst>
                  </p:cNvPr>
                  <p:cNvCxnSpPr/>
                  <p:nvPr/>
                </p:nvCxnSpPr>
                <p:spPr>
                  <a:xfrm>
                    <a:off x="6564630" y="34924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Connecteur droit 80">
                    <a:extLst>
                      <a:ext uri="{FF2B5EF4-FFF2-40B4-BE49-F238E27FC236}">
                        <a16:creationId xmlns:a16="http://schemas.microsoft.com/office/drawing/2014/main" id="{2F4BB155-63CD-163A-6C50-41E15D352345}"/>
                      </a:ext>
                    </a:extLst>
                  </p:cNvPr>
                  <p:cNvCxnSpPr/>
                  <p:nvPr/>
                </p:nvCxnSpPr>
                <p:spPr>
                  <a:xfrm>
                    <a:off x="591312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Connecteur droit 81">
                    <a:extLst>
                      <a:ext uri="{FF2B5EF4-FFF2-40B4-BE49-F238E27FC236}">
                        <a16:creationId xmlns:a16="http://schemas.microsoft.com/office/drawing/2014/main" id="{FE4D5E28-4B4E-F960-784D-40C99000F96A}"/>
                      </a:ext>
                    </a:extLst>
                  </p:cNvPr>
                  <p:cNvCxnSpPr/>
                  <p:nvPr/>
                </p:nvCxnSpPr>
                <p:spPr>
                  <a:xfrm>
                    <a:off x="598551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Connecteur droit 82">
                    <a:extLst>
                      <a:ext uri="{FF2B5EF4-FFF2-40B4-BE49-F238E27FC236}">
                        <a16:creationId xmlns:a16="http://schemas.microsoft.com/office/drawing/2014/main" id="{F7D2502F-E4CB-A5CD-F020-F0015BFCDD27}"/>
                      </a:ext>
                    </a:extLst>
                  </p:cNvPr>
                  <p:cNvCxnSpPr/>
                  <p:nvPr/>
                </p:nvCxnSpPr>
                <p:spPr>
                  <a:xfrm>
                    <a:off x="6065520" y="34962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Connecteur droit 83">
                    <a:extLst>
                      <a:ext uri="{FF2B5EF4-FFF2-40B4-BE49-F238E27FC236}">
                        <a16:creationId xmlns:a16="http://schemas.microsoft.com/office/drawing/2014/main" id="{F70EFAD2-5F04-08EA-3B46-39F2ADF0436D}"/>
                      </a:ext>
                    </a:extLst>
                  </p:cNvPr>
                  <p:cNvCxnSpPr/>
                  <p:nvPr/>
                </p:nvCxnSpPr>
                <p:spPr>
                  <a:xfrm>
                    <a:off x="6156960" y="34962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Connecteur droit 84">
                    <a:extLst>
                      <a:ext uri="{FF2B5EF4-FFF2-40B4-BE49-F238E27FC236}">
                        <a16:creationId xmlns:a16="http://schemas.microsoft.com/office/drawing/2014/main" id="{F1895BD1-1F98-2403-B764-7373AC868A81}"/>
                      </a:ext>
                    </a:extLst>
                  </p:cNvPr>
                  <p:cNvCxnSpPr/>
                  <p:nvPr/>
                </p:nvCxnSpPr>
                <p:spPr>
                  <a:xfrm>
                    <a:off x="6229350" y="350008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Connecteur droit 85">
                    <a:extLst>
                      <a:ext uri="{FF2B5EF4-FFF2-40B4-BE49-F238E27FC236}">
                        <a16:creationId xmlns:a16="http://schemas.microsoft.com/office/drawing/2014/main" id="{C1C29BA8-8641-E520-154D-6547F7013408}"/>
                      </a:ext>
                    </a:extLst>
                  </p:cNvPr>
                  <p:cNvCxnSpPr/>
                  <p:nvPr/>
                </p:nvCxnSpPr>
                <p:spPr>
                  <a:xfrm>
                    <a:off x="71323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" name="Connecteur droit 86">
                    <a:extLst>
                      <a:ext uri="{FF2B5EF4-FFF2-40B4-BE49-F238E27FC236}">
                        <a16:creationId xmlns:a16="http://schemas.microsoft.com/office/drawing/2014/main" id="{045FB5F5-F7C6-AA79-2931-32BCEE72142A}"/>
                      </a:ext>
                    </a:extLst>
                  </p:cNvPr>
                  <p:cNvCxnSpPr/>
                  <p:nvPr/>
                </p:nvCxnSpPr>
                <p:spPr>
                  <a:xfrm>
                    <a:off x="721614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" name="Connecteur droit 87">
                    <a:extLst>
                      <a:ext uri="{FF2B5EF4-FFF2-40B4-BE49-F238E27FC236}">
                        <a16:creationId xmlns:a16="http://schemas.microsoft.com/office/drawing/2014/main" id="{2CB4CC93-AC8B-96BB-B3AC-62228AF17588}"/>
                      </a:ext>
                    </a:extLst>
                  </p:cNvPr>
                  <p:cNvCxnSpPr/>
                  <p:nvPr/>
                </p:nvCxnSpPr>
                <p:spPr>
                  <a:xfrm>
                    <a:off x="729615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Connecteur droit 88">
                    <a:extLst>
                      <a:ext uri="{FF2B5EF4-FFF2-40B4-BE49-F238E27FC236}">
                        <a16:creationId xmlns:a16="http://schemas.microsoft.com/office/drawing/2014/main" id="{EBFDC7F1-C4F6-AAA7-A0F9-B2FB188417E2}"/>
                      </a:ext>
                    </a:extLst>
                  </p:cNvPr>
                  <p:cNvCxnSpPr/>
                  <p:nvPr/>
                </p:nvCxnSpPr>
                <p:spPr>
                  <a:xfrm>
                    <a:off x="738759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Connecteur droit 89">
                    <a:extLst>
                      <a:ext uri="{FF2B5EF4-FFF2-40B4-BE49-F238E27FC236}">
                        <a16:creationId xmlns:a16="http://schemas.microsoft.com/office/drawing/2014/main" id="{CE60C416-C6C5-4810-1E1D-68B0D212A9A9}"/>
                      </a:ext>
                    </a:extLst>
                  </p:cNvPr>
                  <p:cNvCxnSpPr/>
                  <p:nvPr/>
                </p:nvCxnSpPr>
                <p:spPr>
                  <a:xfrm>
                    <a:off x="673608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Connecteur droit 90">
                    <a:extLst>
                      <a:ext uri="{FF2B5EF4-FFF2-40B4-BE49-F238E27FC236}">
                        <a16:creationId xmlns:a16="http://schemas.microsoft.com/office/drawing/2014/main" id="{ADC00FE0-8406-D063-E3B0-7260498C5086}"/>
                      </a:ext>
                    </a:extLst>
                  </p:cNvPr>
                  <p:cNvCxnSpPr/>
                  <p:nvPr/>
                </p:nvCxnSpPr>
                <p:spPr>
                  <a:xfrm>
                    <a:off x="680847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Connecteur droit 91">
                    <a:extLst>
                      <a:ext uri="{FF2B5EF4-FFF2-40B4-BE49-F238E27FC236}">
                        <a16:creationId xmlns:a16="http://schemas.microsoft.com/office/drawing/2014/main" id="{1D537CF7-6CF2-1732-167D-B1F6EECC6F33}"/>
                      </a:ext>
                    </a:extLst>
                  </p:cNvPr>
                  <p:cNvCxnSpPr/>
                  <p:nvPr/>
                </p:nvCxnSpPr>
                <p:spPr>
                  <a:xfrm>
                    <a:off x="688848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Connecteur droit 92">
                    <a:extLst>
                      <a:ext uri="{FF2B5EF4-FFF2-40B4-BE49-F238E27FC236}">
                        <a16:creationId xmlns:a16="http://schemas.microsoft.com/office/drawing/2014/main" id="{BF97D423-FEE7-984F-4658-A9B74FCF1199}"/>
                      </a:ext>
                    </a:extLst>
                  </p:cNvPr>
                  <p:cNvCxnSpPr/>
                  <p:nvPr/>
                </p:nvCxnSpPr>
                <p:spPr>
                  <a:xfrm>
                    <a:off x="697992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Connecteur droit 93">
                    <a:extLst>
                      <a:ext uri="{FF2B5EF4-FFF2-40B4-BE49-F238E27FC236}">
                        <a16:creationId xmlns:a16="http://schemas.microsoft.com/office/drawing/2014/main" id="{C7266831-96D8-0E6A-FCEC-F9A28C503376}"/>
                      </a:ext>
                    </a:extLst>
                  </p:cNvPr>
                  <p:cNvCxnSpPr/>
                  <p:nvPr/>
                </p:nvCxnSpPr>
                <p:spPr>
                  <a:xfrm>
                    <a:off x="7052310" y="351151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Connecteur droit 94">
                    <a:extLst>
                      <a:ext uri="{FF2B5EF4-FFF2-40B4-BE49-F238E27FC236}">
                        <a16:creationId xmlns:a16="http://schemas.microsoft.com/office/drawing/2014/main" id="{F795E664-F78D-C8B4-AA9A-1196B70A016D}"/>
                      </a:ext>
                    </a:extLst>
                  </p:cNvPr>
                  <p:cNvCxnSpPr/>
                  <p:nvPr/>
                </p:nvCxnSpPr>
                <p:spPr>
                  <a:xfrm>
                    <a:off x="799338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Connecteur droit 95">
                    <a:extLst>
                      <a:ext uri="{FF2B5EF4-FFF2-40B4-BE49-F238E27FC236}">
                        <a16:creationId xmlns:a16="http://schemas.microsoft.com/office/drawing/2014/main" id="{460CACBD-61C2-81BC-712F-6EEFBD7C6C34}"/>
                      </a:ext>
                    </a:extLst>
                  </p:cNvPr>
                  <p:cNvCxnSpPr/>
                  <p:nvPr/>
                </p:nvCxnSpPr>
                <p:spPr>
                  <a:xfrm>
                    <a:off x="807720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Connecteur droit 96">
                    <a:extLst>
                      <a:ext uri="{FF2B5EF4-FFF2-40B4-BE49-F238E27FC236}">
                        <a16:creationId xmlns:a16="http://schemas.microsoft.com/office/drawing/2014/main" id="{6BA6391A-2B50-74F7-6DBC-09BC68B5241E}"/>
                      </a:ext>
                    </a:extLst>
                  </p:cNvPr>
                  <p:cNvCxnSpPr/>
                  <p:nvPr/>
                </p:nvCxnSpPr>
                <p:spPr>
                  <a:xfrm>
                    <a:off x="815721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Connecteur droit 97">
                    <a:extLst>
                      <a:ext uri="{FF2B5EF4-FFF2-40B4-BE49-F238E27FC236}">
                        <a16:creationId xmlns:a16="http://schemas.microsoft.com/office/drawing/2014/main" id="{0E9BC155-808C-CB40-483D-922AF9D34C2A}"/>
                      </a:ext>
                    </a:extLst>
                  </p:cNvPr>
                  <p:cNvCxnSpPr/>
                  <p:nvPr/>
                </p:nvCxnSpPr>
                <p:spPr>
                  <a:xfrm>
                    <a:off x="824865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Connecteur droit 98">
                    <a:extLst>
                      <a:ext uri="{FF2B5EF4-FFF2-40B4-BE49-F238E27FC236}">
                        <a16:creationId xmlns:a16="http://schemas.microsoft.com/office/drawing/2014/main" id="{9B4C65F1-6F93-B85D-6744-DDD909E437F1}"/>
                      </a:ext>
                    </a:extLst>
                  </p:cNvPr>
                  <p:cNvCxnSpPr/>
                  <p:nvPr/>
                </p:nvCxnSpPr>
                <p:spPr>
                  <a:xfrm>
                    <a:off x="759714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Connecteur droit 99">
                    <a:extLst>
                      <a:ext uri="{FF2B5EF4-FFF2-40B4-BE49-F238E27FC236}">
                        <a16:creationId xmlns:a16="http://schemas.microsoft.com/office/drawing/2014/main" id="{5C6C7A3F-FE7B-E3D7-AD6F-B2CE09E59D18}"/>
                      </a:ext>
                    </a:extLst>
                  </p:cNvPr>
                  <p:cNvCxnSpPr/>
                  <p:nvPr/>
                </p:nvCxnSpPr>
                <p:spPr>
                  <a:xfrm>
                    <a:off x="766953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Connecteur droit 100">
                    <a:extLst>
                      <a:ext uri="{FF2B5EF4-FFF2-40B4-BE49-F238E27FC236}">
                        <a16:creationId xmlns:a16="http://schemas.microsoft.com/office/drawing/2014/main" id="{1FA2A42D-3F26-69BE-C4EA-B0A5E4AAF850}"/>
                      </a:ext>
                    </a:extLst>
                  </p:cNvPr>
                  <p:cNvCxnSpPr/>
                  <p:nvPr/>
                </p:nvCxnSpPr>
                <p:spPr>
                  <a:xfrm>
                    <a:off x="774954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Connecteur droit 101">
                    <a:extLst>
                      <a:ext uri="{FF2B5EF4-FFF2-40B4-BE49-F238E27FC236}">
                        <a16:creationId xmlns:a16="http://schemas.microsoft.com/office/drawing/2014/main" id="{FC265DD6-509C-0C62-5D56-FD72A59AA625}"/>
                      </a:ext>
                    </a:extLst>
                  </p:cNvPr>
                  <p:cNvCxnSpPr/>
                  <p:nvPr/>
                </p:nvCxnSpPr>
                <p:spPr>
                  <a:xfrm>
                    <a:off x="784098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3" name="Connecteur droit 102">
                    <a:extLst>
                      <a:ext uri="{FF2B5EF4-FFF2-40B4-BE49-F238E27FC236}">
                        <a16:creationId xmlns:a16="http://schemas.microsoft.com/office/drawing/2014/main" id="{AC4A233E-98C7-6C9B-6F57-0FFF86BA2494}"/>
                      </a:ext>
                    </a:extLst>
                  </p:cNvPr>
                  <p:cNvCxnSpPr/>
                  <p:nvPr/>
                </p:nvCxnSpPr>
                <p:spPr>
                  <a:xfrm>
                    <a:off x="8805996" y="3371523"/>
                    <a:ext cx="0" cy="359511"/>
                  </a:xfrm>
                  <a:prstGeom prst="line">
                    <a:avLst/>
                  </a:prstGeom>
                  <a:ln w="28575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4" name="Connecteur droit 103">
                    <a:extLst>
                      <a:ext uri="{FF2B5EF4-FFF2-40B4-BE49-F238E27FC236}">
                        <a16:creationId xmlns:a16="http://schemas.microsoft.com/office/drawing/2014/main" id="{C16CF734-CF43-6540-E069-89A8C3DD4283}"/>
                      </a:ext>
                    </a:extLst>
                  </p:cNvPr>
                  <p:cNvCxnSpPr/>
                  <p:nvPr/>
                </p:nvCxnSpPr>
                <p:spPr>
                  <a:xfrm>
                    <a:off x="881634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5" name="Connecteur droit 104">
                    <a:extLst>
                      <a:ext uri="{FF2B5EF4-FFF2-40B4-BE49-F238E27FC236}">
                        <a16:creationId xmlns:a16="http://schemas.microsoft.com/office/drawing/2014/main" id="{83C0270B-60DE-05E0-A369-F4D4FAC51E4F}"/>
                      </a:ext>
                    </a:extLst>
                  </p:cNvPr>
                  <p:cNvCxnSpPr/>
                  <p:nvPr/>
                </p:nvCxnSpPr>
                <p:spPr>
                  <a:xfrm>
                    <a:off x="890016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6" name="Connecteur droit 105">
                    <a:extLst>
                      <a:ext uri="{FF2B5EF4-FFF2-40B4-BE49-F238E27FC236}">
                        <a16:creationId xmlns:a16="http://schemas.microsoft.com/office/drawing/2014/main" id="{0DF5FF74-4138-451C-8FE9-D3EEF04A9513}"/>
                      </a:ext>
                    </a:extLst>
                  </p:cNvPr>
                  <p:cNvCxnSpPr/>
                  <p:nvPr/>
                </p:nvCxnSpPr>
                <p:spPr>
                  <a:xfrm>
                    <a:off x="898017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" name="Connecteur droit 106">
                    <a:extLst>
                      <a:ext uri="{FF2B5EF4-FFF2-40B4-BE49-F238E27FC236}">
                        <a16:creationId xmlns:a16="http://schemas.microsoft.com/office/drawing/2014/main" id="{30FCD045-F590-74A8-2923-781111352396}"/>
                      </a:ext>
                    </a:extLst>
                  </p:cNvPr>
                  <p:cNvCxnSpPr/>
                  <p:nvPr/>
                </p:nvCxnSpPr>
                <p:spPr>
                  <a:xfrm>
                    <a:off x="907161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" name="Connecteur droit 107">
                    <a:extLst>
                      <a:ext uri="{FF2B5EF4-FFF2-40B4-BE49-F238E27FC236}">
                        <a16:creationId xmlns:a16="http://schemas.microsoft.com/office/drawing/2014/main" id="{869AEDE1-8D5D-691D-F711-04A608D8D13F}"/>
                      </a:ext>
                    </a:extLst>
                  </p:cNvPr>
                  <p:cNvCxnSpPr/>
                  <p:nvPr/>
                </p:nvCxnSpPr>
                <p:spPr>
                  <a:xfrm>
                    <a:off x="842010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Connecteur droit 108">
                    <a:extLst>
                      <a:ext uri="{FF2B5EF4-FFF2-40B4-BE49-F238E27FC236}">
                        <a16:creationId xmlns:a16="http://schemas.microsoft.com/office/drawing/2014/main" id="{358ADFA9-57AC-7A64-1DE8-60C785367229}"/>
                      </a:ext>
                    </a:extLst>
                  </p:cNvPr>
                  <p:cNvCxnSpPr/>
                  <p:nvPr/>
                </p:nvCxnSpPr>
                <p:spPr>
                  <a:xfrm>
                    <a:off x="849249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0" name="Connecteur droit 109">
                    <a:extLst>
                      <a:ext uri="{FF2B5EF4-FFF2-40B4-BE49-F238E27FC236}">
                        <a16:creationId xmlns:a16="http://schemas.microsoft.com/office/drawing/2014/main" id="{CDE50C61-2D95-2730-1DCF-A09ACB5963B7}"/>
                      </a:ext>
                    </a:extLst>
                  </p:cNvPr>
                  <p:cNvCxnSpPr/>
                  <p:nvPr/>
                </p:nvCxnSpPr>
                <p:spPr>
                  <a:xfrm>
                    <a:off x="857250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1" name="Connecteur droit 110">
                    <a:extLst>
                      <a:ext uri="{FF2B5EF4-FFF2-40B4-BE49-F238E27FC236}">
                        <a16:creationId xmlns:a16="http://schemas.microsoft.com/office/drawing/2014/main" id="{645835D6-559E-3F9E-7DF6-1297AAB33C28}"/>
                      </a:ext>
                    </a:extLst>
                  </p:cNvPr>
                  <p:cNvCxnSpPr/>
                  <p:nvPr/>
                </p:nvCxnSpPr>
                <p:spPr>
                  <a:xfrm>
                    <a:off x="866394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2" name="Connecteur droit 111">
                    <a:extLst>
                      <a:ext uri="{FF2B5EF4-FFF2-40B4-BE49-F238E27FC236}">
                        <a16:creationId xmlns:a16="http://schemas.microsoft.com/office/drawing/2014/main" id="{45945B59-1157-8720-A327-E6B12A4811F6}"/>
                      </a:ext>
                    </a:extLst>
                  </p:cNvPr>
                  <p:cNvCxnSpPr/>
                  <p:nvPr/>
                </p:nvCxnSpPr>
                <p:spPr>
                  <a:xfrm>
                    <a:off x="8736330" y="352675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7" name="Rectangle : coins arrondis 36">
                  <a:extLst>
                    <a:ext uri="{FF2B5EF4-FFF2-40B4-BE49-F238E27FC236}">
                      <a16:creationId xmlns:a16="http://schemas.microsoft.com/office/drawing/2014/main" id="{7254549E-128B-F3D7-F853-37BD6818A0C0}"/>
                    </a:ext>
                  </a:extLst>
                </p:cNvPr>
                <p:cNvSpPr/>
                <p:nvPr/>
              </p:nvSpPr>
              <p:spPr>
                <a:xfrm>
                  <a:off x="2403566" y="3657600"/>
                  <a:ext cx="659125" cy="428029"/>
                </a:xfrm>
                <a:prstGeom prst="roundRect">
                  <a:avLst/>
                </a:prstGeom>
                <a:noFill/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600" dirty="0">
                      <a:solidFill>
                        <a:schemeClr val="accent1"/>
                      </a:solidFill>
                    </a:rPr>
                    <a:t>…….</a:t>
                  </a:r>
                </a:p>
              </p:txBody>
            </p:sp>
            <p:sp>
              <p:nvSpPr>
                <p:cNvPr id="38" name="Rectangle : coins arrondis 37">
                  <a:extLst>
                    <a:ext uri="{FF2B5EF4-FFF2-40B4-BE49-F238E27FC236}">
                      <a16:creationId xmlns:a16="http://schemas.microsoft.com/office/drawing/2014/main" id="{98D17645-76CB-93E5-E313-77124C050C61}"/>
                    </a:ext>
                  </a:extLst>
                </p:cNvPr>
                <p:cNvSpPr/>
                <p:nvPr/>
              </p:nvSpPr>
              <p:spPr>
                <a:xfrm>
                  <a:off x="5152209" y="3661410"/>
                  <a:ext cx="659125" cy="428029"/>
                </a:xfrm>
                <a:prstGeom prst="roundRect">
                  <a:avLst/>
                </a:prstGeom>
                <a:no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600" dirty="0">
                      <a:solidFill>
                        <a:schemeClr val="accent1"/>
                      </a:solidFill>
                    </a:rPr>
                    <a:t>…….</a:t>
                  </a:r>
                </a:p>
              </p:txBody>
            </p:sp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4274A11D-523D-36FA-D78C-7EAAED733F94}"/>
                    </a:ext>
                  </a:extLst>
                </p:cNvPr>
                <p:cNvSpPr/>
                <p:nvPr/>
              </p:nvSpPr>
              <p:spPr>
                <a:xfrm>
                  <a:off x="8562156" y="3708760"/>
                  <a:ext cx="659125" cy="428029"/>
                </a:xfrm>
                <a:prstGeom prst="roundRect">
                  <a:avLst/>
                </a:prstGeom>
                <a:noFill/>
                <a:ln w="1905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600" dirty="0">
                      <a:solidFill>
                        <a:schemeClr val="accent1"/>
                      </a:solidFill>
                    </a:rPr>
                    <a:t>…….</a:t>
                  </a:r>
                </a:p>
              </p:txBody>
            </p:sp>
          </p:grp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2CADB2F-60F7-9B3A-E114-37B8657A7DA0}"/>
                  </a:ext>
                </a:extLst>
              </p:cNvPr>
              <p:cNvSpPr txBox="1"/>
              <p:nvPr/>
            </p:nvSpPr>
            <p:spPr>
              <a:xfrm>
                <a:off x="4229095" y="280035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860</a:t>
                </a: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438ED51-2085-A44B-020D-AE6D4D0B5DCF}"/>
                  </a:ext>
                </a:extLst>
              </p:cNvPr>
              <p:cNvSpPr txBox="1"/>
              <p:nvPr/>
            </p:nvSpPr>
            <p:spPr>
              <a:xfrm>
                <a:off x="5353045" y="279273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120</a:t>
                </a: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47368516-4354-6772-F830-A11783ED404E}"/>
                  </a:ext>
                </a:extLst>
              </p:cNvPr>
              <p:cNvSpPr txBox="1"/>
              <p:nvPr/>
            </p:nvSpPr>
            <p:spPr>
              <a:xfrm>
                <a:off x="6534145" y="279654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450</a:t>
                </a: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FC52B44-0383-07E0-B502-1D1D2B8CB5CF}"/>
                  </a:ext>
                </a:extLst>
              </p:cNvPr>
              <p:cNvSpPr txBox="1"/>
              <p:nvPr/>
            </p:nvSpPr>
            <p:spPr>
              <a:xfrm>
                <a:off x="5052060" y="2796540"/>
                <a:ext cx="3429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>
                    <a:solidFill>
                      <a:schemeClr val="accent1"/>
                    </a:solidFill>
                  </a:rPr>
                  <a:t>-</a:t>
                </a:r>
                <a:endParaRPr lang="fr-MA" sz="16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0F39C5DF-37FF-AB9D-8704-26B9BED9BBEB}"/>
                  </a:ext>
                </a:extLst>
              </p:cNvPr>
              <p:cNvSpPr txBox="1"/>
              <p:nvPr/>
            </p:nvSpPr>
            <p:spPr>
              <a:xfrm>
                <a:off x="6210300" y="2788920"/>
                <a:ext cx="3429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>
                    <a:solidFill>
                      <a:schemeClr val="accent1"/>
                    </a:solidFill>
                  </a:rPr>
                  <a:t>-</a:t>
                </a:r>
                <a:endParaRPr lang="fr-MA" sz="1600" dirty="0">
                  <a:solidFill>
                    <a:schemeClr val="accent1"/>
                  </a:solidFill>
                </a:endParaRPr>
              </a:p>
            </p:txBody>
          </p:sp>
        </p:grp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072529D3-4F4D-D2F7-A4B5-5C67479D830D}"/>
                </a:ext>
              </a:extLst>
            </p:cNvPr>
            <p:cNvCxnSpPr/>
            <p:nvPr/>
          </p:nvCxnSpPr>
          <p:spPr>
            <a:xfrm>
              <a:off x="6676756" y="3600769"/>
              <a:ext cx="0" cy="167714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8" name="Connecteur droit avec flèche 127">
            <a:extLst>
              <a:ext uri="{FF2B5EF4-FFF2-40B4-BE49-F238E27FC236}">
                <a16:creationId xmlns:a16="http://schemas.microsoft.com/office/drawing/2014/main" id="{AB681C34-E9E1-EF98-EB22-90958C48FED9}"/>
              </a:ext>
            </a:extLst>
          </p:cNvPr>
          <p:cNvCxnSpPr/>
          <p:nvPr/>
        </p:nvCxnSpPr>
        <p:spPr>
          <a:xfrm>
            <a:off x="1404258" y="3238844"/>
            <a:ext cx="0" cy="3912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9" name="Groupe 128">
            <a:extLst>
              <a:ext uri="{FF2B5EF4-FFF2-40B4-BE49-F238E27FC236}">
                <a16:creationId xmlns:a16="http://schemas.microsoft.com/office/drawing/2014/main" id="{B20B6912-09B0-E576-2E38-4B6BC3DEF6D7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130" name="Rectangle : coins arrondis 129">
              <a:extLst>
                <a:ext uri="{FF2B5EF4-FFF2-40B4-BE49-F238E27FC236}">
                  <a16:creationId xmlns:a16="http://schemas.microsoft.com/office/drawing/2014/main" id="{1826BE16-D850-7FE8-2BCD-FD31FCC7D9E1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أَحْصُرُ الْعَدَدَ...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1" name="Oval 80">
              <a:extLst>
                <a:ext uri="{FF2B5EF4-FFF2-40B4-BE49-F238E27FC236}">
                  <a16:creationId xmlns:a16="http://schemas.microsoft.com/office/drawing/2014/main" id="{3C33F8F3-A492-804C-4421-595ADB4F1C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6A1FC-747F-7569-EA34-223D7B8B4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AF9151-EA44-59BD-DA0E-327500342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A4263A9-82D2-12C4-EA32-F661BB25EE12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2E7095-C3B8-1038-57B5-C8FFB3530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4181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638DE-90AB-D867-156F-0E9B4763E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7FC877-630B-1BE5-C470-937F1FC9EDAA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9C35588-5CC8-28A6-F3C8-7BDE281D5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78148A0-C337-7BA1-5B99-0430EA6B4793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25BADCF-5453-4B19-C168-2C70C0399C23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الْعَدَدَيْنِ...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083FA091-78BE-BF62-44C1-72D5983147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76BEDA1-8CC0-2B31-CEE0-781C5272130C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AB441BE-737C-A45C-CD49-4014231A2F2A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أَبْحَثُ عَنِ الْعَدَدِ...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B61DB8E1-40F5-D73D-0D56-DE32DC7FD8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91DBD5F-85C0-FDCF-0315-0D68E515AE3C}"/>
              </a:ext>
            </a:extLst>
          </p:cNvPr>
          <p:cNvGrpSpPr/>
          <p:nvPr/>
        </p:nvGrpSpPr>
        <p:grpSpPr>
          <a:xfrm>
            <a:off x="588138" y="2903221"/>
            <a:ext cx="7831418" cy="2494833"/>
            <a:chOff x="588138" y="2119448"/>
            <a:chExt cx="7831418" cy="2494833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0E7D013F-5001-5B0A-BF84-9E94F00EDBE4}"/>
                </a:ext>
              </a:extLst>
            </p:cNvPr>
            <p:cNvGrpSpPr/>
            <p:nvPr/>
          </p:nvGrpSpPr>
          <p:grpSpPr>
            <a:xfrm>
              <a:off x="588138" y="2119448"/>
              <a:ext cx="7831418" cy="2494833"/>
              <a:chOff x="1911295" y="2788920"/>
              <a:chExt cx="7831418" cy="2494833"/>
            </a:xfrm>
          </p:grpSpPr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8A2C0AFD-4F43-BEFA-302A-0236FE861087}"/>
                  </a:ext>
                </a:extLst>
              </p:cNvPr>
              <p:cNvGrpSpPr/>
              <p:nvPr/>
            </p:nvGrpSpPr>
            <p:grpSpPr>
              <a:xfrm>
                <a:off x="1911295" y="3657600"/>
                <a:ext cx="7831418" cy="1626153"/>
                <a:chOff x="1911295" y="3657600"/>
                <a:chExt cx="7831418" cy="1626153"/>
              </a:xfrm>
            </p:grpSpPr>
            <p:grpSp>
              <p:nvGrpSpPr>
                <p:cNvPr id="32" name="Groupe 31">
                  <a:extLst>
                    <a:ext uri="{FF2B5EF4-FFF2-40B4-BE49-F238E27FC236}">
                      <a16:creationId xmlns:a16="http://schemas.microsoft.com/office/drawing/2014/main" id="{470A4605-B5A9-EA82-FC76-DA28C1A13D0F}"/>
                    </a:ext>
                  </a:extLst>
                </p:cNvPr>
                <p:cNvGrpSpPr/>
                <p:nvPr/>
              </p:nvGrpSpPr>
              <p:grpSpPr>
                <a:xfrm>
                  <a:off x="1911295" y="3966542"/>
                  <a:ext cx="7831418" cy="1317211"/>
                  <a:chOff x="1831285" y="3212162"/>
                  <a:chExt cx="7831418" cy="1317211"/>
                </a:xfrm>
              </p:grpSpPr>
              <p:grpSp>
                <p:nvGrpSpPr>
                  <p:cNvPr id="36" name="Groupe 35">
                    <a:extLst>
                      <a:ext uri="{FF2B5EF4-FFF2-40B4-BE49-F238E27FC236}">
                        <a16:creationId xmlns:a16="http://schemas.microsoft.com/office/drawing/2014/main" id="{E84D027B-5FA5-E7F9-73ED-FCFDE82C84A4}"/>
                      </a:ext>
                    </a:extLst>
                  </p:cNvPr>
                  <p:cNvGrpSpPr/>
                  <p:nvPr/>
                </p:nvGrpSpPr>
                <p:grpSpPr>
                  <a:xfrm>
                    <a:off x="1831285" y="3212162"/>
                    <a:ext cx="7831418" cy="1317211"/>
                    <a:chOff x="1419805" y="3086432"/>
                    <a:chExt cx="7831418" cy="1317211"/>
                  </a:xfrm>
                </p:grpSpPr>
                <p:pic>
                  <p:nvPicPr>
                    <p:cNvPr id="109" name="Image 108">
                      <a:extLst>
                        <a:ext uri="{FF2B5EF4-FFF2-40B4-BE49-F238E27FC236}">
                          <a16:creationId xmlns:a16="http://schemas.microsoft.com/office/drawing/2014/main" id="{B6FA70C8-AFEB-3F08-D495-CDABDA19010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2875711" y="3086432"/>
                      <a:ext cx="6183085" cy="1317211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10" name="ZoneTexte 109">
                      <a:extLst>
                        <a:ext uri="{FF2B5EF4-FFF2-40B4-BE49-F238E27FC236}">
                          <a16:creationId xmlns:a16="http://schemas.microsoft.com/office/drawing/2014/main" id="{D4007A96-C316-E2E8-91F0-729F0AA76E1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639390" y="3657595"/>
                      <a:ext cx="1023255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  <a:latin typeface="Aptos" panose="02110004020202020204"/>
                        </a:rPr>
                        <a:t>100</a:t>
                      </a:r>
                    </a:p>
                  </p:txBody>
                </p:sp>
                <p:sp>
                  <p:nvSpPr>
                    <p:cNvPr id="111" name="ZoneTexte 110">
                      <a:extLst>
                        <a:ext uri="{FF2B5EF4-FFF2-40B4-BE49-F238E27FC236}">
                          <a16:creationId xmlns:a16="http://schemas.microsoft.com/office/drawing/2014/main" id="{6C4A135C-6E73-5276-D7C7-79D57DCBF56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21127" y="3668479"/>
                      <a:ext cx="1110344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  <a:latin typeface="Aptos" panose="02110004020202020204"/>
                        </a:rPr>
                        <a:t>200</a:t>
                      </a:r>
                    </a:p>
                  </p:txBody>
                </p:sp>
                <p:sp>
                  <p:nvSpPr>
                    <p:cNvPr id="112" name="ZoneTexte 111">
                      <a:extLst>
                        <a:ext uri="{FF2B5EF4-FFF2-40B4-BE49-F238E27FC236}">
                          <a16:creationId xmlns:a16="http://schemas.microsoft.com/office/drawing/2014/main" id="{FD9AD543-9B56-6FD1-FF4D-7E4C02E8C47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98470" y="365759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400</a:t>
                      </a:r>
                    </a:p>
                  </p:txBody>
                </p:sp>
                <p:pic>
                  <p:nvPicPr>
                    <p:cNvPr id="113" name="Image 112">
                      <a:extLst>
                        <a:ext uri="{FF2B5EF4-FFF2-40B4-BE49-F238E27FC236}">
                          <a16:creationId xmlns:a16="http://schemas.microsoft.com/office/drawing/2014/main" id="{52F31B5D-6D9A-6A50-9B41-E62BB433652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extLst>
                        <a:ext uri="{BEBA8EAE-BF5A-486C-A8C5-ECC9F3942E4B}">
                          <a14:imgProps xmlns:a14="http://schemas.microsoft.com/office/drawing/2010/main">
                            <a14:imgLayer r:embed="rId5">
                              <a14:imgEffect>
                                <a14:colorTemperature colorTemp="59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867548" y="3603164"/>
                      <a:ext cx="1001482" cy="66403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14" name="ZoneTexte 113">
                      <a:extLst>
                        <a:ext uri="{FF2B5EF4-FFF2-40B4-BE49-F238E27FC236}">
                          <a16:creationId xmlns:a16="http://schemas.microsoft.com/office/drawing/2014/main" id="{7FE693B8-1425-C03A-DA6C-CFB41AB978D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49380" y="3657598"/>
                      <a:ext cx="84908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300</a:t>
                      </a:r>
                    </a:p>
                  </p:txBody>
                </p:sp>
                <p:sp>
                  <p:nvSpPr>
                    <p:cNvPr id="115" name="ZoneTexte 114">
                      <a:extLst>
                        <a:ext uri="{FF2B5EF4-FFF2-40B4-BE49-F238E27FC236}">
                          <a16:creationId xmlns:a16="http://schemas.microsoft.com/office/drawing/2014/main" id="{77C03968-E6D7-D43F-FE22-0BBA6CEAB69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723560" y="367664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700</a:t>
                      </a:r>
                    </a:p>
                  </p:txBody>
                </p:sp>
                <p:pic>
                  <p:nvPicPr>
                    <p:cNvPr id="116" name="Image 115">
                      <a:extLst>
                        <a:ext uri="{FF2B5EF4-FFF2-40B4-BE49-F238E27FC236}">
                          <a16:creationId xmlns:a16="http://schemas.microsoft.com/office/drawing/2014/main" id="{943DF696-4BB4-D2D8-347E-9586281FE76A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/>
                    <a:stretch>
                      <a:fillRect/>
                    </a:stretch>
                  </p:blipFill>
                  <p:spPr>
                    <a:xfrm>
                      <a:off x="1419805" y="3211976"/>
                      <a:ext cx="1762870" cy="47976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17" name="ZoneTexte 116">
                      <a:extLst>
                        <a:ext uri="{FF2B5EF4-FFF2-40B4-BE49-F238E27FC236}">
                          <a16:creationId xmlns:a16="http://schemas.microsoft.com/office/drawing/2014/main" id="{6E6CB047-8955-6872-B609-44E11CE5A31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445680" y="372998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900</a:t>
                      </a:r>
                    </a:p>
                  </p:txBody>
                </p:sp>
                <p:pic>
                  <p:nvPicPr>
                    <p:cNvPr id="118" name="Image 117" descr="Une image contenant blanc, conception&#10;&#10;Le contenu généré par l’IA peut être incorrect.">
                      <a:extLst>
                        <a:ext uri="{FF2B5EF4-FFF2-40B4-BE49-F238E27FC236}">
                          <a16:creationId xmlns:a16="http://schemas.microsoft.com/office/drawing/2014/main" id="{B8F2EA12-6CE6-E770-2ACD-2213BDFA4DF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4806281" y="3615199"/>
                      <a:ext cx="1093536" cy="702022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19" name="Image 118" descr="Une image contenant blanc, conception&#10;&#10;Le contenu généré par l’IA peut être incorrect.">
                      <a:extLst>
                        <a:ext uri="{FF2B5EF4-FFF2-40B4-BE49-F238E27FC236}">
                          <a16:creationId xmlns:a16="http://schemas.microsoft.com/office/drawing/2014/main" id="{64100E0F-7F3C-B450-7EED-2E6075B1A0C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7412321" y="3626629"/>
                      <a:ext cx="1093536" cy="702022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20" name="ZoneTexte 119">
                      <a:extLst>
                        <a:ext uri="{FF2B5EF4-FFF2-40B4-BE49-F238E27FC236}">
                          <a16:creationId xmlns:a16="http://schemas.microsoft.com/office/drawing/2014/main" id="{ED36627C-01A5-EC53-565E-2764A265D42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016680" y="366140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500</a:t>
                      </a:r>
                    </a:p>
                  </p:txBody>
                </p:sp>
                <p:sp>
                  <p:nvSpPr>
                    <p:cNvPr id="121" name="ZoneTexte 120">
                      <a:extLst>
                        <a:ext uri="{FF2B5EF4-FFF2-40B4-BE49-F238E27FC236}">
                          <a16:creationId xmlns:a16="http://schemas.microsoft.com/office/drawing/2014/main" id="{2B88BB63-C54D-3236-99A2-65162A227FC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573190" y="368045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800</a:t>
                      </a:r>
                    </a:p>
                  </p:txBody>
                </p:sp>
                <p:sp>
                  <p:nvSpPr>
                    <p:cNvPr id="122" name="ZoneTexte 121">
                      <a:extLst>
                        <a:ext uri="{FF2B5EF4-FFF2-40B4-BE49-F238E27FC236}">
                          <a16:creationId xmlns:a16="http://schemas.microsoft.com/office/drawing/2014/main" id="{3F24E39B-C925-6D45-07E7-D7CC8BD2D04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15840" y="368045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600</a:t>
                      </a:r>
                    </a:p>
                  </p:txBody>
                </p:sp>
              </p:grpSp>
              <p:cxnSp>
                <p:nvCxnSpPr>
                  <p:cNvPr id="37" name="Connecteur droit 36">
                    <a:extLst>
                      <a:ext uri="{FF2B5EF4-FFF2-40B4-BE49-F238E27FC236}">
                        <a16:creationId xmlns:a16="http://schemas.microsoft.com/office/drawing/2014/main" id="{A544653B-5DF7-3141-EA45-258F4A347C7D}"/>
                      </a:ext>
                    </a:extLst>
                  </p:cNvPr>
                  <p:cNvCxnSpPr/>
                  <p:nvPr/>
                </p:nvCxnSpPr>
                <p:spPr>
                  <a:xfrm>
                    <a:off x="294132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Connecteur droit 37">
                    <a:extLst>
                      <a:ext uri="{FF2B5EF4-FFF2-40B4-BE49-F238E27FC236}">
                        <a16:creationId xmlns:a16="http://schemas.microsoft.com/office/drawing/2014/main" id="{575ECD4C-867E-6052-C3AF-A86D254359F9}"/>
                      </a:ext>
                    </a:extLst>
                  </p:cNvPr>
                  <p:cNvCxnSpPr/>
                  <p:nvPr/>
                </p:nvCxnSpPr>
                <p:spPr>
                  <a:xfrm>
                    <a:off x="302514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Connecteur droit 38">
                    <a:extLst>
                      <a:ext uri="{FF2B5EF4-FFF2-40B4-BE49-F238E27FC236}">
                        <a16:creationId xmlns:a16="http://schemas.microsoft.com/office/drawing/2014/main" id="{A089C02E-04DB-24D4-AB91-B38BD0116CB3}"/>
                      </a:ext>
                    </a:extLst>
                  </p:cNvPr>
                  <p:cNvCxnSpPr/>
                  <p:nvPr/>
                </p:nvCxnSpPr>
                <p:spPr>
                  <a:xfrm>
                    <a:off x="310515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Connecteur droit 39">
                    <a:extLst>
                      <a:ext uri="{FF2B5EF4-FFF2-40B4-BE49-F238E27FC236}">
                        <a16:creationId xmlns:a16="http://schemas.microsoft.com/office/drawing/2014/main" id="{7A144F5F-8D9C-4BAD-F266-2B77147075E4}"/>
                      </a:ext>
                    </a:extLst>
                  </p:cNvPr>
                  <p:cNvCxnSpPr/>
                  <p:nvPr/>
                </p:nvCxnSpPr>
                <p:spPr>
                  <a:xfrm>
                    <a:off x="319659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Connecteur droit 40">
                    <a:extLst>
                      <a:ext uri="{FF2B5EF4-FFF2-40B4-BE49-F238E27FC236}">
                        <a16:creationId xmlns:a16="http://schemas.microsoft.com/office/drawing/2014/main" id="{8D6DF3ED-29AE-DEC9-0ABC-4CF4A2CBAE55}"/>
                      </a:ext>
                    </a:extLst>
                  </p:cNvPr>
                  <p:cNvCxnSpPr/>
                  <p:nvPr/>
                </p:nvCxnSpPr>
                <p:spPr>
                  <a:xfrm>
                    <a:off x="254508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Connecteur droit 41">
                    <a:extLst>
                      <a:ext uri="{FF2B5EF4-FFF2-40B4-BE49-F238E27FC236}">
                        <a16:creationId xmlns:a16="http://schemas.microsoft.com/office/drawing/2014/main" id="{CF5F320D-202D-B98A-B21D-641D00728A0A}"/>
                      </a:ext>
                    </a:extLst>
                  </p:cNvPr>
                  <p:cNvCxnSpPr/>
                  <p:nvPr/>
                </p:nvCxnSpPr>
                <p:spPr>
                  <a:xfrm>
                    <a:off x="353187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Connecteur droit 42">
                    <a:extLst>
                      <a:ext uri="{FF2B5EF4-FFF2-40B4-BE49-F238E27FC236}">
                        <a16:creationId xmlns:a16="http://schemas.microsoft.com/office/drawing/2014/main" id="{4BE84D7D-DD70-0339-FF2D-637EB67A65EA}"/>
                      </a:ext>
                    </a:extLst>
                  </p:cNvPr>
                  <p:cNvCxnSpPr/>
                  <p:nvPr/>
                </p:nvCxnSpPr>
                <p:spPr>
                  <a:xfrm>
                    <a:off x="269748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Connecteur droit 43">
                    <a:extLst>
                      <a:ext uri="{FF2B5EF4-FFF2-40B4-BE49-F238E27FC236}">
                        <a16:creationId xmlns:a16="http://schemas.microsoft.com/office/drawing/2014/main" id="{BF1A5F69-B530-A281-90A6-BB127E104D66}"/>
                      </a:ext>
                    </a:extLst>
                  </p:cNvPr>
                  <p:cNvCxnSpPr/>
                  <p:nvPr/>
                </p:nvCxnSpPr>
                <p:spPr>
                  <a:xfrm>
                    <a:off x="278892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Connecteur droit 44">
                    <a:extLst>
                      <a:ext uri="{FF2B5EF4-FFF2-40B4-BE49-F238E27FC236}">
                        <a16:creationId xmlns:a16="http://schemas.microsoft.com/office/drawing/2014/main" id="{36933EE1-666E-490F-CEDA-E5FD757C8656}"/>
                      </a:ext>
                    </a:extLst>
                  </p:cNvPr>
                  <p:cNvCxnSpPr/>
                  <p:nvPr/>
                </p:nvCxnSpPr>
                <p:spPr>
                  <a:xfrm>
                    <a:off x="2861310" y="352675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Connecteur droit 45">
                    <a:extLst>
                      <a:ext uri="{FF2B5EF4-FFF2-40B4-BE49-F238E27FC236}">
                        <a16:creationId xmlns:a16="http://schemas.microsoft.com/office/drawing/2014/main" id="{3EEA31B4-250E-F9FD-2E15-296FEC62D0DF}"/>
                      </a:ext>
                    </a:extLst>
                  </p:cNvPr>
                  <p:cNvCxnSpPr/>
                  <p:nvPr/>
                </p:nvCxnSpPr>
                <p:spPr>
                  <a:xfrm>
                    <a:off x="376809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Connecteur droit 46">
                    <a:extLst>
                      <a:ext uri="{FF2B5EF4-FFF2-40B4-BE49-F238E27FC236}">
                        <a16:creationId xmlns:a16="http://schemas.microsoft.com/office/drawing/2014/main" id="{68E29F24-56C9-16CA-BA7C-DF9698921D1D}"/>
                      </a:ext>
                    </a:extLst>
                  </p:cNvPr>
                  <p:cNvCxnSpPr/>
                  <p:nvPr/>
                </p:nvCxnSpPr>
                <p:spPr>
                  <a:xfrm>
                    <a:off x="385191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Connecteur droit 47">
                    <a:extLst>
                      <a:ext uri="{FF2B5EF4-FFF2-40B4-BE49-F238E27FC236}">
                        <a16:creationId xmlns:a16="http://schemas.microsoft.com/office/drawing/2014/main" id="{F0419EE1-62E1-DFAE-3F48-BECA26D85B69}"/>
                      </a:ext>
                    </a:extLst>
                  </p:cNvPr>
                  <p:cNvCxnSpPr/>
                  <p:nvPr/>
                </p:nvCxnSpPr>
                <p:spPr>
                  <a:xfrm>
                    <a:off x="39319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Connecteur droit 48">
                    <a:extLst>
                      <a:ext uri="{FF2B5EF4-FFF2-40B4-BE49-F238E27FC236}">
                        <a16:creationId xmlns:a16="http://schemas.microsoft.com/office/drawing/2014/main" id="{C3D605A4-E0E8-D688-14AA-23879D9713AE}"/>
                      </a:ext>
                    </a:extLst>
                  </p:cNvPr>
                  <p:cNvCxnSpPr/>
                  <p:nvPr/>
                </p:nvCxnSpPr>
                <p:spPr>
                  <a:xfrm>
                    <a:off x="402336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Connecteur droit 49">
                    <a:extLst>
                      <a:ext uri="{FF2B5EF4-FFF2-40B4-BE49-F238E27FC236}">
                        <a16:creationId xmlns:a16="http://schemas.microsoft.com/office/drawing/2014/main" id="{794D9F0A-A24A-FF94-D53D-8825553C306D}"/>
                      </a:ext>
                    </a:extLst>
                  </p:cNvPr>
                  <p:cNvCxnSpPr/>
                  <p:nvPr/>
                </p:nvCxnSpPr>
                <p:spPr>
                  <a:xfrm>
                    <a:off x="337185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Connecteur droit 50">
                    <a:extLst>
                      <a:ext uri="{FF2B5EF4-FFF2-40B4-BE49-F238E27FC236}">
                        <a16:creationId xmlns:a16="http://schemas.microsoft.com/office/drawing/2014/main" id="{30A1217A-3EF0-E481-8DC7-BF25B52B0DDC}"/>
                      </a:ext>
                    </a:extLst>
                  </p:cNvPr>
                  <p:cNvCxnSpPr/>
                  <p:nvPr/>
                </p:nvCxnSpPr>
                <p:spPr>
                  <a:xfrm>
                    <a:off x="344424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necteur droit 51">
                    <a:extLst>
                      <a:ext uri="{FF2B5EF4-FFF2-40B4-BE49-F238E27FC236}">
                        <a16:creationId xmlns:a16="http://schemas.microsoft.com/office/drawing/2014/main" id="{90AFC3C8-2215-F604-2D74-DE38A48A9AB0}"/>
                      </a:ext>
                    </a:extLst>
                  </p:cNvPr>
                  <p:cNvCxnSpPr/>
                  <p:nvPr/>
                </p:nvCxnSpPr>
                <p:spPr>
                  <a:xfrm>
                    <a:off x="2620732" y="3321438"/>
                    <a:ext cx="0" cy="395462"/>
                  </a:xfrm>
                  <a:prstGeom prst="line">
                    <a:avLst/>
                  </a:prstGeom>
                  <a:ln w="28575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Connecteur droit 52">
                    <a:extLst>
                      <a:ext uri="{FF2B5EF4-FFF2-40B4-BE49-F238E27FC236}">
                        <a16:creationId xmlns:a16="http://schemas.microsoft.com/office/drawing/2014/main" id="{798645C3-957F-E697-A65D-22219E9E28F0}"/>
                      </a:ext>
                    </a:extLst>
                  </p:cNvPr>
                  <p:cNvCxnSpPr/>
                  <p:nvPr/>
                </p:nvCxnSpPr>
                <p:spPr>
                  <a:xfrm>
                    <a:off x="361569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Connecteur droit 53">
                    <a:extLst>
                      <a:ext uri="{FF2B5EF4-FFF2-40B4-BE49-F238E27FC236}">
                        <a16:creationId xmlns:a16="http://schemas.microsoft.com/office/drawing/2014/main" id="{97C138EE-A5C2-423D-3750-DB0E097454BE}"/>
                      </a:ext>
                    </a:extLst>
                  </p:cNvPr>
                  <p:cNvCxnSpPr/>
                  <p:nvPr/>
                </p:nvCxnSpPr>
                <p:spPr>
                  <a:xfrm>
                    <a:off x="3688080" y="351913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Connecteur droit 54">
                    <a:extLst>
                      <a:ext uri="{FF2B5EF4-FFF2-40B4-BE49-F238E27FC236}">
                        <a16:creationId xmlns:a16="http://schemas.microsoft.com/office/drawing/2014/main" id="{2BA89E56-C8E6-9CEB-D738-62FAE47D986E}"/>
                      </a:ext>
                    </a:extLst>
                  </p:cNvPr>
                  <p:cNvCxnSpPr/>
                  <p:nvPr/>
                </p:nvCxnSpPr>
                <p:spPr>
                  <a:xfrm>
                    <a:off x="459105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necteur droit 55">
                    <a:extLst>
                      <a:ext uri="{FF2B5EF4-FFF2-40B4-BE49-F238E27FC236}">
                        <a16:creationId xmlns:a16="http://schemas.microsoft.com/office/drawing/2014/main" id="{DFDE75AC-9E97-E7F5-B26E-196D5F7C17D3}"/>
                      </a:ext>
                    </a:extLst>
                  </p:cNvPr>
                  <p:cNvCxnSpPr/>
                  <p:nvPr/>
                </p:nvCxnSpPr>
                <p:spPr>
                  <a:xfrm>
                    <a:off x="467487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cteur droit 56">
                    <a:extLst>
                      <a:ext uri="{FF2B5EF4-FFF2-40B4-BE49-F238E27FC236}">
                        <a16:creationId xmlns:a16="http://schemas.microsoft.com/office/drawing/2014/main" id="{0012B876-43AC-FE12-7837-A9B89B540FE9}"/>
                      </a:ext>
                    </a:extLst>
                  </p:cNvPr>
                  <p:cNvCxnSpPr/>
                  <p:nvPr/>
                </p:nvCxnSpPr>
                <p:spPr>
                  <a:xfrm>
                    <a:off x="475488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Connecteur droit 57">
                    <a:extLst>
                      <a:ext uri="{FF2B5EF4-FFF2-40B4-BE49-F238E27FC236}">
                        <a16:creationId xmlns:a16="http://schemas.microsoft.com/office/drawing/2014/main" id="{57B91E49-1354-0D51-11FB-F61974D18C41}"/>
                      </a:ext>
                    </a:extLst>
                  </p:cNvPr>
                  <p:cNvCxnSpPr/>
                  <p:nvPr/>
                </p:nvCxnSpPr>
                <p:spPr>
                  <a:xfrm>
                    <a:off x="484632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Connecteur droit 58">
                    <a:extLst>
                      <a:ext uri="{FF2B5EF4-FFF2-40B4-BE49-F238E27FC236}">
                        <a16:creationId xmlns:a16="http://schemas.microsoft.com/office/drawing/2014/main" id="{38214E70-B02D-D9B4-D236-689E2F8E52F6}"/>
                      </a:ext>
                    </a:extLst>
                  </p:cNvPr>
                  <p:cNvCxnSpPr/>
                  <p:nvPr/>
                </p:nvCxnSpPr>
                <p:spPr>
                  <a:xfrm>
                    <a:off x="419481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Connecteur droit 59">
                    <a:extLst>
                      <a:ext uri="{FF2B5EF4-FFF2-40B4-BE49-F238E27FC236}">
                        <a16:creationId xmlns:a16="http://schemas.microsoft.com/office/drawing/2014/main" id="{541EB052-0716-0D4F-4E45-0966FC59092B}"/>
                      </a:ext>
                    </a:extLst>
                  </p:cNvPr>
                  <p:cNvCxnSpPr/>
                  <p:nvPr/>
                </p:nvCxnSpPr>
                <p:spPr>
                  <a:xfrm>
                    <a:off x="4267200" y="35381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Connecteur droit 60">
                    <a:extLst>
                      <a:ext uri="{FF2B5EF4-FFF2-40B4-BE49-F238E27FC236}">
                        <a16:creationId xmlns:a16="http://schemas.microsoft.com/office/drawing/2014/main" id="{03AC9AFC-DA8D-E395-8345-8EC086BFD07A}"/>
                      </a:ext>
                    </a:extLst>
                  </p:cNvPr>
                  <p:cNvCxnSpPr/>
                  <p:nvPr/>
                </p:nvCxnSpPr>
                <p:spPr>
                  <a:xfrm>
                    <a:off x="434721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necteur droit 61">
                    <a:extLst>
                      <a:ext uri="{FF2B5EF4-FFF2-40B4-BE49-F238E27FC236}">
                        <a16:creationId xmlns:a16="http://schemas.microsoft.com/office/drawing/2014/main" id="{ABADCF3A-18E6-8EC6-5A3B-9F832A940C34}"/>
                      </a:ext>
                    </a:extLst>
                  </p:cNvPr>
                  <p:cNvCxnSpPr/>
                  <p:nvPr/>
                </p:nvCxnSpPr>
                <p:spPr>
                  <a:xfrm>
                    <a:off x="443865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necteur droit 62">
                    <a:extLst>
                      <a:ext uri="{FF2B5EF4-FFF2-40B4-BE49-F238E27FC236}">
                        <a16:creationId xmlns:a16="http://schemas.microsoft.com/office/drawing/2014/main" id="{A35163EE-D022-7B5F-414E-CB265F2DCC47}"/>
                      </a:ext>
                    </a:extLst>
                  </p:cNvPr>
                  <p:cNvCxnSpPr/>
                  <p:nvPr/>
                </p:nvCxnSpPr>
                <p:spPr>
                  <a:xfrm>
                    <a:off x="4511040" y="353056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Connecteur droit 63">
                    <a:extLst>
                      <a:ext uri="{FF2B5EF4-FFF2-40B4-BE49-F238E27FC236}">
                        <a16:creationId xmlns:a16="http://schemas.microsoft.com/office/drawing/2014/main" id="{568500BC-6E15-72E6-FF5D-F89111877996}"/>
                      </a:ext>
                    </a:extLst>
                  </p:cNvPr>
                  <p:cNvCxnSpPr/>
                  <p:nvPr/>
                </p:nvCxnSpPr>
                <p:spPr>
                  <a:xfrm>
                    <a:off x="547116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Connecteur droit 64">
                    <a:extLst>
                      <a:ext uri="{FF2B5EF4-FFF2-40B4-BE49-F238E27FC236}">
                        <a16:creationId xmlns:a16="http://schemas.microsoft.com/office/drawing/2014/main" id="{290D9AAF-FE60-381D-F428-D31FE7CDE882}"/>
                      </a:ext>
                    </a:extLst>
                  </p:cNvPr>
                  <p:cNvCxnSpPr/>
                  <p:nvPr/>
                </p:nvCxnSpPr>
                <p:spPr>
                  <a:xfrm>
                    <a:off x="555498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Connecteur droit 65">
                    <a:extLst>
                      <a:ext uri="{FF2B5EF4-FFF2-40B4-BE49-F238E27FC236}">
                        <a16:creationId xmlns:a16="http://schemas.microsoft.com/office/drawing/2014/main" id="{27E1F84C-62A6-B51F-517D-7D2D2B8745E9}"/>
                      </a:ext>
                    </a:extLst>
                  </p:cNvPr>
                  <p:cNvCxnSpPr/>
                  <p:nvPr/>
                </p:nvCxnSpPr>
                <p:spPr>
                  <a:xfrm>
                    <a:off x="5384619" y="3317627"/>
                    <a:ext cx="0" cy="395462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66">
                    <a:extLst>
                      <a:ext uri="{FF2B5EF4-FFF2-40B4-BE49-F238E27FC236}">
                        <a16:creationId xmlns:a16="http://schemas.microsoft.com/office/drawing/2014/main" id="{FD47460E-FFF6-F475-9726-7DD2BABF84BC}"/>
                      </a:ext>
                    </a:extLst>
                  </p:cNvPr>
                  <p:cNvCxnSpPr/>
                  <p:nvPr/>
                </p:nvCxnSpPr>
                <p:spPr>
                  <a:xfrm>
                    <a:off x="5726430" y="35000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Connecteur droit 67">
                    <a:extLst>
                      <a:ext uri="{FF2B5EF4-FFF2-40B4-BE49-F238E27FC236}">
                        <a16:creationId xmlns:a16="http://schemas.microsoft.com/office/drawing/2014/main" id="{5EF3E387-3539-DBA1-DE70-6BCB71BB892C}"/>
                      </a:ext>
                    </a:extLst>
                  </p:cNvPr>
                  <p:cNvCxnSpPr/>
                  <p:nvPr/>
                </p:nvCxnSpPr>
                <p:spPr>
                  <a:xfrm>
                    <a:off x="50749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onnecteur droit 68">
                    <a:extLst>
                      <a:ext uri="{FF2B5EF4-FFF2-40B4-BE49-F238E27FC236}">
                        <a16:creationId xmlns:a16="http://schemas.microsoft.com/office/drawing/2014/main" id="{AF77D060-9776-026A-2897-D0F33C94A480}"/>
                      </a:ext>
                    </a:extLst>
                  </p:cNvPr>
                  <p:cNvCxnSpPr/>
                  <p:nvPr/>
                </p:nvCxnSpPr>
                <p:spPr>
                  <a:xfrm>
                    <a:off x="514731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necteur droit 69">
                    <a:extLst>
                      <a:ext uri="{FF2B5EF4-FFF2-40B4-BE49-F238E27FC236}">
                        <a16:creationId xmlns:a16="http://schemas.microsoft.com/office/drawing/2014/main" id="{ED1102DB-F6BD-FB0C-F3EF-0E043E7C31DC}"/>
                      </a:ext>
                    </a:extLst>
                  </p:cNvPr>
                  <p:cNvCxnSpPr/>
                  <p:nvPr/>
                </p:nvCxnSpPr>
                <p:spPr>
                  <a:xfrm>
                    <a:off x="522732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Connecteur droit 70">
                    <a:extLst>
                      <a:ext uri="{FF2B5EF4-FFF2-40B4-BE49-F238E27FC236}">
                        <a16:creationId xmlns:a16="http://schemas.microsoft.com/office/drawing/2014/main" id="{AF126B6B-5A2E-D48F-E9FF-56C60152509C}"/>
                      </a:ext>
                    </a:extLst>
                  </p:cNvPr>
                  <p:cNvCxnSpPr/>
                  <p:nvPr/>
                </p:nvCxnSpPr>
                <p:spPr>
                  <a:xfrm>
                    <a:off x="531876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Connecteur droit 71">
                    <a:extLst>
                      <a:ext uri="{FF2B5EF4-FFF2-40B4-BE49-F238E27FC236}">
                        <a16:creationId xmlns:a16="http://schemas.microsoft.com/office/drawing/2014/main" id="{D17BF1D5-A3B1-C719-EE84-D9C490AC922B}"/>
                      </a:ext>
                    </a:extLst>
                  </p:cNvPr>
                  <p:cNvCxnSpPr/>
                  <p:nvPr/>
                </p:nvCxnSpPr>
                <p:spPr>
                  <a:xfrm>
                    <a:off x="5641520" y="3507699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Connecteur droit 72">
                    <a:extLst>
                      <a:ext uri="{FF2B5EF4-FFF2-40B4-BE49-F238E27FC236}">
                        <a16:creationId xmlns:a16="http://schemas.microsoft.com/office/drawing/2014/main" id="{FFF8384C-3DAE-5839-D95E-CC2119D703ED}"/>
                      </a:ext>
                    </a:extLst>
                  </p:cNvPr>
                  <p:cNvCxnSpPr/>
                  <p:nvPr/>
                </p:nvCxnSpPr>
                <p:spPr>
                  <a:xfrm>
                    <a:off x="6309360" y="35000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Connecteur droit 73">
                    <a:extLst>
                      <a:ext uri="{FF2B5EF4-FFF2-40B4-BE49-F238E27FC236}">
                        <a16:creationId xmlns:a16="http://schemas.microsoft.com/office/drawing/2014/main" id="{36593F9E-6532-2999-01CC-67FF071ECC02}"/>
                      </a:ext>
                    </a:extLst>
                  </p:cNvPr>
                  <p:cNvCxnSpPr/>
                  <p:nvPr/>
                </p:nvCxnSpPr>
                <p:spPr>
                  <a:xfrm>
                    <a:off x="639318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Connecteur droit 74">
                    <a:extLst>
                      <a:ext uri="{FF2B5EF4-FFF2-40B4-BE49-F238E27FC236}">
                        <a16:creationId xmlns:a16="http://schemas.microsoft.com/office/drawing/2014/main" id="{F1A174A5-D632-A855-7E6F-51B5C75076B3}"/>
                      </a:ext>
                    </a:extLst>
                  </p:cNvPr>
                  <p:cNvCxnSpPr/>
                  <p:nvPr/>
                </p:nvCxnSpPr>
                <p:spPr>
                  <a:xfrm>
                    <a:off x="6473190" y="34924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Connecteur droit 75">
                    <a:extLst>
                      <a:ext uri="{FF2B5EF4-FFF2-40B4-BE49-F238E27FC236}">
                        <a16:creationId xmlns:a16="http://schemas.microsoft.com/office/drawing/2014/main" id="{48F6CA4E-1186-269E-163A-2BBC5E7EBA27}"/>
                      </a:ext>
                    </a:extLst>
                  </p:cNvPr>
                  <p:cNvCxnSpPr/>
                  <p:nvPr/>
                </p:nvCxnSpPr>
                <p:spPr>
                  <a:xfrm>
                    <a:off x="6564630" y="34924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Connecteur droit 76">
                    <a:extLst>
                      <a:ext uri="{FF2B5EF4-FFF2-40B4-BE49-F238E27FC236}">
                        <a16:creationId xmlns:a16="http://schemas.microsoft.com/office/drawing/2014/main" id="{108C959E-924D-CDC6-E005-28C9086B9641}"/>
                      </a:ext>
                    </a:extLst>
                  </p:cNvPr>
                  <p:cNvCxnSpPr/>
                  <p:nvPr/>
                </p:nvCxnSpPr>
                <p:spPr>
                  <a:xfrm>
                    <a:off x="591312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Connecteur droit 77">
                    <a:extLst>
                      <a:ext uri="{FF2B5EF4-FFF2-40B4-BE49-F238E27FC236}">
                        <a16:creationId xmlns:a16="http://schemas.microsoft.com/office/drawing/2014/main" id="{3BE825CF-6162-A9DD-439D-E9A0138F75A8}"/>
                      </a:ext>
                    </a:extLst>
                  </p:cNvPr>
                  <p:cNvCxnSpPr/>
                  <p:nvPr/>
                </p:nvCxnSpPr>
                <p:spPr>
                  <a:xfrm>
                    <a:off x="598551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Connecteur droit 78">
                    <a:extLst>
                      <a:ext uri="{FF2B5EF4-FFF2-40B4-BE49-F238E27FC236}">
                        <a16:creationId xmlns:a16="http://schemas.microsoft.com/office/drawing/2014/main" id="{0100F998-EAA7-80F4-2689-88695D64B5F9}"/>
                      </a:ext>
                    </a:extLst>
                  </p:cNvPr>
                  <p:cNvCxnSpPr/>
                  <p:nvPr/>
                </p:nvCxnSpPr>
                <p:spPr>
                  <a:xfrm>
                    <a:off x="6065520" y="34962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Connecteur droit 79">
                    <a:extLst>
                      <a:ext uri="{FF2B5EF4-FFF2-40B4-BE49-F238E27FC236}">
                        <a16:creationId xmlns:a16="http://schemas.microsoft.com/office/drawing/2014/main" id="{D8DD378C-2E5B-C09A-EAB2-1068E647E983}"/>
                      </a:ext>
                    </a:extLst>
                  </p:cNvPr>
                  <p:cNvCxnSpPr/>
                  <p:nvPr/>
                </p:nvCxnSpPr>
                <p:spPr>
                  <a:xfrm>
                    <a:off x="6156960" y="34962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Connecteur droit 80">
                    <a:extLst>
                      <a:ext uri="{FF2B5EF4-FFF2-40B4-BE49-F238E27FC236}">
                        <a16:creationId xmlns:a16="http://schemas.microsoft.com/office/drawing/2014/main" id="{16183877-1171-B6EC-FE7F-1122F6EC5220}"/>
                      </a:ext>
                    </a:extLst>
                  </p:cNvPr>
                  <p:cNvCxnSpPr/>
                  <p:nvPr/>
                </p:nvCxnSpPr>
                <p:spPr>
                  <a:xfrm>
                    <a:off x="6229350" y="350008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Connecteur droit 81">
                    <a:extLst>
                      <a:ext uri="{FF2B5EF4-FFF2-40B4-BE49-F238E27FC236}">
                        <a16:creationId xmlns:a16="http://schemas.microsoft.com/office/drawing/2014/main" id="{0DE02A6F-D6B9-C9FA-18E2-95FD38CFA32F}"/>
                      </a:ext>
                    </a:extLst>
                  </p:cNvPr>
                  <p:cNvCxnSpPr/>
                  <p:nvPr/>
                </p:nvCxnSpPr>
                <p:spPr>
                  <a:xfrm>
                    <a:off x="71323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Connecteur droit 82">
                    <a:extLst>
                      <a:ext uri="{FF2B5EF4-FFF2-40B4-BE49-F238E27FC236}">
                        <a16:creationId xmlns:a16="http://schemas.microsoft.com/office/drawing/2014/main" id="{EEE49CDE-91F1-F4FA-0A7A-31447F2FDD44}"/>
                      </a:ext>
                    </a:extLst>
                  </p:cNvPr>
                  <p:cNvCxnSpPr/>
                  <p:nvPr/>
                </p:nvCxnSpPr>
                <p:spPr>
                  <a:xfrm>
                    <a:off x="721614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Connecteur droit 83">
                    <a:extLst>
                      <a:ext uri="{FF2B5EF4-FFF2-40B4-BE49-F238E27FC236}">
                        <a16:creationId xmlns:a16="http://schemas.microsoft.com/office/drawing/2014/main" id="{E8E78371-E0E4-AD24-9017-AD14F457E0B4}"/>
                      </a:ext>
                    </a:extLst>
                  </p:cNvPr>
                  <p:cNvCxnSpPr/>
                  <p:nvPr/>
                </p:nvCxnSpPr>
                <p:spPr>
                  <a:xfrm>
                    <a:off x="729615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Connecteur droit 84">
                    <a:extLst>
                      <a:ext uri="{FF2B5EF4-FFF2-40B4-BE49-F238E27FC236}">
                        <a16:creationId xmlns:a16="http://schemas.microsoft.com/office/drawing/2014/main" id="{2BDF868A-AAA0-3176-DCC6-EEC858A76B78}"/>
                      </a:ext>
                    </a:extLst>
                  </p:cNvPr>
                  <p:cNvCxnSpPr/>
                  <p:nvPr/>
                </p:nvCxnSpPr>
                <p:spPr>
                  <a:xfrm>
                    <a:off x="738759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Connecteur droit 85">
                    <a:extLst>
                      <a:ext uri="{FF2B5EF4-FFF2-40B4-BE49-F238E27FC236}">
                        <a16:creationId xmlns:a16="http://schemas.microsoft.com/office/drawing/2014/main" id="{296B9B88-C2ED-A4A9-A68D-F306D9876756}"/>
                      </a:ext>
                    </a:extLst>
                  </p:cNvPr>
                  <p:cNvCxnSpPr/>
                  <p:nvPr/>
                </p:nvCxnSpPr>
                <p:spPr>
                  <a:xfrm>
                    <a:off x="673608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" name="Connecteur droit 86">
                    <a:extLst>
                      <a:ext uri="{FF2B5EF4-FFF2-40B4-BE49-F238E27FC236}">
                        <a16:creationId xmlns:a16="http://schemas.microsoft.com/office/drawing/2014/main" id="{727E49AC-0703-0152-ED54-A699F930A2AB}"/>
                      </a:ext>
                    </a:extLst>
                  </p:cNvPr>
                  <p:cNvCxnSpPr/>
                  <p:nvPr/>
                </p:nvCxnSpPr>
                <p:spPr>
                  <a:xfrm>
                    <a:off x="680847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" name="Connecteur droit 87">
                    <a:extLst>
                      <a:ext uri="{FF2B5EF4-FFF2-40B4-BE49-F238E27FC236}">
                        <a16:creationId xmlns:a16="http://schemas.microsoft.com/office/drawing/2014/main" id="{45653E77-6EAF-5716-F6A9-76D42731C9D1}"/>
                      </a:ext>
                    </a:extLst>
                  </p:cNvPr>
                  <p:cNvCxnSpPr/>
                  <p:nvPr/>
                </p:nvCxnSpPr>
                <p:spPr>
                  <a:xfrm>
                    <a:off x="688848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Connecteur droit 88">
                    <a:extLst>
                      <a:ext uri="{FF2B5EF4-FFF2-40B4-BE49-F238E27FC236}">
                        <a16:creationId xmlns:a16="http://schemas.microsoft.com/office/drawing/2014/main" id="{1D86528D-629D-69F7-395E-0F078D76C47C}"/>
                      </a:ext>
                    </a:extLst>
                  </p:cNvPr>
                  <p:cNvCxnSpPr/>
                  <p:nvPr/>
                </p:nvCxnSpPr>
                <p:spPr>
                  <a:xfrm>
                    <a:off x="697992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Connecteur droit 89">
                    <a:extLst>
                      <a:ext uri="{FF2B5EF4-FFF2-40B4-BE49-F238E27FC236}">
                        <a16:creationId xmlns:a16="http://schemas.microsoft.com/office/drawing/2014/main" id="{3080EE46-D5EA-0EFE-9D89-2274D2268C71}"/>
                      </a:ext>
                    </a:extLst>
                  </p:cNvPr>
                  <p:cNvCxnSpPr/>
                  <p:nvPr/>
                </p:nvCxnSpPr>
                <p:spPr>
                  <a:xfrm>
                    <a:off x="7052310" y="351151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Connecteur droit 90">
                    <a:extLst>
                      <a:ext uri="{FF2B5EF4-FFF2-40B4-BE49-F238E27FC236}">
                        <a16:creationId xmlns:a16="http://schemas.microsoft.com/office/drawing/2014/main" id="{33BE1A52-3B2A-3DEB-1101-B7927781DFEC}"/>
                      </a:ext>
                    </a:extLst>
                  </p:cNvPr>
                  <p:cNvCxnSpPr/>
                  <p:nvPr/>
                </p:nvCxnSpPr>
                <p:spPr>
                  <a:xfrm>
                    <a:off x="799338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Connecteur droit 91">
                    <a:extLst>
                      <a:ext uri="{FF2B5EF4-FFF2-40B4-BE49-F238E27FC236}">
                        <a16:creationId xmlns:a16="http://schemas.microsoft.com/office/drawing/2014/main" id="{33901ADB-F3BB-6A69-97F6-E04115CCA202}"/>
                      </a:ext>
                    </a:extLst>
                  </p:cNvPr>
                  <p:cNvCxnSpPr/>
                  <p:nvPr/>
                </p:nvCxnSpPr>
                <p:spPr>
                  <a:xfrm>
                    <a:off x="807720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Connecteur droit 92">
                    <a:extLst>
                      <a:ext uri="{FF2B5EF4-FFF2-40B4-BE49-F238E27FC236}">
                        <a16:creationId xmlns:a16="http://schemas.microsoft.com/office/drawing/2014/main" id="{3F9B9E7A-E727-E344-E810-917FC0AFBBF6}"/>
                      </a:ext>
                    </a:extLst>
                  </p:cNvPr>
                  <p:cNvCxnSpPr/>
                  <p:nvPr/>
                </p:nvCxnSpPr>
                <p:spPr>
                  <a:xfrm>
                    <a:off x="815721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Connecteur droit 93">
                    <a:extLst>
                      <a:ext uri="{FF2B5EF4-FFF2-40B4-BE49-F238E27FC236}">
                        <a16:creationId xmlns:a16="http://schemas.microsoft.com/office/drawing/2014/main" id="{AB9973F2-6E0B-9E0E-A32F-A03A4B5BEA77}"/>
                      </a:ext>
                    </a:extLst>
                  </p:cNvPr>
                  <p:cNvCxnSpPr/>
                  <p:nvPr/>
                </p:nvCxnSpPr>
                <p:spPr>
                  <a:xfrm>
                    <a:off x="824865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Connecteur droit 94">
                    <a:extLst>
                      <a:ext uri="{FF2B5EF4-FFF2-40B4-BE49-F238E27FC236}">
                        <a16:creationId xmlns:a16="http://schemas.microsoft.com/office/drawing/2014/main" id="{1A610C1B-8588-7277-361F-C5A641998F20}"/>
                      </a:ext>
                    </a:extLst>
                  </p:cNvPr>
                  <p:cNvCxnSpPr/>
                  <p:nvPr/>
                </p:nvCxnSpPr>
                <p:spPr>
                  <a:xfrm>
                    <a:off x="759714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Connecteur droit 95">
                    <a:extLst>
                      <a:ext uri="{FF2B5EF4-FFF2-40B4-BE49-F238E27FC236}">
                        <a16:creationId xmlns:a16="http://schemas.microsoft.com/office/drawing/2014/main" id="{ADF8743E-EFCC-68F9-B581-AC01F8EC1774}"/>
                      </a:ext>
                    </a:extLst>
                  </p:cNvPr>
                  <p:cNvCxnSpPr/>
                  <p:nvPr/>
                </p:nvCxnSpPr>
                <p:spPr>
                  <a:xfrm>
                    <a:off x="766953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Connecteur droit 96">
                    <a:extLst>
                      <a:ext uri="{FF2B5EF4-FFF2-40B4-BE49-F238E27FC236}">
                        <a16:creationId xmlns:a16="http://schemas.microsoft.com/office/drawing/2014/main" id="{6F9C6DD6-55E4-EDEC-9028-0D9847618FB5}"/>
                      </a:ext>
                    </a:extLst>
                  </p:cNvPr>
                  <p:cNvCxnSpPr/>
                  <p:nvPr/>
                </p:nvCxnSpPr>
                <p:spPr>
                  <a:xfrm>
                    <a:off x="774954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Connecteur droit 97">
                    <a:extLst>
                      <a:ext uri="{FF2B5EF4-FFF2-40B4-BE49-F238E27FC236}">
                        <a16:creationId xmlns:a16="http://schemas.microsoft.com/office/drawing/2014/main" id="{219AB2BC-6552-A5F9-E0E8-65CB059E305E}"/>
                      </a:ext>
                    </a:extLst>
                  </p:cNvPr>
                  <p:cNvCxnSpPr/>
                  <p:nvPr/>
                </p:nvCxnSpPr>
                <p:spPr>
                  <a:xfrm>
                    <a:off x="784098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Connecteur droit 98">
                    <a:extLst>
                      <a:ext uri="{FF2B5EF4-FFF2-40B4-BE49-F238E27FC236}">
                        <a16:creationId xmlns:a16="http://schemas.microsoft.com/office/drawing/2014/main" id="{0322680A-3A33-EA08-A475-507A542E1A14}"/>
                      </a:ext>
                    </a:extLst>
                  </p:cNvPr>
                  <p:cNvCxnSpPr/>
                  <p:nvPr/>
                </p:nvCxnSpPr>
                <p:spPr>
                  <a:xfrm>
                    <a:off x="8805996" y="3371523"/>
                    <a:ext cx="0" cy="359511"/>
                  </a:xfrm>
                  <a:prstGeom prst="line">
                    <a:avLst/>
                  </a:prstGeom>
                  <a:ln w="28575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Connecteur droit 99">
                    <a:extLst>
                      <a:ext uri="{FF2B5EF4-FFF2-40B4-BE49-F238E27FC236}">
                        <a16:creationId xmlns:a16="http://schemas.microsoft.com/office/drawing/2014/main" id="{6E8FAAC8-5E71-A357-D441-D65EFB25988E}"/>
                      </a:ext>
                    </a:extLst>
                  </p:cNvPr>
                  <p:cNvCxnSpPr/>
                  <p:nvPr/>
                </p:nvCxnSpPr>
                <p:spPr>
                  <a:xfrm>
                    <a:off x="881634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Connecteur droit 100">
                    <a:extLst>
                      <a:ext uri="{FF2B5EF4-FFF2-40B4-BE49-F238E27FC236}">
                        <a16:creationId xmlns:a16="http://schemas.microsoft.com/office/drawing/2014/main" id="{228C0384-41FE-C1EE-949E-018A79C05175}"/>
                      </a:ext>
                    </a:extLst>
                  </p:cNvPr>
                  <p:cNvCxnSpPr/>
                  <p:nvPr/>
                </p:nvCxnSpPr>
                <p:spPr>
                  <a:xfrm>
                    <a:off x="890016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Connecteur droit 101">
                    <a:extLst>
                      <a:ext uri="{FF2B5EF4-FFF2-40B4-BE49-F238E27FC236}">
                        <a16:creationId xmlns:a16="http://schemas.microsoft.com/office/drawing/2014/main" id="{B894A28F-A99D-D951-F612-EB7E69F2DD58}"/>
                      </a:ext>
                    </a:extLst>
                  </p:cNvPr>
                  <p:cNvCxnSpPr/>
                  <p:nvPr/>
                </p:nvCxnSpPr>
                <p:spPr>
                  <a:xfrm>
                    <a:off x="898017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3" name="Connecteur droit 102">
                    <a:extLst>
                      <a:ext uri="{FF2B5EF4-FFF2-40B4-BE49-F238E27FC236}">
                        <a16:creationId xmlns:a16="http://schemas.microsoft.com/office/drawing/2014/main" id="{CD7BEB01-3DD7-E36D-79DB-14E677CCFB81}"/>
                      </a:ext>
                    </a:extLst>
                  </p:cNvPr>
                  <p:cNvCxnSpPr/>
                  <p:nvPr/>
                </p:nvCxnSpPr>
                <p:spPr>
                  <a:xfrm>
                    <a:off x="907161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4" name="Connecteur droit 103">
                    <a:extLst>
                      <a:ext uri="{FF2B5EF4-FFF2-40B4-BE49-F238E27FC236}">
                        <a16:creationId xmlns:a16="http://schemas.microsoft.com/office/drawing/2014/main" id="{D93CCF47-2E74-AC15-B454-6CFA92EB69AD}"/>
                      </a:ext>
                    </a:extLst>
                  </p:cNvPr>
                  <p:cNvCxnSpPr/>
                  <p:nvPr/>
                </p:nvCxnSpPr>
                <p:spPr>
                  <a:xfrm>
                    <a:off x="842010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5" name="Connecteur droit 104">
                    <a:extLst>
                      <a:ext uri="{FF2B5EF4-FFF2-40B4-BE49-F238E27FC236}">
                        <a16:creationId xmlns:a16="http://schemas.microsoft.com/office/drawing/2014/main" id="{E2FDBFA0-EE85-4E76-A5F2-028A14D29BD7}"/>
                      </a:ext>
                    </a:extLst>
                  </p:cNvPr>
                  <p:cNvCxnSpPr/>
                  <p:nvPr/>
                </p:nvCxnSpPr>
                <p:spPr>
                  <a:xfrm>
                    <a:off x="849249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6" name="Connecteur droit 105">
                    <a:extLst>
                      <a:ext uri="{FF2B5EF4-FFF2-40B4-BE49-F238E27FC236}">
                        <a16:creationId xmlns:a16="http://schemas.microsoft.com/office/drawing/2014/main" id="{FDF23A7D-C2D3-2A2F-0264-7701B9AED4B6}"/>
                      </a:ext>
                    </a:extLst>
                  </p:cNvPr>
                  <p:cNvCxnSpPr/>
                  <p:nvPr/>
                </p:nvCxnSpPr>
                <p:spPr>
                  <a:xfrm>
                    <a:off x="857250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" name="Connecteur droit 106">
                    <a:extLst>
                      <a:ext uri="{FF2B5EF4-FFF2-40B4-BE49-F238E27FC236}">
                        <a16:creationId xmlns:a16="http://schemas.microsoft.com/office/drawing/2014/main" id="{55E11DB7-A943-04F7-9933-31FB033ACBBC}"/>
                      </a:ext>
                    </a:extLst>
                  </p:cNvPr>
                  <p:cNvCxnSpPr/>
                  <p:nvPr/>
                </p:nvCxnSpPr>
                <p:spPr>
                  <a:xfrm>
                    <a:off x="866394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" name="Connecteur droit 107">
                    <a:extLst>
                      <a:ext uri="{FF2B5EF4-FFF2-40B4-BE49-F238E27FC236}">
                        <a16:creationId xmlns:a16="http://schemas.microsoft.com/office/drawing/2014/main" id="{00083B8D-9988-7D55-39EF-2D91FC074713}"/>
                      </a:ext>
                    </a:extLst>
                  </p:cNvPr>
                  <p:cNvCxnSpPr/>
                  <p:nvPr/>
                </p:nvCxnSpPr>
                <p:spPr>
                  <a:xfrm>
                    <a:off x="8736330" y="352675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8E574C33-F754-11B0-C97D-CBC31CA9BE98}"/>
                    </a:ext>
                  </a:extLst>
                </p:cNvPr>
                <p:cNvSpPr/>
                <p:nvPr/>
              </p:nvSpPr>
              <p:spPr>
                <a:xfrm>
                  <a:off x="2403566" y="3657600"/>
                  <a:ext cx="659125" cy="428029"/>
                </a:xfrm>
                <a:prstGeom prst="roundRect">
                  <a:avLst/>
                </a:prstGeom>
                <a:noFill/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600" dirty="0">
                      <a:solidFill>
                        <a:schemeClr val="accent1"/>
                      </a:solidFill>
                    </a:rPr>
                    <a:t>…….</a:t>
                  </a: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63706BDD-C59E-0787-BC01-C3957477D1A0}"/>
                    </a:ext>
                  </a:extLst>
                </p:cNvPr>
                <p:cNvSpPr/>
                <p:nvPr/>
              </p:nvSpPr>
              <p:spPr>
                <a:xfrm>
                  <a:off x="5152209" y="3661410"/>
                  <a:ext cx="659125" cy="428029"/>
                </a:xfrm>
                <a:prstGeom prst="roundRect">
                  <a:avLst/>
                </a:prstGeom>
                <a:no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600" dirty="0">
                      <a:solidFill>
                        <a:schemeClr val="accent1"/>
                      </a:solidFill>
                    </a:rPr>
                    <a:t>…….</a:t>
                  </a: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D7975F3A-F82A-DCF9-EC25-1BD22DC2B240}"/>
                    </a:ext>
                  </a:extLst>
                </p:cNvPr>
                <p:cNvSpPr/>
                <p:nvPr/>
              </p:nvSpPr>
              <p:spPr>
                <a:xfrm>
                  <a:off x="8562156" y="3708760"/>
                  <a:ext cx="659125" cy="428029"/>
                </a:xfrm>
                <a:prstGeom prst="roundRect">
                  <a:avLst/>
                </a:prstGeom>
                <a:noFill/>
                <a:ln w="1905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600" dirty="0">
                      <a:solidFill>
                        <a:schemeClr val="accent1"/>
                      </a:solidFill>
                    </a:rPr>
                    <a:t>…….</a:t>
                  </a:r>
                </a:p>
              </p:txBody>
            </p:sp>
          </p:grp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CE7F66E-842E-2580-8639-58C1CF5A1D81}"/>
                  </a:ext>
                </a:extLst>
              </p:cNvPr>
              <p:cNvSpPr txBox="1"/>
              <p:nvPr/>
            </p:nvSpPr>
            <p:spPr>
              <a:xfrm>
                <a:off x="4229095" y="280035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860</a:t>
                </a: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25F5EE8-96D5-A7FC-4900-EA8D52EB65C9}"/>
                  </a:ext>
                </a:extLst>
              </p:cNvPr>
              <p:cNvSpPr txBox="1"/>
              <p:nvPr/>
            </p:nvSpPr>
            <p:spPr>
              <a:xfrm>
                <a:off x="5353045" y="279273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120</a:t>
                </a: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B676529A-5650-F004-DE6B-D3FF453576B5}"/>
                  </a:ext>
                </a:extLst>
              </p:cNvPr>
              <p:cNvSpPr txBox="1"/>
              <p:nvPr/>
            </p:nvSpPr>
            <p:spPr>
              <a:xfrm>
                <a:off x="6534145" y="279654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450</a:t>
                </a: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B214F0A-D0A3-B3D2-ED89-354EB533967D}"/>
                  </a:ext>
                </a:extLst>
              </p:cNvPr>
              <p:cNvSpPr txBox="1"/>
              <p:nvPr/>
            </p:nvSpPr>
            <p:spPr>
              <a:xfrm>
                <a:off x="5052060" y="2796540"/>
                <a:ext cx="3429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>
                    <a:solidFill>
                      <a:schemeClr val="accent1"/>
                    </a:solidFill>
                  </a:rPr>
                  <a:t>-</a:t>
                </a:r>
                <a:endParaRPr lang="fr-MA" sz="16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24299C2A-6BB2-342E-A99F-FB45EECBA9BD}"/>
                  </a:ext>
                </a:extLst>
              </p:cNvPr>
              <p:cNvSpPr txBox="1"/>
              <p:nvPr/>
            </p:nvSpPr>
            <p:spPr>
              <a:xfrm>
                <a:off x="6210300" y="2788920"/>
                <a:ext cx="3429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>
                    <a:solidFill>
                      <a:schemeClr val="accent1"/>
                    </a:solidFill>
                  </a:rPr>
                  <a:t>-</a:t>
                </a:r>
                <a:endParaRPr lang="fr-MA" sz="1600" dirty="0">
                  <a:solidFill>
                    <a:schemeClr val="accent1"/>
                  </a:solidFill>
                </a:endParaRPr>
              </a:p>
            </p:txBody>
          </p:sp>
        </p:grp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8AE7693B-43CD-4DD2-AC20-C74699ED79DC}"/>
                </a:ext>
              </a:extLst>
            </p:cNvPr>
            <p:cNvCxnSpPr/>
            <p:nvPr/>
          </p:nvCxnSpPr>
          <p:spPr>
            <a:xfrm>
              <a:off x="6676756" y="3600769"/>
              <a:ext cx="0" cy="167714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3" name="Connecteur droit avec flèche 122">
            <a:extLst>
              <a:ext uri="{FF2B5EF4-FFF2-40B4-BE49-F238E27FC236}">
                <a16:creationId xmlns:a16="http://schemas.microsoft.com/office/drawing/2014/main" id="{06B59487-C242-E0B4-7E56-A10F297E5E6F}"/>
              </a:ext>
            </a:extLst>
          </p:cNvPr>
          <p:cNvCxnSpPr/>
          <p:nvPr/>
        </p:nvCxnSpPr>
        <p:spPr>
          <a:xfrm>
            <a:off x="1404258" y="3238844"/>
            <a:ext cx="0" cy="3912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4" name="Groupe 123">
            <a:extLst>
              <a:ext uri="{FF2B5EF4-FFF2-40B4-BE49-F238E27FC236}">
                <a16:creationId xmlns:a16="http://schemas.microsoft.com/office/drawing/2014/main" id="{1BA33A67-D72E-F044-3D2F-B68605A2EC76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125" name="Rectangle : coins arrondis 124">
              <a:extLst>
                <a:ext uri="{FF2B5EF4-FFF2-40B4-BE49-F238E27FC236}">
                  <a16:creationId xmlns:a16="http://schemas.microsoft.com/office/drawing/2014/main" id="{63952C3F-A851-69A2-A3C9-2817D07C1900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أَحْصُرُ الْعَدَدَ...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6" name="Oval 80">
              <a:extLst>
                <a:ext uri="{FF2B5EF4-FFF2-40B4-BE49-F238E27FC236}">
                  <a16:creationId xmlns:a16="http://schemas.microsoft.com/office/drawing/2014/main" id="{95B1CFF2-75AE-70DD-4C2B-BE8D9E5885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240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1F8438-0A1B-1790-B6AA-289179EDF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5692" y="5339919"/>
            <a:ext cx="765722" cy="1058368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C527665-0075-D003-6246-BBE763300AA7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  <a:solidFill>
            <a:schemeClr val="bg1">
              <a:lumMod val="75000"/>
            </a:schemeClr>
          </a:solidFill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79F329D-0494-D58F-31C3-7FECEFE1C7E4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الْعَدَدَيْنِ...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4E978777-B292-7796-090F-A8744C5A00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F0C057A-8DEB-A20E-DAFF-FE3B5A450FF3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2C7421B-8DE0-627A-E1A5-517BCD8B04D8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أَبْحَثُ عَنِ الْعَدَدِ...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4F4AA1D6-821F-2D03-33F6-40AFD0D6E3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DD86602D-79EF-D037-2C90-AD6616A3C4CA}"/>
              </a:ext>
            </a:extLst>
          </p:cNvPr>
          <p:cNvGrpSpPr/>
          <p:nvPr/>
        </p:nvGrpSpPr>
        <p:grpSpPr>
          <a:xfrm>
            <a:off x="588138" y="2903221"/>
            <a:ext cx="7831418" cy="2494833"/>
            <a:chOff x="588138" y="2119448"/>
            <a:chExt cx="7831418" cy="2494833"/>
          </a:xfrm>
        </p:grpSpPr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A4FB901A-DA2E-742E-744B-A29A3B440DD5}"/>
                </a:ext>
              </a:extLst>
            </p:cNvPr>
            <p:cNvGrpSpPr/>
            <p:nvPr/>
          </p:nvGrpSpPr>
          <p:grpSpPr>
            <a:xfrm>
              <a:off x="588138" y="2119448"/>
              <a:ext cx="7831418" cy="2494833"/>
              <a:chOff x="1911295" y="2788920"/>
              <a:chExt cx="7831418" cy="2494833"/>
            </a:xfrm>
          </p:grpSpPr>
          <p:grpSp>
            <p:nvGrpSpPr>
              <p:cNvPr id="38" name="Groupe 37">
                <a:extLst>
                  <a:ext uri="{FF2B5EF4-FFF2-40B4-BE49-F238E27FC236}">
                    <a16:creationId xmlns:a16="http://schemas.microsoft.com/office/drawing/2014/main" id="{9D369782-AA5B-D7C9-5876-AF5FCB0798BE}"/>
                  </a:ext>
                </a:extLst>
              </p:cNvPr>
              <p:cNvGrpSpPr/>
              <p:nvPr/>
            </p:nvGrpSpPr>
            <p:grpSpPr>
              <a:xfrm>
                <a:off x="1911295" y="3657600"/>
                <a:ext cx="7831418" cy="1626153"/>
                <a:chOff x="1911295" y="3657600"/>
                <a:chExt cx="7831418" cy="1626153"/>
              </a:xfrm>
            </p:grpSpPr>
            <p:grpSp>
              <p:nvGrpSpPr>
                <p:cNvPr id="44" name="Groupe 43">
                  <a:extLst>
                    <a:ext uri="{FF2B5EF4-FFF2-40B4-BE49-F238E27FC236}">
                      <a16:creationId xmlns:a16="http://schemas.microsoft.com/office/drawing/2014/main" id="{9FB63E23-54A7-027C-036C-6226CCF9F1D3}"/>
                    </a:ext>
                  </a:extLst>
                </p:cNvPr>
                <p:cNvGrpSpPr/>
                <p:nvPr/>
              </p:nvGrpSpPr>
              <p:grpSpPr>
                <a:xfrm>
                  <a:off x="1911295" y="3966542"/>
                  <a:ext cx="7831418" cy="1317211"/>
                  <a:chOff x="1831285" y="3212162"/>
                  <a:chExt cx="7831418" cy="1317211"/>
                </a:xfrm>
              </p:grpSpPr>
              <p:grpSp>
                <p:nvGrpSpPr>
                  <p:cNvPr id="48" name="Groupe 47">
                    <a:extLst>
                      <a:ext uri="{FF2B5EF4-FFF2-40B4-BE49-F238E27FC236}">
                        <a16:creationId xmlns:a16="http://schemas.microsoft.com/office/drawing/2014/main" id="{15677C1B-604C-4F86-FE14-A7E15A2DAEFF}"/>
                      </a:ext>
                    </a:extLst>
                  </p:cNvPr>
                  <p:cNvGrpSpPr/>
                  <p:nvPr/>
                </p:nvGrpSpPr>
                <p:grpSpPr>
                  <a:xfrm>
                    <a:off x="1831285" y="3212162"/>
                    <a:ext cx="7831418" cy="1317211"/>
                    <a:chOff x="1419805" y="3086432"/>
                    <a:chExt cx="7831418" cy="1317211"/>
                  </a:xfrm>
                </p:grpSpPr>
                <p:pic>
                  <p:nvPicPr>
                    <p:cNvPr id="121" name="Image 120">
                      <a:extLst>
                        <a:ext uri="{FF2B5EF4-FFF2-40B4-BE49-F238E27FC236}">
                          <a16:creationId xmlns:a16="http://schemas.microsoft.com/office/drawing/2014/main" id="{D1D3E473-B7AA-CB9A-6266-0D6764CDEA4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/>
                    <a:stretch>
                      <a:fillRect/>
                    </a:stretch>
                  </p:blipFill>
                  <p:spPr>
                    <a:xfrm>
                      <a:off x="2875711" y="3086432"/>
                      <a:ext cx="6183085" cy="1317211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22" name="ZoneTexte 121">
                      <a:extLst>
                        <a:ext uri="{FF2B5EF4-FFF2-40B4-BE49-F238E27FC236}">
                          <a16:creationId xmlns:a16="http://schemas.microsoft.com/office/drawing/2014/main" id="{799F6A50-F33F-E2A8-A3EC-795405E6C74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639390" y="3657595"/>
                      <a:ext cx="1023255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100</a:t>
                      </a:r>
                    </a:p>
                  </p:txBody>
                </p:sp>
                <p:sp>
                  <p:nvSpPr>
                    <p:cNvPr id="123" name="ZoneTexte 122">
                      <a:extLst>
                        <a:ext uri="{FF2B5EF4-FFF2-40B4-BE49-F238E27FC236}">
                          <a16:creationId xmlns:a16="http://schemas.microsoft.com/office/drawing/2014/main" id="{76EA4881-F0EA-FB29-3438-EAE89A05D74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21127" y="3668479"/>
                      <a:ext cx="1110344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200</a:t>
                      </a:r>
                    </a:p>
                  </p:txBody>
                </p:sp>
                <p:sp>
                  <p:nvSpPr>
                    <p:cNvPr id="124" name="ZoneTexte 123">
                      <a:extLst>
                        <a:ext uri="{FF2B5EF4-FFF2-40B4-BE49-F238E27FC236}">
                          <a16:creationId xmlns:a16="http://schemas.microsoft.com/office/drawing/2014/main" id="{AF4444BD-6559-C9F4-07D7-D1129AEEEEA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98470" y="365759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400</a:t>
                      </a:r>
                    </a:p>
                  </p:txBody>
                </p:sp>
                <p:pic>
                  <p:nvPicPr>
                    <p:cNvPr id="125" name="Image 124">
                      <a:extLst>
                        <a:ext uri="{FF2B5EF4-FFF2-40B4-BE49-F238E27FC236}">
                          <a16:creationId xmlns:a16="http://schemas.microsoft.com/office/drawing/2014/main" id="{916B894D-5EE1-AA0D-D040-D946417BFD3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colorTemperature colorTemp="59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867548" y="3603164"/>
                      <a:ext cx="1001482" cy="66403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26" name="ZoneTexte 125">
                      <a:extLst>
                        <a:ext uri="{FF2B5EF4-FFF2-40B4-BE49-F238E27FC236}">
                          <a16:creationId xmlns:a16="http://schemas.microsoft.com/office/drawing/2014/main" id="{BDB6A728-DBCC-5D50-FF6C-2AAA21656BB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49380" y="3657598"/>
                      <a:ext cx="84908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300</a:t>
                      </a:r>
                    </a:p>
                  </p:txBody>
                </p:sp>
                <p:sp>
                  <p:nvSpPr>
                    <p:cNvPr id="127" name="ZoneTexte 126">
                      <a:extLst>
                        <a:ext uri="{FF2B5EF4-FFF2-40B4-BE49-F238E27FC236}">
                          <a16:creationId xmlns:a16="http://schemas.microsoft.com/office/drawing/2014/main" id="{635DCFFD-32DD-FA19-2934-A1383498E1B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723560" y="367664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700</a:t>
                      </a:r>
                    </a:p>
                  </p:txBody>
                </p:sp>
                <p:pic>
                  <p:nvPicPr>
                    <p:cNvPr id="128" name="Image 127">
                      <a:extLst>
                        <a:ext uri="{FF2B5EF4-FFF2-40B4-BE49-F238E27FC236}">
                          <a16:creationId xmlns:a16="http://schemas.microsoft.com/office/drawing/2014/main" id="{40D0885C-4D04-E81F-3A4B-DD9BD0AB7ECA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1419805" y="3211976"/>
                      <a:ext cx="1762870" cy="47976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29" name="ZoneTexte 128">
                      <a:extLst>
                        <a:ext uri="{FF2B5EF4-FFF2-40B4-BE49-F238E27FC236}">
                          <a16:creationId xmlns:a16="http://schemas.microsoft.com/office/drawing/2014/main" id="{A52701B5-813D-73B2-0042-E1FC12D8184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445680" y="372998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900</a:t>
                      </a:r>
                    </a:p>
                  </p:txBody>
                </p:sp>
                <p:pic>
                  <p:nvPicPr>
                    <p:cNvPr id="130" name="Image 129" descr="Une image contenant blanc, conception&#10;&#10;Le contenu généré par l’IA peut être incorrect.">
                      <a:extLst>
                        <a:ext uri="{FF2B5EF4-FFF2-40B4-BE49-F238E27FC236}">
                          <a16:creationId xmlns:a16="http://schemas.microsoft.com/office/drawing/2014/main" id="{C2F4BAEE-8380-23A6-2A4F-365CA47C995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8"/>
                    <a:stretch>
                      <a:fillRect/>
                    </a:stretch>
                  </p:blipFill>
                  <p:spPr>
                    <a:xfrm>
                      <a:off x="4806281" y="3615199"/>
                      <a:ext cx="1093536" cy="702022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31" name="Image 130" descr="Une image contenant blanc, conception&#10;&#10;Le contenu généré par l’IA peut être incorrect.">
                      <a:extLst>
                        <a:ext uri="{FF2B5EF4-FFF2-40B4-BE49-F238E27FC236}">
                          <a16:creationId xmlns:a16="http://schemas.microsoft.com/office/drawing/2014/main" id="{ABE8E696-9AA2-0706-7E10-B6D68D2304FC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8"/>
                    <a:stretch>
                      <a:fillRect/>
                    </a:stretch>
                  </p:blipFill>
                  <p:spPr>
                    <a:xfrm>
                      <a:off x="7412321" y="3626629"/>
                      <a:ext cx="1093536" cy="702022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32" name="ZoneTexte 131">
                      <a:extLst>
                        <a:ext uri="{FF2B5EF4-FFF2-40B4-BE49-F238E27FC236}">
                          <a16:creationId xmlns:a16="http://schemas.microsoft.com/office/drawing/2014/main" id="{AB33BCBB-31AF-8BBD-5CA8-F37805CB3D2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016680" y="366140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500</a:t>
                      </a:r>
                    </a:p>
                  </p:txBody>
                </p:sp>
                <p:sp>
                  <p:nvSpPr>
                    <p:cNvPr id="133" name="ZoneTexte 132">
                      <a:extLst>
                        <a:ext uri="{FF2B5EF4-FFF2-40B4-BE49-F238E27FC236}">
                          <a16:creationId xmlns:a16="http://schemas.microsoft.com/office/drawing/2014/main" id="{9DC80718-AE90-2E0F-809C-410E8E5E9F3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573190" y="368045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800</a:t>
                      </a:r>
                    </a:p>
                  </p:txBody>
                </p:sp>
                <p:sp>
                  <p:nvSpPr>
                    <p:cNvPr id="134" name="ZoneTexte 133">
                      <a:extLst>
                        <a:ext uri="{FF2B5EF4-FFF2-40B4-BE49-F238E27FC236}">
                          <a16:creationId xmlns:a16="http://schemas.microsoft.com/office/drawing/2014/main" id="{302C8536-3F42-E33E-5AA1-62C0C9784A8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15840" y="368045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600</a:t>
                      </a:r>
                    </a:p>
                  </p:txBody>
                </p:sp>
              </p:grpSp>
              <p:cxnSp>
                <p:nvCxnSpPr>
                  <p:cNvPr id="49" name="Connecteur droit 48">
                    <a:extLst>
                      <a:ext uri="{FF2B5EF4-FFF2-40B4-BE49-F238E27FC236}">
                        <a16:creationId xmlns:a16="http://schemas.microsoft.com/office/drawing/2014/main" id="{C968F209-1AEF-22DD-FB02-47DB8210D241}"/>
                      </a:ext>
                    </a:extLst>
                  </p:cNvPr>
                  <p:cNvCxnSpPr/>
                  <p:nvPr/>
                </p:nvCxnSpPr>
                <p:spPr>
                  <a:xfrm>
                    <a:off x="294132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Connecteur droit 49">
                    <a:extLst>
                      <a:ext uri="{FF2B5EF4-FFF2-40B4-BE49-F238E27FC236}">
                        <a16:creationId xmlns:a16="http://schemas.microsoft.com/office/drawing/2014/main" id="{4A90C4F1-7E7E-9E4E-0D0B-09A19BF61966}"/>
                      </a:ext>
                    </a:extLst>
                  </p:cNvPr>
                  <p:cNvCxnSpPr/>
                  <p:nvPr/>
                </p:nvCxnSpPr>
                <p:spPr>
                  <a:xfrm>
                    <a:off x="302514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Connecteur droit 50">
                    <a:extLst>
                      <a:ext uri="{FF2B5EF4-FFF2-40B4-BE49-F238E27FC236}">
                        <a16:creationId xmlns:a16="http://schemas.microsoft.com/office/drawing/2014/main" id="{D04946EF-32E5-7D8F-0D5E-1363E2CE3F45}"/>
                      </a:ext>
                    </a:extLst>
                  </p:cNvPr>
                  <p:cNvCxnSpPr/>
                  <p:nvPr/>
                </p:nvCxnSpPr>
                <p:spPr>
                  <a:xfrm>
                    <a:off x="310515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necteur droit 51">
                    <a:extLst>
                      <a:ext uri="{FF2B5EF4-FFF2-40B4-BE49-F238E27FC236}">
                        <a16:creationId xmlns:a16="http://schemas.microsoft.com/office/drawing/2014/main" id="{9E4AEDEC-12FF-7C76-3A92-D5D704F6405B}"/>
                      </a:ext>
                    </a:extLst>
                  </p:cNvPr>
                  <p:cNvCxnSpPr/>
                  <p:nvPr/>
                </p:nvCxnSpPr>
                <p:spPr>
                  <a:xfrm>
                    <a:off x="319659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Connecteur droit 52">
                    <a:extLst>
                      <a:ext uri="{FF2B5EF4-FFF2-40B4-BE49-F238E27FC236}">
                        <a16:creationId xmlns:a16="http://schemas.microsoft.com/office/drawing/2014/main" id="{07075CCF-1D8C-BEDE-4AD6-2B58F323EA77}"/>
                      </a:ext>
                    </a:extLst>
                  </p:cNvPr>
                  <p:cNvCxnSpPr/>
                  <p:nvPr/>
                </p:nvCxnSpPr>
                <p:spPr>
                  <a:xfrm>
                    <a:off x="254508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Connecteur droit 53">
                    <a:extLst>
                      <a:ext uri="{FF2B5EF4-FFF2-40B4-BE49-F238E27FC236}">
                        <a16:creationId xmlns:a16="http://schemas.microsoft.com/office/drawing/2014/main" id="{FF90257E-A7D8-248E-090E-CC5FF91F04FB}"/>
                      </a:ext>
                    </a:extLst>
                  </p:cNvPr>
                  <p:cNvCxnSpPr/>
                  <p:nvPr/>
                </p:nvCxnSpPr>
                <p:spPr>
                  <a:xfrm>
                    <a:off x="353187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Connecteur droit 54">
                    <a:extLst>
                      <a:ext uri="{FF2B5EF4-FFF2-40B4-BE49-F238E27FC236}">
                        <a16:creationId xmlns:a16="http://schemas.microsoft.com/office/drawing/2014/main" id="{4CB0C017-C22A-64B6-1338-3542FCD30736}"/>
                      </a:ext>
                    </a:extLst>
                  </p:cNvPr>
                  <p:cNvCxnSpPr/>
                  <p:nvPr/>
                </p:nvCxnSpPr>
                <p:spPr>
                  <a:xfrm>
                    <a:off x="269748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necteur droit 55">
                    <a:extLst>
                      <a:ext uri="{FF2B5EF4-FFF2-40B4-BE49-F238E27FC236}">
                        <a16:creationId xmlns:a16="http://schemas.microsoft.com/office/drawing/2014/main" id="{02568205-FB1B-32E8-542A-C1F50D7C246B}"/>
                      </a:ext>
                    </a:extLst>
                  </p:cNvPr>
                  <p:cNvCxnSpPr/>
                  <p:nvPr/>
                </p:nvCxnSpPr>
                <p:spPr>
                  <a:xfrm>
                    <a:off x="278892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cteur droit 56">
                    <a:extLst>
                      <a:ext uri="{FF2B5EF4-FFF2-40B4-BE49-F238E27FC236}">
                        <a16:creationId xmlns:a16="http://schemas.microsoft.com/office/drawing/2014/main" id="{A7FFB2D5-408C-7F66-DA03-B4CE2F3E1461}"/>
                      </a:ext>
                    </a:extLst>
                  </p:cNvPr>
                  <p:cNvCxnSpPr/>
                  <p:nvPr/>
                </p:nvCxnSpPr>
                <p:spPr>
                  <a:xfrm>
                    <a:off x="2861310" y="352675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Connecteur droit 57">
                    <a:extLst>
                      <a:ext uri="{FF2B5EF4-FFF2-40B4-BE49-F238E27FC236}">
                        <a16:creationId xmlns:a16="http://schemas.microsoft.com/office/drawing/2014/main" id="{F9C39AAD-F3FE-842D-D065-031605D9E7D7}"/>
                      </a:ext>
                    </a:extLst>
                  </p:cNvPr>
                  <p:cNvCxnSpPr/>
                  <p:nvPr/>
                </p:nvCxnSpPr>
                <p:spPr>
                  <a:xfrm>
                    <a:off x="376809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Connecteur droit 58">
                    <a:extLst>
                      <a:ext uri="{FF2B5EF4-FFF2-40B4-BE49-F238E27FC236}">
                        <a16:creationId xmlns:a16="http://schemas.microsoft.com/office/drawing/2014/main" id="{83E193BC-08FC-9C64-DD25-834DABEF0140}"/>
                      </a:ext>
                    </a:extLst>
                  </p:cNvPr>
                  <p:cNvCxnSpPr/>
                  <p:nvPr/>
                </p:nvCxnSpPr>
                <p:spPr>
                  <a:xfrm>
                    <a:off x="385191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Connecteur droit 59">
                    <a:extLst>
                      <a:ext uri="{FF2B5EF4-FFF2-40B4-BE49-F238E27FC236}">
                        <a16:creationId xmlns:a16="http://schemas.microsoft.com/office/drawing/2014/main" id="{51625D79-E824-158A-1726-572FF0E883B2}"/>
                      </a:ext>
                    </a:extLst>
                  </p:cNvPr>
                  <p:cNvCxnSpPr/>
                  <p:nvPr/>
                </p:nvCxnSpPr>
                <p:spPr>
                  <a:xfrm>
                    <a:off x="39319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Connecteur droit 60">
                    <a:extLst>
                      <a:ext uri="{FF2B5EF4-FFF2-40B4-BE49-F238E27FC236}">
                        <a16:creationId xmlns:a16="http://schemas.microsoft.com/office/drawing/2014/main" id="{190CCC4F-0281-6B39-EF85-0DCD223FFA29}"/>
                      </a:ext>
                    </a:extLst>
                  </p:cNvPr>
                  <p:cNvCxnSpPr/>
                  <p:nvPr/>
                </p:nvCxnSpPr>
                <p:spPr>
                  <a:xfrm>
                    <a:off x="402336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necteur droit 61">
                    <a:extLst>
                      <a:ext uri="{FF2B5EF4-FFF2-40B4-BE49-F238E27FC236}">
                        <a16:creationId xmlns:a16="http://schemas.microsoft.com/office/drawing/2014/main" id="{0054EA9C-5306-CA5A-0734-7B16BF33E859}"/>
                      </a:ext>
                    </a:extLst>
                  </p:cNvPr>
                  <p:cNvCxnSpPr/>
                  <p:nvPr/>
                </p:nvCxnSpPr>
                <p:spPr>
                  <a:xfrm>
                    <a:off x="337185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necteur droit 62">
                    <a:extLst>
                      <a:ext uri="{FF2B5EF4-FFF2-40B4-BE49-F238E27FC236}">
                        <a16:creationId xmlns:a16="http://schemas.microsoft.com/office/drawing/2014/main" id="{B9DC812D-5484-3740-1D9D-A1AE27447922}"/>
                      </a:ext>
                    </a:extLst>
                  </p:cNvPr>
                  <p:cNvCxnSpPr/>
                  <p:nvPr/>
                </p:nvCxnSpPr>
                <p:spPr>
                  <a:xfrm>
                    <a:off x="344424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Connecteur droit 63">
                    <a:extLst>
                      <a:ext uri="{FF2B5EF4-FFF2-40B4-BE49-F238E27FC236}">
                        <a16:creationId xmlns:a16="http://schemas.microsoft.com/office/drawing/2014/main" id="{38A02035-CDFD-2215-8684-6C8FD610831D}"/>
                      </a:ext>
                    </a:extLst>
                  </p:cNvPr>
                  <p:cNvCxnSpPr/>
                  <p:nvPr/>
                </p:nvCxnSpPr>
                <p:spPr>
                  <a:xfrm>
                    <a:off x="2620732" y="3321438"/>
                    <a:ext cx="0" cy="395462"/>
                  </a:xfrm>
                  <a:prstGeom prst="line">
                    <a:avLst/>
                  </a:prstGeom>
                  <a:ln w="28575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Connecteur droit 64">
                    <a:extLst>
                      <a:ext uri="{FF2B5EF4-FFF2-40B4-BE49-F238E27FC236}">
                        <a16:creationId xmlns:a16="http://schemas.microsoft.com/office/drawing/2014/main" id="{CCB1B291-AE67-64DF-8D80-D27A60BB46EF}"/>
                      </a:ext>
                    </a:extLst>
                  </p:cNvPr>
                  <p:cNvCxnSpPr/>
                  <p:nvPr/>
                </p:nvCxnSpPr>
                <p:spPr>
                  <a:xfrm>
                    <a:off x="361569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Connecteur droit 65">
                    <a:extLst>
                      <a:ext uri="{FF2B5EF4-FFF2-40B4-BE49-F238E27FC236}">
                        <a16:creationId xmlns:a16="http://schemas.microsoft.com/office/drawing/2014/main" id="{DB4BFC42-C02E-D2DD-EF12-CC1B7E7CACA8}"/>
                      </a:ext>
                    </a:extLst>
                  </p:cNvPr>
                  <p:cNvCxnSpPr/>
                  <p:nvPr/>
                </p:nvCxnSpPr>
                <p:spPr>
                  <a:xfrm>
                    <a:off x="3688080" y="351913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66">
                    <a:extLst>
                      <a:ext uri="{FF2B5EF4-FFF2-40B4-BE49-F238E27FC236}">
                        <a16:creationId xmlns:a16="http://schemas.microsoft.com/office/drawing/2014/main" id="{AB9F4189-F58E-0315-67B8-0AEF52A9B296}"/>
                      </a:ext>
                    </a:extLst>
                  </p:cNvPr>
                  <p:cNvCxnSpPr/>
                  <p:nvPr/>
                </p:nvCxnSpPr>
                <p:spPr>
                  <a:xfrm>
                    <a:off x="459105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Connecteur droit 67">
                    <a:extLst>
                      <a:ext uri="{FF2B5EF4-FFF2-40B4-BE49-F238E27FC236}">
                        <a16:creationId xmlns:a16="http://schemas.microsoft.com/office/drawing/2014/main" id="{ACCA09F1-B28A-1C54-EA9E-2902FA2439CD}"/>
                      </a:ext>
                    </a:extLst>
                  </p:cNvPr>
                  <p:cNvCxnSpPr/>
                  <p:nvPr/>
                </p:nvCxnSpPr>
                <p:spPr>
                  <a:xfrm>
                    <a:off x="467487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onnecteur droit 68">
                    <a:extLst>
                      <a:ext uri="{FF2B5EF4-FFF2-40B4-BE49-F238E27FC236}">
                        <a16:creationId xmlns:a16="http://schemas.microsoft.com/office/drawing/2014/main" id="{4B10079A-2DBF-0692-03E6-E1CFA0A906B2}"/>
                      </a:ext>
                    </a:extLst>
                  </p:cNvPr>
                  <p:cNvCxnSpPr/>
                  <p:nvPr/>
                </p:nvCxnSpPr>
                <p:spPr>
                  <a:xfrm>
                    <a:off x="475488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necteur droit 69">
                    <a:extLst>
                      <a:ext uri="{FF2B5EF4-FFF2-40B4-BE49-F238E27FC236}">
                        <a16:creationId xmlns:a16="http://schemas.microsoft.com/office/drawing/2014/main" id="{CF90F7C4-707B-DD2F-4FF6-1A5A21625F67}"/>
                      </a:ext>
                    </a:extLst>
                  </p:cNvPr>
                  <p:cNvCxnSpPr/>
                  <p:nvPr/>
                </p:nvCxnSpPr>
                <p:spPr>
                  <a:xfrm>
                    <a:off x="484632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Connecteur droit 70">
                    <a:extLst>
                      <a:ext uri="{FF2B5EF4-FFF2-40B4-BE49-F238E27FC236}">
                        <a16:creationId xmlns:a16="http://schemas.microsoft.com/office/drawing/2014/main" id="{0B710193-4D9B-402C-9742-75A4474DF207}"/>
                      </a:ext>
                    </a:extLst>
                  </p:cNvPr>
                  <p:cNvCxnSpPr/>
                  <p:nvPr/>
                </p:nvCxnSpPr>
                <p:spPr>
                  <a:xfrm>
                    <a:off x="419481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Connecteur droit 71">
                    <a:extLst>
                      <a:ext uri="{FF2B5EF4-FFF2-40B4-BE49-F238E27FC236}">
                        <a16:creationId xmlns:a16="http://schemas.microsoft.com/office/drawing/2014/main" id="{8484AC7F-F272-9524-D2D1-AD0305C87F37}"/>
                      </a:ext>
                    </a:extLst>
                  </p:cNvPr>
                  <p:cNvCxnSpPr/>
                  <p:nvPr/>
                </p:nvCxnSpPr>
                <p:spPr>
                  <a:xfrm>
                    <a:off x="4267200" y="35381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Connecteur droit 72">
                    <a:extLst>
                      <a:ext uri="{FF2B5EF4-FFF2-40B4-BE49-F238E27FC236}">
                        <a16:creationId xmlns:a16="http://schemas.microsoft.com/office/drawing/2014/main" id="{9674194C-DE61-6259-D689-61464AE4D009}"/>
                      </a:ext>
                    </a:extLst>
                  </p:cNvPr>
                  <p:cNvCxnSpPr/>
                  <p:nvPr/>
                </p:nvCxnSpPr>
                <p:spPr>
                  <a:xfrm>
                    <a:off x="434721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Connecteur droit 73">
                    <a:extLst>
                      <a:ext uri="{FF2B5EF4-FFF2-40B4-BE49-F238E27FC236}">
                        <a16:creationId xmlns:a16="http://schemas.microsoft.com/office/drawing/2014/main" id="{34A20BC5-93FE-BA86-0052-74DFEEE06AC9}"/>
                      </a:ext>
                    </a:extLst>
                  </p:cNvPr>
                  <p:cNvCxnSpPr/>
                  <p:nvPr/>
                </p:nvCxnSpPr>
                <p:spPr>
                  <a:xfrm>
                    <a:off x="443865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Connecteur droit 74">
                    <a:extLst>
                      <a:ext uri="{FF2B5EF4-FFF2-40B4-BE49-F238E27FC236}">
                        <a16:creationId xmlns:a16="http://schemas.microsoft.com/office/drawing/2014/main" id="{BC5A9EFF-5570-58C8-298D-B14384C61FF5}"/>
                      </a:ext>
                    </a:extLst>
                  </p:cNvPr>
                  <p:cNvCxnSpPr/>
                  <p:nvPr/>
                </p:nvCxnSpPr>
                <p:spPr>
                  <a:xfrm>
                    <a:off x="4511040" y="353056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Connecteur droit 75">
                    <a:extLst>
                      <a:ext uri="{FF2B5EF4-FFF2-40B4-BE49-F238E27FC236}">
                        <a16:creationId xmlns:a16="http://schemas.microsoft.com/office/drawing/2014/main" id="{FCD46900-8662-06B6-3B36-065813B971C4}"/>
                      </a:ext>
                    </a:extLst>
                  </p:cNvPr>
                  <p:cNvCxnSpPr/>
                  <p:nvPr/>
                </p:nvCxnSpPr>
                <p:spPr>
                  <a:xfrm>
                    <a:off x="547116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Connecteur droit 76">
                    <a:extLst>
                      <a:ext uri="{FF2B5EF4-FFF2-40B4-BE49-F238E27FC236}">
                        <a16:creationId xmlns:a16="http://schemas.microsoft.com/office/drawing/2014/main" id="{D9A3F963-E4BF-8994-FA9C-D6C5F54172C2}"/>
                      </a:ext>
                    </a:extLst>
                  </p:cNvPr>
                  <p:cNvCxnSpPr/>
                  <p:nvPr/>
                </p:nvCxnSpPr>
                <p:spPr>
                  <a:xfrm>
                    <a:off x="555498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Connecteur droit 77">
                    <a:extLst>
                      <a:ext uri="{FF2B5EF4-FFF2-40B4-BE49-F238E27FC236}">
                        <a16:creationId xmlns:a16="http://schemas.microsoft.com/office/drawing/2014/main" id="{B9D4C81D-7F65-860D-0C15-84A792623729}"/>
                      </a:ext>
                    </a:extLst>
                  </p:cNvPr>
                  <p:cNvCxnSpPr/>
                  <p:nvPr/>
                </p:nvCxnSpPr>
                <p:spPr>
                  <a:xfrm>
                    <a:off x="5384619" y="3317627"/>
                    <a:ext cx="0" cy="395462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Connecteur droit 78">
                    <a:extLst>
                      <a:ext uri="{FF2B5EF4-FFF2-40B4-BE49-F238E27FC236}">
                        <a16:creationId xmlns:a16="http://schemas.microsoft.com/office/drawing/2014/main" id="{48AC2B7D-A37C-F5B7-E2DD-368C40F072D0}"/>
                      </a:ext>
                    </a:extLst>
                  </p:cNvPr>
                  <p:cNvCxnSpPr/>
                  <p:nvPr/>
                </p:nvCxnSpPr>
                <p:spPr>
                  <a:xfrm>
                    <a:off x="5726430" y="35000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Connecteur droit 79">
                    <a:extLst>
                      <a:ext uri="{FF2B5EF4-FFF2-40B4-BE49-F238E27FC236}">
                        <a16:creationId xmlns:a16="http://schemas.microsoft.com/office/drawing/2014/main" id="{E68E1B6F-4B16-6C72-DDED-35AC8520D38A}"/>
                      </a:ext>
                    </a:extLst>
                  </p:cNvPr>
                  <p:cNvCxnSpPr/>
                  <p:nvPr/>
                </p:nvCxnSpPr>
                <p:spPr>
                  <a:xfrm>
                    <a:off x="50749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Connecteur droit 80">
                    <a:extLst>
                      <a:ext uri="{FF2B5EF4-FFF2-40B4-BE49-F238E27FC236}">
                        <a16:creationId xmlns:a16="http://schemas.microsoft.com/office/drawing/2014/main" id="{BAEC853D-A053-CFE1-7C8D-FAD8B526D395}"/>
                      </a:ext>
                    </a:extLst>
                  </p:cNvPr>
                  <p:cNvCxnSpPr/>
                  <p:nvPr/>
                </p:nvCxnSpPr>
                <p:spPr>
                  <a:xfrm>
                    <a:off x="514731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Connecteur droit 81">
                    <a:extLst>
                      <a:ext uri="{FF2B5EF4-FFF2-40B4-BE49-F238E27FC236}">
                        <a16:creationId xmlns:a16="http://schemas.microsoft.com/office/drawing/2014/main" id="{73B99ABB-FF3C-9956-4A80-8D07C3796BAA}"/>
                      </a:ext>
                    </a:extLst>
                  </p:cNvPr>
                  <p:cNvCxnSpPr/>
                  <p:nvPr/>
                </p:nvCxnSpPr>
                <p:spPr>
                  <a:xfrm>
                    <a:off x="522732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Connecteur droit 82">
                    <a:extLst>
                      <a:ext uri="{FF2B5EF4-FFF2-40B4-BE49-F238E27FC236}">
                        <a16:creationId xmlns:a16="http://schemas.microsoft.com/office/drawing/2014/main" id="{E256E163-0A84-126F-BCED-AB43FC81610A}"/>
                      </a:ext>
                    </a:extLst>
                  </p:cNvPr>
                  <p:cNvCxnSpPr/>
                  <p:nvPr/>
                </p:nvCxnSpPr>
                <p:spPr>
                  <a:xfrm>
                    <a:off x="531876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Connecteur droit 83">
                    <a:extLst>
                      <a:ext uri="{FF2B5EF4-FFF2-40B4-BE49-F238E27FC236}">
                        <a16:creationId xmlns:a16="http://schemas.microsoft.com/office/drawing/2014/main" id="{2DB1DFE4-2EA7-0C54-C822-67ABD6F98F84}"/>
                      </a:ext>
                    </a:extLst>
                  </p:cNvPr>
                  <p:cNvCxnSpPr/>
                  <p:nvPr/>
                </p:nvCxnSpPr>
                <p:spPr>
                  <a:xfrm>
                    <a:off x="5641520" y="3507699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Connecteur droit 84">
                    <a:extLst>
                      <a:ext uri="{FF2B5EF4-FFF2-40B4-BE49-F238E27FC236}">
                        <a16:creationId xmlns:a16="http://schemas.microsoft.com/office/drawing/2014/main" id="{807C271D-9115-E8E1-C184-D5030A0092D5}"/>
                      </a:ext>
                    </a:extLst>
                  </p:cNvPr>
                  <p:cNvCxnSpPr/>
                  <p:nvPr/>
                </p:nvCxnSpPr>
                <p:spPr>
                  <a:xfrm>
                    <a:off x="6309360" y="35000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Connecteur droit 85">
                    <a:extLst>
                      <a:ext uri="{FF2B5EF4-FFF2-40B4-BE49-F238E27FC236}">
                        <a16:creationId xmlns:a16="http://schemas.microsoft.com/office/drawing/2014/main" id="{575D8EA6-0860-BD04-137A-E0AC831A8742}"/>
                      </a:ext>
                    </a:extLst>
                  </p:cNvPr>
                  <p:cNvCxnSpPr/>
                  <p:nvPr/>
                </p:nvCxnSpPr>
                <p:spPr>
                  <a:xfrm>
                    <a:off x="639318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" name="Connecteur droit 86">
                    <a:extLst>
                      <a:ext uri="{FF2B5EF4-FFF2-40B4-BE49-F238E27FC236}">
                        <a16:creationId xmlns:a16="http://schemas.microsoft.com/office/drawing/2014/main" id="{B82BF959-D484-4412-D0EF-6458EDC19E67}"/>
                      </a:ext>
                    </a:extLst>
                  </p:cNvPr>
                  <p:cNvCxnSpPr/>
                  <p:nvPr/>
                </p:nvCxnSpPr>
                <p:spPr>
                  <a:xfrm>
                    <a:off x="6473190" y="34924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" name="Connecteur droit 87">
                    <a:extLst>
                      <a:ext uri="{FF2B5EF4-FFF2-40B4-BE49-F238E27FC236}">
                        <a16:creationId xmlns:a16="http://schemas.microsoft.com/office/drawing/2014/main" id="{FB80662B-1445-5234-4557-9CF372C92F23}"/>
                      </a:ext>
                    </a:extLst>
                  </p:cNvPr>
                  <p:cNvCxnSpPr/>
                  <p:nvPr/>
                </p:nvCxnSpPr>
                <p:spPr>
                  <a:xfrm>
                    <a:off x="6564630" y="34924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Connecteur droit 88">
                    <a:extLst>
                      <a:ext uri="{FF2B5EF4-FFF2-40B4-BE49-F238E27FC236}">
                        <a16:creationId xmlns:a16="http://schemas.microsoft.com/office/drawing/2014/main" id="{DF81AED5-1425-E7BD-FEED-56D865B7D987}"/>
                      </a:ext>
                    </a:extLst>
                  </p:cNvPr>
                  <p:cNvCxnSpPr/>
                  <p:nvPr/>
                </p:nvCxnSpPr>
                <p:spPr>
                  <a:xfrm>
                    <a:off x="591312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Connecteur droit 89">
                    <a:extLst>
                      <a:ext uri="{FF2B5EF4-FFF2-40B4-BE49-F238E27FC236}">
                        <a16:creationId xmlns:a16="http://schemas.microsoft.com/office/drawing/2014/main" id="{A47542B0-927D-CB89-2024-E2A473D2A7AA}"/>
                      </a:ext>
                    </a:extLst>
                  </p:cNvPr>
                  <p:cNvCxnSpPr/>
                  <p:nvPr/>
                </p:nvCxnSpPr>
                <p:spPr>
                  <a:xfrm>
                    <a:off x="598551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Connecteur droit 90">
                    <a:extLst>
                      <a:ext uri="{FF2B5EF4-FFF2-40B4-BE49-F238E27FC236}">
                        <a16:creationId xmlns:a16="http://schemas.microsoft.com/office/drawing/2014/main" id="{82A9E0AB-559F-636A-B60F-A4ED5A9EDA57}"/>
                      </a:ext>
                    </a:extLst>
                  </p:cNvPr>
                  <p:cNvCxnSpPr/>
                  <p:nvPr/>
                </p:nvCxnSpPr>
                <p:spPr>
                  <a:xfrm>
                    <a:off x="6065520" y="34962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Connecteur droit 91">
                    <a:extLst>
                      <a:ext uri="{FF2B5EF4-FFF2-40B4-BE49-F238E27FC236}">
                        <a16:creationId xmlns:a16="http://schemas.microsoft.com/office/drawing/2014/main" id="{2624DFEC-FB43-3F25-BE60-FCDEB7E22BBA}"/>
                      </a:ext>
                    </a:extLst>
                  </p:cNvPr>
                  <p:cNvCxnSpPr/>
                  <p:nvPr/>
                </p:nvCxnSpPr>
                <p:spPr>
                  <a:xfrm>
                    <a:off x="6156960" y="34962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Connecteur droit 92">
                    <a:extLst>
                      <a:ext uri="{FF2B5EF4-FFF2-40B4-BE49-F238E27FC236}">
                        <a16:creationId xmlns:a16="http://schemas.microsoft.com/office/drawing/2014/main" id="{B5AEAE30-0D7F-BF19-A9BB-4D01CBC2AB4F}"/>
                      </a:ext>
                    </a:extLst>
                  </p:cNvPr>
                  <p:cNvCxnSpPr/>
                  <p:nvPr/>
                </p:nvCxnSpPr>
                <p:spPr>
                  <a:xfrm>
                    <a:off x="6229350" y="350008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Connecteur droit 93">
                    <a:extLst>
                      <a:ext uri="{FF2B5EF4-FFF2-40B4-BE49-F238E27FC236}">
                        <a16:creationId xmlns:a16="http://schemas.microsoft.com/office/drawing/2014/main" id="{44F8497C-1733-941E-A9F9-6F360129D664}"/>
                      </a:ext>
                    </a:extLst>
                  </p:cNvPr>
                  <p:cNvCxnSpPr/>
                  <p:nvPr/>
                </p:nvCxnSpPr>
                <p:spPr>
                  <a:xfrm>
                    <a:off x="71323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Connecteur droit 94">
                    <a:extLst>
                      <a:ext uri="{FF2B5EF4-FFF2-40B4-BE49-F238E27FC236}">
                        <a16:creationId xmlns:a16="http://schemas.microsoft.com/office/drawing/2014/main" id="{008580F7-2602-C017-1128-3EB383ABD238}"/>
                      </a:ext>
                    </a:extLst>
                  </p:cNvPr>
                  <p:cNvCxnSpPr/>
                  <p:nvPr/>
                </p:nvCxnSpPr>
                <p:spPr>
                  <a:xfrm>
                    <a:off x="721614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Connecteur droit 95">
                    <a:extLst>
                      <a:ext uri="{FF2B5EF4-FFF2-40B4-BE49-F238E27FC236}">
                        <a16:creationId xmlns:a16="http://schemas.microsoft.com/office/drawing/2014/main" id="{D1F8D327-BD99-E6FB-0C42-709E53F0EA58}"/>
                      </a:ext>
                    </a:extLst>
                  </p:cNvPr>
                  <p:cNvCxnSpPr/>
                  <p:nvPr/>
                </p:nvCxnSpPr>
                <p:spPr>
                  <a:xfrm>
                    <a:off x="729615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Connecteur droit 96">
                    <a:extLst>
                      <a:ext uri="{FF2B5EF4-FFF2-40B4-BE49-F238E27FC236}">
                        <a16:creationId xmlns:a16="http://schemas.microsoft.com/office/drawing/2014/main" id="{494A9CB0-D692-0787-440A-02001A83D2A3}"/>
                      </a:ext>
                    </a:extLst>
                  </p:cNvPr>
                  <p:cNvCxnSpPr/>
                  <p:nvPr/>
                </p:nvCxnSpPr>
                <p:spPr>
                  <a:xfrm>
                    <a:off x="738759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Connecteur droit 97">
                    <a:extLst>
                      <a:ext uri="{FF2B5EF4-FFF2-40B4-BE49-F238E27FC236}">
                        <a16:creationId xmlns:a16="http://schemas.microsoft.com/office/drawing/2014/main" id="{A3436C92-D517-595A-BDA2-088C36928FD4}"/>
                      </a:ext>
                    </a:extLst>
                  </p:cNvPr>
                  <p:cNvCxnSpPr/>
                  <p:nvPr/>
                </p:nvCxnSpPr>
                <p:spPr>
                  <a:xfrm>
                    <a:off x="673608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Connecteur droit 98">
                    <a:extLst>
                      <a:ext uri="{FF2B5EF4-FFF2-40B4-BE49-F238E27FC236}">
                        <a16:creationId xmlns:a16="http://schemas.microsoft.com/office/drawing/2014/main" id="{C45A111C-0419-1664-6E04-9B151D6BA181}"/>
                      </a:ext>
                    </a:extLst>
                  </p:cNvPr>
                  <p:cNvCxnSpPr/>
                  <p:nvPr/>
                </p:nvCxnSpPr>
                <p:spPr>
                  <a:xfrm>
                    <a:off x="680847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Connecteur droit 99">
                    <a:extLst>
                      <a:ext uri="{FF2B5EF4-FFF2-40B4-BE49-F238E27FC236}">
                        <a16:creationId xmlns:a16="http://schemas.microsoft.com/office/drawing/2014/main" id="{CFD5D085-0B29-9DF3-C203-07DFDCE5CCA6}"/>
                      </a:ext>
                    </a:extLst>
                  </p:cNvPr>
                  <p:cNvCxnSpPr/>
                  <p:nvPr/>
                </p:nvCxnSpPr>
                <p:spPr>
                  <a:xfrm>
                    <a:off x="688848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Connecteur droit 100">
                    <a:extLst>
                      <a:ext uri="{FF2B5EF4-FFF2-40B4-BE49-F238E27FC236}">
                        <a16:creationId xmlns:a16="http://schemas.microsoft.com/office/drawing/2014/main" id="{0F6D33A0-AD28-1348-296D-1F61169A6016}"/>
                      </a:ext>
                    </a:extLst>
                  </p:cNvPr>
                  <p:cNvCxnSpPr/>
                  <p:nvPr/>
                </p:nvCxnSpPr>
                <p:spPr>
                  <a:xfrm>
                    <a:off x="697992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Connecteur droit 101">
                    <a:extLst>
                      <a:ext uri="{FF2B5EF4-FFF2-40B4-BE49-F238E27FC236}">
                        <a16:creationId xmlns:a16="http://schemas.microsoft.com/office/drawing/2014/main" id="{BAC18BE8-0B79-459A-1ADD-BA93F4ACFB51}"/>
                      </a:ext>
                    </a:extLst>
                  </p:cNvPr>
                  <p:cNvCxnSpPr/>
                  <p:nvPr/>
                </p:nvCxnSpPr>
                <p:spPr>
                  <a:xfrm>
                    <a:off x="7052310" y="351151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3" name="Connecteur droit 102">
                    <a:extLst>
                      <a:ext uri="{FF2B5EF4-FFF2-40B4-BE49-F238E27FC236}">
                        <a16:creationId xmlns:a16="http://schemas.microsoft.com/office/drawing/2014/main" id="{89DA6637-5633-185C-3312-1EB7CBDB4BF8}"/>
                      </a:ext>
                    </a:extLst>
                  </p:cNvPr>
                  <p:cNvCxnSpPr/>
                  <p:nvPr/>
                </p:nvCxnSpPr>
                <p:spPr>
                  <a:xfrm>
                    <a:off x="799338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4" name="Connecteur droit 103">
                    <a:extLst>
                      <a:ext uri="{FF2B5EF4-FFF2-40B4-BE49-F238E27FC236}">
                        <a16:creationId xmlns:a16="http://schemas.microsoft.com/office/drawing/2014/main" id="{36C7CA26-C425-EBBB-A681-23656BF696F6}"/>
                      </a:ext>
                    </a:extLst>
                  </p:cNvPr>
                  <p:cNvCxnSpPr/>
                  <p:nvPr/>
                </p:nvCxnSpPr>
                <p:spPr>
                  <a:xfrm>
                    <a:off x="807720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5" name="Connecteur droit 104">
                    <a:extLst>
                      <a:ext uri="{FF2B5EF4-FFF2-40B4-BE49-F238E27FC236}">
                        <a16:creationId xmlns:a16="http://schemas.microsoft.com/office/drawing/2014/main" id="{001258FF-472A-4A44-2F08-BDA880A446FF}"/>
                      </a:ext>
                    </a:extLst>
                  </p:cNvPr>
                  <p:cNvCxnSpPr/>
                  <p:nvPr/>
                </p:nvCxnSpPr>
                <p:spPr>
                  <a:xfrm>
                    <a:off x="815721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6" name="Connecteur droit 105">
                    <a:extLst>
                      <a:ext uri="{FF2B5EF4-FFF2-40B4-BE49-F238E27FC236}">
                        <a16:creationId xmlns:a16="http://schemas.microsoft.com/office/drawing/2014/main" id="{2C3482BE-E375-133F-7D14-6A87E9F0FFE6}"/>
                      </a:ext>
                    </a:extLst>
                  </p:cNvPr>
                  <p:cNvCxnSpPr/>
                  <p:nvPr/>
                </p:nvCxnSpPr>
                <p:spPr>
                  <a:xfrm>
                    <a:off x="824865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" name="Connecteur droit 106">
                    <a:extLst>
                      <a:ext uri="{FF2B5EF4-FFF2-40B4-BE49-F238E27FC236}">
                        <a16:creationId xmlns:a16="http://schemas.microsoft.com/office/drawing/2014/main" id="{8F7F2F78-702D-F563-1198-34D837072F8F}"/>
                      </a:ext>
                    </a:extLst>
                  </p:cNvPr>
                  <p:cNvCxnSpPr/>
                  <p:nvPr/>
                </p:nvCxnSpPr>
                <p:spPr>
                  <a:xfrm>
                    <a:off x="759714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" name="Connecteur droit 107">
                    <a:extLst>
                      <a:ext uri="{FF2B5EF4-FFF2-40B4-BE49-F238E27FC236}">
                        <a16:creationId xmlns:a16="http://schemas.microsoft.com/office/drawing/2014/main" id="{29D3C10E-9CDE-59BC-0633-50A88E00FBC2}"/>
                      </a:ext>
                    </a:extLst>
                  </p:cNvPr>
                  <p:cNvCxnSpPr/>
                  <p:nvPr/>
                </p:nvCxnSpPr>
                <p:spPr>
                  <a:xfrm>
                    <a:off x="766953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Connecteur droit 108">
                    <a:extLst>
                      <a:ext uri="{FF2B5EF4-FFF2-40B4-BE49-F238E27FC236}">
                        <a16:creationId xmlns:a16="http://schemas.microsoft.com/office/drawing/2014/main" id="{AFCA1F78-2396-10BA-BF12-C254CD56ABA8}"/>
                      </a:ext>
                    </a:extLst>
                  </p:cNvPr>
                  <p:cNvCxnSpPr/>
                  <p:nvPr/>
                </p:nvCxnSpPr>
                <p:spPr>
                  <a:xfrm>
                    <a:off x="774954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0" name="Connecteur droit 109">
                    <a:extLst>
                      <a:ext uri="{FF2B5EF4-FFF2-40B4-BE49-F238E27FC236}">
                        <a16:creationId xmlns:a16="http://schemas.microsoft.com/office/drawing/2014/main" id="{9AAFBECE-9D67-C288-69C2-81704758DC97}"/>
                      </a:ext>
                    </a:extLst>
                  </p:cNvPr>
                  <p:cNvCxnSpPr/>
                  <p:nvPr/>
                </p:nvCxnSpPr>
                <p:spPr>
                  <a:xfrm>
                    <a:off x="784098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1" name="Connecteur droit 110">
                    <a:extLst>
                      <a:ext uri="{FF2B5EF4-FFF2-40B4-BE49-F238E27FC236}">
                        <a16:creationId xmlns:a16="http://schemas.microsoft.com/office/drawing/2014/main" id="{16ABDA09-4DC9-C333-8E06-213DC6372706}"/>
                      </a:ext>
                    </a:extLst>
                  </p:cNvPr>
                  <p:cNvCxnSpPr/>
                  <p:nvPr/>
                </p:nvCxnSpPr>
                <p:spPr>
                  <a:xfrm>
                    <a:off x="8805996" y="3371523"/>
                    <a:ext cx="0" cy="359511"/>
                  </a:xfrm>
                  <a:prstGeom prst="line">
                    <a:avLst/>
                  </a:prstGeom>
                  <a:ln w="28575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2" name="Connecteur droit 111">
                    <a:extLst>
                      <a:ext uri="{FF2B5EF4-FFF2-40B4-BE49-F238E27FC236}">
                        <a16:creationId xmlns:a16="http://schemas.microsoft.com/office/drawing/2014/main" id="{EDC914A0-2ED1-07C7-E041-7E22C980ABFE}"/>
                      </a:ext>
                    </a:extLst>
                  </p:cNvPr>
                  <p:cNvCxnSpPr/>
                  <p:nvPr/>
                </p:nvCxnSpPr>
                <p:spPr>
                  <a:xfrm>
                    <a:off x="881634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" name="Connecteur droit 112">
                    <a:extLst>
                      <a:ext uri="{FF2B5EF4-FFF2-40B4-BE49-F238E27FC236}">
                        <a16:creationId xmlns:a16="http://schemas.microsoft.com/office/drawing/2014/main" id="{89E1E88F-F3E7-F964-512F-42692A36AB3F}"/>
                      </a:ext>
                    </a:extLst>
                  </p:cNvPr>
                  <p:cNvCxnSpPr/>
                  <p:nvPr/>
                </p:nvCxnSpPr>
                <p:spPr>
                  <a:xfrm>
                    <a:off x="890016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" name="Connecteur droit 113">
                    <a:extLst>
                      <a:ext uri="{FF2B5EF4-FFF2-40B4-BE49-F238E27FC236}">
                        <a16:creationId xmlns:a16="http://schemas.microsoft.com/office/drawing/2014/main" id="{3C135307-7C72-B255-6D08-AE0CACF0405E}"/>
                      </a:ext>
                    </a:extLst>
                  </p:cNvPr>
                  <p:cNvCxnSpPr/>
                  <p:nvPr/>
                </p:nvCxnSpPr>
                <p:spPr>
                  <a:xfrm>
                    <a:off x="898017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5" name="Connecteur droit 114">
                    <a:extLst>
                      <a:ext uri="{FF2B5EF4-FFF2-40B4-BE49-F238E27FC236}">
                        <a16:creationId xmlns:a16="http://schemas.microsoft.com/office/drawing/2014/main" id="{514DE09F-1EA3-FF18-1CC1-8F60E1363F56}"/>
                      </a:ext>
                    </a:extLst>
                  </p:cNvPr>
                  <p:cNvCxnSpPr/>
                  <p:nvPr/>
                </p:nvCxnSpPr>
                <p:spPr>
                  <a:xfrm>
                    <a:off x="907161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" name="Connecteur droit 115">
                    <a:extLst>
                      <a:ext uri="{FF2B5EF4-FFF2-40B4-BE49-F238E27FC236}">
                        <a16:creationId xmlns:a16="http://schemas.microsoft.com/office/drawing/2014/main" id="{D9F75813-1069-166E-05AF-2CB448BCE768}"/>
                      </a:ext>
                    </a:extLst>
                  </p:cNvPr>
                  <p:cNvCxnSpPr/>
                  <p:nvPr/>
                </p:nvCxnSpPr>
                <p:spPr>
                  <a:xfrm>
                    <a:off x="842010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7" name="Connecteur droit 116">
                    <a:extLst>
                      <a:ext uri="{FF2B5EF4-FFF2-40B4-BE49-F238E27FC236}">
                        <a16:creationId xmlns:a16="http://schemas.microsoft.com/office/drawing/2014/main" id="{5404750A-E816-2B61-CAA8-F6EC5AB9F035}"/>
                      </a:ext>
                    </a:extLst>
                  </p:cNvPr>
                  <p:cNvCxnSpPr/>
                  <p:nvPr/>
                </p:nvCxnSpPr>
                <p:spPr>
                  <a:xfrm>
                    <a:off x="849249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8" name="Connecteur droit 117">
                    <a:extLst>
                      <a:ext uri="{FF2B5EF4-FFF2-40B4-BE49-F238E27FC236}">
                        <a16:creationId xmlns:a16="http://schemas.microsoft.com/office/drawing/2014/main" id="{F5049017-87D4-8DA7-F249-F8BA0409DD80}"/>
                      </a:ext>
                    </a:extLst>
                  </p:cNvPr>
                  <p:cNvCxnSpPr/>
                  <p:nvPr/>
                </p:nvCxnSpPr>
                <p:spPr>
                  <a:xfrm>
                    <a:off x="857250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" name="Connecteur droit 118">
                    <a:extLst>
                      <a:ext uri="{FF2B5EF4-FFF2-40B4-BE49-F238E27FC236}">
                        <a16:creationId xmlns:a16="http://schemas.microsoft.com/office/drawing/2014/main" id="{EE9D21C1-39A2-5EB6-70A4-BEB5C0866A8C}"/>
                      </a:ext>
                    </a:extLst>
                  </p:cNvPr>
                  <p:cNvCxnSpPr/>
                  <p:nvPr/>
                </p:nvCxnSpPr>
                <p:spPr>
                  <a:xfrm>
                    <a:off x="866394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" name="Connecteur droit 119">
                    <a:extLst>
                      <a:ext uri="{FF2B5EF4-FFF2-40B4-BE49-F238E27FC236}">
                        <a16:creationId xmlns:a16="http://schemas.microsoft.com/office/drawing/2014/main" id="{F925562C-4B16-C1EC-83C0-152755AD9550}"/>
                      </a:ext>
                    </a:extLst>
                  </p:cNvPr>
                  <p:cNvCxnSpPr/>
                  <p:nvPr/>
                </p:nvCxnSpPr>
                <p:spPr>
                  <a:xfrm>
                    <a:off x="8736330" y="352675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5" name="Rectangle : coins arrondis 44">
                  <a:extLst>
                    <a:ext uri="{FF2B5EF4-FFF2-40B4-BE49-F238E27FC236}">
                      <a16:creationId xmlns:a16="http://schemas.microsoft.com/office/drawing/2014/main" id="{1B815BBF-6DC0-328F-8094-CC7444F015BE}"/>
                    </a:ext>
                  </a:extLst>
                </p:cNvPr>
                <p:cNvSpPr/>
                <p:nvPr/>
              </p:nvSpPr>
              <p:spPr>
                <a:xfrm>
                  <a:off x="2403566" y="3657600"/>
                  <a:ext cx="659125" cy="428029"/>
                </a:xfrm>
                <a:prstGeom prst="round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600" dirty="0">
                      <a:solidFill>
                        <a:schemeClr val="accent1"/>
                      </a:solidFill>
                    </a:rPr>
                    <a:t>…….</a:t>
                  </a:r>
                </a:p>
              </p:txBody>
            </p:sp>
            <p:sp>
              <p:nvSpPr>
                <p:cNvPr id="46" name="Rectangle : coins arrondis 45">
                  <a:extLst>
                    <a:ext uri="{FF2B5EF4-FFF2-40B4-BE49-F238E27FC236}">
                      <a16:creationId xmlns:a16="http://schemas.microsoft.com/office/drawing/2014/main" id="{0F91BE4E-B44B-D8C7-C9EF-248329857B51}"/>
                    </a:ext>
                  </a:extLst>
                </p:cNvPr>
                <p:cNvSpPr/>
                <p:nvPr/>
              </p:nvSpPr>
              <p:spPr>
                <a:xfrm>
                  <a:off x="5152209" y="3661410"/>
                  <a:ext cx="659125" cy="428029"/>
                </a:xfrm>
                <a:prstGeom prst="roundRect">
                  <a:avLst/>
                </a:prstGeom>
                <a:no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600" dirty="0">
                      <a:solidFill>
                        <a:schemeClr val="accent1"/>
                      </a:solidFill>
                    </a:rPr>
                    <a:t>…….</a:t>
                  </a:r>
                </a:p>
              </p:txBody>
            </p:sp>
            <p:sp>
              <p:nvSpPr>
                <p:cNvPr id="47" name="Rectangle : coins arrondis 46">
                  <a:extLst>
                    <a:ext uri="{FF2B5EF4-FFF2-40B4-BE49-F238E27FC236}">
                      <a16:creationId xmlns:a16="http://schemas.microsoft.com/office/drawing/2014/main" id="{4E5598F6-0195-9339-E0E4-234BF5F9AE7B}"/>
                    </a:ext>
                  </a:extLst>
                </p:cNvPr>
                <p:cNvSpPr/>
                <p:nvPr/>
              </p:nvSpPr>
              <p:spPr>
                <a:xfrm>
                  <a:off x="8562156" y="3708760"/>
                  <a:ext cx="659125" cy="428029"/>
                </a:xfrm>
                <a:prstGeom prst="roundRect">
                  <a:avLst/>
                </a:prstGeom>
                <a:noFill/>
                <a:ln w="1905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600" dirty="0">
                      <a:solidFill>
                        <a:schemeClr val="accent1"/>
                      </a:solidFill>
                    </a:rPr>
                    <a:t>…….</a:t>
                  </a:r>
                </a:p>
              </p:txBody>
            </p:sp>
          </p:grp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47A90C27-98F4-B3BE-F3A8-19744F81C161}"/>
                  </a:ext>
                </a:extLst>
              </p:cNvPr>
              <p:cNvSpPr txBox="1"/>
              <p:nvPr/>
            </p:nvSpPr>
            <p:spPr>
              <a:xfrm>
                <a:off x="4229095" y="280035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860</a:t>
                </a:r>
              </a:p>
            </p:txBody>
          </p: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D8F8FDD3-6E9F-D747-A1CF-7042CAA7E32F}"/>
                  </a:ext>
                </a:extLst>
              </p:cNvPr>
              <p:cNvSpPr txBox="1"/>
              <p:nvPr/>
            </p:nvSpPr>
            <p:spPr>
              <a:xfrm>
                <a:off x="5353045" y="279273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120</a:t>
                </a:r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D5144380-FABC-4F4A-9058-D0ECC621B51A}"/>
                  </a:ext>
                </a:extLst>
              </p:cNvPr>
              <p:cNvSpPr txBox="1"/>
              <p:nvPr/>
            </p:nvSpPr>
            <p:spPr>
              <a:xfrm>
                <a:off x="6534145" y="279654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450</a:t>
                </a:r>
              </a:p>
            </p:txBody>
          </p:sp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483A41BF-44E8-47DF-3F75-C5A88649501A}"/>
                  </a:ext>
                </a:extLst>
              </p:cNvPr>
              <p:cNvSpPr txBox="1"/>
              <p:nvPr/>
            </p:nvSpPr>
            <p:spPr>
              <a:xfrm>
                <a:off x="5052060" y="2796540"/>
                <a:ext cx="3429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>
                    <a:solidFill>
                      <a:schemeClr val="accent1"/>
                    </a:solidFill>
                  </a:rPr>
                  <a:t>-</a:t>
                </a:r>
                <a:endParaRPr lang="fr-MA" sz="16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1B90569F-AC2A-3905-02F5-466825559C59}"/>
                  </a:ext>
                </a:extLst>
              </p:cNvPr>
              <p:cNvSpPr txBox="1"/>
              <p:nvPr/>
            </p:nvSpPr>
            <p:spPr>
              <a:xfrm>
                <a:off x="6210300" y="2788920"/>
                <a:ext cx="3429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>
                    <a:solidFill>
                      <a:schemeClr val="accent1"/>
                    </a:solidFill>
                  </a:rPr>
                  <a:t>-</a:t>
                </a:r>
                <a:endParaRPr lang="fr-MA" sz="1600" dirty="0">
                  <a:solidFill>
                    <a:schemeClr val="accent1"/>
                  </a:solidFill>
                </a:endParaRPr>
              </a:p>
            </p:txBody>
          </p:sp>
        </p:grp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AFE4FFA7-8673-D7D3-CB89-B26318F91CB3}"/>
                </a:ext>
              </a:extLst>
            </p:cNvPr>
            <p:cNvCxnSpPr/>
            <p:nvPr/>
          </p:nvCxnSpPr>
          <p:spPr>
            <a:xfrm>
              <a:off x="6676756" y="3600769"/>
              <a:ext cx="0" cy="167714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Groupe 135">
            <a:extLst>
              <a:ext uri="{FF2B5EF4-FFF2-40B4-BE49-F238E27FC236}">
                <a16:creationId xmlns:a16="http://schemas.microsoft.com/office/drawing/2014/main" id="{668A84C7-9B37-4323-AAD2-4D4D9E0D31D2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137" name="Rectangle : coins arrondis 136">
              <a:extLst>
                <a:ext uri="{FF2B5EF4-FFF2-40B4-BE49-F238E27FC236}">
                  <a16:creationId xmlns:a16="http://schemas.microsoft.com/office/drawing/2014/main" id="{D187B28B-4383-D885-27AD-28FDBDDCCAE6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أَحْصُرُ الْعَدَدَ...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8" name="Oval 80">
              <a:extLst>
                <a:ext uri="{FF2B5EF4-FFF2-40B4-BE49-F238E27FC236}">
                  <a16:creationId xmlns:a16="http://schemas.microsoft.com/office/drawing/2014/main" id="{A75B7ADA-1327-40D9-594E-75BC23E41D7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2716E-CAEF-6DB4-A64A-CE6213D6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547122E-B963-47A9-5E7B-B627E57233B5}"/>
              </a:ext>
            </a:extLst>
          </p:cNvPr>
          <p:cNvSpPr txBox="1"/>
          <p:nvPr/>
        </p:nvSpPr>
        <p:spPr>
          <a:xfrm>
            <a:off x="325501" y="928529"/>
            <a:ext cx="7202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ابحثوا في الأعداد عن العدد الذي يمكن حصره بين العددين 100 و 200 واكتبوه على الألواح.</a:t>
            </a: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7A02C1-6769-6669-9F1C-1B1CA19405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A27A37F-3659-CC99-3FC5-76287A83CB22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  <a:solidFill>
            <a:schemeClr val="bg1">
              <a:lumMod val="75000"/>
            </a:schemeClr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DE6EAF4-0C11-3395-EC78-81240708EB1C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الْعَدَدَيْنِ...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7803AFC7-046E-6A08-1BC5-ECCF7B23F4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5210F399-5C7B-B0DB-C48E-00B8C8B7E8A0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FAA5F68-527E-7517-DDC1-C99FC6641E96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أَبْحَثُ عَنِ الْعَدَدِ...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1DB22C1E-9821-BF62-E1EB-10E38909C4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B0F0D65D-ADC6-5F7C-F635-4FA78367BA65}"/>
              </a:ext>
            </a:extLst>
          </p:cNvPr>
          <p:cNvGrpSpPr/>
          <p:nvPr/>
        </p:nvGrpSpPr>
        <p:grpSpPr>
          <a:xfrm>
            <a:off x="588138" y="2903221"/>
            <a:ext cx="7831418" cy="2494833"/>
            <a:chOff x="588138" y="2119448"/>
            <a:chExt cx="7831418" cy="2494833"/>
          </a:xfrm>
        </p:grpSpPr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7F6A95E6-DCBE-7EA6-6207-24B34F2F3340}"/>
                </a:ext>
              </a:extLst>
            </p:cNvPr>
            <p:cNvGrpSpPr/>
            <p:nvPr/>
          </p:nvGrpSpPr>
          <p:grpSpPr>
            <a:xfrm>
              <a:off x="588138" y="2119448"/>
              <a:ext cx="7831418" cy="2494833"/>
              <a:chOff x="1911295" y="2788920"/>
              <a:chExt cx="7831418" cy="2494833"/>
            </a:xfrm>
          </p:grpSpPr>
          <p:grpSp>
            <p:nvGrpSpPr>
              <p:cNvPr id="39" name="Groupe 38">
                <a:extLst>
                  <a:ext uri="{FF2B5EF4-FFF2-40B4-BE49-F238E27FC236}">
                    <a16:creationId xmlns:a16="http://schemas.microsoft.com/office/drawing/2014/main" id="{5B0AB463-6513-9A86-3DF9-77719D54EED2}"/>
                  </a:ext>
                </a:extLst>
              </p:cNvPr>
              <p:cNvGrpSpPr/>
              <p:nvPr/>
            </p:nvGrpSpPr>
            <p:grpSpPr>
              <a:xfrm>
                <a:off x="1911295" y="3657600"/>
                <a:ext cx="7831418" cy="1626153"/>
                <a:chOff x="1911295" y="3657600"/>
                <a:chExt cx="7831418" cy="1626153"/>
              </a:xfrm>
            </p:grpSpPr>
            <p:grpSp>
              <p:nvGrpSpPr>
                <p:cNvPr id="45" name="Groupe 44">
                  <a:extLst>
                    <a:ext uri="{FF2B5EF4-FFF2-40B4-BE49-F238E27FC236}">
                      <a16:creationId xmlns:a16="http://schemas.microsoft.com/office/drawing/2014/main" id="{13F9EBF3-62C1-329D-4C00-1D617A9CD851}"/>
                    </a:ext>
                  </a:extLst>
                </p:cNvPr>
                <p:cNvGrpSpPr/>
                <p:nvPr/>
              </p:nvGrpSpPr>
              <p:grpSpPr>
                <a:xfrm>
                  <a:off x="1911295" y="3966542"/>
                  <a:ext cx="7831418" cy="1317211"/>
                  <a:chOff x="1831285" y="3212162"/>
                  <a:chExt cx="7831418" cy="1317211"/>
                </a:xfrm>
              </p:grpSpPr>
              <p:grpSp>
                <p:nvGrpSpPr>
                  <p:cNvPr id="49" name="Groupe 48">
                    <a:extLst>
                      <a:ext uri="{FF2B5EF4-FFF2-40B4-BE49-F238E27FC236}">
                        <a16:creationId xmlns:a16="http://schemas.microsoft.com/office/drawing/2014/main" id="{FF30191E-D27C-047F-F617-5F27DD98F37F}"/>
                      </a:ext>
                    </a:extLst>
                  </p:cNvPr>
                  <p:cNvGrpSpPr/>
                  <p:nvPr/>
                </p:nvGrpSpPr>
                <p:grpSpPr>
                  <a:xfrm>
                    <a:off x="1831285" y="3212162"/>
                    <a:ext cx="7831418" cy="1317211"/>
                    <a:chOff x="1419805" y="3086432"/>
                    <a:chExt cx="7831418" cy="1317211"/>
                  </a:xfrm>
                </p:grpSpPr>
                <p:pic>
                  <p:nvPicPr>
                    <p:cNvPr id="122" name="Image 121">
                      <a:extLst>
                        <a:ext uri="{FF2B5EF4-FFF2-40B4-BE49-F238E27FC236}">
                          <a16:creationId xmlns:a16="http://schemas.microsoft.com/office/drawing/2014/main" id="{F2469056-ED52-7B7B-3B39-C660391BC9A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2875711" y="3086432"/>
                      <a:ext cx="6183085" cy="1317211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23" name="ZoneTexte 122">
                      <a:extLst>
                        <a:ext uri="{FF2B5EF4-FFF2-40B4-BE49-F238E27FC236}">
                          <a16:creationId xmlns:a16="http://schemas.microsoft.com/office/drawing/2014/main" id="{F3F8C866-71F5-05E6-9684-3FC4CDDF30D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639390" y="3657595"/>
                      <a:ext cx="1023255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  <a:latin typeface="Aptos" panose="02110004020202020204"/>
                        </a:rPr>
                        <a:t>100</a:t>
                      </a:r>
                    </a:p>
                  </p:txBody>
                </p:sp>
                <p:sp>
                  <p:nvSpPr>
                    <p:cNvPr id="124" name="ZoneTexte 123">
                      <a:extLst>
                        <a:ext uri="{FF2B5EF4-FFF2-40B4-BE49-F238E27FC236}">
                          <a16:creationId xmlns:a16="http://schemas.microsoft.com/office/drawing/2014/main" id="{D0111BEC-2BC0-5B00-F540-78A643BDD9A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21127" y="3668479"/>
                      <a:ext cx="1110344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rgbClr val="C00000"/>
                          </a:solidFill>
                          <a:latin typeface="Aptos" panose="02110004020202020204"/>
                        </a:rPr>
                        <a:t>200</a:t>
                      </a:r>
                    </a:p>
                  </p:txBody>
                </p:sp>
                <p:sp>
                  <p:nvSpPr>
                    <p:cNvPr id="125" name="ZoneTexte 124">
                      <a:extLst>
                        <a:ext uri="{FF2B5EF4-FFF2-40B4-BE49-F238E27FC236}">
                          <a16:creationId xmlns:a16="http://schemas.microsoft.com/office/drawing/2014/main" id="{F023CD97-DD61-B399-667D-3733C34323E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98470" y="365759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400</a:t>
                      </a:r>
                    </a:p>
                  </p:txBody>
                </p:sp>
                <p:pic>
                  <p:nvPicPr>
                    <p:cNvPr id="126" name="Image 125">
                      <a:extLst>
                        <a:ext uri="{FF2B5EF4-FFF2-40B4-BE49-F238E27FC236}">
                          <a16:creationId xmlns:a16="http://schemas.microsoft.com/office/drawing/2014/main" id="{B7E16860-F32A-145E-A788-D12C0C2D572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extLst>
                        <a:ext uri="{BEBA8EAE-BF5A-486C-A8C5-ECC9F3942E4B}">
                          <a14:imgProps xmlns:a14="http://schemas.microsoft.com/office/drawing/2010/main">
                            <a14:imgLayer r:embed="rId5">
                              <a14:imgEffect>
                                <a14:colorTemperature colorTemp="59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867548" y="3603164"/>
                      <a:ext cx="1001482" cy="66403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27" name="ZoneTexte 126">
                      <a:extLst>
                        <a:ext uri="{FF2B5EF4-FFF2-40B4-BE49-F238E27FC236}">
                          <a16:creationId xmlns:a16="http://schemas.microsoft.com/office/drawing/2014/main" id="{4393BDE2-9FF9-8D3B-66E1-0777363A50D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49380" y="3657598"/>
                      <a:ext cx="84908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300</a:t>
                      </a:r>
                    </a:p>
                  </p:txBody>
                </p:sp>
                <p:sp>
                  <p:nvSpPr>
                    <p:cNvPr id="128" name="ZoneTexte 127">
                      <a:extLst>
                        <a:ext uri="{FF2B5EF4-FFF2-40B4-BE49-F238E27FC236}">
                          <a16:creationId xmlns:a16="http://schemas.microsoft.com/office/drawing/2014/main" id="{870833F7-BC6A-D043-3EDF-B32CFD9D57C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723560" y="367664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700</a:t>
                      </a:r>
                    </a:p>
                  </p:txBody>
                </p:sp>
                <p:pic>
                  <p:nvPicPr>
                    <p:cNvPr id="129" name="Image 128">
                      <a:extLst>
                        <a:ext uri="{FF2B5EF4-FFF2-40B4-BE49-F238E27FC236}">
                          <a16:creationId xmlns:a16="http://schemas.microsoft.com/office/drawing/2014/main" id="{A540A25A-D165-38D7-D4BD-2C36A50A2B0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/>
                    <a:stretch>
                      <a:fillRect/>
                    </a:stretch>
                  </p:blipFill>
                  <p:spPr>
                    <a:xfrm>
                      <a:off x="1419805" y="3211976"/>
                      <a:ext cx="1762870" cy="47976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30" name="ZoneTexte 129">
                      <a:extLst>
                        <a:ext uri="{FF2B5EF4-FFF2-40B4-BE49-F238E27FC236}">
                          <a16:creationId xmlns:a16="http://schemas.microsoft.com/office/drawing/2014/main" id="{90ADC64A-7151-ADE2-8D5C-A634FC59E9C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445680" y="372998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900</a:t>
                      </a:r>
                    </a:p>
                  </p:txBody>
                </p:sp>
                <p:pic>
                  <p:nvPicPr>
                    <p:cNvPr id="131" name="Image 130" descr="Une image contenant blanc, conception&#10;&#10;Le contenu généré par l’IA peut être incorrect.">
                      <a:extLst>
                        <a:ext uri="{FF2B5EF4-FFF2-40B4-BE49-F238E27FC236}">
                          <a16:creationId xmlns:a16="http://schemas.microsoft.com/office/drawing/2014/main" id="{75F4E72B-5BF9-CDD5-D67F-BA6A7B1AD7C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4806281" y="3615199"/>
                      <a:ext cx="1093536" cy="702022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32" name="Image 131" descr="Une image contenant blanc, conception&#10;&#10;Le contenu généré par l’IA peut être incorrect.">
                      <a:extLst>
                        <a:ext uri="{FF2B5EF4-FFF2-40B4-BE49-F238E27FC236}">
                          <a16:creationId xmlns:a16="http://schemas.microsoft.com/office/drawing/2014/main" id="{4B877817-CADB-5037-4066-1ADA75D39B3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7412321" y="3626629"/>
                      <a:ext cx="1093536" cy="702022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33" name="ZoneTexte 132">
                      <a:extLst>
                        <a:ext uri="{FF2B5EF4-FFF2-40B4-BE49-F238E27FC236}">
                          <a16:creationId xmlns:a16="http://schemas.microsoft.com/office/drawing/2014/main" id="{CA0B9442-ABE4-FB12-81AF-76620BF4A2C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016680" y="366140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500</a:t>
                      </a:r>
                    </a:p>
                  </p:txBody>
                </p:sp>
                <p:sp>
                  <p:nvSpPr>
                    <p:cNvPr id="134" name="ZoneTexte 133">
                      <a:extLst>
                        <a:ext uri="{FF2B5EF4-FFF2-40B4-BE49-F238E27FC236}">
                          <a16:creationId xmlns:a16="http://schemas.microsoft.com/office/drawing/2014/main" id="{7F5E3CAF-E0A7-F8B1-C55C-5050C829485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573190" y="368045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800</a:t>
                      </a:r>
                    </a:p>
                  </p:txBody>
                </p:sp>
                <p:sp>
                  <p:nvSpPr>
                    <p:cNvPr id="135" name="ZoneTexte 134">
                      <a:extLst>
                        <a:ext uri="{FF2B5EF4-FFF2-40B4-BE49-F238E27FC236}">
                          <a16:creationId xmlns:a16="http://schemas.microsoft.com/office/drawing/2014/main" id="{D86EF167-75AD-9F7F-813D-9D9EF8F1A0B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15840" y="368045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600</a:t>
                      </a:r>
                    </a:p>
                  </p:txBody>
                </p:sp>
              </p:grpSp>
              <p:cxnSp>
                <p:nvCxnSpPr>
                  <p:cNvPr id="50" name="Connecteur droit 49">
                    <a:extLst>
                      <a:ext uri="{FF2B5EF4-FFF2-40B4-BE49-F238E27FC236}">
                        <a16:creationId xmlns:a16="http://schemas.microsoft.com/office/drawing/2014/main" id="{44423C89-3672-8E54-AC91-7906016E32FC}"/>
                      </a:ext>
                    </a:extLst>
                  </p:cNvPr>
                  <p:cNvCxnSpPr/>
                  <p:nvPr/>
                </p:nvCxnSpPr>
                <p:spPr>
                  <a:xfrm>
                    <a:off x="294132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Connecteur droit 50">
                    <a:extLst>
                      <a:ext uri="{FF2B5EF4-FFF2-40B4-BE49-F238E27FC236}">
                        <a16:creationId xmlns:a16="http://schemas.microsoft.com/office/drawing/2014/main" id="{DEA87994-AA1E-4120-6FE7-515180D3F91B}"/>
                      </a:ext>
                    </a:extLst>
                  </p:cNvPr>
                  <p:cNvCxnSpPr/>
                  <p:nvPr/>
                </p:nvCxnSpPr>
                <p:spPr>
                  <a:xfrm>
                    <a:off x="302514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necteur droit 51">
                    <a:extLst>
                      <a:ext uri="{FF2B5EF4-FFF2-40B4-BE49-F238E27FC236}">
                        <a16:creationId xmlns:a16="http://schemas.microsoft.com/office/drawing/2014/main" id="{6F1848DD-784B-108B-5998-FE8680185186}"/>
                      </a:ext>
                    </a:extLst>
                  </p:cNvPr>
                  <p:cNvCxnSpPr/>
                  <p:nvPr/>
                </p:nvCxnSpPr>
                <p:spPr>
                  <a:xfrm>
                    <a:off x="310515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Connecteur droit 52">
                    <a:extLst>
                      <a:ext uri="{FF2B5EF4-FFF2-40B4-BE49-F238E27FC236}">
                        <a16:creationId xmlns:a16="http://schemas.microsoft.com/office/drawing/2014/main" id="{AAA45BCA-A643-9E8E-4D50-739D9B967503}"/>
                      </a:ext>
                    </a:extLst>
                  </p:cNvPr>
                  <p:cNvCxnSpPr/>
                  <p:nvPr/>
                </p:nvCxnSpPr>
                <p:spPr>
                  <a:xfrm>
                    <a:off x="319659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Connecteur droit 53">
                    <a:extLst>
                      <a:ext uri="{FF2B5EF4-FFF2-40B4-BE49-F238E27FC236}">
                        <a16:creationId xmlns:a16="http://schemas.microsoft.com/office/drawing/2014/main" id="{A3D82168-8203-EE23-CB13-5EC51AAD9166}"/>
                      </a:ext>
                    </a:extLst>
                  </p:cNvPr>
                  <p:cNvCxnSpPr/>
                  <p:nvPr/>
                </p:nvCxnSpPr>
                <p:spPr>
                  <a:xfrm>
                    <a:off x="254508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Connecteur droit 54">
                    <a:extLst>
                      <a:ext uri="{FF2B5EF4-FFF2-40B4-BE49-F238E27FC236}">
                        <a16:creationId xmlns:a16="http://schemas.microsoft.com/office/drawing/2014/main" id="{42ED30C1-D302-AB4D-6577-995FE6F0837C}"/>
                      </a:ext>
                    </a:extLst>
                  </p:cNvPr>
                  <p:cNvCxnSpPr/>
                  <p:nvPr/>
                </p:nvCxnSpPr>
                <p:spPr>
                  <a:xfrm>
                    <a:off x="353187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necteur droit 55">
                    <a:extLst>
                      <a:ext uri="{FF2B5EF4-FFF2-40B4-BE49-F238E27FC236}">
                        <a16:creationId xmlns:a16="http://schemas.microsoft.com/office/drawing/2014/main" id="{0BB26FCF-A3D6-9895-29E2-CCC1E8A6777E}"/>
                      </a:ext>
                    </a:extLst>
                  </p:cNvPr>
                  <p:cNvCxnSpPr/>
                  <p:nvPr/>
                </p:nvCxnSpPr>
                <p:spPr>
                  <a:xfrm>
                    <a:off x="269748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cteur droit 56">
                    <a:extLst>
                      <a:ext uri="{FF2B5EF4-FFF2-40B4-BE49-F238E27FC236}">
                        <a16:creationId xmlns:a16="http://schemas.microsoft.com/office/drawing/2014/main" id="{5222FE47-F6C3-BF9D-997B-9CBD56CF480F}"/>
                      </a:ext>
                    </a:extLst>
                  </p:cNvPr>
                  <p:cNvCxnSpPr/>
                  <p:nvPr/>
                </p:nvCxnSpPr>
                <p:spPr>
                  <a:xfrm>
                    <a:off x="278892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Connecteur droit 57">
                    <a:extLst>
                      <a:ext uri="{FF2B5EF4-FFF2-40B4-BE49-F238E27FC236}">
                        <a16:creationId xmlns:a16="http://schemas.microsoft.com/office/drawing/2014/main" id="{1A197871-FF47-B022-4E03-74B4924E1BB5}"/>
                      </a:ext>
                    </a:extLst>
                  </p:cNvPr>
                  <p:cNvCxnSpPr/>
                  <p:nvPr/>
                </p:nvCxnSpPr>
                <p:spPr>
                  <a:xfrm>
                    <a:off x="2861310" y="352675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Connecteur droit 58">
                    <a:extLst>
                      <a:ext uri="{FF2B5EF4-FFF2-40B4-BE49-F238E27FC236}">
                        <a16:creationId xmlns:a16="http://schemas.microsoft.com/office/drawing/2014/main" id="{A53ADCF5-DEE3-10E9-4863-88C1018385AE}"/>
                      </a:ext>
                    </a:extLst>
                  </p:cNvPr>
                  <p:cNvCxnSpPr/>
                  <p:nvPr/>
                </p:nvCxnSpPr>
                <p:spPr>
                  <a:xfrm>
                    <a:off x="376809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Connecteur droit 59">
                    <a:extLst>
                      <a:ext uri="{FF2B5EF4-FFF2-40B4-BE49-F238E27FC236}">
                        <a16:creationId xmlns:a16="http://schemas.microsoft.com/office/drawing/2014/main" id="{7FF2C53D-0FAB-FA3F-032C-7A8B9C4AF809}"/>
                      </a:ext>
                    </a:extLst>
                  </p:cNvPr>
                  <p:cNvCxnSpPr/>
                  <p:nvPr/>
                </p:nvCxnSpPr>
                <p:spPr>
                  <a:xfrm>
                    <a:off x="385191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Connecteur droit 60">
                    <a:extLst>
                      <a:ext uri="{FF2B5EF4-FFF2-40B4-BE49-F238E27FC236}">
                        <a16:creationId xmlns:a16="http://schemas.microsoft.com/office/drawing/2014/main" id="{4EB7D1D8-54CE-640F-0ABC-9E7998B76BDB}"/>
                      </a:ext>
                    </a:extLst>
                  </p:cNvPr>
                  <p:cNvCxnSpPr/>
                  <p:nvPr/>
                </p:nvCxnSpPr>
                <p:spPr>
                  <a:xfrm>
                    <a:off x="39319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necteur droit 61">
                    <a:extLst>
                      <a:ext uri="{FF2B5EF4-FFF2-40B4-BE49-F238E27FC236}">
                        <a16:creationId xmlns:a16="http://schemas.microsoft.com/office/drawing/2014/main" id="{5C4BA3D1-BA50-0280-1F29-3D87AFD27478}"/>
                      </a:ext>
                    </a:extLst>
                  </p:cNvPr>
                  <p:cNvCxnSpPr/>
                  <p:nvPr/>
                </p:nvCxnSpPr>
                <p:spPr>
                  <a:xfrm>
                    <a:off x="402336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necteur droit 62">
                    <a:extLst>
                      <a:ext uri="{FF2B5EF4-FFF2-40B4-BE49-F238E27FC236}">
                        <a16:creationId xmlns:a16="http://schemas.microsoft.com/office/drawing/2014/main" id="{C2CF9EFF-44BA-AB15-E28B-B26A54042DD6}"/>
                      </a:ext>
                    </a:extLst>
                  </p:cNvPr>
                  <p:cNvCxnSpPr/>
                  <p:nvPr/>
                </p:nvCxnSpPr>
                <p:spPr>
                  <a:xfrm>
                    <a:off x="337185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Connecteur droit 63">
                    <a:extLst>
                      <a:ext uri="{FF2B5EF4-FFF2-40B4-BE49-F238E27FC236}">
                        <a16:creationId xmlns:a16="http://schemas.microsoft.com/office/drawing/2014/main" id="{B5101C11-EFEA-F093-2285-69604C2AA655}"/>
                      </a:ext>
                    </a:extLst>
                  </p:cNvPr>
                  <p:cNvCxnSpPr/>
                  <p:nvPr/>
                </p:nvCxnSpPr>
                <p:spPr>
                  <a:xfrm>
                    <a:off x="344424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Connecteur droit 64">
                    <a:extLst>
                      <a:ext uri="{FF2B5EF4-FFF2-40B4-BE49-F238E27FC236}">
                        <a16:creationId xmlns:a16="http://schemas.microsoft.com/office/drawing/2014/main" id="{E85D81B6-4B7A-C6C5-679C-5B94FB2AD289}"/>
                      </a:ext>
                    </a:extLst>
                  </p:cNvPr>
                  <p:cNvCxnSpPr/>
                  <p:nvPr/>
                </p:nvCxnSpPr>
                <p:spPr>
                  <a:xfrm>
                    <a:off x="2620732" y="3321438"/>
                    <a:ext cx="0" cy="395462"/>
                  </a:xfrm>
                  <a:prstGeom prst="line">
                    <a:avLst/>
                  </a:prstGeom>
                  <a:ln w="28575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Connecteur droit 65">
                    <a:extLst>
                      <a:ext uri="{FF2B5EF4-FFF2-40B4-BE49-F238E27FC236}">
                        <a16:creationId xmlns:a16="http://schemas.microsoft.com/office/drawing/2014/main" id="{99D85241-75BB-AE11-1593-55679CED2A92}"/>
                      </a:ext>
                    </a:extLst>
                  </p:cNvPr>
                  <p:cNvCxnSpPr/>
                  <p:nvPr/>
                </p:nvCxnSpPr>
                <p:spPr>
                  <a:xfrm>
                    <a:off x="361569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66">
                    <a:extLst>
                      <a:ext uri="{FF2B5EF4-FFF2-40B4-BE49-F238E27FC236}">
                        <a16:creationId xmlns:a16="http://schemas.microsoft.com/office/drawing/2014/main" id="{5F93C7A8-C797-7209-08B9-597812F482BB}"/>
                      </a:ext>
                    </a:extLst>
                  </p:cNvPr>
                  <p:cNvCxnSpPr/>
                  <p:nvPr/>
                </p:nvCxnSpPr>
                <p:spPr>
                  <a:xfrm>
                    <a:off x="3688080" y="351913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Connecteur droit 67">
                    <a:extLst>
                      <a:ext uri="{FF2B5EF4-FFF2-40B4-BE49-F238E27FC236}">
                        <a16:creationId xmlns:a16="http://schemas.microsoft.com/office/drawing/2014/main" id="{9A935F1F-33F8-9DE9-F3D6-C9E487EF7266}"/>
                      </a:ext>
                    </a:extLst>
                  </p:cNvPr>
                  <p:cNvCxnSpPr/>
                  <p:nvPr/>
                </p:nvCxnSpPr>
                <p:spPr>
                  <a:xfrm>
                    <a:off x="459105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onnecteur droit 68">
                    <a:extLst>
                      <a:ext uri="{FF2B5EF4-FFF2-40B4-BE49-F238E27FC236}">
                        <a16:creationId xmlns:a16="http://schemas.microsoft.com/office/drawing/2014/main" id="{EB18CB6F-BAE2-14CB-7729-CE84D93E77F5}"/>
                      </a:ext>
                    </a:extLst>
                  </p:cNvPr>
                  <p:cNvCxnSpPr/>
                  <p:nvPr/>
                </p:nvCxnSpPr>
                <p:spPr>
                  <a:xfrm>
                    <a:off x="467487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necteur droit 69">
                    <a:extLst>
                      <a:ext uri="{FF2B5EF4-FFF2-40B4-BE49-F238E27FC236}">
                        <a16:creationId xmlns:a16="http://schemas.microsoft.com/office/drawing/2014/main" id="{EE3E5944-70A8-0DC9-B441-DD78C8787DB3}"/>
                      </a:ext>
                    </a:extLst>
                  </p:cNvPr>
                  <p:cNvCxnSpPr/>
                  <p:nvPr/>
                </p:nvCxnSpPr>
                <p:spPr>
                  <a:xfrm>
                    <a:off x="475488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Connecteur droit 70">
                    <a:extLst>
                      <a:ext uri="{FF2B5EF4-FFF2-40B4-BE49-F238E27FC236}">
                        <a16:creationId xmlns:a16="http://schemas.microsoft.com/office/drawing/2014/main" id="{A0699E2C-046E-4A96-434F-ACFEB2E7C3A4}"/>
                      </a:ext>
                    </a:extLst>
                  </p:cNvPr>
                  <p:cNvCxnSpPr/>
                  <p:nvPr/>
                </p:nvCxnSpPr>
                <p:spPr>
                  <a:xfrm>
                    <a:off x="484632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Connecteur droit 71">
                    <a:extLst>
                      <a:ext uri="{FF2B5EF4-FFF2-40B4-BE49-F238E27FC236}">
                        <a16:creationId xmlns:a16="http://schemas.microsoft.com/office/drawing/2014/main" id="{1BF1D0E7-A639-4C7B-0CF0-E6741C090066}"/>
                      </a:ext>
                    </a:extLst>
                  </p:cNvPr>
                  <p:cNvCxnSpPr/>
                  <p:nvPr/>
                </p:nvCxnSpPr>
                <p:spPr>
                  <a:xfrm>
                    <a:off x="419481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Connecteur droit 72">
                    <a:extLst>
                      <a:ext uri="{FF2B5EF4-FFF2-40B4-BE49-F238E27FC236}">
                        <a16:creationId xmlns:a16="http://schemas.microsoft.com/office/drawing/2014/main" id="{1C2A2E12-82AA-3469-C3CA-C474AD87C4C6}"/>
                      </a:ext>
                    </a:extLst>
                  </p:cNvPr>
                  <p:cNvCxnSpPr/>
                  <p:nvPr/>
                </p:nvCxnSpPr>
                <p:spPr>
                  <a:xfrm>
                    <a:off x="4267200" y="35381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Connecteur droit 73">
                    <a:extLst>
                      <a:ext uri="{FF2B5EF4-FFF2-40B4-BE49-F238E27FC236}">
                        <a16:creationId xmlns:a16="http://schemas.microsoft.com/office/drawing/2014/main" id="{9AD6F395-476A-2A1D-17E7-45376C3F2A83}"/>
                      </a:ext>
                    </a:extLst>
                  </p:cNvPr>
                  <p:cNvCxnSpPr/>
                  <p:nvPr/>
                </p:nvCxnSpPr>
                <p:spPr>
                  <a:xfrm>
                    <a:off x="434721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Connecteur droit 74">
                    <a:extLst>
                      <a:ext uri="{FF2B5EF4-FFF2-40B4-BE49-F238E27FC236}">
                        <a16:creationId xmlns:a16="http://schemas.microsoft.com/office/drawing/2014/main" id="{21379D03-08D1-5D07-1648-0D526E774AA2}"/>
                      </a:ext>
                    </a:extLst>
                  </p:cNvPr>
                  <p:cNvCxnSpPr/>
                  <p:nvPr/>
                </p:nvCxnSpPr>
                <p:spPr>
                  <a:xfrm>
                    <a:off x="443865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Connecteur droit 75">
                    <a:extLst>
                      <a:ext uri="{FF2B5EF4-FFF2-40B4-BE49-F238E27FC236}">
                        <a16:creationId xmlns:a16="http://schemas.microsoft.com/office/drawing/2014/main" id="{BCBBDE43-F6D5-33D0-EB8A-F46BD7271738}"/>
                      </a:ext>
                    </a:extLst>
                  </p:cNvPr>
                  <p:cNvCxnSpPr/>
                  <p:nvPr/>
                </p:nvCxnSpPr>
                <p:spPr>
                  <a:xfrm>
                    <a:off x="4511040" y="353056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Connecteur droit 76">
                    <a:extLst>
                      <a:ext uri="{FF2B5EF4-FFF2-40B4-BE49-F238E27FC236}">
                        <a16:creationId xmlns:a16="http://schemas.microsoft.com/office/drawing/2014/main" id="{9598BBB5-8702-B7C2-5622-2CAD45916691}"/>
                      </a:ext>
                    </a:extLst>
                  </p:cNvPr>
                  <p:cNvCxnSpPr/>
                  <p:nvPr/>
                </p:nvCxnSpPr>
                <p:spPr>
                  <a:xfrm>
                    <a:off x="547116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Connecteur droit 77">
                    <a:extLst>
                      <a:ext uri="{FF2B5EF4-FFF2-40B4-BE49-F238E27FC236}">
                        <a16:creationId xmlns:a16="http://schemas.microsoft.com/office/drawing/2014/main" id="{8DF7312C-5E76-B672-4279-710DDE775DE9}"/>
                      </a:ext>
                    </a:extLst>
                  </p:cNvPr>
                  <p:cNvCxnSpPr/>
                  <p:nvPr/>
                </p:nvCxnSpPr>
                <p:spPr>
                  <a:xfrm>
                    <a:off x="555498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Connecteur droit 78">
                    <a:extLst>
                      <a:ext uri="{FF2B5EF4-FFF2-40B4-BE49-F238E27FC236}">
                        <a16:creationId xmlns:a16="http://schemas.microsoft.com/office/drawing/2014/main" id="{7B327E3A-65C6-B9DB-C9D8-0622C2390B94}"/>
                      </a:ext>
                    </a:extLst>
                  </p:cNvPr>
                  <p:cNvCxnSpPr/>
                  <p:nvPr/>
                </p:nvCxnSpPr>
                <p:spPr>
                  <a:xfrm>
                    <a:off x="5384619" y="3317627"/>
                    <a:ext cx="0" cy="395462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Connecteur droit 79">
                    <a:extLst>
                      <a:ext uri="{FF2B5EF4-FFF2-40B4-BE49-F238E27FC236}">
                        <a16:creationId xmlns:a16="http://schemas.microsoft.com/office/drawing/2014/main" id="{1C82BF6B-0283-2411-2433-0D73A131F8D6}"/>
                      </a:ext>
                    </a:extLst>
                  </p:cNvPr>
                  <p:cNvCxnSpPr/>
                  <p:nvPr/>
                </p:nvCxnSpPr>
                <p:spPr>
                  <a:xfrm>
                    <a:off x="5726430" y="35000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Connecteur droit 80">
                    <a:extLst>
                      <a:ext uri="{FF2B5EF4-FFF2-40B4-BE49-F238E27FC236}">
                        <a16:creationId xmlns:a16="http://schemas.microsoft.com/office/drawing/2014/main" id="{55D5E042-F7FD-D7A5-2CC6-07BFEC5C4EF4}"/>
                      </a:ext>
                    </a:extLst>
                  </p:cNvPr>
                  <p:cNvCxnSpPr/>
                  <p:nvPr/>
                </p:nvCxnSpPr>
                <p:spPr>
                  <a:xfrm>
                    <a:off x="50749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Connecteur droit 81">
                    <a:extLst>
                      <a:ext uri="{FF2B5EF4-FFF2-40B4-BE49-F238E27FC236}">
                        <a16:creationId xmlns:a16="http://schemas.microsoft.com/office/drawing/2014/main" id="{BBEF9E2E-5963-26D7-4036-9468C688675F}"/>
                      </a:ext>
                    </a:extLst>
                  </p:cNvPr>
                  <p:cNvCxnSpPr/>
                  <p:nvPr/>
                </p:nvCxnSpPr>
                <p:spPr>
                  <a:xfrm>
                    <a:off x="514731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Connecteur droit 82">
                    <a:extLst>
                      <a:ext uri="{FF2B5EF4-FFF2-40B4-BE49-F238E27FC236}">
                        <a16:creationId xmlns:a16="http://schemas.microsoft.com/office/drawing/2014/main" id="{27DC6DCA-80EE-FE70-E439-37485916A5DA}"/>
                      </a:ext>
                    </a:extLst>
                  </p:cNvPr>
                  <p:cNvCxnSpPr/>
                  <p:nvPr/>
                </p:nvCxnSpPr>
                <p:spPr>
                  <a:xfrm>
                    <a:off x="522732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Connecteur droit 83">
                    <a:extLst>
                      <a:ext uri="{FF2B5EF4-FFF2-40B4-BE49-F238E27FC236}">
                        <a16:creationId xmlns:a16="http://schemas.microsoft.com/office/drawing/2014/main" id="{7FDB8FA8-1514-E8EC-A1E8-C3A0983850D9}"/>
                      </a:ext>
                    </a:extLst>
                  </p:cNvPr>
                  <p:cNvCxnSpPr/>
                  <p:nvPr/>
                </p:nvCxnSpPr>
                <p:spPr>
                  <a:xfrm>
                    <a:off x="531876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Connecteur droit 84">
                    <a:extLst>
                      <a:ext uri="{FF2B5EF4-FFF2-40B4-BE49-F238E27FC236}">
                        <a16:creationId xmlns:a16="http://schemas.microsoft.com/office/drawing/2014/main" id="{7190CC76-85F9-F560-6974-82DC24B918D6}"/>
                      </a:ext>
                    </a:extLst>
                  </p:cNvPr>
                  <p:cNvCxnSpPr/>
                  <p:nvPr/>
                </p:nvCxnSpPr>
                <p:spPr>
                  <a:xfrm>
                    <a:off x="5641520" y="3507699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Connecteur droit 85">
                    <a:extLst>
                      <a:ext uri="{FF2B5EF4-FFF2-40B4-BE49-F238E27FC236}">
                        <a16:creationId xmlns:a16="http://schemas.microsoft.com/office/drawing/2014/main" id="{74CDD4EF-E15D-C6CA-40D7-2C3304885CD2}"/>
                      </a:ext>
                    </a:extLst>
                  </p:cNvPr>
                  <p:cNvCxnSpPr/>
                  <p:nvPr/>
                </p:nvCxnSpPr>
                <p:spPr>
                  <a:xfrm>
                    <a:off x="6309360" y="35000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" name="Connecteur droit 86">
                    <a:extLst>
                      <a:ext uri="{FF2B5EF4-FFF2-40B4-BE49-F238E27FC236}">
                        <a16:creationId xmlns:a16="http://schemas.microsoft.com/office/drawing/2014/main" id="{A5DB5C6F-83D9-E378-9ED7-33088B01F048}"/>
                      </a:ext>
                    </a:extLst>
                  </p:cNvPr>
                  <p:cNvCxnSpPr/>
                  <p:nvPr/>
                </p:nvCxnSpPr>
                <p:spPr>
                  <a:xfrm>
                    <a:off x="639318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" name="Connecteur droit 87">
                    <a:extLst>
                      <a:ext uri="{FF2B5EF4-FFF2-40B4-BE49-F238E27FC236}">
                        <a16:creationId xmlns:a16="http://schemas.microsoft.com/office/drawing/2014/main" id="{19FF0AFC-8264-AFBA-67E5-BF320BED43EE}"/>
                      </a:ext>
                    </a:extLst>
                  </p:cNvPr>
                  <p:cNvCxnSpPr/>
                  <p:nvPr/>
                </p:nvCxnSpPr>
                <p:spPr>
                  <a:xfrm>
                    <a:off x="6473190" y="34924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Connecteur droit 88">
                    <a:extLst>
                      <a:ext uri="{FF2B5EF4-FFF2-40B4-BE49-F238E27FC236}">
                        <a16:creationId xmlns:a16="http://schemas.microsoft.com/office/drawing/2014/main" id="{46E60BED-0A0D-56DD-7216-7E9C4EDAF3B6}"/>
                      </a:ext>
                    </a:extLst>
                  </p:cNvPr>
                  <p:cNvCxnSpPr/>
                  <p:nvPr/>
                </p:nvCxnSpPr>
                <p:spPr>
                  <a:xfrm>
                    <a:off x="6564630" y="34924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Connecteur droit 89">
                    <a:extLst>
                      <a:ext uri="{FF2B5EF4-FFF2-40B4-BE49-F238E27FC236}">
                        <a16:creationId xmlns:a16="http://schemas.microsoft.com/office/drawing/2014/main" id="{68AC764D-14CF-FBF4-3AD7-2A0774EA69D3}"/>
                      </a:ext>
                    </a:extLst>
                  </p:cNvPr>
                  <p:cNvCxnSpPr/>
                  <p:nvPr/>
                </p:nvCxnSpPr>
                <p:spPr>
                  <a:xfrm>
                    <a:off x="591312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Connecteur droit 90">
                    <a:extLst>
                      <a:ext uri="{FF2B5EF4-FFF2-40B4-BE49-F238E27FC236}">
                        <a16:creationId xmlns:a16="http://schemas.microsoft.com/office/drawing/2014/main" id="{CFF3E4A0-E371-8FBE-2B66-22758D440ECF}"/>
                      </a:ext>
                    </a:extLst>
                  </p:cNvPr>
                  <p:cNvCxnSpPr/>
                  <p:nvPr/>
                </p:nvCxnSpPr>
                <p:spPr>
                  <a:xfrm>
                    <a:off x="598551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Connecteur droit 91">
                    <a:extLst>
                      <a:ext uri="{FF2B5EF4-FFF2-40B4-BE49-F238E27FC236}">
                        <a16:creationId xmlns:a16="http://schemas.microsoft.com/office/drawing/2014/main" id="{255ED057-C65B-49B1-15B4-5054F757A24F}"/>
                      </a:ext>
                    </a:extLst>
                  </p:cNvPr>
                  <p:cNvCxnSpPr/>
                  <p:nvPr/>
                </p:nvCxnSpPr>
                <p:spPr>
                  <a:xfrm>
                    <a:off x="6065520" y="34962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Connecteur droit 92">
                    <a:extLst>
                      <a:ext uri="{FF2B5EF4-FFF2-40B4-BE49-F238E27FC236}">
                        <a16:creationId xmlns:a16="http://schemas.microsoft.com/office/drawing/2014/main" id="{AF779FE4-8EFE-2C08-2D55-E7E426F8C2AF}"/>
                      </a:ext>
                    </a:extLst>
                  </p:cNvPr>
                  <p:cNvCxnSpPr/>
                  <p:nvPr/>
                </p:nvCxnSpPr>
                <p:spPr>
                  <a:xfrm>
                    <a:off x="6156960" y="34962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Connecteur droit 93">
                    <a:extLst>
                      <a:ext uri="{FF2B5EF4-FFF2-40B4-BE49-F238E27FC236}">
                        <a16:creationId xmlns:a16="http://schemas.microsoft.com/office/drawing/2014/main" id="{97B19634-B2A5-0E49-D657-3B9A8C815568}"/>
                      </a:ext>
                    </a:extLst>
                  </p:cNvPr>
                  <p:cNvCxnSpPr/>
                  <p:nvPr/>
                </p:nvCxnSpPr>
                <p:spPr>
                  <a:xfrm>
                    <a:off x="6229350" y="350008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Connecteur droit 94">
                    <a:extLst>
                      <a:ext uri="{FF2B5EF4-FFF2-40B4-BE49-F238E27FC236}">
                        <a16:creationId xmlns:a16="http://schemas.microsoft.com/office/drawing/2014/main" id="{EF601FB1-5332-8C96-43EA-88B9B5F25B89}"/>
                      </a:ext>
                    </a:extLst>
                  </p:cNvPr>
                  <p:cNvCxnSpPr/>
                  <p:nvPr/>
                </p:nvCxnSpPr>
                <p:spPr>
                  <a:xfrm>
                    <a:off x="71323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Connecteur droit 95">
                    <a:extLst>
                      <a:ext uri="{FF2B5EF4-FFF2-40B4-BE49-F238E27FC236}">
                        <a16:creationId xmlns:a16="http://schemas.microsoft.com/office/drawing/2014/main" id="{AEA43306-0E11-66EF-F14B-EDAF7D5CE196}"/>
                      </a:ext>
                    </a:extLst>
                  </p:cNvPr>
                  <p:cNvCxnSpPr/>
                  <p:nvPr/>
                </p:nvCxnSpPr>
                <p:spPr>
                  <a:xfrm>
                    <a:off x="721614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Connecteur droit 96">
                    <a:extLst>
                      <a:ext uri="{FF2B5EF4-FFF2-40B4-BE49-F238E27FC236}">
                        <a16:creationId xmlns:a16="http://schemas.microsoft.com/office/drawing/2014/main" id="{F702BFC1-57DE-7876-FBC2-3D3281356EB6}"/>
                      </a:ext>
                    </a:extLst>
                  </p:cNvPr>
                  <p:cNvCxnSpPr/>
                  <p:nvPr/>
                </p:nvCxnSpPr>
                <p:spPr>
                  <a:xfrm>
                    <a:off x="729615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Connecteur droit 97">
                    <a:extLst>
                      <a:ext uri="{FF2B5EF4-FFF2-40B4-BE49-F238E27FC236}">
                        <a16:creationId xmlns:a16="http://schemas.microsoft.com/office/drawing/2014/main" id="{D023C416-1F4A-2C1C-A47A-DE59EFFC7D04}"/>
                      </a:ext>
                    </a:extLst>
                  </p:cNvPr>
                  <p:cNvCxnSpPr/>
                  <p:nvPr/>
                </p:nvCxnSpPr>
                <p:spPr>
                  <a:xfrm>
                    <a:off x="738759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Connecteur droit 98">
                    <a:extLst>
                      <a:ext uri="{FF2B5EF4-FFF2-40B4-BE49-F238E27FC236}">
                        <a16:creationId xmlns:a16="http://schemas.microsoft.com/office/drawing/2014/main" id="{C82C4802-AD08-BC33-C0FD-E4CB873EE4AA}"/>
                      </a:ext>
                    </a:extLst>
                  </p:cNvPr>
                  <p:cNvCxnSpPr/>
                  <p:nvPr/>
                </p:nvCxnSpPr>
                <p:spPr>
                  <a:xfrm>
                    <a:off x="673608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Connecteur droit 99">
                    <a:extLst>
                      <a:ext uri="{FF2B5EF4-FFF2-40B4-BE49-F238E27FC236}">
                        <a16:creationId xmlns:a16="http://schemas.microsoft.com/office/drawing/2014/main" id="{745A698E-02A8-0498-E115-BA285B2A7E13}"/>
                      </a:ext>
                    </a:extLst>
                  </p:cNvPr>
                  <p:cNvCxnSpPr/>
                  <p:nvPr/>
                </p:nvCxnSpPr>
                <p:spPr>
                  <a:xfrm>
                    <a:off x="680847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Connecteur droit 100">
                    <a:extLst>
                      <a:ext uri="{FF2B5EF4-FFF2-40B4-BE49-F238E27FC236}">
                        <a16:creationId xmlns:a16="http://schemas.microsoft.com/office/drawing/2014/main" id="{1844990A-B971-8854-5521-D4EED397DC0F}"/>
                      </a:ext>
                    </a:extLst>
                  </p:cNvPr>
                  <p:cNvCxnSpPr/>
                  <p:nvPr/>
                </p:nvCxnSpPr>
                <p:spPr>
                  <a:xfrm>
                    <a:off x="688848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Connecteur droit 101">
                    <a:extLst>
                      <a:ext uri="{FF2B5EF4-FFF2-40B4-BE49-F238E27FC236}">
                        <a16:creationId xmlns:a16="http://schemas.microsoft.com/office/drawing/2014/main" id="{7A20A41C-0EC4-AC09-1C8A-52EF408A1333}"/>
                      </a:ext>
                    </a:extLst>
                  </p:cNvPr>
                  <p:cNvCxnSpPr/>
                  <p:nvPr/>
                </p:nvCxnSpPr>
                <p:spPr>
                  <a:xfrm>
                    <a:off x="697992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3" name="Connecteur droit 102">
                    <a:extLst>
                      <a:ext uri="{FF2B5EF4-FFF2-40B4-BE49-F238E27FC236}">
                        <a16:creationId xmlns:a16="http://schemas.microsoft.com/office/drawing/2014/main" id="{BD77C413-C548-DF18-D450-1273BE068C7B}"/>
                      </a:ext>
                    </a:extLst>
                  </p:cNvPr>
                  <p:cNvCxnSpPr/>
                  <p:nvPr/>
                </p:nvCxnSpPr>
                <p:spPr>
                  <a:xfrm>
                    <a:off x="7052310" y="351151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4" name="Connecteur droit 103">
                    <a:extLst>
                      <a:ext uri="{FF2B5EF4-FFF2-40B4-BE49-F238E27FC236}">
                        <a16:creationId xmlns:a16="http://schemas.microsoft.com/office/drawing/2014/main" id="{902A501C-7572-4901-E6D3-FE757138B0A2}"/>
                      </a:ext>
                    </a:extLst>
                  </p:cNvPr>
                  <p:cNvCxnSpPr/>
                  <p:nvPr/>
                </p:nvCxnSpPr>
                <p:spPr>
                  <a:xfrm>
                    <a:off x="799338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5" name="Connecteur droit 104">
                    <a:extLst>
                      <a:ext uri="{FF2B5EF4-FFF2-40B4-BE49-F238E27FC236}">
                        <a16:creationId xmlns:a16="http://schemas.microsoft.com/office/drawing/2014/main" id="{D319A6C3-8998-9CF6-CAD0-1B2A748E6093}"/>
                      </a:ext>
                    </a:extLst>
                  </p:cNvPr>
                  <p:cNvCxnSpPr/>
                  <p:nvPr/>
                </p:nvCxnSpPr>
                <p:spPr>
                  <a:xfrm>
                    <a:off x="807720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6" name="Connecteur droit 105">
                    <a:extLst>
                      <a:ext uri="{FF2B5EF4-FFF2-40B4-BE49-F238E27FC236}">
                        <a16:creationId xmlns:a16="http://schemas.microsoft.com/office/drawing/2014/main" id="{E9DF1440-D102-42DE-7432-E59E3EBDAB04}"/>
                      </a:ext>
                    </a:extLst>
                  </p:cNvPr>
                  <p:cNvCxnSpPr/>
                  <p:nvPr/>
                </p:nvCxnSpPr>
                <p:spPr>
                  <a:xfrm>
                    <a:off x="815721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" name="Connecteur droit 106">
                    <a:extLst>
                      <a:ext uri="{FF2B5EF4-FFF2-40B4-BE49-F238E27FC236}">
                        <a16:creationId xmlns:a16="http://schemas.microsoft.com/office/drawing/2014/main" id="{A02FACA5-8D3B-E3F2-6B42-F33B047873C4}"/>
                      </a:ext>
                    </a:extLst>
                  </p:cNvPr>
                  <p:cNvCxnSpPr/>
                  <p:nvPr/>
                </p:nvCxnSpPr>
                <p:spPr>
                  <a:xfrm>
                    <a:off x="824865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" name="Connecteur droit 107">
                    <a:extLst>
                      <a:ext uri="{FF2B5EF4-FFF2-40B4-BE49-F238E27FC236}">
                        <a16:creationId xmlns:a16="http://schemas.microsoft.com/office/drawing/2014/main" id="{F0D3AFF1-45BB-D453-A47C-20222CA44D24}"/>
                      </a:ext>
                    </a:extLst>
                  </p:cNvPr>
                  <p:cNvCxnSpPr/>
                  <p:nvPr/>
                </p:nvCxnSpPr>
                <p:spPr>
                  <a:xfrm>
                    <a:off x="759714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Connecteur droit 108">
                    <a:extLst>
                      <a:ext uri="{FF2B5EF4-FFF2-40B4-BE49-F238E27FC236}">
                        <a16:creationId xmlns:a16="http://schemas.microsoft.com/office/drawing/2014/main" id="{DF879BCE-7346-82C3-37DC-215C22E129F3}"/>
                      </a:ext>
                    </a:extLst>
                  </p:cNvPr>
                  <p:cNvCxnSpPr/>
                  <p:nvPr/>
                </p:nvCxnSpPr>
                <p:spPr>
                  <a:xfrm>
                    <a:off x="766953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0" name="Connecteur droit 109">
                    <a:extLst>
                      <a:ext uri="{FF2B5EF4-FFF2-40B4-BE49-F238E27FC236}">
                        <a16:creationId xmlns:a16="http://schemas.microsoft.com/office/drawing/2014/main" id="{DA52E2B5-8747-E5C9-7BA2-C64C4E3C2E63}"/>
                      </a:ext>
                    </a:extLst>
                  </p:cNvPr>
                  <p:cNvCxnSpPr/>
                  <p:nvPr/>
                </p:nvCxnSpPr>
                <p:spPr>
                  <a:xfrm>
                    <a:off x="774954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1" name="Connecteur droit 110">
                    <a:extLst>
                      <a:ext uri="{FF2B5EF4-FFF2-40B4-BE49-F238E27FC236}">
                        <a16:creationId xmlns:a16="http://schemas.microsoft.com/office/drawing/2014/main" id="{52A79A1E-8B31-BC89-99D6-ADDE2A630B49}"/>
                      </a:ext>
                    </a:extLst>
                  </p:cNvPr>
                  <p:cNvCxnSpPr/>
                  <p:nvPr/>
                </p:nvCxnSpPr>
                <p:spPr>
                  <a:xfrm>
                    <a:off x="784098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2" name="Connecteur droit 111">
                    <a:extLst>
                      <a:ext uri="{FF2B5EF4-FFF2-40B4-BE49-F238E27FC236}">
                        <a16:creationId xmlns:a16="http://schemas.microsoft.com/office/drawing/2014/main" id="{68D126F2-6EF5-FE9F-7B57-994C83C39CB0}"/>
                      </a:ext>
                    </a:extLst>
                  </p:cNvPr>
                  <p:cNvCxnSpPr/>
                  <p:nvPr/>
                </p:nvCxnSpPr>
                <p:spPr>
                  <a:xfrm>
                    <a:off x="8805996" y="3371523"/>
                    <a:ext cx="0" cy="359511"/>
                  </a:xfrm>
                  <a:prstGeom prst="line">
                    <a:avLst/>
                  </a:prstGeom>
                  <a:ln w="28575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" name="Connecteur droit 112">
                    <a:extLst>
                      <a:ext uri="{FF2B5EF4-FFF2-40B4-BE49-F238E27FC236}">
                        <a16:creationId xmlns:a16="http://schemas.microsoft.com/office/drawing/2014/main" id="{BE4F2F45-F6DE-6220-42DC-61FCAEC75C51}"/>
                      </a:ext>
                    </a:extLst>
                  </p:cNvPr>
                  <p:cNvCxnSpPr/>
                  <p:nvPr/>
                </p:nvCxnSpPr>
                <p:spPr>
                  <a:xfrm>
                    <a:off x="881634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" name="Connecteur droit 113">
                    <a:extLst>
                      <a:ext uri="{FF2B5EF4-FFF2-40B4-BE49-F238E27FC236}">
                        <a16:creationId xmlns:a16="http://schemas.microsoft.com/office/drawing/2014/main" id="{A7D713DB-EFFD-7BBD-D3CF-E7BB99139E7C}"/>
                      </a:ext>
                    </a:extLst>
                  </p:cNvPr>
                  <p:cNvCxnSpPr/>
                  <p:nvPr/>
                </p:nvCxnSpPr>
                <p:spPr>
                  <a:xfrm>
                    <a:off x="890016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5" name="Connecteur droit 114">
                    <a:extLst>
                      <a:ext uri="{FF2B5EF4-FFF2-40B4-BE49-F238E27FC236}">
                        <a16:creationId xmlns:a16="http://schemas.microsoft.com/office/drawing/2014/main" id="{6AAED0D6-E5A9-74AC-DF33-0DB48232C633}"/>
                      </a:ext>
                    </a:extLst>
                  </p:cNvPr>
                  <p:cNvCxnSpPr/>
                  <p:nvPr/>
                </p:nvCxnSpPr>
                <p:spPr>
                  <a:xfrm>
                    <a:off x="898017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" name="Connecteur droit 115">
                    <a:extLst>
                      <a:ext uri="{FF2B5EF4-FFF2-40B4-BE49-F238E27FC236}">
                        <a16:creationId xmlns:a16="http://schemas.microsoft.com/office/drawing/2014/main" id="{CEA049FB-256C-FBF1-F8EE-306520D40B35}"/>
                      </a:ext>
                    </a:extLst>
                  </p:cNvPr>
                  <p:cNvCxnSpPr/>
                  <p:nvPr/>
                </p:nvCxnSpPr>
                <p:spPr>
                  <a:xfrm>
                    <a:off x="907161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7" name="Connecteur droit 116">
                    <a:extLst>
                      <a:ext uri="{FF2B5EF4-FFF2-40B4-BE49-F238E27FC236}">
                        <a16:creationId xmlns:a16="http://schemas.microsoft.com/office/drawing/2014/main" id="{6F094542-55F6-07A6-503F-B408B72F24C8}"/>
                      </a:ext>
                    </a:extLst>
                  </p:cNvPr>
                  <p:cNvCxnSpPr/>
                  <p:nvPr/>
                </p:nvCxnSpPr>
                <p:spPr>
                  <a:xfrm>
                    <a:off x="842010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8" name="Connecteur droit 117">
                    <a:extLst>
                      <a:ext uri="{FF2B5EF4-FFF2-40B4-BE49-F238E27FC236}">
                        <a16:creationId xmlns:a16="http://schemas.microsoft.com/office/drawing/2014/main" id="{0A5D4F8F-3634-B87C-DE6C-76D0DF51FA94}"/>
                      </a:ext>
                    </a:extLst>
                  </p:cNvPr>
                  <p:cNvCxnSpPr/>
                  <p:nvPr/>
                </p:nvCxnSpPr>
                <p:spPr>
                  <a:xfrm>
                    <a:off x="849249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" name="Connecteur droit 118">
                    <a:extLst>
                      <a:ext uri="{FF2B5EF4-FFF2-40B4-BE49-F238E27FC236}">
                        <a16:creationId xmlns:a16="http://schemas.microsoft.com/office/drawing/2014/main" id="{2B2CF08F-1541-486A-67CB-1DE093080E36}"/>
                      </a:ext>
                    </a:extLst>
                  </p:cNvPr>
                  <p:cNvCxnSpPr/>
                  <p:nvPr/>
                </p:nvCxnSpPr>
                <p:spPr>
                  <a:xfrm>
                    <a:off x="857250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" name="Connecteur droit 119">
                    <a:extLst>
                      <a:ext uri="{FF2B5EF4-FFF2-40B4-BE49-F238E27FC236}">
                        <a16:creationId xmlns:a16="http://schemas.microsoft.com/office/drawing/2014/main" id="{1157ACB6-C611-977A-1A1E-F14A48A4D675}"/>
                      </a:ext>
                    </a:extLst>
                  </p:cNvPr>
                  <p:cNvCxnSpPr/>
                  <p:nvPr/>
                </p:nvCxnSpPr>
                <p:spPr>
                  <a:xfrm>
                    <a:off x="866394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Connecteur droit 120">
                    <a:extLst>
                      <a:ext uri="{FF2B5EF4-FFF2-40B4-BE49-F238E27FC236}">
                        <a16:creationId xmlns:a16="http://schemas.microsoft.com/office/drawing/2014/main" id="{A570F722-9AC9-9CF2-C5ED-0E3DC75D20BC}"/>
                      </a:ext>
                    </a:extLst>
                  </p:cNvPr>
                  <p:cNvCxnSpPr/>
                  <p:nvPr/>
                </p:nvCxnSpPr>
                <p:spPr>
                  <a:xfrm>
                    <a:off x="8736330" y="352675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6" name="Rectangle : coins arrondis 45">
                  <a:extLst>
                    <a:ext uri="{FF2B5EF4-FFF2-40B4-BE49-F238E27FC236}">
                      <a16:creationId xmlns:a16="http://schemas.microsoft.com/office/drawing/2014/main" id="{EF8A23BB-E7C9-68A5-AE13-B42545042A94}"/>
                    </a:ext>
                  </a:extLst>
                </p:cNvPr>
                <p:cNvSpPr/>
                <p:nvPr/>
              </p:nvSpPr>
              <p:spPr>
                <a:xfrm>
                  <a:off x="2403566" y="3657600"/>
                  <a:ext cx="659125" cy="428029"/>
                </a:xfrm>
                <a:prstGeom prst="round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600" dirty="0">
                      <a:solidFill>
                        <a:schemeClr val="accent1"/>
                      </a:solidFill>
                    </a:rPr>
                    <a:t>…….</a:t>
                  </a:r>
                </a:p>
              </p:txBody>
            </p:sp>
            <p:sp>
              <p:nvSpPr>
                <p:cNvPr id="47" name="Rectangle : coins arrondis 46">
                  <a:extLst>
                    <a:ext uri="{FF2B5EF4-FFF2-40B4-BE49-F238E27FC236}">
                      <a16:creationId xmlns:a16="http://schemas.microsoft.com/office/drawing/2014/main" id="{CA9782E6-83AD-DC6A-6BBC-DDA10F00DD1F}"/>
                    </a:ext>
                  </a:extLst>
                </p:cNvPr>
                <p:cNvSpPr/>
                <p:nvPr/>
              </p:nvSpPr>
              <p:spPr>
                <a:xfrm>
                  <a:off x="5152209" y="3661410"/>
                  <a:ext cx="659125" cy="428029"/>
                </a:xfrm>
                <a:prstGeom prst="roundRect">
                  <a:avLst/>
                </a:prstGeom>
                <a:no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600" dirty="0">
                      <a:solidFill>
                        <a:schemeClr val="accent1"/>
                      </a:solidFill>
                    </a:rPr>
                    <a:t>…….</a:t>
                  </a:r>
                </a:p>
              </p:txBody>
            </p:sp>
            <p:sp>
              <p:nvSpPr>
                <p:cNvPr id="48" name="Rectangle : coins arrondis 47">
                  <a:extLst>
                    <a:ext uri="{FF2B5EF4-FFF2-40B4-BE49-F238E27FC236}">
                      <a16:creationId xmlns:a16="http://schemas.microsoft.com/office/drawing/2014/main" id="{B1EA22CA-0D78-83E4-923E-B7BB4D86AEB5}"/>
                    </a:ext>
                  </a:extLst>
                </p:cNvPr>
                <p:cNvSpPr/>
                <p:nvPr/>
              </p:nvSpPr>
              <p:spPr>
                <a:xfrm>
                  <a:off x="8562156" y="3708760"/>
                  <a:ext cx="659125" cy="428029"/>
                </a:xfrm>
                <a:prstGeom prst="roundRect">
                  <a:avLst/>
                </a:prstGeom>
                <a:noFill/>
                <a:ln w="1905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600" dirty="0">
                      <a:solidFill>
                        <a:schemeClr val="accent1"/>
                      </a:solidFill>
                    </a:rPr>
                    <a:t>…….</a:t>
                  </a:r>
                </a:p>
              </p:txBody>
            </p:sp>
          </p:grp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07DB27D4-A7B5-F7F7-FC1D-D6E34BC91C2A}"/>
                  </a:ext>
                </a:extLst>
              </p:cNvPr>
              <p:cNvSpPr txBox="1"/>
              <p:nvPr/>
            </p:nvSpPr>
            <p:spPr>
              <a:xfrm>
                <a:off x="4229095" y="280035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860</a:t>
                </a:r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2F10F4CC-E0B5-AD39-6790-CD7ED7EA63C4}"/>
                  </a:ext>
                </a:extLst>
              </p:cNvPr>
              <p:cNvSpPr txBox="1"/>
              <p:nvPr/>
            </p:nvSpPr>
            <p:spPr>
              <a:xfrm>
                <a:off x="5353045" y="279273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120</a:t>
                </a:r>
              </a:p>
            </p:txBody>
          </p:sp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3008FE0E-F006-4117-F696-72B669271A30}"/>
                  </a:ext>
                </a:extLst>
              </p:cNvPr>
              <p:cNvSpPr txBox="1"/>
              <p:nvPr/>
            </p:nvSpPr>
            <p:spPr>
              <a:xfrm>
                <a:off x="6534145" y="279654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450</a:t>
                </a: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C81B31D6-1973-6FB2-2AE6-9ED86A69A3DC}"/>
                  </a:ext>
                </a:extLst>
              </p:cNvPr>
              <p:cNvSpPr txBox="1"/>
              <p:nvPr/>
            </p:nvSpPr>
            <p:spPr>
              <a:xfrm>
                <a:off x="5052060" y="2796540"/>
                <a:ext cx="3429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>
                    <a:solidFill>
                      <a:schemeClr val="accent1"/>
                    </a:solidFill>
                  </a:rPr>
                  <a:t>-</a:t>
                </a:r>
                <a:endParaRPr lang="fr-MA" sz="16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26F720FC-3F79-CF22-A9D6-D3DD56DCF69A}"/>
                  </a:ext>
                </a:extLst>
              </p:cNvPr>
              <p:cNvSpPr txBox="1"/>
              <p:nvPr/>
            </p:nvSpPr>
            <p:spPr>
              <a:xfrm>
                <a:off x="6210300" y="2788920"/>
                <a:ext cx="3429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>
                    <a:solidFill>
                      <a:schemeClr val="accent1"/>
                    </a:solidFill>
                  </a:rPr>
                  <a:t>-</a:t>
                </a:r>
                <a:endParaRPr lang="fr-MA" sz="1600" dirty="0">
                  <a:solidFill>
                    <a:schemeClr val="accent1"/>
                  </a:solidFill>
                </a:endParaRPr>
              </a:p>
            </p:txBody>
          </p:sp>
        </p:grpSp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7FD68FCF-346A-08E6-8590-C2B24527F40A}"/>
                </a:ext>
              </a:extLst>
            </p:cNvPr>
            <p:cNvCxnSpPr/>
            <p:nvPr/>
          </p:nvCxnSpPr>
          <p:spPr>
            <a:xfrm>
              <a:off x="6676756" y="3600769"/>
              <a:ext cx="0" cy="167714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Groupe 135">
            <a:extLst>
              <a:ext uri="{FF2B5EF4-FFF2-40B4-BE49-F238E27FC236}">
                <a16:creationId xmlns:a16="http://schemas.microsoft.com/office/drawing/2014/main" id="{B910081C-C28B-6DE9-4394-E2B7DF25E68B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137" name="Rectangle : coins arrondis 136">
              <a:extLst>
                <a:ext uri="{FF2B5EF4-FFF2-40B4-BE49-F238E27FC236}">
                  <a16:creationId xmlns:a16="http://schemas.microsoft.com/office/drawing/2014/main" id="{0E461A82-F2AC-91C8-3E4E-125625AF4FF0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أَحْصُرُ الْعَدَدَ...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8" name="Oval 80">
              <a:extLst>
                <a:ext uri="{FF2B5EF4-FFF2-40B4-BE49-F238E27FC236}">
                  <a16:creationId xmlns:a16="http://schemas.microsoft.com/office/drawing/2014/main" id="{099CB102-4C3E-92BE-128D-E7C021492A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459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27220-4FC9-9A96-3979-03A0F3E9B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E25458F-0AFC-471D-2057-D8106E6131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14857E7-3DE7-CAE4-89B3-6D8A59FAC680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31DE9B-7992-6CC8-1932-FC3D1D4F72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3634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6BC39-0249-4810-D49A-8A96644F2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7E49BF9-3BE9-E0C3-F212-6D56D70F2EF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 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10AE0CD-B84B-1D30-FE8C-E9301F216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42561D7-F998-14DF-3CE0-8C819A08E5B1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  <a:solidFill>
            <a:schemeClr val="bg1">
              <a:lumMod val="75000"/>
            </a:schemeClr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CC1CCFB-1611-714A-B8B2-122C208ED36A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الْعَدَدَيْنِ...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50EE8877-4C7F-32A4-F88D-F3B59AF395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D308B78C-6E33-BE29-747A-DA09C790EDE7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0DD9684-E1BA-A0EE-E5EC-14910C56E86F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أَبْحَثُ عَنِ الْعَدَدِ...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BA31D391-5556-6AF6-36E9-255A9AFF8E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B0DE99D4-2F7A-67A7-48C5-1AF0082247F9}"/>
              </a:ext>
            </a:extLst>
          </p:cNvPr>
          <p:cNvGrpSpPr/>
          <p:nvPr/>
        </p:nvGrpSpPr>
        <p:grpSpPr>
          <a:xfrm>
            <a:off x="588138" y="2903221"/>
            <a:ext cx="7831418" cy="2494833"/>
            <a:chOff x="588138" y="2119448"/>
            <a:chExt cx="7831418" cy="2494833"/>
          </a:xfrm>
        </p:grpSpPr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C2813E96-582C-526A-1E5B-D594137E7049}"/>
                </a:ext>
              </a:extLst>
            </p:cNvPr>
            <p:cNvGrpSpPr/>
            <p:nvPr/>
          </p:nvGrpSpPr>
          <p:grpSpPr>
            <a:xfrm>
              <a:off x="588138" y="2119448"/>
              <a:ext cx="7831418" cy="2494833"/>
              <a:chOff x="1911295" y="2788920"/>
              <a:chExt cx="7831418" cy="2494833"/>
            </a:xfrm>
          </p:grpSpPr>
          <p:grpSp>
            <p:nvGrpSpPr>
              <p:cNvPr id="39" name="Groupe 38">
                <a:extLst>
                  <a:ext uri="{FF2B5EF4-FFF2-40B4-BE49-F238E27FC236}">
                    <a16:creationId xmlns:a16="http://schemas.microsoft.com/office/drawing/2014/main" id="{E63FCFED-DC43-9A0D-D365-A6FD7CC37DE3}"/>
                  </a:ext>
                </a:extLst>
              </p:cNvPr>
              <p:cNvGrpSpPr/>
              <p:nvPr/>
            </p:nvGrpSpPr>
            <p:grpSpPr>
              <a:xfrm>
                <a:off x="1911295" y="3657600"/>
                <a:ext cx="7831418" cy="1626153"/>
                <a:chOff x="1911295" y="3657600"/>
                <a:chExt cx="7831418" cy="1626153"/>
              </a:xfrm>
            </p:grpSpPr>
            <p:grpSp>
              <p:nvGrpSpPr>
                <p:cNvPr id="45" name="Groupe 44">
                  <a:extLst>
                    <a:ext uri="{FF2B5EF4-FFF2-40B4-BE49-F238E27FC236}">
                      <a16:creationId xmlns:a16="http://schemas.microsoft.com/office/drawing/2014/main" id="{BC080644-8583-48C8-DFA0-A4E46303FBA8}"/>
                    </a:ext>
                  </a:extLst>
                </p:cNvPr>
                <p:cNvGrpSpPr/>
                <p:nvPr/>
              </p:nvGrpSpPr>
              <p:grpSpPr>
                <a:xfrm>
                  <a:off x="1911295" y="3966542"/>
                  <a:ext cx="7831418" cy="1317211"/>
                  <a:chOff x="1831285" y="3212162"/>
                  <a:chExt cx="7831418" cy="1317211"/>
                </a:xfrm>
              </p:grpSpPr>
              <p:grpSp>
                <p:nvGrpSpPr>
                  <p:cNvPr id="49" name="Groupe 48">
                    <a:extLst>
                      <a:ext uri="{FF2B5EF4-FFF2-40B4-BE49-F238E27FC236}">
                        <a16:creationId xmlns:a16="http://schemas.microsoft.com/office/drawing/2014/main" id="{F9E7BA4D-33C9-AC3E-CDF3-8DDFB8F64C3E}"/>
                      </a:ext>
                    </a:extLst>
                  </p:cNvPr>
                  <p:cNvGrpSpPr/>
                  <p:nvPr/>
                </p:nvGrpSpPr>
                <p:grpSpPr>
                  <a:xfrm>
                    <a:off x="1831285" y="3212162"/>
                    <a:ext cx="7831418" cy="1317211"/>
                    <a:chOff x="1419805" y="3086432"/>
                    <a:chExt cx="7831418" cy="1317211"/>
                  </a:xfrm>
                </p:grpSpPr>
                <p:pic>
                  <p:nvPicPr>
                    <p:cNvPr id="122" name="Image 121">
                      <a:extLst>
                        <a:ext uri="{FF2B5EF4-FFF2-40B4-BE49-F238E27FC236}">
                          <a16:creationId xmlns:a16="http://schemas.microsoft.com/office/drawing/2014/main" id="{AF730938-262E-54E1-260A-371055B7E9C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2875711" y="3086432"/>
                      <a:ext cx="6183085" cy="1317211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23" name="ZoneTexte 122">
                      <a:extLst>
                        <a:ext uri="{FF2B5EF4-FFF2-40B4-BE49-F238E27FC236}">
                          <a16:creationId xmlns:a16="http://schemas.microsoft.com/office/drawing/2014/main" id="{7057451E-66E4-BCBA-E3D4-E09633C655D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639390" y="3657595"/>
                      <a:ext cx="1023255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100</a:t>
                      </a:r>
                    </a:p>
                  </p:txBody>
                </p:sp>
                <p:sp>
                  <p:nvSpPr>
                    <p:cNvPr id="124" name="ZoneTexte 123">
                      <a:extLst>
                        <a:ext uri="{FF2B5EF4-FFF2-40B4-BE49-F238E27FC236}">
                          <a16:creationId xmlns:a16="http://schemas.microsoft.com/office/drawing/2014/main" id="{CB49552A-1951-BB58-A756-B3FA305AE4F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21127" y="3668479"/>
                      <a:ext cx="1110344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200</a:t>
                      </a:r>
                    </a:p>
                  </p:txBody>
                </p:sp>
                <p:sp>
                  <p:nvSpPr>
                    <p:cNvPr id="125" name="ZoneTexte 124">
                      <a:extLst>
                        <a:ext uri="{FF2B5EF4-FFF2-40B4-BE49-F238E27FC236}">
                          <a16:creationId xmlns:a16="http://schemas.microsoft.com/office/drawing/2014/main" id="{80B7EEF2-2150-8435-2E8B-4C77A9AB66E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98470" y="365759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400</a:t>
                      </a:r>
                    </a:p>
                  </p:txBody>
                </p:sp>
                <p:pic>
                  <p:nvPicPr>
                    <p:cNvPr id="126" name="Image 125">
                      <a:extLst>
                        <a:ext uri="{FF2B5EF4-FFF2-40B4-BE49-F238E27FC236}">
                          <a16:creationId xmlns:a16="http://schemas.microsoft.com/office/drawing/2014/main" id="{6A017D12-840F-987B-7696-88C07BC06B7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extLst>
                        <a:ext uri="{BEBA8EAE-BF5A-486C-A8C5-ECC9F3942E4B}">
                          <a14:imgProps xmlns:a14="http://schemas.microsoft.com/office/drawing/2010/main">
                            <a14:imgLayer r:embed="rId5">
                              <a14:imgEffect>
                                <a14:colorTemperature colorTemp="59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867548" y="3603164"/>
                      <a:ext cx="1001482" cy="66403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27" name="ZoneTexte 126">
                      <a:extLst>
                        <a:ext uri="{FF2B5EF4-FFF2-40B4-BE49-F238E27FC236}">
                          <a16:creationId xmlns:a16="http://schemas.microsoft.com/office/drawing/2014/main" id="{5F43ECEC-4BD3-A1DD-78A3-EACD74A592A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49380" y="3657598"/>
                      <a:ext cx="84908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300</a:t>
                      </a:r>
                    </a:p>
                  </p:txBody>
                </p:sp>
                <p:sp>
                  <p:nvSpPr>
                    <p:cNvPr id="128" name="ZoneTexte 127">
                      <a:extLst>
                        <a:ext uri="{FF2B5EF4-FFF2-40B4-BE49-F238E27FC236}">
                          <a16:creationId xmlns:a16="http://schemas.microsoft.com/office/drawing/2014/main" id="{E9305834-DFC0-B5B2-EB48-617FE5CAB9D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723560" y="367664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700</a:t>
                      </a:r>
                    </a:p>
                  </p:txBody>
                </p:sp>
                <p:pic>
                  <p:nvPicPr>
                    <p:cNvPr id="129" name="Image 128">
                      <a:extLst>
                        <a:ext uri="{FF2B5EF4-FFF2-40B4-BE49-F238E27FC236}">
                          <a16:creationId xmlns:a16="http://schemas.microsoft.com/office/drawing/2014/main" id="{8E62447E-8C81-EDFE-5BFE-0DE22DDFB93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/>
                    <a:stretch>
                      <a:fillRect/>
                    </a:stretch>
                  </p:blipFill>
                  <p:spPr>
                    <a:xfrm>
                      <a:off x="1419805" y="3211976"/>
                      <a:ext cx="1762870" cy="47976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30" name="ZoneTexte 129">
                      <a:extLst>
                        <a:ext uri="{FF2B5EF4-FFF2-40B4-BE49-F238E27FC236}">
                          <a16:creationId xmlns:a16="http://schemas.microsoft.com/office/drawing/2014/main" id="{60AD8BA0-0D9C-EAE8-BC5A-FA8332D2E57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445680" y="372998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900</a:t>
                      </a:r>
                    </a:p>
                  </p:txBody>
                </p:sp>
                <p:pic>
                  <p:nvPicPr>
                    <p:cNvPr id="131" name="Image 130" descr="Une image contenant blanc, conception&#10;&#10;Le contenu généré par l’IA peut être incorrect.">
                      <a:extLst>
                        <a:ext uri="{FF2B5EF4-FFF2-40B4-BE49-F238E27FC236}">
                          <a16:creationId xmlns:a16="http://schemas.microsoft.com/office/drawing/2014/main" id="{BBB4AE1B-38F6-79CF-B5AE-BC581751FAFA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4806281" y="3615199"/>
                      <a:ext cx="1093536" cy="702022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32" name="Image 131" descr="Une image contenant blanc, conception&#10;&#10;Le contenu généré par l’IA peut être incorrect.">
                      <a:extLst>
                        <a:ext uri="{FF2B5EF4-FFF2-40B4-BE49-F238E27FC236}">
                          <a16:creationId xmlns:a16="http://schemas.microsoft.com/office/drawing/2014/main" id="{2CE2379E-D5EE-4380-C381-8388F5818C1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7412321" y="3626629"/>
                      <a:ext cx="1093536" cy="702022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33" name="ZoneTexte 132">
                      <a:extLst>
                        <a:ext uri="{FF2B5EF4-FFF2-40B4-BE49-F238E27FC236}">
                          <a16:creationId xmlns:a16="http://schemas.microsoft.com/office/drawing/2014/main" id="{A1EE2320-DB45-9A7F-9430-6450A274168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016680" y="366140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500</a:t>
                      </a:r>
                    </a:p>
                  </p:txBody>
                </p:sp>
                <p:sp>
                  <p:nvSpPr>
                    <p:cNvPr id="134" name="ZoneTexte 133">
                      <a:extLst>
                        <a:ext uri="{FF2B5EF4-FFF2-40B4-BE49-F238E27FC236}">
                          <a16:creationId xmlns:a16="http://schemas.microsoft.com/office/drawing/2014/main" id="{95107712-E840-C9E2-2075-7C714F28E5A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573190" y="368045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800</a:t>
                      </a:r>
                    </a:p>
                  </p:txBody>
                </p:sp>
                <p:sp>
                  <p:nvSpPr>
                    <p:cNvPr id="135" name="ZoneTexte 134">
                      <a:extLst>
                        <a:ext uri="{FF2B5EF4-FFF2-40B4-BE49-F238E27FC236}">
                          <a16:creationId xmlns:a16="http://schemas.microsoft.com/office/drawing/2014/main" id="{9377733D-4F80-0710-4DC5-B77334C55AC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15840" y="368045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600</a:t>
                      </a:r>
                    </a:p>
                  </p:txBody>
                </p:sp>
              </p:grpSp>
              <p:cxnSp>
                <p:nvCxnSpPr>
                  <p:cNvPr id="50" name="Connecteur droit 49">
                    <a:extLst>
                      <a:ext uri="{FF2B5EF4-FFF2-40B4-BE49-F238E27FC236}">
                        <a16:creationId xmlns:a16="http://schemas.microsoft.com/office/drawing/2014/main" id="{9C8EB9C5-0D0F-720C-C357-90391D4BF4DA}"/>
                      </a:ext>
                    </a:extLst>
                  </p:cNvPr>
                  <p:cNvCxnSpPr/>
                  <p:nvPr/>
                </p:nvCxnSpPr>
                <p:spPr>
                  <a:xfrm>
                    <a:off x="294132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Connecteur droit 50">
                    <a:extLst>
                      <a:ext uri="{FF2B5EF4-FFF2-40B4-BE49-F238E27FC236}">
                        <a16:creationId xmlns:a16="http://schemas.microsoft.com/office/drawing/2014/main" id="{DAF6B8D6-3491-0396-B1BF-E2C8BD0D6840}"/>
                      </a:ext>
                    </a:extLst>
                  </p:cNvPr>
                  <p:cNvCxnSpPr/>
                  <p:nvPr/>
                </p:nvCxnSpPr>
                <p:spPr>
                  <a:xfrm>
                    <a:off x="302514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necteur droit 51">
                    <a:extLst>
                      <a:ext uri="{FF2B5EF4-FFF2-40B4-BE49-F238E27FC236}">
                        <a16:creationId xmlns:a16="http://schemas.microsoft.com/office/drawing/2014/main" id="{0BA209C6-753B-9D15-7947-35DBEE4A99DE}"/>
                      </a:ext>
                    </a:extLst>
                  </p:cNvPr>
                  <p:cNvCxnSpPr/>
                  <p:nvPr/>
                </p:nvCxnSpPr>
                <p:spPr>
                  <a:xfrm>
                    <a:off x="310515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Connecteur droit 52">
                    <a:extLst>
                      <a:ext uri="{FF2B5EF4-FFF2-40B4-BE49-F238E27FC236}">
                        <a16:creationId xmlns:a16="http://schemas.microsoft.com/office/drawing/2014/main" id="{4BB2420B-BA26-7986-2396-EE7D18E35C43}"/>
                      </a:ext>
                    </a:extLst>
                  </p:cNvPr>
                  <p:cNvCxnSpPr/>
                  <p:nvPr/>
                </p:nvCxnSpPr>
                <p:spPr>
                  <a:xfrm>
                    <a:off x="319659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Connecteur droit 53">
                    <a:extLst>
                      <a:ext uri="{FF2B5EF4-FFF2-40B4-BE49-F238E27FC236}">
                        <a16:creationId xmlns:a16="http://schemas.microsoft.com/office/drawing/2014/main" id="{20087D58-8021-FA37-4A2A-07A0EB1ECCC2}"/>
                      </a:ext>
                    </a:extLst>
                  </p:cNvPr>
                  <p:cNvCxnSpPr/>
                  <p:nvPr/>
                </p:nvCxnSpPr>
                <p:spPr>
                  <a:xfrm>
                    <a:off x="254508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Connecteur droit 54">
                    <a:extLst>
                      <a:ext uri="{FF2B5EF4-FFF2-40B4-BE49-F238E27FC236}">
                        <a16:creationId xmlns:a16="http://schemas.microsoft.com/office/drawing/2014/main" id="{2768442A-DB17-9ADF-BCC4-DC10E69FDE44}"/>
                      </a:ext>
                    </a:extLst>
                  </p:cNvPr>
                  <p:cNvCxnSpPr/>
                  <p:nvPr/>
                </p:nvCxnSpPr>
                <p:spPr>
                  <a:xfrm>
                    <a:off x="353187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necteur droit 55">
                    <a:extLst>
                      <a:ext uri="{FF2B5EF4-FFF2-40B4-BE49-F238E27FC236}">
                        <a16:creationId xmlns:a16="http://schemas.microsoft.com/office/drawing/2014/main" id="{82A05AE4-EE9E-0277-CDD3-F41673DA573D}"/>
                      </a:ext>
                    </a:extLst>
                  </p:cNvPr>
                  <p:cNvCxnSpPr/>
                  <p:nvPr/>
                </p:nvCxnSpPr>
                <p:spPr>
                  <a:xfrm>
                    <a:off x="269748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cteur droit 56">
                    <a:extLst>
                      <a:ext uri="{FF2B5EF4-FFF2-40B4-BE49-F238E27FC236}">
                        <a16:creationId xmlns:a16="http://schemas.microsoft.com/office/drawing/2014/main" id="{4808AEDE-5AEE-BC90-C06D-B22F1A0619CA}"/>
                      </a:ext>
                    </a:extLst>
                  </p:cNvPr>
                  <p:cNvCxnSpPr/>
                  <p:nvPr/>
                </p:nvCxnSpPr>
                <p:spPr>
                  <a:xfrm>
                    <a:off x="278892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Connecteur droit 57">
                    <a:extLst>
                      <a:ext uri="{FF2B5EF4-FFF2-40B4-BE49-F238E27FC236}">
                        <a16:creationId xmlns:a16="http://schemas.microsoft.com/office/drawing/2014/main" id="{86CCEEBF-1AE2-36FC-E3FC-E918E377DDEA}"/>
                      </a:ext>
                    </a:extLst>
                  </p:cNvPr>
                  <p:cNvCxnSpPr/>
                  <p:nvPr/>
                </p:nvCxnSpPr>
                <p:spPr>
                  <a:xfrm>
                    <a:off x="2861310" y="352675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Connecteur droit 58">
                    <a:extLst>
                      <a:ext uri="{FF2B5EF4-FFF2-40B4-BE49-F238E27FC236}">
                        <a16:creationId xmlns:a16="http://schemas.microsoft.com/office/drawing/2014/main" id="{1980DA14-4695-CA0F-392E-E0305F22AFE1}"/>
                      </a:ext>
                    </a:extLst>
                  </p:cNvPr>
                  <p:cNvCxnSpPr/>
                  <p:nvPr/>
                </p:nvCxnSpPr>
                <p:spPr>
                  <a:xfrm>
                    <a:off x="376809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Connecteur droit 59">
                    <a:extLst>
                      <a:ext uri="{FF2B5EF4-FFF2-40B4-BE49-F238E27FC236}">
                        <a16:creationId xmlns:a16="http://schemas.microsoft.com/office/drawing/2014/main" id="{34CE8D2F-57EE-F285-93AC-F088768045B2}"/>
                      </a:ext>
                    </a:extLst>
                  </p:cNvPr>
                  <p:cNvCxnSpPr/>
                  <p:nvPr/>
                </p:nvCxnSpPr>
                <p:spPr>
                  <a:xfrm>
                    <a:off x="385191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Connecteur droit 60">
                    <a:extLst>
                      <a:ext uri="{FF2B5EF4-FFF2-40B4-BE49-F238E27FC236}">
                        <a16:creationId xmlns:a16="http://schemas.microsoft.com/office/drawing/2014/main" id="{50C7B740-1C9A-4C43-C72A-95CB0B728F56}"/>
                      </a:ext>
                    </a:extLst>
                  </p:cNvPr>
                  <p:cNvCxnSpPr/>
                  <p:nvPr/>
                </p:nvCxnSpPr>
                <p:spPr>
                  <a:xfrm>
                    <a:off x="39319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necteur droit 61">
                    <a:extLst>
                      <a:ext uri="{FF2B5EF4-FFF2-40B4-BE49-F238E27FC236}">
                        <a16:creationId xmlns:a16="http://schemas.microsoft.com/office/drawing/2014/main" id="{14444C4F-8F32-5A83-414F-0ADD2DC95866}"/>
                      </a:ext>
                    </a:extLst>
                  </p:cNvPr>
                  <p:cNvCxnSpPr/>
                  <p:nvPr/>
                </p:nvCxnSpPr>
                <p:spPr>
                  <a:xfrm>
                    <a:off x="402336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necteur droit 62">
                    <a:extLst>
                      <a:ext uri="{FF2B5EF4-FFF2-40B4-BE49-F238E27FC236}">
                        <a16:creationId xmlns:a16="http://schemas.microsoft.com/office/drawing/2014/main" id="{6EFCCA37-7733-E404-6BF9-13EDD8860AAC}"/>
                      </a:ext>
                    </a:extLst>
                  </p:cNvPr>
                  <p:cNvCxnSpPr/>
                  <p:nvPr/>
                </p:nvCxnSpPr>
                <p:spPr>
                  <a:xfrm>
                    <a:off x="337185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Connecteur droit 63">
                    <a:extLst>
                      <a:ext uri="{FF2B5EF4-FFF2-40B4-BE49-F238E27FC236}">
                        <a16:creationId xmlns:a16="http://schemas.microsoft.com/office/drawing/2014/main" id="{5E39807A-BAA6-72B9-85DC-790EB272EF02}"/>
                      </a:ext>
                    </a:extLst>
                  </p:cNvPr>
                  <p:cNvCxnSpPr/>
                  <p:nvPr/>
                </p:nvCxnSpPr>
                <p:spPr>
                  <a:xfrm>
                    <a:off x="344424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Connecteur droit 64">
                    <a:extLst>
                      <a:ext uri="{FF2B5EF4-FFF2-40B4-BE49-F238E27FC236}">
                        <a16:creationId xmlns:a16="http://schemas.microsoft.com/office/drawing/2014/main" id="{9B0C569C-D3FD-7F7C-A014-16F478740B0C}"/>
                      </a:ext>
                    </a:extLst>
                  </p:cNvPr>
                  <p:cNvCxnSpPr/>
                  <p:nvPr/>
                </p:nvCxnSpPr>
                <p:spPr>
                  <a:xfrm>
                    <a:off x="2620732" y="3321438"/>
                    <a:ext cx="0" cy="395462"/>
                  </a:xfrm>
                  <a:prstGeom prst="line">
                    <a:avLst/>
                  </a:prstGeom>
                  <a:ln w="28575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Connecteur droit 65">
                    <a:extLst>
                      <a:ext uri="{FF2B5EF4-FFF2-40B4-BE49-F238E27FC236}">
                        <a16:creationId xmlns:a16="http://schemas.microsoft.com/office/drawing/2014/main" id="{C35E3D84-5947-9A5C-31CE-6430F6320E70}"/>
                      </a:ext>
                    </a:extLst>
                  </p:cNvPr>
                  <p:cNvCxnSpPr/>
                  <p:nvPr/>
                </p:nvCxnSpPr>
                <p:spPr>
                  <a:xfrm>
                    <a:off x="361569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66">
                    <a:extLst>
                      <a:ext uri="{FF2B5EF4-FFF2-40B4-BE49-F238E27FC236}">
                        <a16:creationId xmlns:a16="http://schemas.microsoft.com/office/drawing/2014/main" id="{B46AC965-45F0-5C67-4BA4-0B7D99147446}"/>
                      </a:ext>
                    </a:extLst>
                  </p:cNvPr>
                  <p:cNvCxnSpPr/>
                  <p:nvPr/>
                </p:nvCxnSpPr>
                <p:spPr>
                  <a:xfrm>
                    <a:off x="3688080" y="351913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Connecteur droit 67">
                    <a:extLst>
                      <a:ext uri="{FF2B5EF4-FFF2-40B4-BE49-F238E27FC236}">
                        <a16:creationId xmlns:a16="http://schemas.microsoft.com/office/drawing/2014/main" id="{0FD00E5E-4D59-9841-74E6-C4CE560EC6A1}"/>
                      </a:ext>
                    </a:extLst>
                  </p:cNvPr>
                  <p:cNvCxnSpPr/>
                  <p:nvPr/>
                </p:nvCxnSpPr>
                <p:spPr>
                  <a:xfrm>
                    <a:off x="459105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onnecteur droit 68">
                    <a:extLst>
                      <a:ext uri="{FF2B5EF4-FFF2-40B4-BE49-F238E27FC236}">
                        <a16:creationId xmlns:a16="http://schemas.microsoft.com/office/drawing/2014/main" id="{E473A0CB-FB8F-599C-FAC3-63528D275666}"/>
                      </a:ext>
                    </a:extLst>
                  </p:cNvPr>
                  <p:cNvCxnSpPr/>
                  <p:nvPr/>
                </p:nvCxnSpPr>
                <p:spPr>
                  <a:xfrm>
                    <a:off x="467487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necteur droit 69">
                    <a:extLst>
                      <a:ext uri="{FF2B5EF4-FFF2-40B4-BE49-F238E27FC236}">
                        <a16:creationId xmlns:a16="http://schemas.microsoft.com/office/drawing/2014/main" id="{49239AA3-1C9F-0CCA-54D0-A2BDC98409B4}"/>
                      </a:ext>
                    </a:extLst>
                  </p:cNvPr>
                  <p:cNvCxnSpPr/>
                  <p:nvPr/>
                </p:nvCxnSpPr>
                <p:spPr>
                  <a:xfrm>
                    <a:off x="475488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Connecteur droit 70">
                    <a:extLst>
                      <a:ext uri="{FF2B5EF4-FFF2-40B4-BE49-F238E27FC236}">
                        <a16:creationId xmlns:a16="http://schemas.microsoft.com/office/drawing/2014/main" id="{603E3B91-1C33-27AA-C0D7-791864AF7321}"/>
                      </a:ext>
                    </a:extLst>
                  </p:cNvPr>
                  <p:cNvCxnSpPr/>
                  <p:nvPr/>
                </p:nvCxnSpPr>
                <p:spPr>
                  <a:xfrm>
                    <a:off x="484632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Connecteur droit 71">
                    <a:extLst>
                      <a:ext uri="{FF2B5EF4-FFF2-40B4-BE49-F238E27FC236}">
                        <a16:creationId xmlns:a16="http://schemas.microsoft.com/office/drawing/2014/main" id="{88E6C7E4-E2E0-4B2F-8726-D056E20D576F}"/>
                      </a:ext>
                    </a:extLst>
                  </p:cNvPr>
                  <p:cNvCxnSpPr/>
                  <p:nvPr/>
                </p:nvCxnSpPr>
                <p:spPr>
                  <a:xfrm>
                    <a:off x="419481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Connecteur droit 72">
                    <a:extLst>
                      <a:ext uri="{FF2B5EF4-FFF2-40B4-BE49-F238E27FC236}">
                        <a16:creationId xmlns:a16="http://schemas.microsoft.com/office/drawing/2014/main" id="{B708EA56-1FA9-6D54-C4C9-D5E187D37355}"/>
                      </a:ext>
                    </a:extLst>
                  </p:cNvPr>
                  <p:cNvCxnSpPr/>
                  <p:nvPr/>
                </p:nvCxnSpPr>
                <p:spPr>
                  <a:xfrm>
                    <a:off x="4267200" y="35381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Connecteur droit 73">
                    <a:extLst>
                      <a:ext uri="{FF2B5EF4-FFF2-40B4-BE49-F238E27FC236}">
                        <a16:creationId xmlns:a16="http://schemas.microsoft.com/office/drawing/2014/main" id="{2E001875-D99F-CD17-0675-AEE8BB320697}"/>
                      </a:ext>
                    </a:extLst>
                  </p:cNvPr>
                  <p:cNvCxnSpPr/>
                  <p:nvPr/>
                </p:nvCxnSpPr>
                <p:spPr>
                  <a:xfrm>
                    <a:off x="434721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Connecteur droit 74">
                    <a:extLst>
                      <a:ext uri="{FF2B5EF4-FFF2-40B4-BE49-F238E27FC236}">
                        <a16:creationId xmlns:a16="http://schemas.microsoft.com/office/drawing/2014/main" id="{C874E5D9-36AF-92D3-B257-D567D565F5AB}"/>
                      </a:ext>
                    </a:extLst>
                  </p:cNvPr>
                  <p:cNvCxnSpPr/>
                  <p:nvPr/>
                </p:nvCxnSpPr>
                <p:spPr>
                  <a:xfrm>
                    <a:off x="443865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Connecteur droit 75">
                    <a:extLst>
                      <a:ext uri="{FF2B5EF4-FFF2-40B4-BE49-F238E27FC236}">
                        <a16:creationId xmlns:a16="http://schemas.microsoft.com/office/drawing/2014/main" id="{43765080-5A03-85E8-AA03-8D9657B8686F}"/>
                      </a:ext>
                    </a:extLst>
                  </p:cNvPr>
                  <p:cNvCxnSpPr/>
                  <p:nvPr/>
                </p:nvCxnSpPr>
                <p:spPr>
                  <a:xfrm>
                    <a:off x="4511040" y="353056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Connecteur droit 76">
                    <a:extLst>
                      <a:ext uri="{FF2B5EF4-FFF2-40B4-BE49-F238E27FC236}">
                        <a16:creationId xmlns:a16="http://schemas.microsoft.com/office/drawing/2014/main" id="{CDCB3EF6-2873-99B6-3298-F213B28C17E9}"/>
                      </a:ext>
                    </a:extLst>
                  </p:cNvPr>
                  <p:cNvCxnSpPr/>
                  <p:nvPr/>
                </p:nvCxnSpPr>
                <p:spPr>
                  <a:xfrm>
                    <a:off x="547116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Connecteur droit 77">
                    <a:extLst>
                      <a:ext uri="{FF2B5EF4-FFF2-40B4-BE49-F238E27FC236}">
                        <a16:creationId xmlns:a16="http://schemas.microsoft.com/office/drawing/2014/main" id="{2CB0D8EA-15BD-8F7B-C44F-285599962EBB}"/>
                      </a:ext>
                    </a:extLst>
                  </p:cNvPr>
                  <p:cNvCxnSpPr/>
                  <p:nvPr/>
                </p:nvCxnSpPr>
                <p:spPr>
                  <a:xfrm>
                    <a:off x="555498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Connecteur droit 78">
                    <a:extLst>
                      <a:ext uri="{FF2B5EF4-FFF2-40B4-BE49-F238E27FC236}">
                        <a16:creationId xmlns:a16="http://schemas.microsoft.com/office/drawing/2014/main" id="{BCEA37A7-2035-BF0C-5124-C21023350B2A}"/>
                      </a:ext>
                    </a:extLst>
                  </p:cNvPr>
                  <p:cNvCxnSpPr/>
                  <p:nvPr/>
                </p:nvCxnSpPr>
                <p:spPr>
                  <a:xfrm>
                    <a:off x="5384619" y="3317627"/>
                    <a:ext cx="0" cy="395462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Connecteur droit 79">
                    <a:extLst>
                      <a:ext uri="{FF2B5EF4-FFF2-40B4-BE49-F238E27FC236}">
                        <a16:creationId xmlns:a16="http://schemas.microsoft.com/office/drawing/2014/main" id="{249A9FFB-3423-82C7-F7C4-991BB5507E6B}"/>
                      </a:ext>
                    </a:extLst>
                  </p:cNvPr>
                  <p:cNvCxnSpPr/>
                  <p:nvPr/>
                </p:nvCxnSpPr>
                <p:spPr>
                  <a:xfrm>
                    <a:off x="5726430" y="35000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Connecteur droit 80">
                    <a:extLst>
                      <a:ext uri="{FF2B5EF4-FFF2-40B4-BE49-F238E27FC236}">
                        <a16:creationId xmlns:a16="http://schemas.microsoft.com/office/drawing/2014/main" id="{0B658F72-16DD-C0CE-426A-28BC0819AA79}"/>
                      </a:ext>
                    </a:extLst>
                  </p:cNvPr>
                  <p:cNvCxnSpPr/>
                  <p:nvPr/>
                </p:nvCxnSpPr>
                <p:spPr>
                  <a:xfrm>
                    <a:off x="50749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Connecteur droit 81">
                    <a:extLst>
                      <a:ext uri="{FF2B5EF4-FFF2-40B4-BE49-F238E27FC236}">
                        <a16:creationId xmlns:a16="http://schemas.microsoft.com/office/drawing/2014/main" id="{0B6E5479-1C5B-E0A8-0760-5E7B5F172D03}"/>
                      </a:ext>
                    </a:extLst>
                  </p:cNvPr>
                  <p:cNvCxnSpPr/>
                  <p:nvPr/>
                </p:nvCxnSpPr>
                <p:spPr>
                  <a:xfrm>
                    <a:off x="514731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Connecteur droit 82">
                    <a:extLst>
                      <a:ext uri="{FF2B5EF4-FFF2-40B4-BE49-F238E27FC236}">
                        <a16:creationId xmlns:a16="http://schemas.microsoft.com/office/drawing/2014/main" id="{8DA4CFAB-E045-6CD7-5483-447BC52384C1}"/>
                      </a:ext>
                    </a:extLst>
                  </p:cNvPr>
                  <p:cNvCxnSpPr/>
                  <p:nvPr/>
                </p:nvCxnSpPr>
                <p:spPr>
                  <a:xfrm>
                    <a:off x="522732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Connecteur droit 83">
                    <a:extLst>
                      <a:ext uri="{FF2B5EF4-FFF2-40B4-BE49-F238E27FC236}">
                        <a16:creationId xmlns:a16="http://schemas.microsoft.com/office/drawing/2014/main" id="{3B4E8641-125D-76A0-1814-F8BB7BF7F29B}"/>
                      </a:ext>
                    </a:extLst>
                  </p:cNvPr>
                  <p:cNvCxnSpPr/>
                  <p:nvPr/>
                </p:nvCxnSpPr>
                <p:spPr>
                  <a:xfrm>
                    <a:off x="531876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Connecteur droit 84">
                    <a:extLst>
                      <a:ext uri="{FF2B5EF4-FFF2-40B4-BE49-F238E27FC236}">
                        <a16:creationId xmlns:a16="http://schemas.microsoft.com/office/drawing/2014/main" id="{41DA7FED-CD5D-0139-3393-60E3209CF68C}"/>
                      </a:ext>
                    </a:extLst>
                  </p:cNvPr>
                  <p:cNvCxnSpPr/>
                  <p:nvPr/>
                </p:nvCxnSpPr>
                <p:spPr>
                  <a:xfrm>
                    <a:off x="5641520" y="3507699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Connecteur droit 85">
                    <a:extLst>
                      <a:ext uri="{FF2B5EF4-FFF2-40B4-BE49-F238E27FC236}">
                        <a16:creationId xmlns:a16="http://schemas.microsoft.com/office/drawing/2014/main" id="{D25ABABC-526D-DC25-F787-87D82F0ECAE5}"/>
                      </a:ext>
                    </a:extLst>
                  </p:cNvPr>
                  <p:cNvCxnSpPr/>
                  <p:nvPr/>
                </p:nvCxnSpPr>
                <p:spPr>
                  <a:xfrm>
                    <a:off x="6309360" y="35000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" name="Connecteur droit 86">
                    <a:extLst>
                      <a:ext uri="{FF2B5EF4-FFF2-40B4-BE49-F238E27FC236}">
                        <a16:creationId xmlns:a16="http://schemas.microsoft.com/office/drawing/2014/main" id="{8887AEA1-7411-2F63-5141-60D7D0B32A63}"/>
                      </a:ext>
                    </a:extLst>
                  </p:cNvPr>
                  <p:cNvCxnSpPr/>
                  <p:nvPr/>
                </p:nvCxnSpPr>
                <p:spPr>
                  <a:xfrm>
                    <a:off x="639318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" name="Connecteur droit 87">
                    <a:extLst>
                      <a:ext uri="{FF2B5EF4-FFF2-40B4-BE49-F238E27FC236}">
                        <a16:creationId xmlns:a16="http://schemas.microsoft.com/office/drawing/2014/main" id="{BBD8A473-0EB1-061B-EC94-9093660DACF0}"/>
                      </a:ext>
                    </a:extLst>
                  </p:cNvPr>
                  <p:cNvCxnSpPr/>
                  <p:nvPr/>
                </p:nvCxnSpPr>
                <p:spPr>
                  <a:xfrm>
                    <a:off x="6473190" y="34924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Connecteur droit 88">
                    <a:extLst>
                      <a:ext uri="{FF2B5EF4-FFF2-40B4-BE49-F238E27FC236}">
                        <a16:creationId xmlns:a16="http://schemas.microsoft.com/office/drawing/2014/main" id="{E6733083-5093-C5C7-32C7-32BC2257719D}"/>
                      </a:ext>
                    </a:extLst>
                  </p:cNvPr>
                  <p:cNvCxnSpPr/>
                  <p:nvPr/>
                </p:nvCxnSpPr>
                <p:spPr>
                  <a:xfrm>
                    <a:off x="6564630" y="34924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Connecteur droit 89">
                    <a:extLst>
                      <a:ext uri="{FF2B5EF4-FFF2-40B4-BE49-F238E27FC236}">
                        <a16:creationId xmlns:a16="http://schemas.microsoft.com/office/drawing/2014/main" id="{6C0AD52A-1C28-71BB-F80E-F8E1D46AF282}"/>
                      </a:ext>
                    </a:extLst>
                  </p:cNvPr>
                  <p:cNvCxnSpPr/>
                  <p:nvPr/>
                </p:nvCxnSpPr>
                <p:spPr>
                  <a:xfrm>
                    <a:off x="591312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Connecteur droit 90">
                    <a:extLst>
                      <a:ext uri="{FF2B5EF4-FFF2-40B4-BE49-F238E27FC236}">
                        <a16:creationId xmlns:a16="http://schemas.microsoft.com/office/drawing/2014/main" id="{A85B8043-D3F5-562C-2760-696D0C0BE6FB}"/>
                      </a:ext>
                    </a:extLst>
                  </p:cNvPr>
                  <p:cNvCxnSpPr/>
                  <p:nvPr/>
                </p:nvCxnSpPr>
                <p:spPr>
                  <a:xfrm>
                    <a:off x="598551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Connecteur droit 91">
                    <a:extLst>
                      <a:ext uri="{FF2B5EF4-FFF2-40B4-BE49-F238E27FC236}">
                        <a16:creationId xmlns:a16="http://schemas.microsoft.com/office/drawing/2014/main" id="{96D53C27-0518-FA4E-E166-617B3A50CE9F}"/>
                      </a:ext>
                    </a:extLst>
                  </p:cNvPr>
                  <p:cNvCxnSpPr/>
                  <p:nvPr/>
                </p:nvCxnSpPr>
                <p:spPr>
                  <a:xfrm>
                    <a:off x="6065520" y="34962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Connecteur droit 92">
                    <a:extLst>
                      <a:ext uri="{FF2B5EF4-FFF2-40B4-BE49-F238E27FC236}">
                        <a16:creationId xmlns:a16="http://schemas.microsoft.com/office/drawing/2014/main" id="{E1848039-E08F-407E-79EC-A3302FCABB8F}"/>
                      </a:ext>
                    </a:extLst>
                  </p:cNvPr>
                  <p:cNvCxnSpPr/>
                  <p:nvPr/>
                </p:nvCxnSpPr>
                <p:spPr>
                  <a:xfrm>
                    <a:off x="6156960" y="34962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Connecteur droit 93">
                    <a:extLst>
                      <a:ext uri="{FF2B5EF4-FFF2-40B4-BE49-F238E27FC236}">
                        <a16:creationId xmlns:a16="http://schemas.microsoft.com/office/drawing/2014/main" id="{3A00783F-C5AD-69CD-0431-2423E75B691A}"/>
                      </a:ext>
                    </a:extLst>
                  </p:cNvPr>
                  <p:cNvCxnSpPr/>
                  <p:nvPr/>
                </p:nvCxnSpPr>
                <p:spPr>
                  <a:xfrm>
                    <a:off x="6229350" y="350008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Connecteur droit 94">
                    <a:extLst>
                      <a:ext uri="{FF2B5EF4-FFF2-40B4-BE49-F238E27FC236}">
                        <a16:creationId xmlns:a16="http://schemas.microsoft.com/office/drawing/2014/main" id="{D30F6DAC-ECA6-AD5B-B568-7F64E22C293C}"/>
                      </a:ext>
                    </a:extLst>
                  </p:cNvPr>
                  <p:cNvCxnSpPr/>
                  <p:nvPr/>
                </p:nvCxnSpPr>
                <p:spPr>
                  <a:xfrm>
                    <a:off x="71323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Connecteur droit 95">
                    <a:extLst>
                      <a:ext uri="{FF2B5EF4-FFF2-40B4-BE49-F238E27FC236}">
                        <a16:creationId xmlns:a16="http://schemas.microsoft.com/office/drawing/2014/main" id="{65122DB5-2246-6597-2A68-CFB6681F30A0}"/>
                      </a:ext>
                    </a:extLst>
                  </p:cNvPr>
                  <p:cNvCxnSpPr/>
                  <p:nvPr/>
                </p:nvCxnSpPr>
                <p:spPr>
                  <a:xfrm>
                    <a:off x="721614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Connecteur droit 96">
                    <a:extLst>
                      <a:ext uri="{FF2B5EF4-FFF2-40B4-BE49-F238E27FC236}">
                        <a16:creationId xmlns:a16="http://schemas.microsoft.com/office/drawing/2014/main" id="{AC36051D-4533-583B-BC0D-64B48929C8ED}"/>
                      </a:ext>
                    </a:extLst>
                  </p:cNvPr>
                  <p:cNvCxnSpPr/>
                  <p:nvPr/>
                </p:nvCxnSpPr>
                <p:spPr>
                  <a:xfrm>
                    <a:off x="729615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Connecteur droit 97">
                    <a:extLst>
                      <a:ext uri="{FF2B5EF4-FFF2-40B4-BE49-F238E27FC236}">
                        <a16:creationId xmlns:a16="http://schemas.microsoft.com/office/drawing/2014/main" id="{44A90218-BB82-2075-221F-6820AC994240}"/>
                      </a:ext>
                    </a:extLst>
                  </p:cNvPr>
                  <p:cNvCxnSpPr/>
                  <p:nvPr/>
                </p:nvCxnSpPr>
                <p:spPr>
                  <a:xfrm>
                    <a:off x="738759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Connecteur droit 98">
                    <a:extLst>
                      <a:ext uri="{FF2B5EF4-FFF2-40B4-BE49-F238E27FC236}">
                        <a16:creationId xmlns:a16="http://schemas.microsoft.com/office/drawing/2014/main" id="{97532A01-F5BC-98C1-CEA7-873C7A37B07B}"/>
                      </a:ext>
                    </a:extLst>
                  </p:cNvPr>
                  <p:cNvCxnSpPr/>
                  <p:nvPr/>
                </p:nvCxnSpPr>
                <p:spPr>
                  <a:xfrm>
                    <a:off x="673608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Connecteur droit 99">
                    <a:extLst>
                      <a:ext uri="{FF2B5EF4-FFF2-40B4-BE49-F238E27FC236}">
                        <a16:creationId xmlns:a16="http://schemas.microsoft.com/office/drawing/2014/main" id="{9F7456F1-84EE-6475-3030-163D26550B62}"/>
                      </a:ext>
                    </a:extLst>
                  </p:cNvPr>
                  <p:cNvCxnSpPr/>
                  <p:nvPr/>
                </p:nvCxnSpPr>
                <p:spPr>
                  <a:xfrm>
                    <a:off x="680847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Connecteur droit 100">
                    <a:extLst>
                      <a:ext uri="{FF2B5EF4-FFF2-40B4-BE49-F238E27FC236}">
                        <a16:creationId xmlns:a16="http://schemas.microsoft.com/office/drawing/2014/main" id="{A8702197-5BD0-1868-3096-0CB0C3D43860}"/>
                      </a:ext>
                    </a:extLst>
                  </p:cNvPr>
                  <p:cNvCxnSpPr/>
                  <p:nvPr/>
                </p:nvCxnSpPr>
                <p:spPr>
                  <a:xfrm>
                    <a:off x="688848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Connecteur droit 101">
                    <a:extLst>
                      <a:ext uri="{FF2B5EF4-FFF2-40B4-BE49-F238E27FC236}">
                        <a16:creationId xmlns:a16="http://schemas.microsoft.com/office/drawing/2014/main" id="{627C48AE-D758-BDA7-494C-2780B0A573C5}"/>
                      </a:ext>
                    </a:extLst>
                  </p:cNvPr>
                  <p:cNvCxnSpPr/>
                  <p:nvPr/>
                </p:nvCxnSpPr>
                <p:spPr>
                  <a:xfrm>
                    <a:off x="697992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3" name="Connecteur droit 102">
                    <a:extLst>
                      <a:ext uri="{FF2B5EF4-FFF2-40B4-BE49-F238E27FC236}">
                        <a16:creationId xmlns:a16="http://schemas.microsoft.com/office/drawing/2014/main" id="{3B1B54F4-CE4F-9CA3-0929-F08CEB37D33C}"/>
                      </a:ext>
                    </a:extLst>
                  </p:cNvPr>
                  <p:cNvCxnSpPr/>
                  <p:nvPr/>
                </p:nvCxnSpPr>
                <p:spPr>
                  <a:xfrm>
                    <a:off x="7052310" y="351151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4" name="Connecteur droit 103">
                    <a:extLst>
                      <a:ext uri="{FF2B5EF4-FFF2-40B4-BE49-F238E27FC236}">
                        <a16:creationId xmlns:a16="http://schemas.microsoft.com/office/drawing/2014/main" id="{FCCDF4EF-DDA1-2DA5-F201-C4BA18DF3D85}"/>
                      </a:ext>
                    </a:extLst>
                  </p:cNvPr>
                  <p:cNvCxnSpPr/>
                  <p:nvPr/>
                </p:nvCxnSpPr>
                <p:spPr>
                  <a:xfrm>
                    <a:off x="799338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5" name="Connecteur droit 104">
                    <a:extLst>
                      <a:ext uri="{FF2B5EF4-FFF2-40B4-BE49-F238E27FC236}">
                        <a16:creationId xmlns:a16="http://schemas.microsoft.com/office/drawing/2014/main" id="{E18783DA-AB10-71B6-AE58-3157E40CA405}"/>
                      </a:ext>
                    </a:extLst>
                  </p:cNvPr>
                  <p:cNvCxnSpPr/>
                  <p:nvPr/>
                </p:nvCxnSpPr>
                <p:spPr>
                  <a:xfrm>
                    <a:off x="807720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6" name="Connecteur droit 105">
                    <a:extLst>
                      <a:ext uri="{FF2B5EF4-FFF2-40B4-BE49-F238E27FC236}">
                        <a16:creationId xmlns:a16="http://schemas.microsoft.com/office/drawing/2014/main" id="{3350CAF4-599F-73BA-1A38-304A59A67849}"/>
                      </a:ext>
                    </a:extLst>
                  </p:cNvPr>
                  <p:cNvCxnSpPr/>
                  <p:nvPr/>
                </p:nvCxnSpPr>
                <p:spPr>
                  <a:xfrm>
                    <a:off x="815721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" name="Connecteur droit 106">
                    <a:extLst>
                      <a:ext uri="{FF2B5EF4-FFF2-40B4-BE49-F238E27FC236}">
                        <a16:creationId xmlns:a16="http://schemas.microsoft.com/office/drawing/2014/main" id="{B0F872A0-149A-BBF1-E0A2-FE3D7BFD2039}"/>
                      </a:ext>
                    </a:extLst>
                  </p:cNvPr>
                  <p:cNvCxnSpPr/>
                  <p:nvPr/>
                </p:nvCxnSpPr>
                <p:spPr>
                  <a:xfrm>
                    <a:off x="824865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" name="Connecteur droit 107">
                    <a:extLst>
                      <a:ext uri="{FF2B5EF4-FFF2-40B4-BE49-F238E27FC236}">
                        <a16:creationId xmlns:a16="http://schemas.microsoft.com/office/drawing/2014/main" id="{36C71955-2D02-AE4B-5BDE-66B9E201666B}"/>
                      </a:ext>
                    </a:extLst>
                  </p:cNvPr>
                  <p:cNvCxnSpPr/>
                  <p:nvPr/>
                </p:nvCxnSpPr>
                <p:spPr>
                  <a:xfrm>
                    <a:off x="759714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Connecteur droit 108">
                    <a:extLst>
                      <a:ext uri="{FF2B5EF4-FFF2-40B4-BE49-F238E27FC236}">
                        <a16:creationId xmlns:a16="http://schemas.microsoft.com/office/drawing/2014/main" id="{B02456BA-AAEE-BEFC-44E1-F1A7AC0851E4}"/>
                      </a:ext>
                    </a:extLst>
                  </p:cNvPr>
                  <p:cNvCxnSpPr/>
                  <p:nvPr/>
                </p:nvCxnSpPr>
                <p:spPr>
                  <a:xfrm>
                    <a:off x="766953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0" name="Connecteur droit 109">
                    <a:extLst>
                      <a:ext uri="{FF2B5EF4-FFF2-40B4-BE49-F238E27FC236}">
                        <a16:creationId xmlns:a16="http://schemas.microsoft.com/office/drawing/2014/main" id="{3F7D1782-1DB0-CD72-4678-8DDE45D53AA8}"/>
                      </a:ext>
                    </a:extLst>
                  </p:cNvPr>
                  <p:cNvCxnSpPr/>
                  <p:nvPr/>
                </p:nvCxnSpPr>
                <p:spPr>
                  <a:xfrm>
                    <a:off x="774954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1" name="Connecteur droit 110">
                    <a:extLst>
                      <a:ext uri="{FF2B5EF4-FFF2-40B4-BE49-F238E27FC236}">
                        <a16:creationId xmlns:a16="http://schemas.microsoft.com/office/drawing/2014/main" id="{C39DA68E-7776-4AB4-73C4-39EC53870932}"/>
                      </a:ext>
                    </a:extLst>
                  </p:cNvPr>
                  <p:cNvCxnSpPr/>
                  <p:nvPr/>
                </p:nvCxnSpPr>
                <p:spPr>
                  <a:xfrm>
                    <a:off x="784098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2" name="Connecteur droit 111">
                    <a:extLst>
                      <a:ext uri="{FF2B5EF4-FFF2-40B4-BE49-F238E27FC236}">
                        <a16:creationId xmlns:a16="http://schemas.microsoft.com/office/drawing/2014/main" id="{4A6894E8-5296-5A94-1ECE-2F4528ACDE92}"/>
                      </a:ext>
                    </a:extLst>
                  </p:cNvPr>
                  <p:cNvCxnSpPr/>
                  <p:nvPr/>
                </p:nvCxnSpPr>
                <p:spPr>
                  <a:xfrm>
                    <a:off x="8805996" y="3371523"/>
                    <a:ext cx="0" cy="359511"/>
                  </a:xfrm>
                  <a:prstGeom prst="line">
                    <a:avLst/>
                  </a:prstGeom>
                  <a:ln w="28575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" name="Connecteur droit 112">
                    <a:extLst>
                      <a:ext uri="{FF2B5EF4-FFF2-40B4-BE49-F238E27FC236}">
                        <a16:creationId xmlns:a16="http://schemas.microsoft.com/office/drawing/2014/main" id="{58360A0F-E51F-C968-9BD4-D3476FB7A3CC}"/>
                      </a:ext>
                    </a:extLst>
                  </p:cNvPr>
                  <p:cNvCxnSpPr/>
                  <p:nvPr/>
                </p:nvCxnSpPr>
                <p:spPr>
                  <a:xfrm>
                    <a:off x="881634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" name="Connecteur droit 113">
                    <a:extLst>
                      <a:ext uri="{FF2B5EF4-FFF2-40B4-BE49-F238E27FC236}">
                        <a16:creationId xmlns:a16="http://schemas.microsoft.com/office/drawing/2014/main" id="{45B4BABA-F7C3-ACC0-A7EE-632EE45E6717}"/>
                      </a:ext>
                    </a:extLst>
                  </p:cNvPr>
                  <p:cNvCxnSpPr/>
                  <p:nvPr/>
                </p:nvCxnSpPr>
                <p:spPr>
                  <a:xfrm>
                    <a:off x="890016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5" name="Connecteur droit 114">
                    <a:extLst>
                      <a:ext uri="{FF2B5EF4-FFF2-40B4-BE49-F238E27FC236}">
                        <a16:creationId xmlns:a16="http://schemas.microsoft.com/office/drawing/2014/main" id="{E5410495-4378-F456-479B-81D186B2E0CB}"/>
                      </a:ext>
                    </a:extLst>
                  </p:cNvPr>
                  <p:cNvCxnSpPr/>
                  <p:nvPr/>
                </p:nvCxnSpPr>
                <p:spPr>
                  <a:xfrm>
                    <a:off x="898017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" name="Connecteur droit 115">
                    <a:extLst>
                      <a:ext uri="{FF2B5EF4-FFF2-40B4-BE49-F238E27FC236}">
                        <a16:creationId xmlns:a16="http://schemas.microsoft.com/office/drawing/2014/main" id="{DE492270-AF35-FD15-43F2-8B74AF93EC72}"/>
                      </a:ext>
                    </a:extLst>
                  </p:cNvPr>
                  <p:cNvCxnSpPr/>
                  <p:nvPr/>
                </p:nvCxnSpPr>
                <p:spPr>
                  <a:xfrm>
                    <a:off x="907161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7" name="Connecteur droit 116">
                    <a:extLst>
                      <a:ext uri="{FF2B5EF4-FFF2-40B4-BE49-F238E27FC236}">
                        <a16:creationId xmlns:a16="http://schemas.microsoft.com/office/drawing/2014/main" id="{0AB43486-4F29-E01E-0202-3DE5FFAC8E38}"/>
                      </a:ext>
                    </a:extLst>
                  </p:cNvPr>
                  <p:cNvCxnSpPr/>
                  <p:nvPr/>
                </p:nvCxnSpPr>
                <p:spPr>
                  <a:xfrm>
                    <a:off x="842010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8" name="Connecteur droit 117">
                    <a:extLst>
                      <a:ext uri="{FF2B5EF4-FFF2-40B4-BE49-F238E27FC236}">
                        <a16:creationId xmlns:a16="http://schemas.microsoft.com/office/drawing/2014/main" id="{BE3BE70E-6144-AB83-29D4-B6472BEEEEB3}"/>
                      </a:ext>
                    </a:extLst>
                  </p:cNvPr>
                  <p:cNvCxnSpPr/>
                  <p:nvPr/>
                </p:nvCxnSpPr>
                <p:spPr>
                  <a:xfrm>
                    <a:off x="849249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" name="Connecteur droit 118">
                    <a:extLst>
                      <a:ext uri="{FF2B5EF4-FFF2-40B4-BE49-F238E27FC236}">
                        <a16:creationId xmlns:a16="http://schemas.microsoft.com/office/drawing/2014/main" id="{A6F24622-12E3-77C3-2BF8-0CED660002C5}"/>
                      </a:ext>
                    </a:extLst>
                  </p:cNvPr>
                  <p:cNvCxnSpPr/>
                  <p:nvPr/>
                </p:nvCxnSpPr>
                <p:spPr>
                  <a:xfrm>
                    <a:off x="857250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" name="Connecteur droit 119">
                    <a:extLst>
                      <a:ext uri="{FF2B5EF4-FFF2-40B4-BE49-F238E27FC236}">
                        <a16:creationId xmlns:a16="http://schemas.microsoft.com/office/drawing/2014/main" id="{BA85FA68-32D7-D72A-48A2-D6BB48FEB6E0}"/>
                      </a:ext>
                    </a:extLst>
                  </p:cNvPr>
                  <p:cNvCxnSpPr/>
                  <p:nvPr/>
                </p:nvCxnSpPr>
                <p:spPr>
                  <a:xfrm>
                    <a:off x="866394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Connecteur droit 120">
                    <a:extLst>
                      <a:ext uri="{FF2B5EF4-FFF2-40B4-BE49-F238E27FC236}">
                        <a16:creationId xmlns:a16="http://schemas.microsoft.com/office/drawing/2014/main" id="{E9B4FB7A-57EC-3F1D-D8C7-90FD172532DC}"/>
                      </a:ext>
                    </a:extLst>
                  </p:cNvPr>
                  <p:cNvCxnSpPr/>
                  <p:nvPr/>
                </p:nvCxnSpPr>
                <p:spPr>
                  <a:xfrm>
                    <a:off x="8736330" y="352675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6" name="Rectangle : coins arrondis 45">
                  <a:extLst>
                    <a:ext uri="{FF2B5EF4-FFF2-40B4-BE49-F238E27FC236}">
                      <a16:creationId xmlns:a16="http://schemas.microsoft.com/office/drawing/2014/main" id="{95502EDE-48B4-4DAC-7817-E8497C9F9286}"/>
                    </a:ext>
                  </a:extLst>
                </p:cNvPr>
                <p:cNvSpPr/>
                <p:nvPr/>
              </p:nvSpPr>
              <p:spPr>
                <a:xfrm>
                  <a:off x="2403566" y="3657600"/>
                  <a:ext cx="659125" cy="428029"/>
                </a:xfrm>
                <a:prstGeom prst="round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rgbClr val="C00000"/>
                      </a:solidFill>
                    </a:rPr>
                    <a:t>120</a:t>
                  </a:r>
                  <a:endParaRPr lang="fr-MA" sz="22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7" name="Rectangle : coins arrondis 46">
                  <a:extLst>
                    <a:ext uri="{FF2B5EF4-FFF2-40B4-BE49-F238E27FC236}">
                      <a16:creationId xmlns:a16="http://schemas.microsoft.com/office/drawing/2014/main" id="{09C51F27-4AA7-34F5-8870-76852C040239}"/>
                    </a:ext>
                  </a:extLst>
                </p:cNvPr>
                <p:cNvSpPr/>
                <p:nvPr/>
              </p:nvSpPr>
              <p:spPr>
                <a:xfrm>
                  <a:off x="5152209" y="3661410"/>
                  <a:ext cx="659125" cy="428029"/>
                </a:xfrm>
                <a:prstGeom prst="roundRect">
                  <a:avLst/>
                </a:prstGeom>
                <a:no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600" dirty="0">
                      <a:solidFill>
                        <a:schemeClr val="accent1"/>
                      </a:solidFill>
                    </a:rPr>
                    <a:t>…….</a:t>
                  </a:r>
                </a:p>
              </p:txBody>
            </p:sp>
            <p:sp>
              <p:nvSpPr>
                <p:cNvPr id="48" name="Rectangle : coins arrondis 47">
                  <a:extLst>
                    <a:ext uri="{FF2B5EF4-FFF2-40B4-BE49-F238E27FC236}">
                      <a16:creationId xmlns:a16="http://schemas.microsoft.com/office/drawing/2014/main" id="{E6EA0028-FFF6-FD99-AF2F-BC0A286ABD21}"/>
                    </a:ext>
                  </a:extLst>
                </p:cNvPr>
                <p:cNvSpPr/>
                <p:nvPr/>
              </p:nvSpPr>
              <p:spPr>
                <a:xfrm>
                  <a:off x="8562156" y="3708760"/>
                  <a:ext cx="659125" cy="428029"/>
                </a:xfrm>
                <a:prstGeom prst="roundRect">
                  <a:avLst/>
                </a:prstGeom>
                <a:noFill/>
                <a:ln w="1905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600" dirty="0">
                      <a:solidFill>
                        <a:schemeClr val="accent1"/>
                      </a:solidFill>
                    </a:rPr>
                    <a:t>…….</a:t>
                  </a:r>
                </a:p>
              </p:txBody>
            </p:sp>
          </p:grp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1F20249A-97E0-D0A2-CBB3-069E322D2D2A}"/>
                  </a:ext>
                </a:extLst>
              </p:cNvPr>
              <p:cNvSpPr txBox="1"/>
              <p:nvPr/>
            </p:nvSpPr>
            <p:spPr>
              <a:xfrm>
                <a:off x="4229095" y="280035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860</a:t>
                </a:r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68D04CDD-C909-EE13-C712-11A3426084D0}"/>
                  </a:ext>
                </a:extLst>
              </p:cNvPr>
              <p:cNvSpPr txBox="1"/>
              <p:nvPr/>
            </p:nvSpPr>
            <p:spPr>
              <a:xfrm>
                <a:off x="5353045" y="279273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120</a:t>
                </a:r>
              </a:p>
            </p:txBody>
          </p:sp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96F47A61-DB22-F66C-1F0E-2F237B6F5415}"/>
                  </a:ext>
                </a:extLst>
              </p:cNvPr>
              <p:cNvSpPr txBox="1"/>
              <p:nvPr/>
            </p:nvSpPr>
            <p:spPr>
              <a:xfrm>
                <a:off x="6534145" y="279654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450</a:t>
                </a: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65753641-5E33-8084-9156-6510ADB78988}"/>
                  </a:ext>
                </a:extLst>
              </p:cNvPr>
              <p:cNvSpPr txBox="1"/>
              <p:nvPr/>
            </p:nvSpPr>
            <p:spPr>
              <a:xfrm>
                <a:off x="5052060" y="2796540"/>
                <a:ext cx="3429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>
                    <a:solidFill>
                      <a:schemeClr val="accent1"/>
                    </a:solidFill>
                  </a:rPr>
                  <a:t>-</a:t>
                </a:r>
                <a:endParaRPr lang="fr-MA" sz="16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18F29ACC-3BE0-C1A6-230D-B492606F7B6D}"/>
                  </a:ext>
                </a:extLst>
              </p:cNvPr>
              <p:cNvSpPr txBox="1"/>
              <p:nvPr/>
            </p:nvSpPr>
            <p:spPr>
              <a:xfrm>
                <a:off x="6210300" y="2788920"/>
                <a:ext cx="3429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>
                    <a:solidFill>
                      <a:schemeClr val="accent1"/>
                    </a:solidFill>
                  </a:rPr>
                  <a:t>-</a:t>
                </a:r>
                <a:endParaRPr lang="fr-MA" sz="1600" dirty="0">
                  <a:solidFill>
                    <a:schemeClr val="accent1"/>
                  </a:solidFill>
                </a:endParaRPr>
              </a:p>
            </p:txBody>
          </p:sp>
        </p:grpSp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B7C7D48C-70A7-61C5-D1EE-52490C435B21}"/>
                </a:ext>
              </a:extLst>
            </p:cNvPr>
            <p:cNvCxnSpPr/>
            <p:nvPr/>
          </p:nvCxnSpPr>
          <p:spPr>
            <a:xfrm>
              <a:off x="6676756" y="3600769"/>
              <a:ext cx="0" cy="167714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7" name="Connecteur droit 136">
            <a:extLst>
              <a:ext uri="{FF2B5EF4-FFF2-40B4-BE49-F238E27FC236}">
                <a16:creationId xmlns:a16="http://schemas.microsoft.com/office/drawing/2014/main" id="{DF8C4A35-B6C9-FDCE-106F-FFB6F0525C63}"/>
              </a:ext>
            </a:extLst>
          </p:cNvPr>
          <p:cNvCxnSpPr/>
          <p:nvPr/>
        </p:nvCxnSpPr>
        <p:spPr>
          <a:xfrm flipH="1">
            <a:off x="4256314" y="2903221"/>
            <a:ext cx="315686" cy="52322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8" name="Groupe 137">
            <a:extLst>
              <a:ext uri="{FF2B5EF4-FFF2-40B4-BE49-F238E27FC236}">
                <a16:creationId xmlns:a16="http://schemas.microsoft.com/office/drawing/2014/main" id="{A9CBBD7E-F702-D921-C0A2-EBC661D142C9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139" name="Rectangle : coins arrondis 138">
              <a:extLst>
                <a:ext uri="{FF2B5EF4-FFF2-40B4-BE49-F238E27FC236}">
                  <a16:creationId xmlns:a16="http://schemas.microsoft.com/office/drawing/2014/main" id="{5B50C4FD-B56E-861B-8AB4-6A805DA60FFC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أَحْصُرُ الْعَدَدَ...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0" name="Oval 80">
              <a:extLst>
                <a:ext uri="{FF2B5EF4-FFF2-40B4-BE49-F238E27FC236}">
                  <a16:creationId xmlns:a16="http://schemas.microsoft.com/office/drawing/2014/main" id="{9C6EC143-A65D-BA26-6844-C60702BFC5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234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42B34-5F3A-2BAF-D379-1A9AF1B5C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66DD4EB-1E70-AE85-FA28-DF9C78532D14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C07845A-DF1B-37C7-00C8-E810D21B9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471" y="5242874"/>
            <a:ext cx="842294" cy="1164205"/>
          </a:xfrm>
          <a:prstGeom prst="rect">
            <a:avLst/>
          </a:prstGeom>
        </p:spPr>
      </p:pic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7AEBB4-5BBE-9FDF-7FE5-FEE8B17AC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8B39E59-3A2F-A1C9-281C-D9B9BAFF1C2B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  <a:solidFill>
            <a:schemeClr val="bg1">
              <a:lumMod val="75000"/>
            </a:schemeClr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F621DFE-56BE-30A5-510D-36C1396F5623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الْعَدَدَيْنِ...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9161EC01-12CF-AB73-B305-F52A2C5859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E1CF6426-9A62-03A8-8BF7-837A6887E893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  <a:solidFill>
            <a:schemeClr val="bg1">
              <a:lumMod val="75000"/>
            </a:schemeClr>
          </a:solidFill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A0369C3-1642-7810-1578-7C758BF811D3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أَبْحَثُ عَنِ الْعَدَدِ...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E662FF85-8AA2-70CF-31BE-3E930D4ACD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F53E7A48-1547-9401-888E-50702CF997D3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92C85922-0B07-43B9-E86F-BA9BF320BB55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أَحْصُرُ الْعَدَدَ...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9C6F159D-FD01-36B5-E3B7-6916FC1F41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F71DB25D-302D-3FDD-06A8-611E88F9D07E}"/>
              </a:ext>
            </a:extLst>
          </p:cNvPr>
          <p:cNvGrpSpPr/>
          <p:nvPr/>
        </p:nvGrpSpPr>
        <p:grpSpPr>
          <a:xfrm>
            <a:off x="588138" y="2903221"/>
            <a:ext cx="7831418" cy="2494833"/>
            <a:chOff x="588138" y="2119448"/>
            <a:chExt cx="7831418" cy="2494833"/>
          </a:xfrm>
        </p:grpSpPr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6294E22A-7642-7C83-B094-96109A3F0766}"/>
                </a:ext>
              </a:extLst>
            </p:cNvPr>
            <p:cNvGrpSpPr/>
            <p:nvPr/>
          </p:nvGrpSpPr>
          <p:grpSpPr>
            <a:xfrm>
              <a:off x="588138" y="2119448"/>
              <a:ext cx="7831418" cy="2494833"/>
              <a:chOff x="1911295" y="2788920"/>
              <a:chExt cx="7831418" cy="2494833"/>
            </a:xfrm>
          </p:grpSpPr>
          <p:grpSp>
            <p:nvGrpSpPr>
              <p:cNvPr id="38" name="Groupe 37">
                <a:extLst>
                  <a:ext uri="{FF2B5EF4-FFF2-40B4-BE49-F238E27FC236}">
                    <a16:creationId xmlns:a16="http://schemas.microsoft.com/office/drawing/2014/main" id="{B0B41D71-F9D1-5C66-07D1-9950314EDA70}"/>
                  </a:ext>
                </a:extLst>
              </p:cNvPr>
              <p:cNvGrpSpPr/>
              <p:nvPr/>
            </p:nvGrpSpPr>
            <p:grpSpPr>
              <a:xfrm>
                <a:off x="1911295" y="3657600"/>
                <a:ext cx="7831418" cy="1626153"/>
                <a:chOff x="1911295" y="3657600"/>
                <a:chExt cx="7831418" cy="1626153"/>
              </a:xfrm>
            </p:grpSpPr>
            <p:grpSp>
              <p:nvGrpSpPr>
                <p:cNvPr id="44" name="Groupe 43">
                  <a:extLst>
                    <a:ext uri="{FF2B5EF4-FFF2-40B4-BE49-F238E27FC236}">
                      <a16:creationId xmlns:a16="http://schemas.microsoft.com/office/drawing/2014/main" id="{52CCECE0-0592-B8A8-E30E-3676BB53921F}"/>
                    </a:ext>
                  </a:extLst>
                </p:cNvPr>
                <p:cNvGrpSpPr/>
                <p:nvPr/>
              </p:nvGrpSpPr>
              <p:grpSpPr>
                <a:xfrm>
                  <a:off x="1911295" y="3966542"/>
                  <a:ext cx="7831418" cy="1317211"/>
                  <a:chOff x="1831285" y="3212162"/>
                  <a:chExt cx="7831418" cy="1317211"/>
                </a:xfrm>
              </p:grpSpPr>
              <p:grpSp>
                <p:nvGrpSpPr>
                  <p:cNvPr id="48" name="Groupe 47">
                    <a:extLst>
                      <a:ext uri="{FF2B5EF4-FFF2-40B4-BE49-F238E27FC236}">
                        <a16:creationId xmlns:a16="http://schemas.microsoft.com/office/drawing/2014/main" id="{C0874636-68CB-4582-DB8A-BBF89976475F}"/>
                      </a:ext>
                    </a:extLst>
                  </p:cNvPr>
                  <p:cNvGrpSpPr/>
                  <p:nvPr/>
                </p:nvGrpSpPr>
                <p:grpSpPr>
                  <a:xfrm>
                    <a:off x="1831285" y="3212162"/>
                    <a:ext cx="7831418" cy="1317211"/>
                    <a:chOff x="1419805" y="3086432"/>
                    <a:chExt cx="7831418" cy="1317211"/>
                  </a:xfrm>
                </p:grpSpPr>
                <p:pic>
                  <p:nvPicPr>
                    <p:cNvPr id="121" name="Image 120">
                      <a:extLst>
                        <a:ext uri="{FF2B5EF4-FFF2-40B4-BE49-F238E27FC236}">
                          <a16:creationId xmlns:a16="http://schemas.microsoft.com/office/drawing/2014/main" id="{9E14D794-E4CE-5CB4-6583-5F800AE7D6B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/>
                    <a:stretch>
                      <a:fillRect/>
                    </a:stretch>
                  </p:blipFill>
                  <p:spPr>
                    <a:xfrm>
                      <a:off x="2875711" y="3086432"/>
                      <a:ext cx="6183085" cy="1317211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22" name="ZoneTexte 121">
                      <a:extLst>
                        <a:ext uri="{FF2B5EF4-FFF2-40B4-BE49-F238E27FC236}">
                          <a16:creationId xmlns:a16="http://schemas.microsoft.com/office/drawing/2014/main" id="{E012B4BD-6FB8-33A3-88BC-6C6C712DC7F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639390" y="3657595"/>
                      <a:ext cx="1023255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100</a:t>
                      </a:r>
                    </a:p>
                  </p:txBody>
                </p:sp>
                <p:sp>
                  <p:nvSpPr>
                    <p:cNvPr id="123" name="ZoneTexte 122">
                      <a:extLst>
                        <a:ext uri="{FF2B5EF4-FFF2-40B4-BE49-F238E27FC236}">
                          <a16:creationId xmlns:a16="http://schemas.microsoft.com/office/drawing/2014/main" id="{CBAC22F4-9993-21FF-39F2-0171E88CDA2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21127" y="3668479"/>
                      <a:ext cx="1110344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200</a:t>
                      </a:r>
                    </a:p>
                  </p:txBody>
                </p:sp>
                <p:sp>
                  <p:nvSpPr>
                    <p:cNvPr id="124" name="ZoneTexte 123">
                      <a:extLst>
                        <a:ext uri="{FF2B5EF4-FFF2-40B4-BE49-F238E27FC236}">
                          <a16:creationId xmlns:a16="http://schemas.microsoft.com/office/drawing/2014/main" id="{95C0275C-7F97-C16F-5918-F8586245BAA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98470" y="365759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400</a:t>
                      </a:r>
                    </a:p>
                  </p:txBody>
                </p:sp>
                <p:pic>
                  <p:nvPicPr>
                    <p:cNvPr id="125" name="Image 124">
                      <a:extLst>
                        <a:ext uri="{FF2B5EF4-FFF2-40B4-BE49-F238E27FC236}">
                          <a16:creationId xmlns:a16="http://schemas.microsoft.com/office/drawing/2014/main" id="{1B82F6EB-B1E9-30D2-4D1F-0298D9833B0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colorTemperature colorTemp="59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867548" y="3603164"/>
                      <a:ext cx="1001482" cy="66403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26" name="ZoneTexte 125">
                      <a:extLst>
                        <a:ext uri="{FF2B5EF4-FFF2-40B4-BE49-F238E27FC236}">
                          <a16:creationId xmlns:a16="http://schemas.microsoft.com/office/drawing/2014/main" id="{3BEC1716-D06E-A7C8-9FB2-BBA2D15E235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49380" y="3657598"/>
                      <a:ext cx="84908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300</a:t>
                      </a:r>
                    </a:p>
                  </p:txBody>
                </p:sp>
                <p:sp>
                  <p:nvSpPr>
                    <p:cNvPr id="127" name="ZoneTexte 126">
                      <a:extLst>
                        <a:ext uri="{FF2B5EF4-FFF2-40B4-BE49-F238E27FC236}">
                          <a16:creationId xmlns:a16="http://schemas.microsoft.com/office/drawing/2014/main" id="{FD7D585D-E181-7C71-A4E7-E9BF2376706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723560" y="367664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700</a:t>
                      </a:r>
                    </a:p>
                  </p:txBody>
                </p:sp>
                <p:pic>
                  <p:nvPicPr>
                    <p:cNvPr id="128" name="Image 127">
                      <a:extLst>
                        <a:ext uri="{FF2B5EF4-FFF2-40B4-BE49-F238E27FC236}">
                          <a16:creationId xmlns:a16="http://schemas.microsoft.com/office/drawing/2014/main" id="{322B0380-72C7-8E67-7BFF-26E65EE7BB0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1419805" y="3211976"/>
                      <a:ext cx="1762870" cy="47976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29" name="ZoneTexte 128">
                      <a:extLst>
                        <a:ext uri="{FF2B5EF4-FFF2-40B4-BE49-F238E27FC236}">
                          <a16:creationId xmlns:a16="http://schemas.microsoft.com/office/drawing/2014/main" id="{16CC0CAB-9244-E4ED-24A8-C013C17E7B3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445680" y="372998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900</a:t>
                      </a:r>
                    </a:p>
                  </p:txBody>
                </p:sp>
                <p:pic>
                  <p:nvPicPr>
                    <p:cNvPr id="130" name="Image 129" descr="Une image contenant blanc, conception&#10;&#10;Le contenu généré par l’IA peut être incorrect.">
                      <a:extLst>
                        <a:ext uri="{FF2B5EF4-FFF2-40B4-BE49-F238E27FC236}">
                          <a16:creationId xmlns:a16="http://schemas.microsoft.com/office/drawing/2014/main" id="{3671BCDB-5026-3859-E163-3F542947984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8"/>
                    <a:stretch>
                      <a:fillRect/>
                    </a:stretch>
                  </p:blipFill>
                  <p:spPr>
                    <a:xfrm>
                      <a:off x="4806281" y="3615199"/>
                      <a:ext cx="1093536" cy="702022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31" name="Image 130" descr="Une image contenant blanc, conception&#10;&#10;Le contenu généré par l’IA peut être incorrect.">
                      <a:extLst>
                        <a:ext uri="{FF2B5EF4-FFF2-40B4-BE49-F238E27FC236}">
                          <a16:creationId xmlns:a16="http://schemas.microsoft.com/office/drawing/2014/main" id="{8743A778-A989-A72B-32FD-B3887CA2F96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8"/>
                    <a:stretch>
                      <a:fillRect/>
                    </a:stretch>
                  </p:blipFill>
                  <p:spPr>
                    <a:xfrm>
                      <a:off x="7412321" y="3626629"/>
                      <a:ext cx="1093536" cy="702022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32" name="ZoneTexte 131">
                      <a:extLst>
                        <a:ext uri="{FF2B5EF4-FFF2-40B4-BE49-F238E27FC236}">
                          <a16:creationId xmlns:a16="http://schemas.microsoft.com/office/drawing/2014/main" id="{A7194EF3-3977-955B-5E6D-6FAE77CBDE7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016680" y="366140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500</a:t>
                      </a:r>
                    </a:p>
                  </p:txBody>
                </p:sp>
                <p:sp>
                  <p:nvSpPr>
                    <p:cNvPr id="133" name="ZoneTexte 132">
                      <a:extLst>
                        <a:ext uri="{FF2B5EF4-FFF2-40B4-BE49-F238E27FC236}">
                          <a16:creationId xmlns:a16="http://schemas.microsoft.com/office/drawing/2014/main" id="{A5115D87-7D71-9FA4-F2E3-38111C135AE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573190" y="368045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800</a:t>
                      </a:r>
                    </a:p>
                  </p:txBody>
                </p:sp>
                <p:sp>
                  <p:nvSpPr>
                    <p:cNvPr id="134" name="ZoneTexte 133">
                      <a:extLst>
                        <a:ext uri="{FF2B5EF4-FFF2-40B4-BE49-F238E27FC236}">
                          <a16:creationId xmlns:a16="http://schemas.microsoft.com/office/drawing/2014/main" id="{F231B6FF-A00D-4D18-16E6-AD3AC20D62B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15840" y="368045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600</a:t>
                      </a:r>
                    </a:p>
                  </p:txBody>
                </p:sp>
              </p:grpSp>
              <p:cxnSp>
                <p:nvCxnSpPr>
                  <p:cNvPr id="49" name="Connecteur droit 48">
                    <a:extLst>
                      <a:ext uri="{FF2B5EF4-FFF2-40B4-BE49-F238E27FC236}">
                        <a16:creationId xmlns:a16="http://schemas.microsoft.com/office/drawing/2014/main" id="{AA396861-7189-8167-2B79-61ADDB171E75}"/>
                      </a:ext>
                    </a:extLst>
                  </p:cNvPr>
                  <p:cNvCxnSpPr/>
                  <p:nvPr/>
                </p:nvCxnSpPr>
                <p:spPr>
                  <a:xfrm>
                    <a:off x="294132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Connecteur droit 49">
                    <a:extLst>
                      <a:ext uri="{FF2B5EF4-FFF2-40B4-BE49-F238E27FC236}">
                        <a16:creationId xmlns:a16="http://schemas.microsoft.com/office/drawing/2014/main" id="{0B2C1048-EFFD-0152-FC24-EF380E95AB60}"/>
                      </a:ext>
                    </a:extLst>
                  </p:cNvPr>
                  <p:cNvCxnSpPr/>
                  <p:nvPr/>
                </p:nvCxnSpPr>
                <p:spPr>
                  <a:xfrm>
                    <a:off x="302514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Connecteur droit 50">
                    <a:extLst>
                      <a:ext uri="{FF2B5EF4-FFF2-40B4-BE49-F238E27FC236}">
                        <a16:creationId xmlns:a16="http://schemas.microsoft.com/office/drawing/2014/main" id="{FEF7F8C6-7034-1666-9B7F-7817F7868CD1}"/>
                      </a:ext>
                    </a:extLst>
                  </p:cNvPr>
                  <p:cNvCxnSpPr/>
                  <p:nvPr/>
                </p:nvCxnSpPr>
                <p:spPr>
                  <a:xfrm>
                    <a:off x="310515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necteur droit 51">
                    <a:extLst>
                      <a:ext uri="{FF2B5EF4-FFF2-40B4-BE49-F238E27FC236}">
                        <a16:creationId xmlns:a16="http://schemas.microsoft.com/office/drawing/2014/main" id="{5163C670-78A8-2BF2-2DF0-034A63068FEB}"/>
                      </a:ext>
                    </a:extLst>
                  </p:cNvPr>
                  <p:cNvCxnSpPr/>
                  <p:nvPr/>
                </p:nvCxnSpPr>
                <p:spPr>
                  <a:xfrm>
                    <a:off x="319659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Connecteur droit 52">
                    <a:extLst>
                      <a:ext uri="{FF2B5EF4-FFF2-40B4-BE49-F238E27FC236}">
                        <a16:creationId xmlns:a16="http://schemas.microsoft.com/office/drawing/2014/main" id="{B238FCC2-593A-5F18-DF86-935395F36CC3}"/>
                      </a:ext>
                    </a:extLst>
                  </p:cNvPr>
                  <p:cNvCxnSpPr/>
                  <p:nvPr/>
                </p:nvCxnSpPr>
                <p:spPr>
                  <a:xfrm>
                    <a:off x="254508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Connecteur droit 53">
                    <a:extLst>
                      <a:ext uri="{FF2B5EF4-FFF2-40B4-BE49-F238E27FC236}">
                        <a16:creationId xmlns:a16="http://schemas.microsoft.com/office/drawing/2014/main" id="{17C52705-3AA3-45DF-C934-B8BC8DA0ABD8}"/>
                      </a:ext>
                    </a:extLst>
                  </p:cNvPr>
                  <p:cNvCxnSpPr/>
                  <p:nvPr/>
                </p:nvCxnSpPr>
                <p:spPr>
                  <a:xfrm>
                    <a:off x="353187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Connecteur droit 54">
                    <a:extLst>
                      <a:ext uri="{FF2B5EF4-FFF2-40B4-BE49-F238E27FC236}">
                        <a16:creationId xmlns:a16="http://schemas.microsoft.com/office/drawing/2014/main" id="{49FAE4D7-F4F5-9D6A-7C75-456EA1578200}"/>
                      </a:ext>
                    </a:extLst>
                  </p:cNvPr>
                  <p:cNvCxnSpPr/>
                  <p:nvPr/>
                </p:nvCxnSpPr>
                <p:spPr>
                  <a:xfrm>
                    <a:off x="269748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necteur droit 55">
                    <a:extLst>
                      <a:ext uri="{FF2B5EF4-FFF2-40B4-BE49-F238E27FC236}">
                        <a16:creationId xmlns:a16="http://schemas.microsoft.com/office/drawing/2014/main" id="{E2E1E3A9-2478-F009-644A-0F030817C676}"/>
                      </a:ext>
                    </a:extLst>
                  </p:cNvPr>
                  <p:cNvCxnSpPr/>
                  <p:nvPr/>
                </p:nvCxnSpPr>
                <p:spPr>
                  <a:xfrm>
                    <a:off x="278892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cteur droit 56">
                    <a:extLst>
                      <a:ext uri="{FF2B5EF4-FFF2-40B4-BE49-F238E27FC236}">
                        <a16:creationId xmlns:a16="http://schemas.microsoft.com/office/drawing/2014/main" id="{9395855C-BD16-5F8F-9695-3FF8B07E21D5}"/>
                      </a:ext>
                    </a:extLst>
                  </p:cNvPr>
                  <p:cNvCxnSpPr/>
                  <p:nvPr/>
                </p:nvCxnSpPr>
                <p:spPr>
                  <a:xfrm>
                    <a:off x="2861310" y="352675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Connecteur droit 57">
                    <a:extLst>
                      <a:ext uri="{FF2B5EF4-FFF2-40B4-BE49-F238E27FC236}">
                        <a16:creationId xmlns:a16="http://schemas.microsoft.com/office/drawing/2014/main" id="{508AEAB2-AD80-774C-507E-2D12208DAFCC}"/>
                      </a:ext>
                    </a:extLst>
                  </p:cNvPr>
                  <p:cNvCxnSpPr/>
                  <p:nvPr/>
                </p:nvCxnSpPr>
                <p:spPr>
                  <a:xfrm>
                    <a:off x="376809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Connecteur droit 58">
                    <a:extLst>
                      <a:ext uri="{FF2B5EF4-FFF2-40B4-BE49-F238E27FC236}">
                        <a16:creationId xmlns:a16="http://schemas.microsoft.com/office/drawing/2014/main" id="{BF7F3287-11E2-96BA-F840-071390D50E8E}"/>
                      </a:ext>
                    </a:extLst>
                  </p:cNvPr>
                  <p:cNvCxnSpPr/>
                  <p:nvPr/>
                </p:nvCxnSpPr>
                <p:spPr>
                  <a:xfrm>
                    <a:off x="385191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Connecteur droit 59">
                    <a:extLst>
                      <a:ext uri="{FF2B5EF4-FFF2-40B4-BE49-F238E27FC236}">
                        <a16:creationId xmlns:a16="http://schemas.microsoft.com/office/drawing/2014/main" id="{14E19842-C3CF-11AC-C17E-DDF4DDF8DA9C}"/>
                      </a:ext>
                    </a:extLst>
                  </p:cNvPr>
                  <p:cNvCxnSpPr/>
                  <p:nvPr/>
                </p:nvCxnSpPr>
                <p:spPr>
                  <a:xfrm>
                    <a:off x="39319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Connecteur droit 60">
                    <a:extLst>
                      <a:ext uri="{FF2B5EF4-FFF2-40B4-BE49-F238E27FC236}">
                        <a16:creationId xmlns:a16="http://schemas.microsoft.com/office/drawing/2014/main" id="{5F99D938-DAA9-5A0B-6521-66924F5DC11D}"/>
                      </a:ext>
                    </a:extLst>
                  </p:cNvPr>
                  <p:cNvCxnSpPr/>
                  <p:nvPr/>
                </p:nvCxnSpPr>
                <p:spPr>
                  <a:xfrm>
                    <a:off x="402336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necteur droit 61">
                    <a:extLst>
                      <a:ext uri="{FF2B5EF4-FFF2-40B4-BE49-F238E27FC236}">
                        <a16:creationId xmlns:a16="http://schemas.microsoft.com/office/drawing/2014/main" id="{A2E70344-14AC-C965-BAFD-AECD41334141}"/>
                      </a:ext>
                    </a:extLst>
                  </p:cNvPr>
                  <p:cNvCxnSpPr/>
                  <p:nvPr/>
                </p:nvCxnSpPr>
                <p:spPr>
                  <a:xfrm>
                    <a:off x="337185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necteur droit 62">
                    <a:extLst>
                      <a:ext uri="{FF2B5EF4-FFF2-40B4-BE49-F238E27FC236}">
                        <a16:creationId xmlns:a16="http://schemas.microsoft.com/office/drawing/2014/main" id="{4FC33878-0BCD-4811-8E66-89AA6BF337DE}"/>
                      </a:ext>
                    </a:extLst>
                  </p:cNvPr>
                  <p:cNvCxnSpPr/>
                  <p:nvPr/>
                </p:nvCxnSpPr>
                <p:spPr>
                  <a:xfrm>
                    <a:off x="344424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Connecteur droit 63">
                    <a:extLst>
                      <a:ext uri="{FF2B5EF4-FFF2-40B4-BE49-F238E27FC236}">
                        <a16:creationId xmlns:a16="http://schemas.microsoft.com/office/drawing/2014/main" id="{32845CF9-E6CB-3D55-1D33-4C800A213B79}"/>
                      </a:ext>
                    </a:extLst>
                  </p:cNvPr>
                  <p:cNvCxnSpPr/>
                  <p:nvPr/>
                </p:nvCxnSpPr>
                <p:spPr>
                  <a:xfrm>
                    <a:off x="2620732" y="3321438"/>
                    <a:ext cx="0" cy="395462"/>
                  </a:xfrm>
                  <a:prstGeom prst="line">
                    <a:avLst/>
                  </a:prstGeom>
                  <a:ln w="28575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Connecteur droit 64">
                    <a:extLst>
                      <a:ext uri="{FF2B5EF4-FFF2-40B4-BE49-F238E27FC236}">
                        <a16:creationId xmlns:a16="http://schemas.microsoft.com/office/drawing/2014/main" id="{7E88F104-8577-6570-30AA-6669BA7D4033}"/>
                      </a:ext>
                    </a:extLst>
                  </p:cNvPr>
                  <p:cNvCxnSpPr/>
                  <p:nvPr/>
                </p:nvCxnSpPr>
                <p:spPr>
                  <a:xfrm>
                    <a:off x="361569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Connecteur droit 65">
                    <a:extLst>
                      <a:ext uri="{FF2B5EF4-FFF2-40B4-BE49-F238E27FC236}">
                        <a16:creationId xmlns:a16="http://schemas.microsoft.com/office/drawing/2014/main" id="{EDFAB8E9-175B-8013-1DF3-8B6EE3D85EEF}"/>
                      </a:ext>
                    </a:extLst>
                  </p:cNvPr>
                  <p:cNvCxnSpPr/>
                  <p:nvPr/>
                </p:nvCxnSpPr>
                <p:spPr>
                  <a:xfrm>
                    <a:off x="3688080" y="351913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66">
                    <a:extLst>
                      <a:ext uri="{FF2B5EF4-FFF2-40B4-BE49-F238E27FC236}">
                        <a16:creationId xmlns:a16="http://schemas.microsoft.com/office/drawing/2014/main" id="{C1BE1332-07B8-55F2-FB21-0878FA970887}"/>
                      </a:ext>
                    </a:extLst>
                  </p:cNvPr>
                  <p:cNvCxnSpPr/>
                  <p:nvPr/>
                </p:nvCxnSpPr>
                <p:spPr>
                  <a:xfrm>
                    <a:off x="459105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Connecteur droit 67">
                    <a:extLst>
                      <a:ext uri="{FF2B5EF4-FFF2-40B4-BE49-F238E27FC236}">
                        <a16:creationId xmlns:a16="http://schemas.microsoft.com/office/drawing/2014/main" id="{B0FAE82E-6C1C-A691-E371-A3AC39FFF136}"/>
                      </a:ext>
                    </a:extLst>
                  </p:cNvPr>
                  <p:cNvCxnSpPr/>
                  <p:nvPr/>
                </p:nvCxnSpPr>
                <p:spPr>
                  <a:xfrm>
                    <a:off x="467487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onnecteur droit 68">
                    <a:extLst>
                      <a:ext uri="{FF2B5EF4-FFF2-40B4-BE49-F238E27FC236}">
                        <a16:creationId xmlns:a16="http://schemas.microsoft.com/office/drawing/2014/main" id="{515853AC-0C0A-BA73-058A-D355FF55A0C5}"/>
                      </a:ext>
                    </a:extLst>
                  </p:cNvPr>
                  <p:cNvCxnSpPr/>
                  <p:nvPr/>
                </p:nvCxnSpPr>
                <p:spPr>
                  <a:xfrm>
                    <a:off x="475488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necteur droit 69">
                    <a:extLst>
                      <a:ext uri="{FF2B5EF4-FFF2-40B4-BE49-F238E27FC236}">
                        <a16:creationId xmlns:a16="http://schemas.microsoft.com/office/drawing/2014/main" id="{3945323A-ED5A-D93C-8D8D-3400D9716681}"/>
                      </a:ext>
                    </a:extLst>
                  </p:cNvPr>
                  <p:cNvCxnSpPr/>
                  <p:nvPr/>
                </p:nvCxnSpPr>
                <p:spPr>
                  <a:xfrm>
                    <a:off x="484632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Connecteur droit 70">
                    <a:extLst>
                      <a:ext uri="{FF2B5EF4-FFF2-40B4-BE49-F238E27FC236}">
                        <a16:creationId xmlns:a16="http://schemas.microsoft.com/office/drawing/2014/main" id="{815ADF86-B4CC-877B-7AC8-8444367133E8}"/>
                      </a:ext>
                    </a:extLst>
                  </p:cNvPr>
                  <p:cNvCxnSpPr/>
                  <p:nvPr/>
                </p:nvCxnSpPr>
                <p:spPr>
                  <a:xfrm>
                    <a:off x="419481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Connecteur droit 71">
                    <a:extLst>
                      <a:ext uri="{FF2B5EF4-FFF2-40B4-BE49-F238E27FC236}">
                        <a16:creationId xmlns:a16="http://schemas.microsoft.com/office/drawing/2014/main" id="{D3F5DC27-BF8C-5995-FCB4-1E887007C659}"/>
                      </a:ext>
                    </a:extLst>
                  </p:cNvPr>
                  <p:cNvCxnSpPr/>
                  <p:nvPr/>
                </p:nvCxnSpPr>
                <p:spPr>
                  <a:xfrm>
                    <a:off x="4267200" y="35381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Connecteur droit 72">
                    <a:extLst>
                      <a:ext uri="{FF2B5EF4-FFF2-40B4-BE49-F238E27FC236}">
                        <a16:creationId xmlns:a16="http://schemas.microsoft.com/office/drawing/2014/main" id="{FF4E8D86-064F-B905-C4C1-FAB07C14C07E}"/>
                      </a:ext>
                    </a:extLst>
                  </p:cNvPr>
                  <p:cNvCxnSpPr/>
                  <p:nvPr/>
                </p:nvCxnSpPr>
                <p:spPr>
                  <a:xfrm>
                    <a:off x="434721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Connecteur droit 73">
                    <a:extLst>
                      <a:ext uri="{FF2B5EF4-FFF2-40B4-BE49-F238E27FC236}">
                        <a16:creationId xmlns:a16="http://schemas.microsoft.com/office/drawing/2014/main" id="{F94F3FA6-C900-6409-4F2C-77CE94E78727}"/>
                      </a:ext>
                    </a:extLst>
                  </p:cNvPr>
                  <p:cNvCxnSpPr/>
                  <p:nvPr/>
                </p:nvCxnSpPr>
                <p:spPr>
                  <a:xfrm>
                    <a:off x="443865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Connecteur droit 74">
                    <a:extLst>
                      <a:ext uri="{FF2B5EF4-FFF2-40B4-BE49-F238E27FC236}">
                        <a16:creationId xmlns:a16="http://schemas.microsoft.com/office/drawing/2014/main" id="{12B981C9-395C-B9D6-1023-5D6FD355C420}"/>
                      </a:ext>
                    </a:extLst>
                  </p:cNvPr>
                  <p:cNvCxnSpPr/>
                  <p:nvPr/>
                </p:nvCxnSpPr>
                <p:spPr>
                  <a:xfrm>
                    <a:off x="4511040" y="353056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Connecteur droit 75">
                    <a:extLst>
                      <a:ext uri="{FF2B5EF4-FFF2-40B4-BE49-F238E27FC236}">
                        <a16:creationId xmlns:a16="http://schemas.microsoft.com/office/drawing/2014/main" id="{CFAD070C-9FAD-6352-63E2-C768A87CCE34}"/>
                      </a:ext>
                    </a:extLst>
                  </p:cNvPr>
                  <p:cNvCxnSpPr/>
                  <p:nvPr/>
                </p:nvCxnSpPr>
                <p:spPr>
                  <a:xfrm>
                    <a:off x="547116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Connecteur droit 76">
                    <a:extLst>
                      <a:ext uri="{FF2B5EF4-FFF2-40B4-BE49-F238E27FC236}">
                        <a16:creationId xmlns:a16="http://schemas.microsoft.com/office/drawing/2014/main" id="{67D7FC2F-A5D4-5269-146C-687659A98A4B}"/>
                      </a:ext>
                    </a:extLst>
                  </p:cNvPr>
                  <p:cNvCxnSpPr/>
                  <p:nvPr/>
                </p:nvCxnSpPr>
                <p:spPr>
                  <a:xfrm>
                    <a:off x="555498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Connecteur droit 77">
                    <a:extLst>
                      <a:ext uri="{FF2B5EF4-FFF2-40B4-BE49-F238E27FC236}">
                        <a16:creationId xmlns:a16="http://schemas.microsoft.com/office/drawing/2014/main" id="{806C88EA-0E27-D044-0BFA-E44D48CDD1D8}"/>
                      </a:ext>
                    </a:extLst>
                  </p:cNvPr>
                  <p:cNvCxnSpPr/>
                  <p:nvPr/>
                </p:nvCxnSpPr>
                <p:spPr>
                  <a:xfrm>
                    <a:off x="5384619" y="3317627"/>
                    <a:ext cx="0" cy="395462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Connecteur droit 78">
                    <a:extLst>
                      <a:ext uri="{FF2B5EF4-FFF2-40B4-BE49-F238E27FC236}">
                        <a16:creationId xmlns:a16="http://schemas.microsoft.com/office/drawing/2014/main" id="{2211994E-EE69-CD52-65E8-67591EFF5856}"/>
                      </a:ext>
                    </a:extLst>
                  </p:cNvPr>
                  <p:cNvCxnSpPr/>
                  <p:nvPr/>
                </p:nvCxnSpPr>
                <p:spPr>
                  <a:xfrm>
                    <a:off x="5726430" y="35000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Connecteur droit 79">
                    <a:extLst>
                      <a:ext uri="{FF2B5EF4-FFF2-40B4-BE49-F238E27FC236}">
                        <a16:creationId xmlns:a16="http://schemas.microsoft.com/office/drawing/2014/main" id="{E7C37FC9-C416-F88E-51AC-4A474E426DAC}"/>
                      </a:ext>
                    </a:extLst>
                  </p:cNvPr>
                  <p:cNvCxnSpPr/>
                  <p:nvPr/>
                </p:nvCxnSpPr>
                <p:spPr>
                  <a:xfrm>
                    <a:off x="50749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Connecteur droit 80">
                    <a:extLst>
                      <a:ext uri="{FF2B5EF4-FFF2-40B4-BE49-F238E27FC236}">
                        <a16:creationId xmlns:a16="http://schemas.microsoft.com/office/drawing/2014/main" id="{7F87CB39-ECBC-1BEC-6A50-083E809D342C}"/>
                      </a:ext>
                    </a:extLst>
                  </p:cNvPr>
                  <p:cNvCxnSpPr/>
                  <p:nvPr/>
                </p:nvCxnSpPr>
                <p:spPr>
                  <a:xfrm>
                    <a:off x="514731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Connecteur droit 81">
                    <a:extLst>
                      <a:ext uri="{FF2B5EF4-FFF2-40B4-BE49-F238E27FC236}">
                        <a16:creationId xmlns:a16="http://schemas.microsoft.com/office/drawing/2014/main" id="{FE2C739A-35D9-FA7F-C96B-D4B750BFC011}"/>
                      </a:ext>
                    </a:extLst>
                  </p:cNvPr>
                  <p:cNvCxnSpPr/>
                  <p:nvPr/>
                </p:nvCxnSpPr>
                <p:spPr>
                  <a:xfrm>
                    <a:off x="522732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Connecteur droit 82">
                    <a:extLst>
                      <a:ext uri="{FF2B5EF4-FFF2-40B4-BE49-F238E27FC236}">
                        <a16:creationId xmlns:a16="http://schemas.microsoft.com/office/drawing/2014/main" id="{133CBBC0-A7A1-DD7B-E841-3EB77B7628F4}"/>
                      </a:ext>
                    </a:extLst>
                  </p:cNvPr>
                  <p:cNvCxnSpPr/>
                  <p:nvPr/>
                </p:nvCxnSpPr>
                <p:spPr>
                  <a:xfrm>
                    <a:off x="531876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Connecteur droit 83">
                    <a:extLst>
                      <a:ext uri="{FF2B5EF4-FFF2-40B4-BE49-F238E27FC236}">
                        <a16:creationId xmlns:a16="http://schemas.microsoft.com/office/drawing/2014/main" id="{A9A39885-5847-4BED-D769-8016D0DADA4C}"/>
                      </a:ext>
                    </a:extLst>
                  </p:cNvPr>
                  <p:cNvCxnSpPr/>
                  <p:nvPr/>
                </p:nvCxnSpPr>
                <p:spPr>
                  <a:xfrm>
                    <a:off x="5641520" y="3507699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Connecteur droit 84">
                    <a:extLst>
                      <a:ext uri="{FF2B5EF4-FFF2-40B4-BE49-F238E27FC236}">
                        <a16:creationId xmlns:a16="http://schemas.microsoft.com/office/drawing/2014/main" id="{3F3C6532-9C43-D56E-BB32-C6981E0C2472}"/>
                      </a:ext>
                    </a:extLst>
                  </p:cNvPr>
                  <p:cNvCxnSpPr/>
                  <p:nvPr/>
                </p:nvCxnSpPr>
                <p:spPr>
                  <a:xfrm>
                    <a:off x="6309360" y="35000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Connecteur droit 85">
                    <a:extLst>
                      <a:ext uri="{FF2B5EF4-FFF2-40B4-BE49-F238E27FC236}">
                        <a16:creationId xmlns:a16="http://schemas.microsoft.com/office/drawing/2014/main" id="{2D8813D2-5830-FC43-06DE-6FEC46DCEF36}"/>
                      </a:ext>
                    </a:extLst>
                  </p:cNvPr>
                  <p:cNvCxnSpPr/>
                  <p:nvPr/>
                </p:nvCxnSpPr>
                <p:spPr>
                  <a:xfrm>
                    <a:off x="639318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" name="Connecteur droit 86">
                    <a:extLst>
                      <a:ext uri="{FF2B5EF4-FFF2-40B4-BE49-F238E27FC236}">
                        <a16:creationId xmlns:a16="http://schemas.microsoft.com/office/drawing/2014/main" id="{72F7F27E-B120-990F-B364-DD3880D0578D}"/>
                      </a:ext>
                    </a:extLst>
                  </p:cNvPr>
                  <p:cNvCxnSpPr/>
                  <p:nvPr/>
                </p:nvCxnSpPr>
                <p:spPr>
                  <a:xfrm>
                    <a:off x="6473190" y="34924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" name="Connecteur droit 87">
                    <a:extLst>
                      <a:ext uri="{FF2B5EF4-FFF2-40B4-BE49-F238E27FC236}">
                        <a16:creationId xmlns:a16="http://schemas.microsoft.com/office/drawing/2014/main" id="{3C86785D-819F-6DAE-B0D3-AB19920B4B98}"/>
                      </a:ext>
                    </a:extLst>
                  </p:cNvPr>
                  <p:cNvCxnSpPr/>
                  <p:nvPr/>
                </p:nvCxnSpPr>
                <p:spPr>
                  <a:xfrm>
                    <a:off x="6564630" y="34924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Connecteur droit 88">
                    <a:extLst>
                      <a:ext uri="{FF2B5EF4-FFF2-40B4-BE49-F238E27FC236}">
                        <a16:creationId xmlns:a16="http://schemas.microsoft.com/office/drawing/2014/main" id="{9503E01E-1381-A83D-6124-6E8DBA5FADCF}"/>
                      </a:ext>
                    </a:extLst>
                  </p:cNvPr>
                  <p:cNvCxnSpPr/>
                  <p:nvPr/>
                </p:nvCxnSpPr>
                <p:spPr>
                  <a:xfrm>
                    <a:off x="591312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Connecteur droit 89">
                    <a:extLst>
                      <a:ext uri="{FF2B5EF4-FFF2-40B4-BE49-F238E27FC236}">
                        <a16:creationId xmlns:a16="http://schemas.microsoft.com/office/drawing/2014/main" id="{425E7FE6-DE24-FF1E-CB33-4134AEAE6123}"/>
                      </a:ext>
                    </a:extLst>
                  </p:cNvPr>
                  <p:cNvCxnSpPr/>
                  <p:nvPr/>
                </p:nvCxnSpPr>
                <p:spPr>
                  <a:xfrm>
                    <a:off x="598551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Connecteur droit 90">
                    <a:extLst>
                      <a:ext uri="{FF2B5EF4-FFF2-40B4-BE49-F238E27FC236}">
                        <a16:creationId xmlns:a16="http://schemas.microsoft.com/office/drawing/2014/main" id="{0C892189-1643-AAE4-1320-0A5A7BE9F16A}"/>
                      </a:ext>
                    </a:extLst>
                  </p:cNvPr>
                  <p:cNvCxnSpPr/>
                  <p:nvPr/>
                </p:nvCxnSpPr>
                <p:spPr>
                  <a:xfrm>
                    <a:off x="6065520" y="34962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Connecteur droit 91">
                    <a:extLst>
                      <a:ext uri="{FF2B5EF4-FFF2-40B4-BE49-F238E27FC236}">
                        <a16:creationId xmlns:a16="http://schemas.microsoft.com/office/drawing/2014/main" id="{BA29B541-4FA0-57FD-EA20-33EB83BB3117}"/>
                      </a:ext>
                    </a:extLst>
                  </p:cNvPr>
                  <p:cNvCxnSpPr/>
                  <p:nvPr/>
                </p:nvCxnSpPr>
                <p:spPr>
                  <a:xfrm>
                    <a:off x="6156960" y="34962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Connecteur droit 92">
                    <a:extLst>
                      <a:ext uri="{FF2B5EF4-FFF2-40B4-BE49-F238E27FC236}">
                        <a16:creationId xmlns:a16="http://schemas.microsoft.com/office/drawing/2014/main" id="{6EC4927D-66EE-05CF-9384-60FF44DD8126}"/>
                      </a:ext>
                    </a:extLst>
                  </p:cNvPr>
                  <p:cNvCxnSpPr/>
                  <p:nvPr/>
                </p:nvCxnSpPr>
                <p:spPr>
                  <a:xfrm>
                    <a:off x="6229350" y="350008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Connecteur droit 93">
                    <a:extLst>
                      <a:ext uri="{FF2B5EF4-FFF2-40B4-BE49-F238E27FC236}">
                        <a16:creationId xmlns:a16="http://schemas.microsoft.com/office/drawing/2014/main" id="{200E95B4-7D4C-9E13-E5B5-B279E8460532}"/>
                      </a:ext>
                    </a:extLst>
                  </p:cNvPr>
                  <p:cNvCxnSpPr/>
                  <p:nvPr/>
                </p:nvCxnSpPr>
                <p:spPr>
                  <a:xfrm>
                    <a:off x="71323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Connecteur droit 94">
                    <a:extLst>
                      <a:ext uri="{FF2B5EF4-FFF2-40B4-BE49-F238E27FC236}">
                        <a16:creationId xmlns:a16="http://schemas.microsoft.com/office/drawing/2014/main" id="{C9382279-2F64-C123-EE36-DD71E8345100}"/>
                      </a:ext>
                    </a:extLst>
                  </p:cNvPr>
                  <p:cNvCxnSpPr/>
                  <p:nvPr/>
                </p:nvCxnSpPr>
                <p:spPr>
                  <a:xfrm>
                    <a:off x="721614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Connecteur droit 95">
                    <a:extLst>
                      <a:ext uri="{FF2B5EF4-FFF2-40B4-BE49-F238E27FC236}">
                        <a16:creationId xmlns:a16="http://schemas.microsoft.com/office/drawing/2014/main" id="{84CBB93C-EB3A-92AC-0705-8FD7F8049572}"/>
                      </a:ext>
                    </a:extLst>
                  </p:cNvPr>
                  <p:cNvCxnSpPr/>
                  <p:nvPr/>
                </p:nvCxnSpPr>
                <p:spPr>
                  <a:xfrm>
                    <a:off x="729615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Connecteur droit 96">
                    <a:extLst>
                      <a:ext uri="{FF2B5EF4-FFF2-40B4-BE49-F238E27FC236}">
                        <a16:creationId xmlns:a16="http://schemas.microsoft.com/office/drawing/2014/main" id="{468CD2FF-ED28-1CFA-2FA1-0FBC14639175}"/>
                      </a:ext>
                    </a:extLst>
                  </p:cNvPr>
                  <p:cNvCxnSpPr/>
                  <p:nvPr/>
                </p:nvCxnSpPr>
                <p:spPr>
                  <a:xfrm>
                    <a:off x="738759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Connecteur droit 97">
                    <a:extLst>
                      <a:ext uri="{FF2B5EF4-FFF2-40B4-BE49-F238E27FC236}">
                        <a16:creationId xmlns:a16="http://schemas.microsoft.com/office/drawing/2014/main" id="{732931AA-F7EB-C0D3-94CA-85E46DE24B4F}"/>
                      </a:ext>
                    </a:extLst>
                  </p:cNvPr>
                  <p:cNvCxnSpPr/>
                  <p:nvPr/>
                </p:nvCxnSpPr>
                <p:spPr>
                  <a:xfrm>
                    <a:off x="673608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Connecteur droit 98">
                    <a:extLst>
                      <a:ext uri="{FF2B5EF4-FFF2-40B4-BE49-F238E27FC236}">
                        <a16:creationId xmlns:a16="http://schemas.microsoft.com/office/drawing/2014/main" id="{1D936C25-48A5-9A99-3DC3-64AA22ABFEC7}"/>
                      </a:ext>
                    </a:extLst>
                  </p:cNvPr>
                  <p:cNvCxnSpPr/>
                  <p:nvPr/>
                </p:nvCxnSpPr>
                <p:spPr>
                  <a:xfrm>
                    <a:off x="680847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Connecteur droit 99">
                    <a:extLst>
                      <a:ext uri="{FF2B5EF4-FFF2-40B4-BE49-F238E27FC236}">
                        <a16:creationId xmlns:a16="http://schemas.microsoft.com/office/drawing/2014/main" id="{D18D24B6-5311-8E63-3921-E2FFC09C762B}"/>
                      </a:ext>
                    </a:extLst>
                  </p:cNvPr>
                  <p:cNvCxnSpPr/>
                  <p:nvPr/>
                </p:nvCxnSpPr>
                <p:spPr>
                  <a:xfrm>
                    <a:off x="688848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Connecteur droit 100">
                    <a:extLst>
                      <a:ext uri="{FF2B5EF4-FFF2-40B4-BE49-F238E27FC236}">
                        <a16:creationId xmlns:a16="http://schemas.microsoft.com/office/drawing/2014/main" id="{68883162-1AAE-A75C-E25D-9625CB56040E}"/>
                      </a:ext>
                    </a:extLst>
                  </p:cNvPr>
                  <p:cNvCxnSpPr/>
                  <p:nvPr/>
                </p:nvCxnSpPr>
                <p:spPr>
                  <a:xfrm>
                    <a:off x="697992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Connecteur droit 101">
                    <a:extLst>
                      <a:ext uri="{FF2B5EF4-FFF2-40B4-BE49-F238E27FC236}">
                        <a16:creationId xmlns:a16="http://schemas.microsoft.com/office/drawing/2014/main" id="{FB131F7C-8E8D-7987-8023-BE84F79CBA49}"/>
                      </a:ext>
                    </a:extLst>
                  </p:cNvPr>
                  <p:cNvCxnSpPr/>
                  <p:nvPr/>
                </p:nvCxnSpPr>
                <p:spPr>
                  <a:xfrm>
                    <a:off x="7052310" y="351151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3" name="Connecteur droit 102">
                    <a:extLst>
                      <a:ext uri="{FF2B5EF4-FFF2-40B4-BE49-F238E27FC236}">
                        <a16:creationId xmlns:a16="http://schemas.microsoft.com/office/drawing/2014/main" id="{AF1D860E-B292-A55B-A64C-E717FACA290F}"/>
                      </a:ext>
                    </a:extLst>
                  </p:cNvPr>
                  <p:cNvCxnSpPr/>
                  <p:nvPr/>
                </p:nvCxnSpPr>
                <p:spPr>
                  <a:xfrm>
                    <a:off x="799338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4" name="Connecteur droit 103">
                    <a:extLst>
                      <a:ext uri="{FF2B5EF4-FFF2-40B4-BE49-F238E27FC236}">
                        <a16:creationId xmlns:a16="http://schemas.microsoft.com/office/drawing/2014/main" id="{076D7E55-0621-06B3-C0A3-4ABAD695D260}"/>
                      </a:ext>
                    </a:extLst>
                  </p:cNvPr>
                  <p:cNvCxnSpPr/>
                  <p:nvPr/>
                </p:nvCxnSpPr>
                <p:spPr>
                  <a:xfrm>
                    <a:off x="807720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5" name="Connecteur droit 104">
                    <a:extLst>
                      <a:ext uri="{FF2B5EF4-FFF2-40B4-BE49-F238E27FC236}">
                        <a16:creationId xmlns:a16="http://schemas.microsoft.com/office/drawing/2014/main" id="{AF8B8399-4732-DA57-6281-2C990AD7E0EC}"/>
                      </a:ext>
                    </a:extLst>
                  </p:cNvPr>
                  <p:cNvCxnSpPr/>
                  <p:nvPr/>
                </p:nvCxnSpPr>
                <p:spPr>
                  <a:xfrm>
                    <a:off x="815721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6" name="Connecteur droit 105">
                    <a:extLst>
                      <a:ext uri="{FF2B5EF4-FFF2-40B4-BE49-F238E27FC236}">
                        <a16:creationId xmlns:a16="http://schemas.microsoft.com/office/drawing/2014/main" id="{B4FEF5F0-E68A-EACB-158E-3D956C20CBD9}"/>
                      </a:ext>
                    </a:extLst>
                  </p:cNvPr>
                  <p:cNvCxnSpPr/>
                  <p:nvPr/>
                </p:nvCxnSpPr>
                <p:spPr>
                  <a:xfrm>
                    <a:off x="824865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" name="Connecteur droit 106">
                    <a:extLst>
                      <a:ext uri="{FF2B5EF4-FFF2-40B4-BE49-F238E27FC236}">
                        <a16:creationId xmlns:a16="http://schemas.microsoft.com/office/drawing/2014/main" id="{508E8405-EE54-C406-146F-3C59121DC3CE}"/>
                      </a:ext>
                    </a:extLst>
                  </p:cNvPr>
                  <p:cNvCxnSpPr/>
                  <p:nvPr/>
                </p:nvCxnSpPr>
                <p:spPr>
                  <a:xfrm>
                    <a:off x="759714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" name="Connecteur droit 107">
                    <a:extLst>
                      <a:ext uri="{FF2B5EF4-FFF2-40B4-BE49-F238E27FC236}">
                        <a16:creationId xmlns:a16="http://schemas.microsoft.com/office/drawing/2014/main" id="{7A68F729-8FF8-1606-3899-51594A7A3584}"/>
                      </a:ext>
                    </a:extLst>
                  </p:cNvPr>
                  <p:cNvCxnSpPr/>
                  <p:nvPr/>
                </p:nvCxnSpPr>
                <p:spPr>
                  <a:xfrm>
                    <a:off x="766953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Connecteur droit 108">
                    <a:extLst>
                      <a:ext uri="{FF2B5EF4-FFF2-40B4-BE49-F238E27FC236}">
                        <a16:creationId xmlns:a16="http://schemas.microsoft.com/office/drawing/2014/main" id="{4BBFB45A-45E5-7606-E877-B353EA87DAC0}"/>
                      </a:ext>
                    </a:extLst>
                  </p:cNvPr>
                  <p:cNvCxnSpPr/>
                  <p:nvPr/>
                </p:nvCxnSpPr>
                <p:spPr>
                  <a:xfrm>
                    <a:off x="774954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0" name="Connecteur droit 109">
                    <a:extLst>
                      <a:ext uri="{FF2B5EF4-FFF2-40B4-BE49-F238E27FC236}">
                        <a16:creationId xmlns:a16="http://schemas.microsoft.com/office/drawing/2014/main" id="{ECC128B8-24D3-6DA8-54FB-6FDA25042711}"/>
                      </a:ext>
                    </a:extLst>
                  </p:cNvPr>
                  <p:cNvCxnSpPr/>
                  <p:nvPr/>
                </p:nvCxnSpPr>
                <p:spPr>
                  <a:xfrm>
                    <a:off x="784098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1" name="Connecteur droit 110">
                    <a:extLst>
                      <a:ext uri="{FF2B5EF4-FFF2-40B4-BE49-F238E27FC236}">
                        <a16:creationId xmlns:a16="http://schemas.microsoft.com/office/drawing/2014/main" id="{F72D62C2-F53B-CB91-5C15-9E5FCF9D3E82}"/>
                      </a:ext>
                    </a:extLst>
                  </p:cNvPr>
                  <p:cNvCxnSpPr/>
                  <p:nvPr/>
                </p:nvCxnSpPr>
                <p:spPr>
                  <a:xfrm>
                    <a:off x="8805996" y="3371523"/>
                    <a:ext cx="0" cy="359511"/>
                  </a:xfrm>
                  <a:prstGeom prst="line">
                    <a:avLst/>
                  </a:prstGeom>
                  <a:ln w="28575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2" name="Connecteur droit 111">
                    <a:extLst>
                      <a:ext uri="{FF2B5EF4-FFF2-40B4-BE49-F238E27FC236}">
                        <a16:creationId xmlns:a16="http://schemas.microsoft.com/office/drawing/2014/main" id="{00E246CF-DC26-34D7-2483-865A03953E62}"/>
                      </a:ext>
                    </a:extLst>
                  </p:cNvPr>
                  <p:cNvCxnSpPr/>
                  <p:nvPr/>
                </p:nvCxnSpPr>
                <p:spPr>
                  <a:xfrm>
                    <a:off x="881634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" name="Connecteur droit 112">
                    <a:extLst>
                      <a:ext uri="{FF2B5EF4-FFF2-40B4-BE49-F238E27FC236}">
                        <a16:creationId xmlns:a16="http://schemas.microsoft.com/office/drawing/2014/main" id="{D1D89DC9-D386-BAD7-180C-757E4E9A5B24}"/>
                      </a:ext>
                    </a:extLst>
                  </p:cNvPr>
                  <p:cNvCxnSpPr/>
                  <p:nvPr/>
                </p:nvCxnSpPr>
                <p:spPr>
                  <a:xfrm>
                    <a:off x="890016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" name="Connecteur droit 113">
                    <a:extLst>
                      <a:ext uri="{FF2B5EF4-FFF2-40B4-BE49-F238E27FC236}">
                        <a16:creationId xmlns:a16="http://schemas.microsoft.com/office/drawing/2014/main" id="{9FAFBAB2-0965-315B-5497-354915DC5487}"/>
                      </a:ext>
                    </a:extLst>
                  </p:cNvPr>
                  <p:cNvCxnSpPr/>
                  <p:nvPr/>
                </p:nvCxnSpPr>
                <p:spPr>
                  <a:xfrm>
                    <a:off x="898017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5" name="Connecteur droit 114">
                    <a:extLst>
                      <a:ext uri="{FF2B5EF4-FFF2-40B4-BE49-F238E27FC236}">
                        <a16:creationId xmlns:a16="http://schemas.microsoft.com/office/drawing/2014/main" id="{A4AEF140-B491-D293-81AC-7F1AAFE4C8B0}"/>
                      </a:ext>
                    </a:extLst>
                  </p:cNvPr>
                  <p:cNvCxnSpPr/>
                  <p:nvPr/>
                </p:nvCxnSpPr>
                <p:spPr>
                  <a:xfrm>
                    <a:off x="907161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" name="Connecteur droit 115">
                    <a:extLst>
                      <a:ext uri="{FF2B5EF4-FFF2-40B4-BE49-F238E27FC236}">
                        <a16:creationId xmlns:a16="http://schemas.microsoft.com/office/drawing/2014/main" id="{21579BB5-920F-7CE2-6A40-CD3EAA9EE0C9}"/>
                      </a:ext>
                    </a:extLst>
                  </p:cNvPr>
                  <p:cNvCxnSpPr/>
                  <p:nvPr/>
                </p:nvCxnSpPr>
                <p:spPr>
                  <a:xfrm>
                    <a:off x="842010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7" name="Connecteur droit 116">
                    <a:extLst>
                      <a:ext uri="{FF2B5EF4-FFF2-40B4-BE49-F238E27FC236}">
                        <a16:creationId xmlns:a16="http://schemas.microsoft.com/office/drawing/2014/main" id="{335B1AC8-8591-6A59-05CD-63D76FD3E9B5}"/>
                      </a:ext>
                    </a:extLst>
                  </p:cNvPr>
                  <p:cNvCxnSpPr/>
                  <p:nvPr/>
                </p:nvCxnSpPr>
                <p:spPr>
                  <a:xfrm>
                    <a:off x="849249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8" name="Connecteur droit 117">
                    <a:extLst>
                      <a:ext uri="{FF2B5EF4-FFF2-40B4-BE49-F238E27FC236}">
                        <a16:creationId xmlns:a16="http://schemas.microsoft.com/office/drawing/2014/main" id="{B0CCDD99-9C60-10FC-B08C-D37BBF2F4EB3}"/>
                      </a:ext>
                    </a:extLst>
                  </p:cNvPr>
                  <p:cNvCxnSpPr/>
                  <p:nvPr/>
                </p:nvCxnSpPr>
                <p:spPr>
                  <a:xfrm>
                    <a:off x="857250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" name="Connecteur droit 118">
                    <a:extLst>
                      <a:ext uri="{FF2B5EF4-FFF2-40B4-BE49-F238E27FC236}">
                        <a16:creationId xmlns:a16="http://schemas.microsoft.com/office/drawing/2014/main" id="{BB5C0B96-8AA7-6D04-B2A8-D1CA20C4EB5C}"/>
                      </a:ext>
                    </a:extLst>
                  </p:cNvPr>
                  <p:cNvCxnSpPr/>
                  <p:nvPr/>
                </p:nvCxnSpPr>
                <p:spPr>
                  <a:xfrm>
                    <a:off x="866394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" name="Connecteur droit 119">
                    <a:extLst>
                      <a:ext uri="{FF2B5EF4-FFF2-40B4-BE49-F238E27FC236}">
                        <a16:creationId xmlns:a16="http://schemas.microsoft.com/office/drawing/2014/main" id="{EA5CCC66-085F-ED6E-240D-E2F164ED374A}"/>
                      </a:ext>
                    </a:extLst>
                  </p:cNvPr>
                  <p:cNvCxnSpPr/>
                  <p:nvPr/>
                </p:nvCxnSpPr>
                <p:spPr>
                  <a:xfrm>
                    <a:off x="8736330" y="352675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5" name="Rectangle : coins arrondis 44">
                  <a:extLst>
                    <a:ext uri="{FF2B5EF4-FFF2-40B4-BE49-F238E27FC236}">
                      <a16:creationId xmlns:a16="http://schemas.microsoft.com/office/drawing/2014/main" id="{ADF9A9E1-9070-C88A-FF75-FCE452796285}"/>
                    </a:ext>
                  </a:extLst>
                </p:cNvPr>
                <p:cNvSpPr/>
                <p:nvPr/>
              </p:nvSpPr>
              <p:spPr>
                <a:xfrm>
                  <a:off x="2403566" y="3657600"/>
                  <a:ext cx="659125" cy="428029"/>
                </a:xfrm>
                <a:prstGeom prst="round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rgbClr val="C00000"/>
                      </a:solidFill>
                    </a:rPr>
                    <a:t>120</a:t>
                  </a:r>
                  <a:endParaRPr lang="fr-MA" sz="22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6" name="Rectangle : coins arrondis 45">
                  <a:extLst>
                    <a:ext uri="{FF2B5EF4-FFF2-40B4-BE49-F238E27FC236}">
                      <a16:creationId xmlns:a16="http://schemas.microsoft.com/office/drawing/2014/main" id="{9170AADF-A0C8-1340-068E-E5FE11624605}"/>
                    </a:ext>
                  </a:extLst>
                </p:cNvPr>
                <p:cNvSpPr/>
                <p:nvPr/>
              </p:nvSpPr>
              <p:spPr>
                <a:xfrm>
                  <a:off x="5152209" y="3661410"/>
                  <a:ext cx="659125" cy="428029"/>
                </a:xfrm>
                <a:prstGeom prst="roundRect">
                  <a:avLst/>
                </a:prstGeom>
                <a:no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600" dirty="0">
                      <a:solidFill>
                        <a:schemeClr val="accent1"/>
                      </a:solidFill>
                    </a:rPr>
                    <a:t>…….</a:t>
                  </a:r>
                </a:p>
              </p:txBody>
            </p:sp>
            <p:sp>
              <p:nvSpPr>
                <p:cNvPr id="47" name="Rectangle : coins arrondis 46">
                  <a:extLst>
                    <a:ext uri="{FF2B5EF4-FFF2-40B4-BE49-F238E27FC236}">
                      <a16:creationId xmlns:a16="http://schemas.microsoft.com/office/drawing/2014/main" id="{FFF57D2F-886B-1E7C-50EF-503DDA18BFCE}"/>
                    </a:ext>
                  </a:extLst>
                </p:cNvPr>
                <p:cNvSpPr/>
                <p:nvPr/>
              </p:nvSpPr>
              <p:spPr>
                <a:xfrm>
                  <a:off x="8562156" y="3708760"/>
                  <a:ext cx="659125" cy="428029"/>
                </a:xfrm>
                <a:prstGeom prst="roundRect">
                  <a:avLst/>
                </a:prstGeom>
                <a:noFill/>
                <a:ln w="1905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600" dirty="0">
                      <a:solidFill>
                        <a:schemeClr val="accent1"/>
                      </a:solidFill>
                    </a:rPr>
                    <a:t>…….</a:t>
                  </a:r>
                </a:p>
              </p:txBody>
            </p:sp>
          </p:grp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53652DC8-A63E-4F03-9BC0-1D1627346894}"/>
                  </a:ext>
                </a:extLst>
              </p:cNvPr>
              <p:cNvSpPr txBox="1"/>
              <p:nvPr/>
            </p:nvSpPr>
            <p:spPr>
              <a:xfrm>
                <a:off x="4229095" y="280035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860</a:t>
                </a:r>
              </a:p>
            </p:txBody>
          </p: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12C0AFEF-E68C-74ED-6467-F9823A1DADEF}"/>
                  </a:ext>
                </a:extLst>
              </p:cNvPr>
              <p:cNvSpPr txBox="1"/>
              <p:nvPr/>
            </p:nvSpPr>
            <p:spPr>
              <a:xfrm>
                <a:off x="5353045" y="279273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120</a:t>
                </a:r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B24BF52B-A085-57FE-6FE3-06983E5A2B50}"/>
                  </a:ext>
                </a:extLst>
              </p:cNvPr>
              <p:cNvSpPr txBox="1"/>
              <p:nvPr/>
            </p:nvSpPr>
            <p:spPr>
              <a:xfrm>
                <a:off x="6534145" y="279654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450</a:t>
                </a:r>
              </a:p>
            </p:txBody>
          </p:sp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E33CD698-FC8D-B5E6-0C12-D318A99289F9}"/>
                  </a:ext>
                </a:extLst>
              </p:cNvPr>
              <p:cNvSpPr txBox="1"/>
              <p:nvPr/>
            </p:nvSpPr>
            <p:spPr>
              <a:xfrm>
                <a:off x="5052060" y="2796540"/>
                <a:ext cx="3429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>
                    <a:solidFill>
                      <a:schemeClr val="accent1"/>
                    </a:solidFill>
                  </a:rPr>
                  <a:t>-</a:t>
                </a:r>
                <a:endParaRPr lang="fr-MA" sz="16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35DA7876-361E-7D5B-9CA3-1C0635EC7CC3}"/>
                  </a:ext>
                </a:extLst>
              </p:cNvPr>
              <p:cNvSpPr txBox="1"/>
              <p:nvPr/>
            </p:nvSpPr>
            <p:spPr>
              <a:xfrm>
                <a:off x="6210300" y="2788920"/>
                <a:ext cx="3429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>
                    <a:solidFill>
                      <a:schemeClr val="accent1"/>
                    </a:solidFill>
                  </a:rPr>
                  <a:t>-</a:t>
                </a:r>
                <a:endParaRPr lang="fr-MA" sz="1600" dirty="0">
                  <a:solidFill>
                    <a:schemeClr val="accent1"/>
                  </a:solidFill>
                </a:endParaRPr>
              </a:p>
            </p:txBody>
          </p:sp>
        </p:grp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5FA4BE01-AF64-4AC4-5B2C-54F46426308E}"/>
                </a:ext>
              </a:extLst>
            </p:cNvPr>
            <p:cNvCxnSpPr/>
            <p:nvPr/>
          </p:nvCxnSpPr>
          <p:spPr>
            <a:xfrm>
              <a:off x="6676756" y="3600769"/>
              <a:ext cx="0" cy="167714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5" name="Connecteur droit 134">
            <a:extLst>
              <a:ext uri="{FF2B5EF4-FFF2-40B4-BE49-F238E27FC236}">
                <a16:creationId xmlns:a16="http://schemas.microsoft.com/office/drawing/2014/main" id="{890188E8-D5FF-1BC5-2BE7-D7D81A259414}"/>
              </a:ext>
            </a:extLst>
          </p:cNvPr>
          <p:cNvCxnSpPr/>
          <p:nvPr/>
        </p:nvCxnSpPr>
        <p:spPr>
          <a:xfrm flipH="1">
            <a:off x="4256314" y="2903221"/>
            <a:ext cx="315686" cy="52322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803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D76DD-2C67-75A7-F3D3-615F5DCDD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CCAE3B-5EE6-629F-94E5-618AD18A2248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احصروا العدد على الألواح.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FF3C13-AD6C-2484-6642-C15DE79653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6DF2028-711C-03F0-5B34-FBA88ED44320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  <a:solidFill>
            <a:schemeClr val="bg1">
              <a:lumMod val="75000"/>
            </a:schemeClr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7BDB61A-3881-671B-BE4B-2C2190C178A3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الْعَدَدَيْنِ...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DC252396-304F-5D9E-A340-670E6FBE4D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C707E56C-6B9E-04AB-AD35-25219D7162FC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  <a:solidFill>
            <a:schemeClr val="bg1">
              <a:lumMod val="75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845C7F8-2D45-C4C3-E614-AF193E4625BB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أَبْحَثُ عَنِ الْعَدَدِ...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DD23F8FF-9800-16CB-78C0-84AB2D45C6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4CCEDAA-89B6-0B21-0236-9B6005CF4841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AFDF20B-9E95-EDF2-6810-C748455D8008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أَحْصُرُ الْعَدَدَ...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B6444FA6-553F-561D-67AD-F9D3E2F395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F1727A4-A5B2-E8AD-5D7C-F14A376A3019}"/>
              </a:ext>
            </a:extLst>
          </p:cNvPr>
          <p:cNvGrpSpPr/>
          <p:nvPr/>
        </p:nvGrpSpPr>
        <p:grpSpPr>
          <a:xfrm>
            <a:off x="588138" y="2903221"/>
            <a:ext cx="7831418" cy="2494833"/>
            <a:chOff x="588138" y="2119448"/>
            <a:chExt cx="7831418" cy="2494833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B6C49443-3374-2B33-128A-45C4EA08B611}"/>
                </a:ext>
              </a:extLst>
            </p:cNvPr>
            <p:cNvGrpSpPr/>
            <p:nvPr/>
          </p:nvGrpSpPr>
          <p:grpSpPr>
            <a:xfrm>
              <a:off x="588138" y="2119448"/>
              <a:ext cx="7831418" cy="2494833"/>
              <a:chOff x="1911295" y="2788920"/>
              <a:chExt cx="7831418" cy="2494833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EAC459E4-D000-73E8-EFE6-1B5D99274B5E}"/>
                  </a:ext>
                </a:extLst>
              </p:cNvPr>
              <p:cNvGrpSpPr/>
              <p:nvPr/>
            </p:nvGrpSpPr>
            <p:grpSpPr>
              <a:xfrm>
                <a:off x="1911295" y="3657600"/>
                <a:ext cx="7831418" cy="1626153"/>
                <a:chOff x="1911295" y="3657600"/>
                <a:chExt cx="7831418" cy="1626153"/>
              </a:xfrm>
            </p:grpSpPr>
            <p:grpSp>
              <p:nvGrpSpPr>
                <p:cNvPr id="45" name="Groupe 44">
                  <a:extLst>
                    <a:ext uri="{FF2B5EF4-FFF2-40B4-BE49-F238E27FC236}">
                      <a16:creationId xmlns:a16="http://schemas.microsoft.com/office/drawing/2014/main" id="{1BBCE0F6-70FD-BED0-AA62-D8AB8A4FEDBA}"/>
                    </a:ext>
                  </a:extLst>
                </p:cNvPr>
                <p:cNvGrpSpPr/>
                <p:nvPr/>
              </p:nvGrpSpPr>
              <p:grpSpPr>
                <a:xfrm>
                  <a:off x="1911295" y="3966542"/>
                  <a:ext cx="7831418" cy="1317211"/>
                  <a:chOff x="1831285" y="3212162"/>
                  <a:chExt cx="7831418" cy="1317211"/>
                </a:xfrm>
              </p:grpSpPr>
              <p:grpSp>
                <p:nvGrpSpPr>
                  <p:cNvPr id="49" name="Groupe 48">
                    <a:extLst>
                      <a:ext uri="{FF2B5EF4-FFF2-40B4-BE49-F238E27FC236}">
                        <a16:creationId xmlns:a16="http://schemas.microsoft.com/office/drawing/2014/main" id="{679C8842-EB28-CD8D-C194-90DD5101C6B8}"/>
                      </a:ext>
                    </a:extLst>
                  </p:cNvPr>
                  <p:cNvGrpSpPr/>
                  <p:nvPr/>
                </p:nvGrpSpPr>
                <p:grpSpPr>
                  <a:xfrm>
                    <a:off x="1831285" y="3212162"/>
                    <a:ext cx="7831418" cy="1317211"/>
                    <a:chOff x="1419805" y="3086432"/>
                    <a:chExt cx="7831418" cy="1317211"/>
                  </a:xfrm>
                </p:grpSpPr>
                <p:pic>
                  <p:nvPicPr>
                    <p:cNvPr id="122" name="Image 121">
                      <a:extLst>
                        <a:ext uri="{FF2B5EF4-FFF2-40B4-BE49-F238E27FC236}">
                          <a16:creationId xmlns:a16="http://schemas.microsoft.com/office/drawing/2014/main" id="{1ACF4941-E2F5-D454-F1B3-629009145F2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2875711" y="3086432"/>
                      <a:ext cx="6183085" cy="1317211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23" name="ZoneTexte 122">
                      <a:extLst>
                        <a:ext uri="{FF2B5EF4-FFF2-40B4-BE49-F238E27FC236}">
                          <a16:creationId xmlns:a16="http://schemas.microsoft.com/office/drawing/2014/main" id="{641E5721-C1C0-B505-FB38-36B0C433345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639390" y="3657595"/>
                      <a:ext cx="1023255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100</a:t>
                      </a:r>
                    </a:p>
                  </p:txBody>
                </p:sp>
                <p:sp>
                  <p:nvSpPr>
                    <p:cNvPr id="124" name="ZoneTexte 123">
                      <a:extLst>
                        <a:ext uri="{FF2B5EF4-FFF2-40B4-BE49-F238E27FC236}">
                          <a16:creationId xmlns:a16="http://schemas.microsoft.com/office/drawing/2014/main" id="{950E634F-F1B4-E132-C170-4C896D0E452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21127" y="3668479"/>
                      <a:ext cx="1110344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200</a:t>
                      </a:r>
                    </a:p>
                  </p:txBody>
                </p:sp>
                <p:sp>
                  <p:nvSpPr>
                    <p:cNvPr id="125" name="ZoneTexte 124">
                      <a:extLst>
                        <a:ext uri="{FF2B5EF4-FFF2-40B4-BE49-F238E27FC236}">
                          <a16:creationId xmlns:a16="http://schemas.microsoft.com/office/drawing/2014/main" id="{E735D8B0-EF2A-4F12-D5A9-24C9A3DE74D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98470" y="365759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400</a:t>
                      </a:r>
                    </a:p>
                  </p:txBody>
                </p:sp>
                <p:pic>
                  <p:nvPicPr>
                    <p:cNvPr id="126" name="Image 125">
                      <a:extLst>
                        <a:ext uri="{FF2B5EF4-FFF2-40B4-BE49-F238E27FC236}">
                          <a16:creationId xmlns:a16="http://schemas.microsoft.com/office/drawing/2014/main" id="{900EE325-A24F-C9F2-29A1-71E1814C66A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extLst>
                        <a:ext uri="{BEBA8EAE-BF5A-486C-A8C5-ECC9F3942E4B}">
                          <a14:imgProps xmlns:a14="http://schemas.microsoft.com/office/drawing/2010/main">
                            <a14:imgLayer r:embed="rId5">
                              <a14:imgEffect>
                                <a14:colorTemperature colorTemp="59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867548" y="3603164"/>
                      <a:ext cx="1001482" cy="66403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27" name="ZoneTexte 126">
                      <a:extLst>
                        <a:ext uri="{FF2B5EF4-FFF2-40B4-BE49-F238E27FC236}">
                          <a16:creationId xmlns:a16="http://schemas.microsoft.com/office/drawing/2014/main" id="{40A786E6-1FE0-8D04-8516-725FACD7658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49380" y="3657598"/>
                      <a:ext cx="84908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300</a:t>
                      </a:r>
                    </a:p>
                  </p:txBody>
                </p:sp>
                <p:sp>
                  <p:nvSpPr>
                    <p:cNvPr id="128" name="ZoneTexte 127">
                      <a:extLst>
                        <a:ext uri="{FF2B5EF4-FFF2-40B4-BE49-F238E27FC236}">
                          <a16:creationId xmlns:a16="http://schemas.microsoft.com/office/drawing/2014/main" id="{2A7501FC-1102-B8A7-2CA1-8DCD1C2A2D3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723560" y="367664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700</a:t>
                      </a:r>
                    </a:p>
                  </p:txBody>
                </p:sp>
                <p:pic>
                  <p:nvPicPr>
                    <p:cNvPr id="129" name="Image 128">
                      <a:extLst>
                        <a:ext uri="{FF2B5EF4-FFF2-40B4-BE49-F238E27FC236}">
                          <a16:creationId xmlns:a16="http://schemas.microsoft.com/office/drawing/2014/main" id="{B29C46E7-D222-494C-5431-D6DF5A7E3D8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/>
                    <a:stretch>
                      <a:fillRect/>
                    </a:stretch>
                  </p:blipFill>
                  <p:spPr>
                    <a:xfrm>
                      <a:off x="1419805" y="3211976"/>
                      <a:ext cx="1762870" cy="47976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30" name="ZoneTexte 129">
                      <a:extLst>
                        <a:ext uri="{FF2B5EF4-FFF2-40B4-BE49-F238E27FC236}">
                          <a16:creationId xmlns:a16="http://schemas.microsoft.com/office/drawing/2014/main" id="{18DD9A2D-2EB1-190F-DC32-EF0E9C82381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445680" y="372998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900</a:t>
                      </a:r>
                    </a:p>
                  </p:txBody>
                </p:sp>
                <p:pic>
                  <p:nvPicPr>
                    <p:cNvPr id="131" name="Image 130" descr="Une image contenant blanc, conception&#10;&#10;Le contenu généré par l’IA peut être incorrect.">
                      <a:extLst>
                        <a:ext uri="{FF2B5EF4-FFF2-40B4-BE49-F238E27FC236}">
                          <a16:creationId xmlns:a16="http://schemas.microsoft.com/office/drawing/2014/main" id="{6D6AB3F5-B2A2-C35F-BB07-430F6C05B756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4806281" y="3615199"/>
                      <a:ext cx="1093536" cy="702022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32" name="Image 131" descr="Une image contenant blanc, conception&#10;&#10;Le contenu généré par l’IA peut être incorrect.">
                      <a:extLst>
                        <a:ext uri="{FF2B5EF4-FFF2-40B4-BE49-F238E27FC236}">
                          <a16:creationId xmlns:a16="http://schemas.microsoft.com/office/drawing/2014/main" id="{B83DC9E1-F1B8-6429-B6B5-CD3B4E89AA8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7412321" y="3626629"/>
                      <a:ext cx="1093536" cy="702022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33" name="ZoneTexte 132">
                      <a:extLst>
                        <a:ext uri="{FF2B5EF4-FFF2-40B4-BE49-F238E27FC236}">
                          <a16:creationId xmlns:a16="http://schemas.microsoft.com/office/drawing/2014/main" id="{056F6038-8E47-9319-7DAA-BF40336CF14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016680" y="366140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500</a:t>
                      </a:r>
                    </a:p>
                  </p:txBody>
                </p:sp>
                <p:sp>
                  <p:nvSpPr>
                    <p:cNvPr id="134" name="ZoneTexte 133">
                      <a:extLst>
                        <a:ext uri="{FF2B5EF4-FFF2-40B4-BE49-F238E27FC236}">
                          <a16:creationId xmlns:a16="http://schemas.microsoft.com/office/drawing/2014/main" id="{7C90A006-518A-B161-121A-1154649064A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573190" y="368045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800</a:t>
                      </a:r>
                    </a:p>
                  </p:txBody>
                </p:sp>
                <p:sp>
                  <p:nvSpPr>
                    <p:cNvPr id="135" name="ZoneTexte 134">
                      <a:extLst>
                        <a:ext uri="{FF2B5EF4-FFF2-40B4-BE49-F238E27FC236}">
                          <a16:creationId xmlns:a16="http://schemas.microsoft.com/office/drawing/2014/main" id="{4A41F7CE-9FDD-67D8-D07A-A7DB2498DB3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15840" y="368045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600</a:t>
                      </a:r>
                    </a:p>
                  </p:txBody>
                </p:sp>
              </p:grpSp>
              <p:cxnSp>
                <p:nvCxnSpPr>
                  <p:cNvPr id="50" name="Connecteur droit 49">
                    <a:extLst>
                      <a:ext uri="{FF2B5EF4-FFF2-40B4-BE49-F238E27FC236}">
                        <a16:creationId xmlns:a16="http://schemas.microsoft.com/office/drawing/2014/main" id="{524425C7-3D7A-1482-3CD3-3DDE077B9E97}"/>
                      </a:ext>
                    </a:extLst>
                  </p:cNvPr>
                  <p:cNvCxnSpPr/>
                  <p:nvPr/>
                </p:nvCxnSpPr>
                <p:spPr>
                  <a:xfrm>
                    <a:off x="294132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Connecteur droit 50">
                    <a:extLst>
                      <a:ext uri="{FF2B5EF4-FFF2-40B4-BE49-F238E27FC236}">
                        <a16:creationId xmlns:a16="http://schemas.microsoft.com/office/drawing/2014/main" id="{8E1D96EE-4F51-A5DB-AD58-A7B81142F944}"/>
                      </a:ext>
                    </a:extLst>
                  </p:cNvPr>
                  <p:cNvCxnSpPr/>
                  <p:nvPr/>
                </p:nvCxnSpPr>
                <p:spPr>
                  <a:xfrm>
                    <a:off x="302514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necteur droit 51">
                    <a:extLst>
                      <a:ext uri="{FF2B5EF4-FFF2-40B4-BE49-F238E27FC236}">
                        <a16:creationId xmlns:a16="http://schemas.microsoft.com/office/drawing/2014/main" id="{63BC2E84-D621-E181-F6AE-7233222C292F}"/>
                      </a:ext>
                    </a:extLst>
                  </p:cNvPr>
                  <p:cNvCxnSpPr/>
                  <p:nvPr/>
                </p:nvCxnSpPr>
                <p:spPr>
                  <a:xfrm>
                    <a:off x="310515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Connecteur droit 52">
                    <a:extLst>
                      <a:ext uri="{FF2B5EF4-FFF2-40B4-BE49-F238E27FC236}">
                        <a16:creationId xmlns:a16="http://schemas.microsoft.com/office/drawing/2014/main" id="{B9ABA2CB-3F68-E690-171B-5A7B0FF875D5}"/>
                      </a:ext>
                    </a:extLst>
                  </p:cNvPr>
                  <p:cNvCxnSpPr/>
                  <p:nvPr/>
                </p:nvCxnSpPr>
                <p:spPr>
                  <a:xfrm>
                    <a:off x="319659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Connecteur droit 53">
                    <a:extLst>
                      <a:ext uri="{FF2B5EF4-FFF2-40B4-BE49-F238E27FC236}">
                        <a16:creationId xmlns:a16="http://schemas.microsoft.com/office/drawing/2014/main" id="{DC6FCE3A-C9F4-EFD1-68CC-3F6BCC2C379E}"/>
                      </a:ext>
                    </a:extLst>
                  </p:cNvPr>
                  <p:cNvCxnSpPr/>
                  <p:nvPr/>
                </p:nvCxnSpPr>
                <p:spPr>
                  <a:xfrm>
                    <a:off x="254508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Connecteur droit 54">
                    <a:extLst>
                      <a:ext uri="{FF2B5EF4-FFF2-40B4-BE49-F238E27FC236}">
                        <a16:creationId xmlns:a16="http://schemas.microsoft.com/office/drawing/2014/main" id="{60B535D3-8F88-A7EA-A208-EABC1951E767}"/>
                      </a:ext>
                    </a:extLst>
                  </p:cNvPr>
                  <p:cNvCxnSpPr/>
                  <p:nvPr/>
                </p:nvCxnSpPr>
                <p:spPr>
                  <a:xfrm>
                    <a:off x="353187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necteur droit 55">
                    <a:extLst>
                      <a:ext uri="{FF2B5EF4-FFF2-40B4-BE49-F238E27FC236}">
                        <a16:creationId xmlns:a16="http://schemas.microsoft.com/office/drawing/2014/main" id="{9446395C-BBA5-C5AF-8337-8A1B48B30F62}"/>
                      </a:ext>
                    </a:extLst>
                  </p:cNvPr>
                  <p:cNvCxnSpPr/>
                  <p:nvPr/>
                </p:nvCxnSpPr>
                <p:spPr>
                  <a:xfrm>
                    <a:off x="269748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cteur droit 56">
                    <a:extLst>
                      <a:ext uri="{FF2B5EF4-FFF2-40B4-BE49-F238E27FC236}">
                        <a16:creationId xmlns:a16="http://schemas.microsoft.com/office/drawing/2014/main" id="{2B643737-E380-08B7-AB1A-BC16CA0B2E32}"/>
                      </a:ext>
                    </a:extLst>
                  </p:cNvPr>
                  <p:cNvCxnSpPr/>
                  <p:nvPr/>
                </p:nvCxnSpPr>
                <p:spPr>
                  <a:xfrm>
                    <a:off x="278892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Connecteur droit 57">
                    <a:extLst>
                      <a:ext uri="{FF2B5EF4-FFF2-40B4-BE49-F238E27FC236}">
                        <a16:creationId xmlns:a16="http://schemas.microsoft.com/office/drawing/2014/main" id="{9F32BAC2-F5D0-7461-F7E8-AF2446374ABD}"/>
                      </a:ext>
                    </a:extLst>
                  </p:cNvPr>
                  <p:cNvCxnSpPr/>
                  <p:nvPr/>
                </p:nvCxnSpPr>
                <p:spPr>
                  <a:xfrm>
                    <a:off x="2861310" y="352675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Connecteur droit 58">
                    <a:extLst>
                      <a:ext uri="{FF2B5EF4-FFF2-40B4-BE49-F238E27FC236}">
                        <a16:creationId xmlns:a16="http://schemas.microsoft.com/office/drawing/2014/main" id="{AB90F6B6-6FC1-56A0-D833-09855F18BA79}"/>
                      </a:ext>
                    </a:extLst>
                  </p:cNvPr>
                  <p:cNvCxnSpPr/>
                  <p:nvPr/>
                </p:nvCxnSpPr>
                <p:spPr>
                  <a:xfrm>
                    <a:off x="376809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Connecteur droit 59">
                    <a:extLst>
                      <a:ext uri="{FF2B5EF4-FFF2-40B4-BE49-F238E27FC236}">
                        <a16:creationId xmlns:a16="http://schemas.microsoft.com/office/drawing/2014/main" id="{933A21F7-D19F-3D79-2664-43BA4F9DD8A3}"/>
                      </a:ext>
                    </a:extLst>
                  </p:cNvPr>
                  <p:cNvCxnSpPr/>
                  <p:nvPr/>
                </p:nvCxnSpPr>
                <p:spPr>
                  <a:xfrm>
                    <a:off x="385191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Connecteur droit 60">
                    <a:extLst>
                      <a:ext uri="{FF2B5EF4-FFF2-40B4-BE49-F238E27FC236}">
                        <a16:creationId xmlns:a16="http://schemas.microsoft.com/office/drawing/2014/main" id="{FC0DE18A-4309-57E8-AC49-04E858D78000}"/>
                      </a:ext>
                    </a:extLst>
                  </p:cNvPr>
                  <p:cNvCxnSpPr/>
                  <p:nvPr/>
                </p:nvCxnSpPr>
                <p:spPr>
                  <a:xfrm>
                    <a:off x="39319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necteur droit 61">
                    <a:extLst>
                      <a:ext uri="{FF2B5EF4-FFF2-40B4-BE49-F238E27FC236}">
                        <a16:creationId xmlns:a16="http://schemas.microsoft.com/office/drawing/2014/main" id="{AA3C9292-AE8F-61AB-4529-D14B6D474C7F}"/>
                      </a:ext>
                    </a:extLst>
                  </p:cNvPr>
                  <p:cNvCxnSpPr/>
                  <p:nvPr/>
                </p:nvCxnSpPr>
                <p:spPr>
                  <a:xfrm>
                    <a:off x="402336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necteur droit 62">
                    <a:extLst>
                      <a:ext uri="{FF2B5EF4-FFF2-40B4-BE49-F238E27FC236}">
                        <a16:creationId xmlns:a16="http://schemas.microsoft.com/office/drawing/2014/main" id="{8D5E6DE5-9C14-166C-A426-57B9B48698B1}"/>
                      </a:ext>
                    </a:extLst>
                  </p:cNvPr>
                  <p:cNvCxnSpPr/>
                  <p:nvPr/>
                </p:nvCxnSpPr>
                <p:spPr>
                  <a:xfrm>
                    <a:off x="337185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Connecteur droit 63">
                    <a:extLst>
                      <a:ext uri="{FF2B5EF4-FFF2-40B4-BE49-F238E27FC236}">
                        <a16:creationId xmlns:a16="http://schemas.microsoft.com/office/drawing/2014/main" id="{AED8049D-B1BE-10C7-C9CD-7E40290F408C}"/>
                      </a:ext>
                    </a:extLst>
                  </p:cNvPr>
                  <p:cNvCxnSpPr/>
                  <p:nvPr/>
                </p:nvCxnSpPr>
                <p:spPr>
                  <a:xfrm>
                    <a:off x="344424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Connecteur droit 64">
                    <a:extLst>
                      <a:ext uri="{FF2B5EF4-FFF2-40B4-BE49-F238E27FC236}">
                        <a16:creationId xmlns:a16="http://schemas.microsoft.com/office/drawing/2014/main" id="{D6E4997C-DBC0-834B-A811-2908CE7A5C5B}"/>
                      </a:ext>
                    </a:extLst>
                  </p:cNvPr>
                  <p:cNvCxnSpPr/>
                  <p:nvPr/>
                </p:nvCxnSpPr>
                <p:spPr>
                  <a:xfrm>
                    <a:off x="2620732" y="3321438"/>
                    <a:ext cx="0" cy="395462"/>
                  </a:xfrm>
                  <a:prstGeom prst="line">
                    <a:avLst/>
                  </a:prstGeom>
                  <a:ln w="28575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Connecteur droit 65">
                    <a:extLst>
                      <a:ext uri="{FF2B5EF4-FFF2-40B4-BE49-F238E27FC236}">
                        <a16:creationId xmlns:a16="http://schemas.microsoft.com/office/drawing/2014/main" id="{53F6C67A-25F4-3C47-D4CA-F435FD15BB9F}"/>
                      </a:ext>
                    </a:extLst>
                  </p:cNvPr>
                  <p:cNvCxnSpPr/>
                  <p:nvPr/>
                </p:nvCxnSpPr>
                <p:spPr>
                  <a:xfrm>
                    <a:off x="361569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66">
                    <a:extLst>
                      <a:ext uri="{FF2B5EF4-FFF2-40B4-BE49-F238E27FC236}">
                        <a16:creationId xmlns:a16="http://schemas.microsoft.com/office/drawing/2014/main" id="{6626A0F3-931C-E43C-FAB8-F4D2EC9F55B2}"/>
                      </a:ext>
                    </a:extLst>
                  </p:cNvPr>
                  <p:cNvCxnSpPr/>
                  <p:nvPr/>
                </p:nvCxnSpPr>
                <p:spPr>
                  <a:xfrm>
                    <a:off x="3688080" y="351913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Connecteur droit 67">
                    <a:extLst>
                      <a:ext uri="{FF2B5EF4-FFF2-40B4-BE49-F238E27FC236}">
                        <a16:creationId xmlns:a16="http://schemas.microsoft.com/office/drawing/2014/main" id="{F8F3DDC1-48E5-FCF6-44A3-2C605C7EB6A0}"/>
                      </a:ext>
                    </a:extLst>
                  </p:cNvPr>
                  <p:cNvCxnSpPr/>
                  <p:nvPr/>
                </p:nvCxnSpPr>
                <p:spPr>
                  <a:xfrm>
                    <a:off x="459105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onnecteur droit 68">
                    <a:extLst>
                      <a:ext uri="{FF2B5EF4-FFF2-40B4-BE49-F238E27FC236}">
                        <a16:creationId xmlns:a16="http://schemas.microsoft.com/office/drawing/2014/main" id="{98163B25-6B8A-E64C-1803-893B08C19E63}"/>
                      </a:ext>
                    </a:extLst>
                  </p:cNvPr>
                  <p:cNvCxnSpPr/>
                  <p:nvPr/>
                </p:nvCxnSpPr>
                <p:spPr>
                  <a:xfrm>
                    <a:off x="467487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necteur droit 69">
                    <a:extLst>
                      <a:ext uri="{FF2B5EF4-FFF2-40B4-BE49-F238E27FC236}">
                        <a16:creationId xmlns:a16="http://schemas.microsoft.com/office/drawing/2014/main" id="{7B59DCBB-E46A-CCE6-81CD-F8E97E95A39C}"/>
                      </a:ext>
                    </a:extLst>
                  </p:cNvPr>
                  <p:cNvCxnSpPr/>
                  <p:nvPr/>
                </p:nvCxnSpPr>
                <p:spPr>
                  <a:xfrm>
                    <a:off x="475488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Connecteur droit 70">
                    <a:extLst>
                      <a:ext uri="{FF2B5EF4-FFF2-40B4-BE49-F238E27FC236}">
                        <a16:creationId xmlns:a16="http://schemas.microsoft.com/office/drawing/2014/main" id="{3797545E-9958-9031-1515-1424020E82E9}"/>
                      </a:ext>
                    </a:extLst>
                  </p:cNvPr>
                  <p:cNvCxnSpPr/>
                  <p:nvPr/>
                </p:nvCxnSpPr>
                <p:spPr>
                  <a:xfrm>
                    <a:off x="484632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Connecteur droit 71">
                    <a:extLst>
                      <a:ext uri="{FF2B5EF4-FFF2-40B4-BE49-F238E27FC236}">
                        <a16:creationId xmlns:a16="http://schemas.microsoft.com/office/drawing/2014/main" id="{71014FF2-3F7E-6BCB-3102-976AB6C4B878}"/>
                      </a:ext>
                    </a:extLst>
                  </p:cNvPr>
                  <p:cNvCxnSpPr/>
                  <p:nvPr/>
                </p:nvCxnSpPr>
                <p:spPr>
                  <a:xfrm>
                    <a:off x="419481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Connecteur droit 72">
                    <a:extLst>
                      <a:ext uri="{FF2B5EF4-FFF2-40B4-BE49-F238E27FC236}">
                        <a16:creationId xmlns:a16="http://schemas.microsoft.com/office/drawing/2014/main" id="{A70B9C69-B50C-6B15-8ED5-AA9A6B07632A}"/>
                      </a:ext>
                    </a:extLst>
                  </p:cNvPr>
                  <p:cNvCxnSpPr/>
                  <p:nvPr/>
                </p:nvCxnSpPr>
                <p:spPr>
                  <a:xfrm>
                    <a:off x="4267200" y="35381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Connecteur droit 73">
                    <a:extLst>
                      <a:ext uri="{FF2B5EF4-FFF2-40B4-BE49-F238E27FC236}">
                        <a16:creationId xmlns:a16="http://schemas.microsoft.com/office/drawing/2014/main" id="{3DB84DF7-063D-135A-680A-37256E73DDEE}"/>
                      </a:ext>
                    </a:extLst>
                  </p:cNvPr>
                  <p:cNvCxnSpPr/>
                  <p:nvPr/>
                </p:nvCxnSpPr>
                <p:spPr>
                  <a:xfrm>
                    <a:off x="434721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Connecteur droit 74">
                    <a:extLst>
                      <a:ext uri="{FF2B5EF4-FFF2-40B4-BE49-F238E27FC236}">
                        <a16:creationId xmlns:a16="http://schemas.microsoft.com/office/drawing/2014/main" id="{AB749AEF-9E8F-62BA-0B85-0EA9E175BE25}"/>
                      </a:ext>
                    </a:extLst>
                  </p:cNvPr>
                  <p:cNvCxnSpPr/>
                  <p:nvPr/>
                </p:nvCxnSpPr>
                <p:spPr>
                  <a:xfrm>
                    <a:off x="443865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Connecteur droit 75">
                    <a:extLst>
                      <a:ext uri="{FF2B5EF4-FFF2-40B4-BE49-F238E27FC236}">
                        <a16:creationId xmlns:a16="http://schemas.microsoft.com/office/drawing/2014/main" id="{743429F9-1126-1707-0B30-6BE42895219A}"/>
                      </a:ext>
                    </a:extLst>
                  </p:cNvPr>
                  <p:cNvCxnSpPr/>
                  <p:nvPr/>
                </p:nvCxnSpPr>
                <p:spPr>
                  <a:xfrm>
                    <a:off x="4511040" y="353056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Connecteur droit 76">
                    <a:extLst>
                      <a:ext uri="{FF2B5EF4-FFF2-40B4-BE49-F238E27FC236}">
                        <a16:creationId xmlns:a16="http://schemas.microsoft.com/office/drawing/2014/main" id="{C67C011A-3FB4-7F0D-38F1-5FECF1678864}"/>
                      </a:ext>
                    </a:extLst>
                  </p:cNvPr>
                  <p:cNvCxnSpPr/>
                  <p:nvPr/>
                </p:nvCxnSpPr>
                <p:spPr>
                  <a:xfrm>
                    <a:off x="547116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Connecteur droit 77">
                    <a:extLst>
                      <a:ext uri="{FF2B5EF4-FFF2-40B4-BE49-F238E27FC236}">
                        <a16:creationId xmlns:a16="http://schemas.microsoft.com/office/drawing/2014/main" id="{F2EA79D4-84B6-85B8-D9E0-3920006AB156}"/>
                      </a:ext>
                    </a:extLst>
                  </p:cNvPr>
                  <p:cNvCxnSpPr/>
                  <p:nvPr/>
                </p:nvCxnSpPr>
                <p:spPr>
                  <a:xfrm>
                    <a:off x="555498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Connecteur droit 78">
                    <a:extLst>
                      <a:ext uri="{FF2B5EF4-FFF2-40B4-BE49-F238E27FC236}">
                        <a16:creationId xmlns:a16="http://schemas.microsoft.com/office/drawing/2014/main" id="{7F29BE25-5DAB-0987-8599-9CAF71E58310}"/>
                      </a:ext>
                    </a:extLst>
                  </p:cNvPr>
                  <p:cNvCxnSpPr/>
                  <p:nvPr/>
                </p:nvCxnSpPr>
                <p:spPr>
                  <a:xfrm>
                    <a:off x="5384619" y="3317627"/>
                    <a:ext cx="0" cy="395462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Connecteur droit 79">
                    <a:extLst>
                      <a:ext uri="{FF2B5EF4-FFF2-40B4-BE49-F238E27FC236}">
                        <a16:creationId xmlns:a16="http://schemas.microsoft.com/office/drawing/2014/main" id="{21E3DA36-F4D3-8B5F-4DB4-B445E3F6EDD4}"/>
                      </a:ext>
                    </a:extLst>
                  </p:cNvPr>
                  <p:cNvCxnSpPr/>
                  <p:nvPr/>
                </p:nvCxnSpPr>
                <p:spPr>
                  <a:xfrm>
                    <a:off x="5726430" y="35000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Connecteur droit 80">
                    <a:extLst>
                      <a:ext uri="{FF2B5EF4-FFF2-40B4-BE49-F238E27FC236}">
                        <a16:creationId xmlns:a16="http://schemas.microsoft.com/office/drawing/2014/main" id="{F51B2BCD-4F1D-7177-B61E-FF1CB93D7EFB}"/>
                      </a:ext>
                    </a:extLst>
                  </p:cNvPr>
                  <p:cNvCxnSpPr/>
                  <p:nvPr/>
                </p:nvCxnSpPr>
                <p:spPr>
                  <a:xfrm>
                    <a:off x="50749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Connecteur droit 81">
                    <a:extLst>
                      <a:ext uri="{FF2B5EF4-FFF2-40B4-BE49-F238E27FC236}">
                        <a16:creationId xmlns:a16="http://schemas.microsoft.com/office/drawing/2014/main" id="{A7CE330F-7BAD-F232-7643-CDAFFFFC2D9E}"/>
                      </a:ext>
                    </a:extLst>
                  </p:cNvPr>
                  <p:cNvCxnSpPr/>
                  <p:nvPr/>
                </p:nvCxnSpPr>
                <p:spPr>
                  <a:xfrm>
                    <a:off x="514731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Connecteur droit 82">
                    <a:extLst>
                      <a:ext uri="{FF2B5EF4-FFF2-40B4-BE49-F238E27FC236}">
                        <a16:creationId xmlns:a16="http://schemas.microsoft.com/office/drawing/2014/main" id="{66A56143-AB41-F47E-3CA6-C76B28C65758}"/>
                      </a:ext>
                    </a:extLst>
                  </p:cNvPr>
                  <p:cNvCxnSpPr/>
                  <p:nvPr/>
                </p:nvCxnSpPr>
                <p:spPr>
                  <a:xfrm>
                    <a:off x="522732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Connecteur droit 83">
                    <a:extLst>
                      <a:ext uri="{FF2B5EF4-FFF2-40B4-BE49-F238E27FC236}">
                        <a16:creationId xmlns:a16="http://schemas.microsoft.com/office/drawing/2014/main" id="{FDF75E16-2090-3EF1-DBE6-3CF6B34540A0}"/>
                      </a:ext>
                    </a:extLst>
                  </p:cNvPr>
                  <p:cNvCxnSpPr/>
                  <p:nvPr/>
                </p:nvCxnSpPr>
                <p:spPr>
                  <a:xfrm>
                    <a:off x="531876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Connecteur droit 84">
                    <a:extLst>
                      <a:ext uri="{FF2B5EF4-FFF2-40B4-BE49-F238E27FC236}">
                        <a16:creationId xmlns:a16="http://schemas.microsoft.com/office/drawing/2014/main" id="{D23EEEA1-DBB0-A52A-5DA9-FFD6D36CF0C9}"/>
                      </a:ext>
                    </a:extLst>
                  </p:cNvPr>
                  <p:cNvCxnSpPr/>
                  <p:nvPr/>
                </p:nvCxnSpPr>
                <p:spPr>
                  <a:xfrm>
                    <a:off x="5641520" y="3507699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Connecteur droit 85">
                    <a:extLst>
                      <a:ext uri="{FF2B5EF4-FFF2-40B4-BE49-F238E27FC236}">
                        <a16:creationId xmlns:a16="http://schemas.microsoft.com/office/drawing/2014/main" id="{4CA2B888-C807-B707-D361-88128386B3DD}"/>
                      </a:ext>
                    </a:extLst>
                  </p:cNvPr>
                  <p:cNvCxnSpPr/>
                  <p:nvPr/>
                </p:nvCxnSpPr>
                <p:spPr>
                  <a:xfrm>
                    <a:off x="6309360" y="35000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" name="Connecteur droit 86">
                    <a:extLst>
                      <a:ext uri="{FF2B5EF4-FFF2-40B4-BE49-F238E27FC236}">
                        <a16:creationId xmlns:a16="http://schemas.microsoft.com/office/drawing/2014/main" id="{FC71D482-4ABE-01B5-D06A-3ED331CAB929}"/>
                      </a:ext>
                    </a:extLst>
                  </p:cNvPr>
                  <p:cNvCxnSpPr/>
                  <p:nvPr/>
                </p:nvCxnSpPr>
                <p:spPr>
                  <a:xfrm>
                    <a:off x="639318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" name="Connecteur droit 87">
                    <a:extLst>
                      <a:ext uri="{FF2B5EF4-FFF2-40B4-BE49-F238E27FC236}">
                        <a16:creationId xmlns:a16="http://schemas.microsoft.com/office/drawing/2014/main" id="{83A5B956-D3CF-EABD-25DC-31759DC2AB74}"/>
                      </a:ext>
                    </a:extLst>
                  </p:cNvPr>
                  <p:cNvCxnSpPr/>
                  <p:nvPr/>
                </p:nvCxnSpPr>
                <p:spPr>
                  <a:xfrm>
                    <a:off x="6473190" y="34924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Connecteur droit 88">
                    <a:extLst>
                      <a:ext uri="{FF2B5EF4-FFF2-40B4-BE49-F238E27FC236}">
                        <a16:creationId xmlns:a16="http://schemas.microsoft.com/office/drawing/2014/main" id="{D2A89458-DE59-AF8B-AABB-A61068698CB6}"/>
                      </a:ext>
                    </a:extLst>
                  </p:cNvPr>
                  <p:cNvCxnSpPr/>
                  <p:nvPr/>
                </p:nvCxnSpPr>
                <p:spPr>
                  <a:xfrm>
                    <a:off x="6564630" y="34924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Connecteur droit 89">
                    <a:extLst>
                      <a:ext uri="{FF2B5EF4-FFF2-40B4-BE49-F238E27FC236}">
                        <a16:creationId xmlns:a16="http://schemas.microsoft.com/office/drawing/2014/main" id="{C20B7150-4719-74B4-9528-364475096F06}"/>
                      </a:ext>
                    </a:extLst>
                  </p:cNvPr>
                  <p:cNvCxnSpPr/>
                  <p:nvPr/>
                </p:nvCxnSpPr>
                <p:spPr>
                  <a:xfrm>
                    <a:off x="591312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Connecteur droit 90">
                    <a:extLst>
                      <a:ext uri="{FF2B5EF4-FFF2-40B4-BE49-F238E27FC236}">
                        <a16:creationId xmlns:a16="http://schemas.microsoft.com/office/drawing/2014/main" id="{22A69EED-08C6-8A20-0B1A-39F78FD04DD7}"/>
                      </a:ext>
                    </a:extLst>
                  </p:cNvPr>
                  <p:cNvCxnSpPr/>
                  <p:nvPr/>
                </p:nvCxnSpPr>
                <p:spPr>
                  <a:xfrm>
                    <a:off x="598551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Connecteur droit 91">
                    <a:extLst>
                      <a:ext uri="{FF2B5EF4-FFF2-40B4-BE49-F238E27FC236}">
                        <a16:creationId xmlns:a16="http://schemas.microsoft.com/office/drawing/2014/main" id="{84205AE8-F90F-8AFA-340D-8EBF7CFFB93B}"/>
                      </a:ext>
                    </a:extLst>
                  </p:cNvPr>
                  <p:cNvCxnSpPr/>
                  <p:nvPr/>
                </p:nvCxnSpPr>
                <p:spPr>
                  <a:xfrm>
                    <a:off x="6065520" y="34962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Connecteur droit 92">
                    <a:extLst>
                      <a:ext uri="{FF2B5EF4-FFF2-40B4-BE49-F238E27FC236}">
                        <a16:creationId xmlns:a16="http://schemas.microsoft.com/office/drawing/2014/main" id="{4BF89082-77E6-42A5-11F7-B1638DC7C95F}"/>
                      </a:ext>
                    </a:extLst>
                  </p:cNvPr>
                  <p:cNvCxnSpPr/>
                  <p:nvPr/>
                </p:nvCxnSpPr>
                <p:spPr>
                  <a:xfrm>
                    <a:off x="6156960" y="34962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Connecteur droit 93">
                    <a:extLst>
                      <a:ext uri="{FF2B5EF4-FFF2-40B4-BE49-F238E27FC236}">
                        <a16:creationId xmlns:a16="http://schemas.microsoft.com/office/drawing/2014/main" id="{088C9CAF-ED06-1DAA-7288-DF874C67B5E7}"/>
                      </a:ext>
                    </a:extLst>
                  </p:cNvPr>
                  <p:cNvCxnSpPr/>
                  <p:nvPr/>
                </p:nvCxnSpPr>
                <p:spPr>
                  <a:xfrm>
                    <a:off x="6229350" y="350008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Connecteur droit 94">
                    <a:extLst>
                      <a:ext uri="{FF2B5EF4-FFF2-40B4-BE49-F238E27FC236}">
                        <a16:creationId xmlns:a16="http://schemas.microsoft.com/office/drawing/2014/main" id="{5FC00D43-B499-B0AF-0306-25E805770F1D}"/>
                      </a:ext>
                    </a:extLst>
                  </p:cNvPr>
                  <p:cNvCxnSpPr/>
                  <p:nvPr/>
                </p:nvCxnSpPr>
                <p:spPr>
                  <a:xfrm>
                    <a:off x="71323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Connecteur droit 95">
                    <a:extLst>
                      <a:ext uri="{FF2B5EF4-FFF2-40B4-BE49-F238E27FC236}">
                        <a16:creationId xmlns:a16="http://schemas.microsoft.com/office/drawing/2014/main" id="{FF55AB80-3E0A-D9B1-2335-9AE85A062C60}"/>
                      </a:ext>
                    </a:extLst>
                  </p:cNvPr>
                  <p:cNvCxnSpPr/>
                  <p:nvPr/>
                </p:nvCxnSpPr>
                <p:spPr>
                  <a:xfrm>
                    <a:off x="721614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Connecteur droit 96">
                    <a:extLst>
                      <a:ext uri="{FF2B5EF4-FFF2-40B4-BE49-F238E27FC236}">
                        <a16:creationId xmlns:a16="http://schemas.microsoft.com/office/drawing/2014/main" id="{48548127-086E-5B90-4F94-24CA1E4D6B76}"/>
                      </a:ext>
                    </a:extLst>
                  </p:cNvPr>
                  <p:cNvCxnSpPr/>
                  <p:nvPr/>
                </p:nvCxnSpPr>
                <p:spPr>
                  <a:xfrm>
                    <a:off x="729615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Connecteur droit 97">
                    <a:extLst>
                      <a:ext uri="{FF2B5EF4-FFF2-40B4-BE49-F238E27FC236}">
                        <a16:creationId xmlns:a16="http://schemas.microsoft.com/office/drawing/2014/main" id="{52D88EB7-0A4C-AE03-643A-BBE3CB06001F}"/>
                      </a:ext>
                    </a:extLst>
                  </p:cNvPr>
                  <p:cNvCxnSpPr/>
                  <p:nvPr/>
                </p:nvCxnSpPr>
                <p:spPr>
                  <a:xfrm>
                    <a:off x="738759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Connecteur droit 98">
                    <a:extLst>
                      <a:ext uri="{FF2B5EF4-FFF2-40B4-BE49-F238E27FC236}">
                        <a16:creationId xmlns:a16="http://schemas.microsoft.com/office/drawing/2014/main" id="{ABF4A5FF-E01F-AD72-A2A8-C6460C214E69}"/>
                      </a:ext>
                    </a:extLst>
                  </p:cNvPr>
                  <p:cNvCxnSpPr/>
                  <p:nvPr/>
                </p:nvCxnSpPr>
                <p:spPr>
                  <a:xfrm>
                    <a:off x="673608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Connecteur droit 99">
                    <a:extLst>
                      <a:ext uri="{FF2B5EF4-FFF2-40B4-BE49-F238E27FC236}">
                        <a16:creationId xmlns:a16="http://schemas.microsoft.com/office/drawing/2014/main" id="{92DE2F1C-E0EF-1BC7-9E30-A01D22CEFDFC}"/>
                      </a:ext>
                    </a:extLst>
                  </p:cNvPr>
                  <p:cNvCxnSpPr/>
                  <p:nvPr/>
                </p:nvCxnSpPr>
                <p:spPr>
                  <a:xfrm>
                    <a:off x="680847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Connecteur droit 100">
                    <a:extLst>
                      <a:ext uri="{FF2B5EF4-FFF2-40B4-BE49-F238E27FC236}">
                        <a16:creationId xmlns:a16="http://schemas.microsoft.com/office/drawing/2014/main" id="{D638CF38-801C-6CAE-CFCD-5CBBDB0926E5}"/>
                      </a:ext>
                    </a:extLst>
                  </p:cNvPr>
                  <p:cNvCxnSpPr/>
                  <p:nvPr/>
                </p:nvCxnSpPr>
                <p:spPr>
                  <a:xfrm>
                    <a:off x="688848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Connecteur droit 101">
                    <a:extLst>
                      <a:ext uri="{FF2B5EF4-FFF2-40B4-BE49-F238E27FC236}">
                        <a16:creationId xmlns:a16="http://schemas.microsoft.com/office/drawing/2014/main" id="{8DE63AF0-75AA-8A32-0977-8EB851A7C39D}"/>
                      </a:ext>
                    </a:extLst>
                  </p:cNvPr>
                  <p:cNvCxnSpPr/>
                  <p:nvPr/>
                </p:nvCxnSpPr>
                <p:spPr>
                  <a:xfrm>
                    <a:off x="697992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3" name="Connecteur droit 102">
                    <a:extLst>
                      <a:ext uri="{FF2B5EF4-FFF2-40B4-BE49-F238E27FC236}">
                        <a16:creationId xmlns:a16="http://schemas.microsoft.com/office/drawing/2014/main" id="{FE301CB9-985B-B137-4DBF-7283FBD4D51C}"/>
                      </a:ext>
                    </a:extLst>
                  </p:cNvPr>
                  <p:cNvCxnSpPr/>
                  <p:nvPr/>
                </p:nvCxnSpPr>
                <p:spPr>
                  <a:xfrm>
                    <a:off x="7052310" y="351151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4" name="Connecteur droit 103">
                    <a:extLst>
                      <a:ext uri="{FF2B5EF4-FFF2-40B4-BE49-F238E27FC236}">
                        <a16:creationId xmlns:a16="http://schemas.microsoft.com/office/drawing/2014/main" id="{631C5437-7332-BFD2-CCF3-AC1AACA390A7}"/>
                      </a:ext>
                    </a:extLst>
                  </p:cNvPr>
                  <p:cNvCxnSpPr/>
                  <p:nvPr/>
                </p:nvCxnSpPr>
                <p:spPr>
                  <a:xfrm>
                    <a:off x="799338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5" name="Connecteur droit 104">
                    <a:extLst>
                      <a:ext uri="{FF2B5EF4-FFF2-40B4-BE49-F238E27FC236}">
                        <a16:creationId xmlns:a16="http://schemas.microsoft.com/office/drawing/2014/main" id="{4D73115B-D13F-E99E-92A9-8685CFD40AF5}"/>
                      </a:ext>
                    </a:extLst>
                  </p:cNvPr>
                  <p:cNvCxnSpPr/>
                  <p:nvPr/>
                </p:nvCxnSpPr>
                <p:spPr>
                  <a:xfrm>
                    <a:off x="807720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6" name="Connecteur droit 105">
                    <a:extLst>
                      <a:ext uri="{FF2B5EF4-FFF2-40B4-BE49-F238E27FC236}">
                        <a16:creationId xmlns:a16="http://schemas.microsoft.com/office/drawing/2014/main" id="{EC49E4C8-78AC-7C8A-A90C-346814B696FC}"/>
                      </a:ext>
                    </a:extLst>
                  </p:cNvPr>
                  <p:cNvCxnSpPr/>
                  <p:nvPr/>
                </p:nvCxnSpPr>
                <p:spPr>
                  <a:xfrm>
                    <a:off x="815721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" name="Connecteur droit 106">
                    <a:extLst>
                      <a:ext uri="{FF2B5EF4-FFF2-40B4-BE49-F238E27FC236}">
                        <a16:creationId xmlns:a16="http://schemas.microsoft.com/office/drawing/2014/main" id="{D0E046D0-8218-ACCF-DB21-14C8C4411E29}"/>
                      </a:ext>
                    </a:extLst>
                  </p:cNvPr>
                  <p:cNvCxnSpPr/>
                  <p:nvPr/>
                </p:nvCxnSpPr>
                <p:spPr>
                  <a:xfrm>
                    <a:off x="824865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" name="Connecteur droit 107">
                    <a:extLst>
                      <a:ext uri="{FF2B5EF4-FFF2-40B4-BE49-F238E27FC236}">
                        <a16:creationId xmlns:a16="http://schemas.microsoft.com/office/drawing/2014/main" id="{2033D6D1-2F74-7BAA-D5A9-802D3A6D43FD}"/>
                      </a:ext>
                    </a:extLst>
                  </p:cNvPr>
                  <p:cNvCxnSpPr/>
                  <p:nvPr/>
                </p:nvCxnSpPr>
                <p:spPr>
                  <a:xfrm>
                    <a:off x="759714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Connecteur droit 108">
                    <a:extLst>
                      <a:ext uri="{FF2B5EF4-FFF2-40B4-BE49-F238E27FC236}">
                        <a16:creationId xmlns:a16="http://schemas.microsoft.com/office/drawing/2014/main" id="{A22EC5C8-C722-B447-CE10-C32B0D22B903}"/>
                      </a:ext>
                    </a:extLst>
                  </p:cNvPr>
                  <p:cNvCxnSpPr/>
                  <p:nvPr/>
                </p:nvCxnSpPr>
                <p:spPr>
                  <a:xfrm>
                    <a:off x="766953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0" name="Connecteur droit 109">
                    <a:extLst>
                      <a:ext uri="{FF2B5EF4-FFF2-40B4-BE49-F238E27FC236}">
                        <a16:creationId xmlns:a16="http://schemas.microsoft.com/office/drawing/2014/main" id="{517EA8B1-F336-B7DB-49A0-392B1E53C1BC}"/>
                      </a:ext>
                    </a:extLst>
                  </p:cNvPr>
                  <p:cNvCxnSpPr/>
                  <p:nvPr/>
                </p:nvCxnSpPr>
                <p:spPr>
                  <a:xfrm>
                    <a:off x="774954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1" name="Connecteur droit 110">
                    <a:extLst>
                      <a:ext uri="{FF2B5EF4-FFF2-40B4-BE49-F238E27FC236}">
                        <a16:creationId xmlns:a16="http://schemas.microsoft.com/office/drawing/2014/main" id="{32C25A84-2025-AC41-5E23-0A7A32337790}"/>
                      </a:ext>
                    </a:extLst>
                  </p:cNvPr>
                  <p:cNvCxnSpPr/>
                  <p:nvPr/>
                </p:nvCxnSpPr>
                <p:spPr>
                  <a:xfrm>
                    <a:off x="784098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2" name="Connecteur droit 111">
                    <a:extLst>
                      <a:ext uri="{FF2B5EF4-FFF2-40B4-BE49-F238E27FC236}">
                        <a16:creationId xmlns:a16="http://schemas.microsoft.com/office/drawing/2014/main" id="{3BECD1C5-1119-E56E-C528-6562BE22BF18}"/>
                      </a:ext>
                    </a:extLst>
                  </p:cNvPr>
                  <p:cNvCxnSpPr/>
                  <p:nvPr/>
                </p:nvCxnSpPr>
                <p:spPr>
                  <a:xfrm>
                    <a:off x="8805996" y="3371523"/>
                    <a:ext cx="0" cy="359511"/>
                  </a:xfrm>
                  <a:prstGeom prst="line">
                    <a:avLst/>
                  </a:prstGeom>
                  <a:ln w="28575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" name="Connecteur droit 112">
                    <a:extLst>
                      <a:ext uri="{FF2B5EF4-FFF2-40B4-BE49-F238E27FC236}">
                        <a16:creationId xmlns:a16="http://schemas.microsoft.com/office/drawing/2014/main" id="{951EBCD8-6122-8D13-0C17-E0A39E1057B7}"/>
                      </a:ext>
                    </a:extLst>
                  </p:cNvPr>
                  <p:cNvCxnSpPr/>
                  <p:nvPr/>
                </p:nvCxnSpPr>
                <p:spPr>
                  <a:xfrm>
                    <a:off x="881634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" name="Connecteur droit 113">
                    <a:extLst>
                      <a:ext uri="{FF2B5EF4-FFF2-40B4-BE49-F238E27FC236}">
                        <a16:creationId xmlns:a16="http://schemas.microsoft.com/office/drawing/2014/main" id="{E36E7C55-316D-3F75-2293-A2D19326FD84}"/>
                      </a:ext>
                    </a:extLst>
                  </p:cNvPr>
                  <p:cNvCxnSpPr/>
                  <p:nvPr/>
                </p:nvCxnSpPr>
                <p:spPr>
                  <a:xfrm>
                    <a:off x="890016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5" name="Connecteur droit 114">
                    <a:extLst>
                      <a:ext uri="{FF2B5EF4-FFF2-40B4-BE49-F238E27FC236}">
                        <a16:creationId xmlns:a16="http://schemas.microsoft.com/office/drawing/2014/main" id="{702F0046-87BF-93BE-1D9D-4D3CE3E4BE6C}"/>
                      </a:ext>
                    </a:extLst>
                  </p:cNvPr>
                  <p:cNvCxnSpPr/>
                  <p:nvPr/>
                </p:nvCxnSpPr>
                <p:spPr>
                  <a:xfrm>
                    <a:off x="898017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" name="Connecteur droit 115">
                    <a:extLst>
                      <a:ext uri="{FF2B5EF4-FFF2-40B4-BE49-F238E27FC236}">
                        <a16:creationId xmlns:a16="http://schemas.microsoft.com/office/drawing/2014/main" id="{C02A4B03-16D2-5C7C-901C-4196DD37EE76}"/>
                      </a:ext>
                    </a:extLst>
                  </p:cNvPr>
                  <p:cNvCxnSpPr/>
                  <p:nvPr/>
                </p:nvCxnSpPr>
                <p:spPr>
                  <a:xfrm>
                    <a:off x="907161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7" name="Connecteur droit 116">
                    <a:extLst>
                      <a:ext uri="{FF2B5EF4-FFF2-40B4-BE49-F238E27FC236}">
                        <a16:creationId xmlns:a16="http://schemas.microsoft.com/office/drawing/2014/main" id="{972A3518-FFEC-121E-154C-4CA50BF4F6E8}"/>
                      </a:ext>
                    </a:extLst>
                  </p:cNvPr>
                  <p:cNvCxnSpPr/>
                  <p:nvPr/>
                </p:nvCxnSpPr>
                <p:spPr>
                  <a:xfrm>
                    <a:off x="842010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8" name="Connecteur droit 117">
                    <a:extLst>
                      <a:ext uri="{FF2B5EF4-FFF2-40B4-BE49-F238E27FC236}">
                        <a16:creationId xmlns:a16="http://schemas.microsoft.com/office/drawing/2014/main" id="{9EAAAF35-3550-C9EA-7A5B-71602C63665E}"/>
                      </a:ext>
                    </a:extLst>
                  </p:cNvPr>
                  <p:cNvCxnSpPr/>
                  <p:nvPr/>
                </p:nvCxnSpPr>
                <p:spPr>
                  <a:xfrm>
                    <a:off x="849249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" name="Connecteur droit 118">
                    <a:extLst>
                      <a:ext uri="{FF2B5EF4-FFF2-40B4-BE49-F238E27FC236}">
                        <a16:creationId xmlns:a16="http://schemas.microsoft.com/office/drawing/2014/main" id="{CA15F24C-E91C-1FBA-7575-43DD21EB6E72}"/>
                      </a:ext>
                    </a:extLst>
                  </p:cNvPr>
                  <p:cNvCxnSpPr/>
                  <p:nvPr/>
                </p:nvCxnSpPr>
                <p:spPr>
                  <a:xfrm>
                    <a:off x="857250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" name="Connecteur droit 119">
                    <a:extLst>
                      <a:ext uri="{FF2B5EF4-FFF2-40B4-BE49-F238E27FC236}">
                        <a16:creationId xmlns:a16="http://schemas.microsoft.com/office/drawing/2014/main" id="{D0BE788B-7DA9-CFC4-6526-52BA6C1A319E}"/>
                      </a:ext>
                    </a:extLst>
                  </p:cNvPr>
                  <p:cNvCxnSpPr/>
                  <p:nvPr/>
                </p:nvCxnSpPr>
                <p:spPr>
                  <a:xfrm>
                    <a:off x="866394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Connecteur droit 120">
                    <a:extLst>
                      <a:ext uri="{FF2B5EF4-FFF2-40B4-BE49-F238E27FC236}">
                        <a16:creationId xmlns:a16="http://schemas.microsoft.com/office/drawing/2014/main" id="{0D98F6A2-9527-E953-8B5E-27535B0C53CB}"/>
                      </a:ext>
                    </a:extLst>
                  </p:cNvPr>
                  <p:cNvCxnSpPr/>
                  <p:nvPr/>
                </p:nvCxnSpPr>
                <p:spPr>
                  <a:xfrm>
                    <a:off x="8736330" y="352675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6" name="Rectangle : coins arrondis 45">
                  <a:extLst>
                    <a:ext uri="{FF2B5EF4-FFF2-40B4-BE49-F238E27FC236}">
                      <a16:creationId xmlns:a16="http://schemas.microsoft.com/office/drawing/2014/main" id="{226E9A3A-E03D-A882-44C1-6F7A811EC284}"/>
                    </a:ext>
                  </a:extLst>
                </p:cNvPr>
                <p:cNvSpPr/>
                <p:nvPr/>
              </p:nvSpPr>
              <p:spPr>
                <a:xfrm>
                  <a:off x="2403566" y="3657600"/>
                  <a:ext cx="659125" cy="428029"/>
                </a:xfrm>
                <a:prstGeom prst="round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accent1"/>
                      </a:solidFill>
                    </a:rPr>
                    <a:t>120</a:t>
                  </a:r>
                  <a:endParaRPr lang="fr-MA" sz="2200" b="1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47" name="Rectangle : coins arrondis 46">
                  <a:extLst>
                    <a:ext uri="{FF2B5EF4-FFF2-40B4-BE49-F238E27FC236}">
                      <a16:creationId xmlns:a16="http://schemas.microsoft.com/office/drawing/2014/main" id="{085CD953-FB6C-15CF-EEAD-EF52401D060D}"/>
                    </a:ext>
                  </a:extLst>
                </p:cNvPr>
                <p:cNvSpPr/>
                <p:nvPr/>
              </p:nvSpPr>
              <p:spPr>
                <a:xfrm>
                  <a:off x="5152209" y="3661410"/>
                  <a:ext cx="659125" cy="428029"/>
                </a:xfrm>
                <a:prstGeom prst="roundRect">
                  <a:avLst/>
                </a:prstGeom>
                <a:no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600" dirty="0">
                      <a:solidFill>
                        <a:schemeClr val="accent1"/>
                      </a:solidFill>
                    </a:rPr>
                    <a:t>…….</a:t>
                  </a:r>
                </a:p>
              </p:txBody>
            </p:sp>
            <p:sp>
              <p:nvSpPr>
                <p:cNvPr id="48" name="Rectangle : coins arrondis 47">
                  <a:extLst>
                    <a:ext uri="{FF2B5EF4-FFF2-40B4-BE49-F238E27FC236}">
                      <a16:creationId xmlns:a16="http://schemas.microsoft.com/office/drawing/2014/main" id="{B24E9A53-52EB-8E3C-1CC2-447A595D3535}"/>
                    </a:ext>
                  </a:extLst>
                </p:cNvPr>
                <p:cNvSpPr/>
                <p:nvPr/>
              </p:nvSpPr>
              <p:spPr>
                <a:xfrm>
                  <a:off x="8562156" y="3708760"/>
                  <a:ext cx="659125" cy="428029"/>
                </a:xfrm>
                <a:prstGeom prst="roundRect">
                  <a:avLst/>
                </a:prstGeom>
                <a:noFill/>
                <a:ln w="1905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600" dirty="0">
                      <a:solidFill>
                        <a:schemeClr val="accent1"/>
                      </a:solidFill>
                    </a:rPr>
                    <a:t>…….</a:t>
                  </a:r>
                </a:p>
              </p:txBody>
            </p:sp>
          </p:grp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6EEC57EF-E9EA-90CF-62AF-32D2CDA3FCF9}"/>
                  </a:ext>
                </a:extLst>
              </p:cNvPr>
              <p:cNvSpPr txBox="1"/>
              <p:nvPr/>
            </p:nvSpPr>
            <p:spPr>
              <a:xfrm>
                <a:off x="4229095" y="280035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860</a:t>
                </a:r>
              </a:p>
            </p:txBody>
          </p: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0CDF8731-BF51-377D-45ED-2FBBC31F62E8}"/>
                  </a:ext>
                </a:extLst>
              </p:cNvPr>
              <p:cNvSpPr txBox="1"/>
              <p:nvPr/>
            </p:nvSpPr>
            <p:spPr>
              <a:xfrm>
                <a:off x="5353045" y="279273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120</a:t>
                </a:r>
              </a:p>
            </p:txBody>
          </p:sp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607C77DB-A16F-B3D7-1B61-3B04ECA97C81}"/>
                  </a:ext>
                </a:extLst>
              </p:cNvPr>
              <p:cNvSpPr txBox="1"/>
              <p:nvPr/>
            </p:nvSpPr>
            <p:spPr>
              <a:xfrm>
                <a:off x="6534145" y="279654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450</a:t>
                </a: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28199FB4-443E-2BE6-8A05-CF4148B529D7}"/>
                  </a:ext>
                </a:extLst>
              </p:cNvPr>
              <p:cNvSpPr txBox="1"/>
              <p:nvPr/>
            </p:nvSpPr>
            <p:spPr>
              <a:xfrm>
                <a:off x="5052060" y="2796540"/>
                <a:ext cx="3429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>
                    <a:solidFill>
                      <a:schemeClr val="accent1"/>
                    </a:solidFill>
                  </a:rPr>
                  <a:t>-</a:t>
                </a:r>
                <a:endParaRPr lang="fr-MA" sz="16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7DDF4231-9502-B9FF-B795-D3F97BF6B5A8}"/>
                  </a:ext>
                </a:extLst>
              </p:cNvPr>
              <p:cNvSpPr txBox="1"/>
              <p:nvPr/>
            </p:nvSpPr>
            <p:spPr>
              <a:xfrm>
                <a:off x="6210300" y="2788920"/>
                <a:ext cx="3429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>
                    <a:solidFill>
                      <a:schemeClr val="accent1"/>
                    </a:solidFill>
                  </a:rPr>
                  <a:t>-</a:t>
                </a:r>
                <a:endParaRPr lang="fr-MA" sz="1600" dirty="0">
                  <a:solidFill>
                    <a:schemeClr val="accent1"/>
                  </a:solidFill>
                </a:endParaRPr>
              </a:p>
            </p:txBody>
          </p:sp>
        </p:grp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D60CD16C-3B26-D5B9-03FF-88C1DC2EC6BE}"/>
                </a:ext>
              </a:extLst>
            </p:cNvPr>
            <p:cNvCxnSpPr/>
            <p:nvPr/>
          </p:nvCxnSpPr>
          <p:spPr>
            <a:xfrm>
              <a:off x="6676756" y="3600769"/>
              <a:ext cx="0" cy="167714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6" name="Connecteur droit 135">
            <a:extLst>
              <a:ext uri="{FF2B5EF4-FFF2-40B4-BE49-F238E27FC236}">
                <a16:creationId xmlns:a16="http://schemas.microsoft.com/office/drawing/2014/main" id="{2366F640-4BCF-D317-54BC-5B40E8C23BB0}"/>
              </a:ext>
            </a:extLst>
          </p:cNvPr>
          <p:cNvCxnSpPr/>
          <p:nvPr/>
        </p:nvCxnSpPr>
        <p:spPr>
          <a:xfrm flipH="1">
            <a:off x="4256314" y="2903221"/>
            <a:ext cx="315686" cy="52322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7" name="ZoneTexte 136">
            <a:extLst>
              <a:ext uri="{FF2B5EF4-FFF2-40B4-BE49-F238E27FC236}">
                <a16:creationId xmlns:a16="http://schemas.microsoft.com/office/drawing/2014/main" id="{D93BA0B1-253C-88CC-FA9C-820458768201}"/>
              </a:ext>
            </a:extLst>
          </p:cNvPr>
          <p:cNvSpPr txBox="1"/>
          <p:nvPr/>
        </p:nvSpPr>
        <p:spPr>
          <a:xfrm>
            <a:off x="643784" y="5622491"/>
            <a:ext cx="2456033" cy="57888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2800" dirty="0">
                <a:solidFill>
                  <a:schemeClr val="accent1"/>
                </a:solidFill>
              </a:rPr>
              <a:t>… &lt; </a:t>
            </a:r>
            <a:r>
              <a:rPr lang="fr-MA" sz="2800" b="1" dirty="0">
                <a:solidFill>
                  <a:srgbClr val="C00000"/>
                </a:solidFill>
              </a:rPr>
              <a:t>120</a:t>
            </a:r>
            <a:r>
              <a:rPr lang="fr-MA" sz="2800" dirty="0">
                <a:solidFill>
                  <a:schemeClr val="accent1"/>
                </a:solidFill>
              </a:rPr>
              <a:t> &lt;  …</a:t>
            </a:r>
          </a:p>
        </p:txBody>
      </p:sp>
    </p:spTree>
    <p:extLst>
      <p:ext uri="{BB962C8B-B14F-4D97-AF65-F5344CB8AC3E}">
        <p14:creationId xmlns:p14="http://schemas.microsoft.com/office/powerpoint/2010/main" val="306313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FC314-469B-E729-38DD-95F47BF18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FBBD62D-7352-8945-319C-8FEC4374C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8BBEB7A-F770-C102-66BF-DE0AE2F2DFD4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F670D5-A199-8E33-ACD8-DBC4FCF881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4893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FAC49-B624-4A94-8E99-225739545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4F6837-34A3-622E-D71E-69880EF84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10D35FA-722D-C699-E8CE-BF8EA8B378D8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  <a:solidFill>
            <a:schemeClr val="bg1">
              <a:lumMod val="75000"/>
            </a:schemeClr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7E5D45A-85CA-851C-6D39-968780C5F42A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الْعَدَدَيْنِ...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B9A2DD07-FF18-61E5-D7E8-3D615BAAA7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412A4D95-6BDB-4D4D-7C46-62F6C131F55E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  <a:solidFill>
            <a:schemeClr val="bg1">
              <a:lumMod val="75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8E310CD7-7254-3802-35DF-6C50FD2E008A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أَبْحَثُ عَنِ الْعَدَدِ...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46041683-6390-6FD0-1580-4C47A53E44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E74AF73-E8F7-62BB-325D-582D2E19C2F6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033ECAC-F22B-D068-2AB3-B73651444E26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أَحْصُرُ الْعَدَدَ...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E6F5CC4A-63C1-54F1-C279-74524805122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3018CF16-C975-E394-BF56-DEAFFC5DDDFA}"/>
              </a:ext>
            </a:extLst>
          </p:cNvPr>
          <p:cNvGrpSpPr/>
          <p:nvPr/>
        </p:nvGrpSpPr>
        <p:grpSpPr>
          <a:xfrm>
            <a:off x="588138" y="2903221"/>
            <a:ext cx="7831418" cy="2494833"/>
            <a:chOff x="588138" y="2119448"/>
            <a:chExt cx="7831418" cy="2494833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B839A3E3-8814-2D31-47D5-CE2127F4D34B}"/>
                </a:ext>
              </a:extLst>
            </p:cNvPr>
            <p:cNvGrpSpPr/>
            <p:nvPr/>
          </p:nvGrpSpPr>
          <p:grpSpPr>
            <a:xfrm>
              <a:off x="588138" y="2119448"/>
              <a:ext cx="7831418" cy="2494833"/>
              <a:chOff x="1911295" y="2788920"/>
              <a:chExt cx="7831418" cy="2494833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7789BF82-7E67-B5AC-1EFD-AC22FD28D248}"/>
                  </a:ext>
                </a:extLst>
              </p:cNvPr>
              <p:cNvGrpSpPr/>
              <p:nvPr/>
            </p:nvGrpSpPr>
            <p:grpSpPr>
              <a:xfrm>
                <a:off x="1911295" y="3657600"/>
                <a:ext cx="7831418" cy="1626153"/>
                <a:chOff x="1911295" y="3657600"/>
                <a:chExt cx="7831418" cy="1626153"/>
              </a:xfrm>
            </p:grpSpPr>
            <p:grpSp>
              <p:nvGrpSpPr>
                <p:cNvPr id="45" name="Groupe 44">
                  <a:extLst>
                    <a:ext uri="{FF2B5EF4-FFF2-40B4-BE49-F238E27FC236}">
                      <a16:creationId xmlns:a16="http://schemas.microsoft.com/office/drawing/2014/main" id="{FD2FA180-1057-C65E-F6B5-6971F3DFFAB8}"/>
                    </a:ext>
                  </a:extLst>
                </p:cNvPr>
                <p:cNvGrpSpPr/>
                <p:nvPr/>
              </p:nvGrpSpPr>
              <p:grpSpPr>
                <a:xfrm>
                  <a:off x="1911295" y="3966542"/>
                  <a:ext cx="7831418" cy="1317211"/>
                  <a:chOff x="1831285" y="3212162"/>
                  <a:chExt cx="7831418" cy="1317211"/>
                </a:xfrm>
              </p:grpSpPr>
              <p:grpSp>
                <p:nvGrpSpPr>
                  <p:cNvPr id="49" name="Groupe 48">
                    <a:extLst>
                      <a:ext uri="{FF2B5EF4-FFF2-40B4-BE49-F238E27FC236}">
                        <a16:creationId xmlns:a16="http://schemas.microsoft.com/office/drawing/2014/main" id="{453D6C47-7728-87B8-4EA2-FC81A9A2A60F}"/>
                      </a:ext>
                    </a:extLst>
                  </p:cNvPr>
                  <p:cNvGrpSpPr/>
                  <p:nvPr/>
                </p:nvGrpSpPr>
                <p:grpSpPr>
                  <a:xfrm>
                    <a:off x="1831285" y="3212162"/>
                    <a:ext cx="7831418" cy="1317211"/>
                    <a:chOff x="1419805" y="3086432"/>
                    <a:chExt cx="7831418" cy="1317211"/>
                  </a:xfrm>
                </p:grpSpPr>
                <p:pic>
                  <p:nvPicPr>
                    <p:cNvPr id="122" name="Image 121">
                      <a:extLst>
                        <a:ext uri="{FF2B5EF4-FFF2-40B4-BE49-F238E27FC236}">
                          <a16:creationId xmlns:a16="http://schemas.microsoft.com/office/drawing/2014/main" id="{0531EB56-D8E5-E464-5C1D-0E88D56EDCE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2875711" y="3086432"/>
                      <a:ext cx="6183085" cy="1317211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23" name="ZoneTexte 122">
                      <a:extLst>
                        <a:ext uri="{FF2B5EF4-FFF2-40B4-BE49-F238E27FC236}">
                          <a16:creationId xmlns:a16="http://schemas.microsoft.com/office/drawing/2014/main" id="{B19588F8-64D9-1D06-7102-8FBCD56541F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639390" y="3657595"/>
                      <a:ext cx="1023255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100</a:t>
                      </a:r>
                    </a:p>
                  </p:txBody>
                </p:sp>
                <p:sp>
                  <p:nvSpPr>
                    <p:cNvPr id="124" name="ZoneTexte 123">
                      <a:extLst>
                        <a:ext uri="{FF2B5EF4-FFF2-40B4-BE49-F238E27FC236}">
                          <a16:creationId xmlns:a16="http://schemas.microsoft.com/office/drawing/2014/main" id="{CC09713E-19E1-D5EF-98F9-8E20691209E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21127" y="3668479"/>
                      <a:ext cx="1110344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200</a:t>
                      </a:r>
                    </a:p>
                  </p:txBody>
                </p:sp>
                <p:sp>
                  <p:nvSpPr>
                    <p:cNvPr id="125" name="ZoneTexte 124">
                      <a:extLst>
                        <a:ext uri="{FF2B5EF4-FFF2-40B4-BE49-F238E27FC236}">
                          <a16:creationId xmlns:a16="http://schemas.microsoft.com/office/drawing/2014/main" id="{CEC9FE56-38BF-4CF7-AC09-476164E5C47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98470" y="365759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400</a:t>
                      </a:r>
                    </a:p>
                  </p:txBody>
                </p:sp>
                <p:pic>
                  <p:nvPicPr>
                    <p:cNvPr id="126" name="Image 125">
                      <a:extLst>
                        <a:ext uri="{FF2B5EF4-FFF2-40B4-BE49-F238E27FC236}">
                          <a16:creationId xmlns:a16="http://schemas.microsoft.com/office/drawing/2014/main" id="{0FDB3EEB-A9EC-28B1-D8F7-06C5EF6D9C3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extLst>
                        <a:ext uri="{BEBA8EAE-BF5A-486C-A8C5-ECC9F3942E4B}">
                          <a14:imgProps xmlns:a14="http://schemas.microsoft.com/office/drawing/2010/main">
                            <a14:imgLayer r:embed="rId5">
                              <a14:imgEffect>
                                <a14:colorTemperature colorTemp="59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867548" y="3603164"/>
                      <a:ext cx="1001482" cy="66403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27" name="ZoneTexte 126">
                      <a:extLst>
                        <a:ext uri="{FF2B5EF4-FFF2-40B4-BE49-F238E27FC236}">
                          <a16:creationId xmlns:a16="http://schemas.microsoft.com/office/drawing/2014/main" id="{888E9C97-CBFE-9A11-D241-B8923C350DF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49380" y="3657598"/>
                      <a:ext cx="84908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300</a:t>
                      </a:r>
                    </a:p>
                  </p:txBody>
                </p:sp>
                <p:sp>
                  <p:nvSpPr>
                    <p:cNvPr id="128" name="ZoneTexte 127">
                      <a:extLst>
                        <a:ext uri="{FF2B5EF4-FFF2-40B4-BE49-F238E27FC236}">
                          <a16:creationId xmlns:a16="http://schemas.microsoft.com/office/drawing/2014/main" id="{81D4776B-5AE9-1E9C-18E6-5A014725374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723560" y="367664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700</a:t>
                      </a:r>
                    </a:p>
                  </p:txBody>
                </p:sp>
                <p:pic>
                  <p:nvPicPr>
                    <p:cNvPr id="129" name="Image 128">
                      <a:extLst>
                        <a:ext uri="{FF2B5EF4-FFF2-40B4-BE49-F238E27FC236}">
                          <a16:creationId xmlns:a16="http://schemas.microsoft.com/office/drawing/2014/main" id="{01367343-3B6C-D6C4-CC90-B651EF7B64B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/>
                    <a:stretch>
                      <a:fillRect/>
                    </a:stretch>
                  </p:blipFill>
                  <p:spPr>
                    <a:xfrm>
                      <a:off x="1419805" y="3211976"/>
                      <a:ext cx="1762870" cy="47976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30" name="ZoneTexte 129">
                      <a:extLst>
                        <a:ext uri="{FF2B5EF4-FFF2-40B4-BE49-F238E27FC236}">
                          <a16:creationId xmlns:a16="http://schemas.microsoft.com/office/drawing/2014/main" id="{D2E61C14-7E3E-4645-B7CB-DC3627CEAD2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445680" y="372998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900</a:t>
                      </a:r>
                    </a:p>
                  </p:txBody>
                </p:sp>
                <p:pic>
                  <p:nvPicPr>
                    <p:cNvPr id="131" name="Image 130" descr="Une image contenant blanc, conception&#10;&#10;Le contenu généré par l’IA peut être incorrect.">
                      <a:extLst>
                        <a:ext uri="{FF2B5EF4-FFF2-40B4-BE49-F238E27FC236}">
                          <a16:creationId xmlns:a16="http://schemas.microsoft.com/office/drawing/2014/main" id="{30808847-F7F7-21D9-E4DA-F9EA226E83D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4806281" y="3615199"/>
                      <a:ext cx="1093536" cy="702022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32" name="Image 131" descr="Une image contenant blanc, conception&#10;&#10;Le contenu généré par l’IA peut être incorrect.">
                      <a:extLst>
                        <a:ext uri="{FF2B5EF4-FFF2-40B4-BE49-F238E27FC236}">
                          <a16:creationId xmlns:a16="http://schemas.microsoft.com/office/drawing/2014/main" id="{641EB76B-D02B-FAF5-8C48-29176604D10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7412321" y="3626629"/>
                      <a:ext cx="1093536" cy="702022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33" name="ZoneTexte 132">
                      <a:extLst>
                        <a:ext uri="{FF2B5EF4-FFF2-40B4-BE49-F238E27FC236}">
                          <a16:creationId xmlns:a16="http://schemas.microsoft.com/office/drawing/2014/main" id="{FF6127EA-E3DB-1939-50B0-B323616F45B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016680" y="366140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500</a:t>
                      </a:r>
                    </a:p>
                  </p:txBody>
                </p:sp>
                <p:sp>
                  <p:nvSpPr>
                    <p:cNvPr id="134" name="ZoneTexte 133">
                      <a:extLst>
                        <a:ext uri="{FF2B5EF4-FFF2-40B4-BE49-F238E27FC236}">
                          <a16:creationId xmlns:a16="http://schemas.microsoft.com/office/drawing/2014/main" id="{1D6F6150-4967-5731-D975-4A309B0B599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573190" y="368045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800</a:t>
                      </a:r>
                    </a:p>
                  </p:txBody>
                </p:sp>
                <p:sp>
                  <p:nvSpPr>
                    <p:cNvPr id="135" name="ZoneTexte 134">
                      <a:extLst>
                        <a:ext uri="{FF2B5EF4-FFF2-40B4-BE49-F238E27FC236}">
                          <a16:creationId xmlns:a16="http://schemas.microsoft.com/office/drawing/2014/main" id="{CBD9F6CF-2D97-5D1D-EF24-4CB3DD2BD21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15840" y="368045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600</a:t>
                      </a:r>
                    </a:p>
                  </p:txBody>
                </p:sp>
              </p:grpSp>
              <p:cxnSp>
                <p:nvCxnSpPr>
                  <p:cNvPr id="50" name="Connecteur droit 49">
                    <a:extLst>
                      <a:ext uri="{FF2B5EF4-FFF2-40B4-BE49-F238E27FC236}">
                        <a16:creationId xmlns:a16="http://schemas.microsoft.com/office/drawing/2014/main" id="{7952CDF6-4F2A-AD48-66A3-925009472525}"/>
                      </a:ext>
                    </a:extLst>
                  </p:cNvPr>
                  <p:cNvCxnSpPr/>
                  <p:nvPr/>
                </p:nvCxnSpPr>
                <p:spPr>
                  <a:xfrm>
                    <a:off x="294132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Connecteur droit 50">
                    <a:extLst>
                      <a:ext uri="{FF2B5EF4-FFF2-40B4-BE49-F238E27FC236}">
                        <a16:creationId xmlns:a16="http://schemas.microsoft.com/office/drawing/2014/main" id="{92C8C408-9E54-4989-0325-0CCBCC1C34B1}"/>
                      </a:ext>
                    </a:extLst>
                  </p:cNvPr>
                  <p:cNvCxnSpPr/>
                  <p:nvPr/>
                </p:nvCxnSpPr>
                <p:spPr>
                  <a:xfrm>
                    <a:off x="302514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necteur droit 51">
                    <a:extLst>
                      <a:ext uri="{FF2B5EF4-FFF2-40B4-BE49-F238E27FC236}">
                        <a16:creationId xmlns:a16="http://schemas.microsoft.com/office/drawing/2014/main" id="{8D10424A-3198-8681-F1F5-83AAB6D07069}"/>
                      </a:ext>
                    </a:extLst>
                  </p:cNvPr>
                  <p:cNvCxnSpPr/>
                  <p:nvPr/>
                </p:nvCxnSpPr>
                <p:spPr>
                  <a:xfrm>
                    <a:off x="310515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Connecteur droit 52">
                    <a:extLst>
                      <a:ext uri="{FF2B5EF4-FFF2-40B4-BE49-F238E27FC236}">
                        <a16:creationId xmlns:a16="http://schemas.microsoft.com/office/drawing/2014/main" id="{3E33ABA9-7FA2-FBAE-5887-A0267E6D95CB}"/>
                      </a:ext>
                    </a:extLst>
                  </p:cNvPr>
                  <p:cNvCxnSpPr/>
                  <p:nvPr/>
                </p:nvCxnSpPr>
                <p:spPr>
                  <a:xfrm>
                    <a:off x="319659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Connecteur droit 53">
                    <a:extLst>
                      <a:ext uri="{FF2B5EF4-FFF2-40B4-BE49-F238E27FC236}">
                        <a16:creationId xmlns:a16="http://schemas.microsoft.com/office/drawing/2014/main" id="{BF00FE05-871B-8002-5C88-03785D845605}"/>
                      </a:ext>
                    </a:extLst>
                  </p:cNvPr>
                  <p:cNvCxnSpPr/>
                  <p:nvPr/>
                </p:nvCxnSpPr>
                <p:spPr>
                  <a:xfrm>
                    <a:off x="254508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Connecteur droit 54">
                    <a:extLst>
                      <a:ext uri="{FF2B5EF4-FFF2-40B4-BE49-F238E27FC236}">
                        <a16:creationId xmlns:a16="http://schemas.microsoft.com/office/drawing/2014/main" id="{5D6B9DF7-EAC7-EB7F-B21D-D97BD186A7E4}"/>
                      </a:ext>
                    </a:extLst>
                  </p:cNvPr>
                  <p:cNvCxnSpPr/>
                  <p:nvPr/>
                </p:nvCxnSpPr>
                <p:spPr>
                  <a:xfrm>
                    <a:off x="353187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necteur droit 55">
                    <a:extLst>
                      <a:ext uri="{FF2B5EF4-FFF2-40B4-BE49-F238E27FC236}">
                        <a16:creationId xmlns:a16="http://schemas.microsoft.com/office/drawing/2014/main" id="{D439659F-EB77-A761-2475-D08A9A55A7DD}"/>
                      </a:ext>
                    </a:extLst>
                  </p:cNvPr>
                  <p:cNvCxnSpPr/>
                  <p:nvPr/>
                </p:nvCxnSpPr>
                <p:spPr>
                  <a:xfrm>
                    <a:off x="269748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cteur droit 56">
                    <a:extLst>
                      <a:ext uri="{FF2B5EF4-FFF2-40B4-BE49-F238E27FC236}">
                        <a16:creationId xmlns:a16="http://schemas.microsoft.com/office/drawing/2014/main" id="{5ECD444D-D914-2235-EF57-5E1848E4A4E9}"/>
                      </a:ext>
                    </a:extLst>
                  </p:cNvPr>
                  <p:cNvCxnSpPr/>
                  <p:nvPr/>
                </p:nvCxnSpPr>
                <p:spPr>
                  <a:xfrm>
                    <a:off x="278892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Connecteur droit 57">
                    <a:extLst>
                      <a:ext uri="{FF2B5EF4-FFF2-40B4-BE49-F238E27FC236}">
                        <a16:creationId xmlns:a16="http://schemas.microsoft.com/office/drawing/2014/main" id="{2DE7D61B-69B2-BA85-BA41-9C449D8208A9}"/>
                      </a:ext>
                    </a:extLst>
                  </p:cNvPr>
                  <p:cNvCxnSpPr/>
                  <p:nvPr/>
                </p:nvCxnSpPr>
                <p:spPr>
                  <a:xfrm>
                    <a:off x="2861310" y="352675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Connecteur droit 58">
                    <a:extLst>
                      <a:ext uri="{FF2B5EF4-FFF2-40B4-BE49-F238E27FC236}">
                        <a16:creationId xmlns:a16="http://schemas.microsoft.com/office/drawing/2014/main" id="{E550E4CB-3A5D-3A04-89B7-5F0C4FAB49B5}"/>
                      </a:ext>
                    </a:extLst>
                  </p:cNvPr>
                  <p:cNvCxnSpPr/>
                  <p:nvPr/>
                </p:nvCxnSpPr>
                <p:spPr>
                  <a:xfrm>
                    <a:off x="376809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Connecteur droit 59">
                    <a:extLst>
                      <a:ext uri="{FF2B5EF4-FFF2-40B4-BE49-F238E27FC236}">
                        <a16:creationId xmlns:a16="http://schemas.microsoft.com/office/drawing/2014/main" id="{A7374CF7-0667-5B02-F640-440546B671F6}"/>
                      </a:ext>
                    </a:extLst>
                  </p:cNvPr>
                  <p:cNvCxnSpPr/>
                  <p:nvPr/>
                </p:nvCxnSpPr>
                <p:spPr>
                  <a:xfrm>
                    <a:off x="385191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Connecteur droit 60">
                    <a:extLst>
                      <a:ext uri="{FF2B5EF4-FFF2-40B4-BE49-F238E27FC236}">
                        <a16:creationId xmlns:a16="http://schemas.microsoft.com/office/drawing/2014/main" id="{ED00AAA1-9865-AC91-5943-9B3D4260002C}"/>
                      </a:ext>
                    </a:extLst>
                  </p:cNvPr>
                  <p:cNvCxnSpPr/>
                  <p:nvPr/>
                </p:nvCxnSpPr>
                <p:spPr>
                  <a:xfrm>
                    <a:off x="39319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necteur droit 61">
                    <a:extLst>
                      <a:ext uri="{FF2B5EF4-FFF2-40B4-BE49-F238E27FC236}">
                        <a16:creationId xmlns:a16="http://schemas.microsoft.com/office/drawing/2014/main" id="{A6796A2D-A372-2C9B-9035-4C219B1289E8}"/>
                      </a:ext>
                    </a:extLst>
                  </p:cNvPr>
                  <p:cNvCxnSpPr/>
                  <p:nvPr/>
                </p:nvCxnSpPr>
                <p:spPr>
                  <a:xfrm>
                    <a:off x="402336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necteur droit 62">
                    <a:extLst>
                      <a:ext uri="{FF2B5EF4-FFF2-40B4-BE49-F238E27FC236}">
                        <a16:creationId xmlns:a16="http://schemas.microsoft.com/office/drawing/2014/main" id="{894D7A4E-8C72-EF13-6292-0CBF54FE35DE}"/>
                      </a:ext>
                    </a:extLst>
                  </p:cNvPr>
                  <p:cNvCxnSpPr/>
                  <p:nvPr/>
                </p:nvCxnSpPr>
                <p:spPr>
                  <a:xfrm>
                    <a:off x="337185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Connecteur droit 63">
                    <a:extLst>
                      <a:ext uri="{FF2B5EF4-FFF2-40B4-BE49-F238E27FC236}">
                        <a16:creationId xmlns:a16="http://schemas.microsoft.com/office/drawing/2014/main" id="{84037295-0DFC-A682-3C2D-B43D31BEF0B4}"/>
                      </a:ext>
                    </a:extLst>
                  </p:cNvPr>
                  <p:cNvCxnSpPr/>
                  <p:nvPr/>
                </p:nvCxnSpPr>
                <p:spPr>
                  <a:xfrm>
                    <a:off x="344424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Connecteur droit 64">
                    <a:extLst>
                      <a:ext uri="{FF2B5EF4-FFF2-40B4-BE49-F238E27FC236}">
                        <a16:creationId xmlns:a16="http://schemas.microsoft.com/office/drawing/2014/main" id="{7468E9BF-1394-1115-77DD-96900D1115A5}"/>
                      </a:ext>
                    </a:extLst>
                  </p:cNvPr>
                  <p:cNvCxnSpPr/>
                  <p:nvPr/>
                </p:nvCxnSpPr>
                <p:spPr>
                  <a:xfrm>
                    <a:off x="2620732" y="3321438"/>
                    <a:ext cx="0" cy="395462"/>
                  </a:xfrm>
                  <a:prstGeom prst="line">
                    <a:avLst/>
                  </a:prstGeom>
                  <a:ln w="28575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Connecteur droit 65">
                    <a:extLst>
                      <a:ext uri="{FF2B5EF4-FFF2-40B4-BE49-F238E27FC236}">
                        <a16:creationId xmlns:a16="http://schemas.microsoft.com/office/drawing/2014/main" id="{02B244D2-2AFA-6E55-3F2E-BF3198F5C496}"/>
                      </a:ext>
                    </a:extLst>
                  </p:cNvPr>
                  <p:cNvCxnSpPr/>
                  <p:nvPr/>
                </p:nvCxnSpPr>
                <p:spPr>
                  <a:xfrm>
                    <a:off x="361569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66">
                    <a:extLst>
                      <a:ext uri="{FF2B5EF4-FFF2-40B4-BE49-F238E27FC236}">
                        <a16:creationId xmlns:a16="http://schemas.microsoft.com/office/drawing/2014/main" id="{65BE3441-18B1-BE7A-8373-D619302C2DBF}"/>
                      </a:ext>
                    </a:extLst>
                  </p:cNvPr>
                  <p:cNvCxnSpPr/>
                  <p:nvPr/>
                </p:nvCxnSpPr>
                <p:spPr>
                  <a:xfrm>
                    <a:off x="3688080" y="351913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Connecteur droit 67">
                    <a:extLst>
                      <a:ext uri="{FF2B5EF4-FFF2-40B4-BE49-F238E27FC236}">
                        <a16:creationId xmlns:a16="http://schemas.microsoft.com/office/drawing/2014/main" id="{B1D8E052-3D10-B2C4-8668-E8A340E5477A}"/>
                      </a:ext>
                    </a:extLst>
                  </p:cNvPr>
                  <p:cNvCxnSpPr/>
                  <p:nvPr/>
                </p:nvCxnSpPr>
                <p:spPr>
                  <a:xfrm>
                    <a:off x="459105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onnecteur droit 68">
                    <a:extLst>
                      <a:ext uri="{FF2B5EF4-FFF2-40B4-BE49-F238E27FC236}">
                        <a16:creationId xmlns:a16="http://schemas.microsoft.com/office/drawing/2014/main" id="{AEC6BC04-E472-95E0-C449-283154BDDA19}"/>
                      </a:ext>
                    </a:extLst>
                  </p:cNvPr>
                  <p:cNvCxnSpPr/>
                  <p:nvPr/>
                </p:nvCxnSpPr>
                <p:spPr>
                  <a:xfrm>
                    <a:off x="467487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necteur droit 69">
                    <a:extLst>
                      <a:ext uri="{FF2B5EF4-FFF2-40B4-BE49-F238E27FC236}">
                        <a16:creationId xmlns:a16="http://schemas.microsoft.com/office/drawing/2014/main" id="{23C0F6A2-73BC-7B84-6392-D269A448C104}"/>
                      </a:ext>
                    </a:extLst>
                  </p:cNvPr>
                  <p:cNvCxnSpPr/>
                  <p:nvPr/>
                </p:nvCxnSpPr>
                <p:spPr>
                  <a:xfrm>
                    <a:off x="475488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Connecteur droit 70">
                    <a:extLst>
                      <a:ext uri="{FF2B5EF4-FFF2-40B4-BE49-F238E27FC236}">
                        <a16:creationId xmlns:a16="http://schemas.microsoft.com/office/drawing/2014/main" id="{BD021416-EFD1-E659-768F-0CF830DAB993}"/>
                      </a:ext>
                    </a:extLst>
                  </p:cNvPr>
                  <p:cNvCxnSpPr/>
                  <p:nvPr/>
                </p:nvCxnSpPr>
                <p:spPr>
                  <a:xfrm>
                    <a:off x="484632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Connecteur droit 71">
                    <a:extLst>
                      <a:ext uri="{FF2B5EF4-FFF2-40B4-BE49-F238E27FC236}">
                        <a16:creationId xmlns:a16="http://schemas.microsoft.com/office/drawing/2014/main" id="{78D7284D-39D7-6181-E7F2-1173BAD67D5F}"/>
                      </a:ext>
                    </a:extLst>
                  </p:cNvPr>
                  <p:cNvCxnSpPr/>
                  <p:nvPr/>
                </p:nvCxnSpPr>
                <p:spPr>
                  <a:xfrm>
                    <a:off x="419481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Connecteur droit 72">
                    <a:extLst>
                      <a:ext uri="{FF2B5EF4-FFF2-40B4-BE49-F238E27FC236}">
                        <a16:creationId xmlns:a16="http://schemas.microsoft.com/office/drawing/2014/main" id="{AABD964E-8DAF-81E0-6A0C-7B45BE5423EF}"/>
                      </a:ext>
                    </a:extLst>
                  </p:cNvPr>
                  <p:cNvCxnSpPr/>
                  <p:nvPr/>
                </p:nvCxnSpPr>
                <p:spPr>
                  <a:xfrm>
                    <a:off x="4267200" y="35381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Connecteur droit 73">
                    <a:extLst>
                      <a:ext uri="{FF2B5EF4-FFF2-40B4-BE49-F238E27FC236}">
                        <a16:creationId xmlns:a16="http://schemas.microsoft.com/office/drawing/2014/main" id="{1AD66755-18C3-43E6-F4E4-DFECD3D3DB23}"/>
                      </a:ext>
                    </a:extLst>
                  </p:cNvPr>
                  <p:cNvCxnSpPr/>
                  <p:nvPr/>
                </p:nvCxnSpPr>
                <p:spPr>
                  <a:xfrm>
                    <a:off x="434721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Connecteur droit 74">
                    <a:extLst>
                      <a:ext uri="{FF2B5EF4-FFF2-40B4-BE49-F238E27FC236}">
                        <a16:creationId xmlns:a16="http://schemas.microsoft.com/office/drawing/2014/main" id="{8CED520C-54DF-922E-698D-8C4169D7F44D}"/>
                      </a:ext>
                    </a:extLst>
                  </p:cNvPr>
                  <p:cNvCxnSpPr/>
                  <p:nvPr/>
                </p:nvCxnSpPr>
                <p:spPr>
                  <a:xfrm>
                    <a:off x="443865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Connecteur droit 75">
                    <a:extLst>
                      <a:ext uri="{FF2B5EF4-FFF2-40B4-BE49-F238E27FC236}">
                        <a16:creationId xmlns:a16="http://schemas.microsoft.com/office/drawing/2014/main" id="{B122648A-E1CE-B15F-885B-ACB2D27B1A35}"/>
                      </a:ext>
                    </a:extLst>
                  </p:cNvPr>
                  <p:cNvCxnSpPr/>
                  <p:nvPr/>
                </p:nvCxnSpPr>
                <p:spPr>
                  <a:xfrm>
                    <a:off x="4511040" y="353056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Connecteur droit 76">
                    <a:extLst>
                      <a:ext uri="{FF2B5EF4-FFF2-40B4-BE49-F238E27FC236}">
                        <a16:creationId xmlns:a16="http://schemas.microsoft.com/office/drawing/2014/main" id="{62B9FE15-5392-C6C4-D03B-BE7809D8D885}"/>
                      </a:ext>
                    </a:extLst>
                  </p:cNvPr>
                  <p:cNvCxnSpPr/>
                  <p:nvPr/>
                </p:nvCxnSpPr>
                <p:spPr>
                  <a:xfrm>
                    <a:off x="547116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Connecteur droit 77">
                    <a:extLst>
                      <a:ext uri="{FF2B5EF4-FFF2-40B4-BE49-F238E27FC236}">
                        <a16:creationId xmlns:a16="http://schemas.microsoft.com/office/drawing/2014/main" id="{A4CFA2F3-E1A2-5276-5D0C-48D0EC478D70}"/>
                      </a:ext>
                    </a:extLst>
                  </p:cNvPr>
                  <p:cNvCxnSpPr/>
                  <p:nvPr/>
                </p:nvCxnSpPr>
                <p:spPr>
                  <a:xfrm>
                    <a:off x="555498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Connecteur droit 78">
                    <a:extLst>
                      <a:ext uri="{FF2B5EF4-FFF2-40B4-BE49-F238E27FC236}">
                        <a16:creationId xmlns:a16="http://schemas.microsoft.com/office/drawing/2014/main" id="{C071A47B-57F4-40CD-82C8-1CAFBB52BB34}"/>
                      </a:ext>
                    </a:extLst>
                  </p:cNvPr>
                  <p:cNvCxnSpPr/>
                  <p:nvPr/>
                </p:nvCxnSpPr>
                <p:spPr>
                  <a:xfrm>
                    <a:off x="5384619" y="3317627"/>
                    <a:ext cx="0" cy="395462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Connecteur droit 79">
                    <a:extLst>
                      <a:ext uri="{FF2B5EF4-FFF2-40B4-BE49-F238E27FC236}">
                        <a16:creationId xmlns:a16="http://schemas.microsoft.com/office/drawing/2014/main" id="{F58F2709-0AED-9C85-D0C7-E18694846CEF}"/>
                      </a:ext>
                    </a:extLst>
                  </p:cNvPr>
                  <p:cNvCxnSpPr/>
                  <p:nvPr/>
                </p:nvCxnSpPr>
                <p:spPr>
                  <a:xfrm>
                    <a:off x="5726430" y="35000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Connecteur droit 80">
                    <a:extLst>
                      <a:ext uri="{FF2B5EF4-FFF2-40B4-BE49-F238E27FC236}">
                        <a16:creationId xmlns:a16="http://schemas.microsoft.com/office/drawing/2014/main" id="{473A333B-87D3-A34F-2AEB-C60678510429}"/>
                      </a:ext>
                    </a:extLst>
                  </p:cNvPr>
                  <p:cNvCxnSpPr/>
                  <p:nvPr/>
                </p:nvCxnSpPr>
                <p:spPr>
                  <a:xfrm>
                    <a:off x="50749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Connecteur droit 81">
                    <a:extLst>
                      <a:ext uri="{FF2B5EF4-FFF2-40B4-BE49-F238E27FC236}">
                        <a16:creationId xmlns:a16="http://schemas.microsoft.com/office/drawing/2014/main" id="{9AC65596-F5B8-9162-D71F-A613F31E5991}"/>
                      </a:ext>
                    </a:extLst>
                  </p:cNvPr>
                  <p:cNvCxnSpPr/>
                  <p:nvPr/>
                </p:nvCxnSpPr>
                <p:spPr>
                  <a:xfrm>
                    <a:off x="514731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Connecteur droit 82">
                    <a:extLst>
                      <a:ext uri="{FF2B5EF4-FFF2-40B4-BE49-F238E27FC236}">
                        <a16:creationId xmlns:a16="http://schemas.microsoft.com/office/drawing/2014/main" id="{55E78564-7AD3-DCB4-C56B-1C51F784ECA9}"/>
                      </a:ext>
                    </a:extLst>
                  </p:cNvPr>
                  <p:cNvCxnSpPr/>
                  <p:nvPr/>
                </p:nvCxnSpPr>
                <p:spPr>
                  <a:xfrm>
                    <a:off x="522732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Connecteur droit 83">
                    <a:extLst>
                      <a:ext uri="{FF2B5EF4-FFF2-40B4-BE49-F238E27FC236}">
                        <a16:creationId xmlns:a16="http://schemas.microsoft.com/office/drawing/2014/main" id="{B96F5F22-2546-6484-B797-D3CD31B36829}"/>
                      </a:ext>
                    </a:extLst>
                  </p:cNvPr>
                  <p:cNvCxnSpPr/>
                  <p:nvPr/>
                </p:nvCxnSpPr>
                <p:spPr>
                  <a:xfrm>
                    <a:off x="531876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Connecteur droit 84">
                    <a:extLst>
                      <a:ext uri="{FF2B5EF4-FFF2-40B4-BE49-F238E27FC236}">
                        <a16:creationId xmlns:a16="http://schemas.microsoft.com/office/drawing/2014/main" id="{8837354A-D671-7E53-7DCB-5FC531CBCF5C}"/>
                      </a:ext>
                    </a:extLst>
                  </p:cNvPr>
                  <p:cNvCxnSpPr/>
                  <p:nvPr/>
                </p:nvCxnSpPr>
                <p:spPr>
                  <a:xfrm>
                    <a:off x="5641520" y="3507699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Connecteur droit 85">
                    <a:extLst>
                      <a:ext uri="{FF2B5EF4-FFF2-40B4-BE49-F238E27FC236}">
                        <a16:creationId xmlns:a16="http://schemas.microsoft.com/office/drawing/2014/main" id="{E14D386A-5764-A98F-7826-F16610AEF3AE}"/>
                      </a:ext>
                    </a:extLst>
                  </p:cNvPr>
                  <p:cNvCxnSpPr/>
                  <p:nvPr/>
                </p:nvCxnSpPr>
                <p:spPr>
                  <a:xfrm>
                    <a:off x="6309360" y="35000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" name="Connecteur droit 86">
                    <a:extLst>
                      <a:ext uri="{FF2B5EF4-FFF2-40B4-BE49-F238E27FC236}">
                        <a16:creationId xmlns:a16="http://schemas.microsoft.com/office/drawing/2014/main" id="{560C9A0C-C5A7-A30A-67BB-89A35A84FAF3}"/>
                      </a:ext>
                    </a:extLst>
                  </p:cNvPr>
                  <p:cNvCxnSpPr/>
                  <p:nvPr/>
                </p:nvCxnSpPr>
                <p:spPr>
                  <a:xfrm>
                    <a:off x="639318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" name="Connecteur droit 87">
                    <a:extLst>
                      <a:ext uri="{FF2B5EF4-FFF2-40B4-BE49-F238E27FC236}">
                        <a16:creationId xmlns:a16="http://schemas.microsoft.com/office/drawing/2014/main" id="{825352F5-CFB8-8000-7B7A-488983CCD1BA}"/>
                      </a:ext>
                    </a:extLst>
                  </p:cNvPr>
                  <p:cNvCxnSpPr/>
                  <p:nvPr/>
                </p:nvCxnSpPr>
                <p:spPr>
                  <a:xfrm>
                    <a:off x="6473190" y="34924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Connecteur droit 88">
                    <a:extLst>
                      <a:ext uri="{FF2B5EF4-FFF2-40B4-BE49-F238E27FC236}">
                        <a16:creationId xmlns:a16="http://schemas.microsoft.com/office/drawing/2014/main" id="{0D543E68-506F-814D-861A-6F9977DC2756}"/>
                      </a:ext>
                    </a:extLst>
                  </p:cNvPr>
                  <p:cNvCxnSpPr/>
                  <p:nvPr/>
                </p:nvCxnSpPr>
                <p:spPr>
                  <a:xfrm>
                    <a:off x="6564630" y="34924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Connecteur droit 89">
                    <a:extLst>
                      <a:ext uri="{FF2B5EF4-FFF2-40B4-BE49-F238E27FC236}">
                        <a16:creationId xmlns:a16="http://schemas.microsoft.com/office/drawing/2014/main" id="{58EEF08A-F75E-FC26-48D7-C55387D74FF5}"/>
                      </a:ext>
                    </a:extLst>
                  </p:cNvPr>
                  <p:cNvCxnSpPr/>
                  <p:nvPr/>
                </p:nvCxnSpPr>
                <p:spPr>
                  <a:xfrm>
                    <a:off x="591312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Connecteur droit 90">
                    <a:extLst>
                      <a:ext uri="{FF2B5EF4-FFF2-40B4-BE49-F238E27FC236}">
                        <a16:creationId xmlns:a16="http://schemas.microsoft.com/office/drawing/2014/main" id="{D4C0D8B5-C371-839B-DBF4-9BABC3F9C134}"/>
                      </a:ext>
                    </a:extLst>
                  </p:cNvPr>
                  <p:cNvCxnSpPr/>
                  <p:nvPr/>
                </p:nvCxnSpPr>
                <p:spPr>
                  <a:xfrm>
                    <a:off x="598551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Connecteur droit 91">
                    <a:extLst>
                      <a:ext uri="{FF2B5EF4-FFF2-40B4-BE49-F238E27FC236}">
                        <a16:creationId xmlns:a16="http://schemas.microsoft.com/office/drawing/2014/main" id="{29AD2682-A73C-8362-B49B-FB9CF73EC7C4}"/>
                      </a:ext>
                    </a:extLst>
                  </p:cNvPr>
                  <p:cNvCxnSpPr/>
                  <p:nvPr/>
                </p:nvCxnSpPr>
                <p:spPr>
                  <a:xfrm>
                    <a:off x="6065520" y="34962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Connecteur droit 92">
                    <a:extLst>
                      <a:ext uri="{FF2B5EF4-FFF2-40B4-BE49-F238E27FC236}">
                        <a16:creationId xmlns:a16="http://schemas.microsoft.com/office/drawing/2014/main" id="{305758A4-DD8F-C026-F040-45E43188F526}"/>
                      </a:ext>
                    </a:extLst>
                  </p:cNvPr>
                  <p:cNvCxnSpPr/>
                  <p:nvPr/>
                </p:nvCxnSpPr>
                <p:spPr>
                  <a:xfrm>
                    <a:off x="6156960" y="34962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Connecteur droit 93">
                    <a:extLst>
                      <a:ext uri="{FF2B5EF4-FFF2-40B4-BE49-F238E27FC236}">
                        <a16:creationId xmlns:a16="http://schemas.microsoft.com/office/drawing/2014/main" id="{82D0B4BE-D596-668D-8857-9E0168CE66EB}"/>
                      </a:ext>
                    </a:extLst>
                  </p:cNvPr>
                  <p:cNvCxnSpPr/>
                  <p:nvPr/>
                </p:nvCxnSpPr>
                <p:spPr>
                  <a:xfrm>
                    <a:off x="6229350" y="350008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Connecteur droit 94">
                    <a:extLst>
                      <a:ext uri="{FF2B5EF4-FFF2-40B4-BE49-F238E27FC236}">
                        <a16:creationId xmlns:a16="http://schemas.microsoft.com/office/drawing/2014/main" id="{8A13CE2A-45AF-1FC8-5B12-E70FAFECBB49}"/>
                      </a:ext>
                    </a:extLst>
                  </p:cNvPr>
                  <p:cNvCxnSpPr/>
                  <p:nvPr/>
                </p:nvCxnSpPr>
                <p:spPr>
                  <a:xfrm>
                    <a:off x="71323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Connecteur droit 95">
                    <a:extLst>
                      <a:ext uri="{FF2B5EF4-FFF2-40B4-BE49-F238E27FC236}">
                        <a16:creationId xmlns:a16="http://schemas.microsoft.com/office/drawing/2014/main" id="{2F2C75D3-1184-944E-50ED-3256D601E1AF}"/>
                      </a:ext>
                    </a:extLst>
                  </p:cNvPr>
                  <p:cNvCxnSpPr/>
                  <p:nvPr/>
                </p:nvCxnSpPr>
                <p:spPr>
                  <a:xfrm>
                    <a:off x="721614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Connecteur droit 96">
                    <a:extLst>
                      <a:ext uri="{FF2B5EF4-FFF2-40B4-BE49-F238E27FC236}">
                        <a16:creationId xmlns:a16="http://schemas.microsoft.com/office/drawing/2014/main" id="{D357F72A-74B3-277C-DD06-B3579C3F3729}"/>
                      </a:ext>
                    </a:extLst>
                  </p:cNvPr>
                  <p:cNvCxnSpPr/>
                  <p:nvPr/>
                </p:nvCxnSpPr>
                <p:spPr>
                  <a:xfrm>
                    <a:off x="729615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Connecteur droit 97">
                    <a:extLst>
                      <a:ext uri="{FF2B5EF4-FFF2-40B4-BE49-F238E27FC236}">
                        <a16:creationId xmlns:a16="http://schemas.microsoft.com/office/drawing/2014/main" id="{ACD93FFF-1AD3-9E03-35BE-54F6059191D2}"/>
                      </a:ext>
                    </a:extLst>
                  </p:cNvPr>
                  <p:cNvCxnSpPr/>
                  <p:nvPr/>
                </p:nvCxnSpPr>
                <p:spPr>
                  <a:xfrm>
                    <a:off x="738759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Connecteur droit 98">
                    <a:extLst>
                      <a:ext uri="{FF2B5EF4-FFF2-40B4-BE49-F238E27FC236}">
                        <a16:creationId xmlns:a16="http://schemas.microsoft.com/office/drawing/2014/main" id="{B1A972D2-47BC-F14A-28D2-432CF412E330}"/>
                      </a:ext>
                    </a:extLst>
                  </p:cNvPr>
                  <p:cNvCxnSpPr/>
                  <p:nvPr/>
                </p:nvCxnSpPr>
                <p:spPr>
                  <a:xfrm>
                    <a:off x="673608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Connecteur droit 99">
                    <a:extLst>
                      <a:ext uri="{FF2B5EF4-FFF2-40B4-BE49-F238E27FC236}">
                        <a16:creationId xmlns:a16="http://schemas.microsoft.com/office/drawing/2014/main" id="{C8C0A102-E8CC-527A-0ED1-51DD20E1D543}"/>
                      </a:ext>
                    </a:extLst>
                  </p:cNvPr>
                  <p:cNvCxnSpPr/>
                  <p:nvPr/>
                </p:nvCxnSpPr>
                <p:spPr>
                  <a:xfrm>
                    <a:off x="680847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Connecteur droit 100">
                    <a:extLst>
                      <a:ext uri="{FF2B5EF4-FFF2-40B4-BE49-F238E27FC236}">
                        <a16:creationId xmlns:a16="http://schemas.microsoft.com/office/drawing/2014/main" id="{3E8A6EF2-66DB-141A-865B-D97B9537B91E}"/>
                      </a:ext>
                    </a:extLst>
                  </p:cNvPr>
                  <p:cNvCxnSpPr/>
                  <p:nvPr/>
                </p:nvCxnSpPr>
                <p:spPr>
                  <a:xfrm>
                    <a:off x="688848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Connecteur droit 101">
                    <a:extLst>
                      <a:ext uri="{FF2B5EF4-FFF2-40B4-BE49-F238E27FC236}">
                        <a16:creationId xmlns:a16="http://schemas.microsoft.com/office/drawing/2014/main" id="{3CD3D674-D082-A5AE-468D-8846CDD61E16}"/>
                      </a:ext>
                    </a:extLst>
                  </p:cNvPr>
                  <p:cNvCxnSpPr/>
                  <p:nvPr/>
                </p:nvCxnSpPr>
                <p:spPr>
                  <a:xfrm>
                    <a:off x="697992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3" name="Connecteur droit 102">
                    <a:extLst>
                      <a:ext uri="{FF2B5EF4-FFF2-40B4-BE49-F238E27FC236}">
                        <a16:creationId xmlns:a16="http://schemas.microsoft.com/office/drawing/2014/main" id="{60C6560A-6C8C-FB23-F29B-A7AAF4F3F9DE}"/>
                      </a:ext>
                    </a:extLst>
                  </p:cNvPr>
                  <p:cNvCxnSpPr/>
                  <p:nvPr/>
                </p:nvCxnSpPr>
                <p:spPr>
                  <a:xfrm>
                    <a:off x="7052310" y="351151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4" name="Connecteur droit 103">
                    <a:extLst>
                      <a:ext uri="{FF2B5EF4-FFF2-40B4-BE49-F238E27FC236}">
                        <a16:creationId xmlns:a16="http://schemas.microsoft.com/office/drawing/2014/main" id="{37395BA5-8730-85F7-DC63-3110422322F2}"/>
                      </a:ext>
                    </a:extLst>
                  </p:cNvPr>
                  <p:cNvCxnSpPr/>
                  <p:nvPr/>
                </p:nvCxnSpPr>
                <p:spPr>
                  <a:xfrm>
                    <a:off x="799338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5" name="Connecteur droit 104">
                    <a:extLst>
                      <a:ext uri="{FF2B5EF4-FFF2-40B4-BE49-F238E27FC236}">
                        <a16:creationId xmlns:a16="http://schemas.microsoft.com/office/drawing/2014/main" id="{0F3ACBAD-6C85-3545-AF7F-3E2F20EB7D96}"/>
                      </a:ext>
                    </a:extLst>
                  </p:cNvPr>
                  <p:cNvCxnSpPr/>
                  <p:nvPr/>
                </p:nvCxnSpPr>
                <p:spPr>
                  <a:xfrm>
                    <a:off x="807720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6" name="Connecteur droit 105">
                    <a:extLst>
                      <a:ext uri="{FF2B5EF4-FFF2-40B4-BE49-F238E27FC236}">
                        <a16:creationId xmlns:a16="http://schemas.microsoft.com/office/drawing/2014/main" id="{1D44363A-30D9-3D17-E871-A76F61B14987}"/>
                      </a:ext>
                    </a:extLst>
                  </p:cNvPr>
                  <p:cNvCxnSpPr/>
                  <p:nvPr/>
                </p:nvCxnSpPr>
                <p:spPr>
                  <a:xfrm>
                    <a:off x="815721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" name="Connecteur droit 106">
                    <a:extLst>
                      <a:ext uri="{FF2B5EF4-FFF2-40B4-BE49-F238E27FC236}">
                        <a16:creationId xmlns:a16="http://schemas.microsoft.com/office/drawing/2014/main" id="{B10A3C9E-F50F-427A-7AB8-8F7CA770764F}"/>
                      </a:ext>
                    </a:extLst>
                  </p:cNvPr>
                  <p:cNvCxnSpPr/>
                  <p:nvPr/>
                </p:nvCxnSpPr>
                <p:spPr>
                  <a:xfrm>
                    <a:off x="824865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" name="Connecteur droit 107">
                    <a:extLst>
                      <a:ext uri="{FF2B5EF4-FFF2-40B4-BE49-F238E27FC236}">
                        <a16:creationId xmlns:a16="http://schemas.microsoft.com/office/drawing/2014/main" id="{4F7EE4D8-BFE2-2DBB-1D4F-BE93C17A44AD}"/>
                      </a:ext>
                    </a:extLst>
                  </p:cNvPr>
                  <p:cNvCxnSpPr/>
                  <p:nvPr/>
                </p:nvCxnSpPr>
                <p:spPr>
                  <a:xfrm>
                    <a:off x="759714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Connecteur droit 108">
                    <a:extLst>
                      <a:ext uri="{FF2B5EF4-FFF2-40B4-BE49-F238E27FC236}">
                        <a16:creationId xmlns:a16="http://schemas.microsoft.com/office/drawing/2014/main" id="{0EFDFA81-B404-BBEF-0FD3-BE2994BFB09C}"/>
                      </a:ext>
                    </a:extLst>
                  </p:cNvPr>
                  <p:cNvCxnSpPr/>
                  <p:nvPr/>
                </p:nvCxnSpPr>
                <p:spPr>
                  <a:xfrm>
                    <a:off x="766953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0" name="Connecteur droit 109">
                    <a:extLst>
                      <a:ext uri="{FF2B5EF4-FFF2-40B4-BE49-F238E27FC236}">
                        <a16:creationId xmlns:a16="http://schemas.microsoft.com/office/drawing/2014/main" id="{E4263ACD-5E6B-8277-18D3-1C481C280E60}"/>
                      </a:ext>
                    </a:extLst>
                  </p:cNvPr>
                  <p:cNvCxnSpPr/>
                  <p:nvPr/>
                </p:nvCxnSpPr>
                <p:spPr>
                  <a:xfrm>
                    <a:off x="774954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1" name="Connecteur droit 110">
                    <a:extLst>
                      <a:ext uri="{FF2B5EF4-FFF2-40B4-BE49-F238E27FC236}">
                        <a16:creationId xmlns:a16="http://schemas.microsoft.com/office/drawing/2014/main" id="{6ECC451D-DF76-B06F-1616-01DEFE90B205}"/>
                      </a:ext>
                    </a:extLst>
                  </p:cNvPr>
                  <p:cNvCxnSpPr/>
                  <p:nvPr/>
                </p:nvCxnSpPr>
                <p:spPr>
                  <a:xfrm>
                    <a:off x="784098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2" name="Connecteur droit 111">
                    <a:extLst>
                      <a:ext uri="{FF2B5EF4-FFF2-40B4-BE49-F238E27FC236}">
                        <a16:creationId xmlns:a16="http://schemas.microsoft.com/office/drawing/2014/main" id="{6D57CD66-6DE6-9E28-593F-66C574A21ED3}"/>
                      </a:ext>
                    </a:extLst>
                  </p:cNvPr>
                  <p:cNvCxnSpPr/>
                  <p:nvPr/>
                </p:nvCxnSpPr>
                <p:spPr>
                  <a:xfrm>
                    <a:off x="8805996" y="3371523"/>
                    <a:ext cx="0" cy="359511"/>
                  </a:xfrm>
                  <a:prstGeom prst="line">
                    <a:avLst/>
                  </a:prstGeom>
                  <a:ln w="28575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" name="Connecteur droit 112">
                    <a:extLst>
                      <a:ext uri="{FF2B5EF4-FFF2-40B4-BE49-F238E27FC236}">
                        <a16:creationId xmlns:a16="http://schemas.microsoft.com/office/drawing/2014/main" id="{93962CA5-E56A-FF41-0F9B-32BCD0D755BC}"/>
                      </a:ext>
                    </a:extLst>
                  </p:cNvPr>
                  <p:cNvCxnSpPr/>
                  <p:nvPr/>
                </p:nvCxnSpPr>
                <p:spPr>
                  <a:xfrm>
                    <a:off x="881634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" name="Connecteur droit 113">
                    <a:extLst>
                      <a:ext uri="{FF2B5EF4-FFF2-40B4-BE49-F238E27FC236}">
                        <a16:creationId xmlns:a16="http://schemas.microsoft.com/office/drawing/2014/main" id="{70CE4BD1-36A7-9B20-AE1B-B14E6DFC78F8}"/>
                      </a:ext>
                    </a:extLst>
                  </p:cNvPr>
                  <p:cNvCxnSpPr/>
                  <p:nvPr/>
                </p:nvCxnSpPr>
                <p:spPr>
                  <a:xfrm>
                    <a:off x="890016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5" name="Connecteur droit 114">
                    <a:extLst>
                      <a:ext uri="{FF2B5EF4-FFF2-40B4-BE49-F238E27FC236}">
                        <a16:creationId xmlns:a16="http://schemas.microsoft.com/office/drawing/2014/main" id="{65542352-486D-89D4-BC47-2B449C188235}"/>
                      </a:ext>
                    </a:extLst>
                  </p:cNvPr>
                  <p:cNvCxnSpPr/>
                  <p:nvPr/>
                </p:nvCxnSpPr>
                <p:spPr>
                  <a:xfrm>
                    <a:off x="898017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" name="Connecteur droit 115">
                    <a:extLst>
                      <a:ext uri="{FF2B5EF4-FFF2-40B4-BE49-F238E27FC236}">
                        <a16:creationId xmlns:a16="http://schemas.microsoft.com/office/drawing/2014/main" id="{26CA0E63-486E-862B-3FA0-A6F7744732BD}"/>
                      </a:ext>
                    </a:extLst>
                  </p:cNvPr>
                  <p:cNvCxnSpPr/>
                  <p:nvPr/>
                </p:nvCxnSpPr>
                <p:spPr>
                  <a:xfrm>
                    <a:off x="907161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7" name="Connecteur droit 116">
                    <a:extLst>
                      <a:ext uri="{FF2B5EF4-FFF2-40B4-BE49-F238E27FC236}">
                        <a16:creationId xmlns:a16="http://schemas.microsoft.com/office/drawing/2014/main" id="{E4BCA8F7-8F65-6AC7-4A19-577679853183}"/>
                      </a:ext>
                    </a:extLst>
                  </p:cNvPr>
                  <p:cNvCxnSpPr/>
                  <p:nvPr/>
                </p:nvCxnSpPr>
                <p:spPr>
                  <a:xfrm>
                    <a:off x="842010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8" name="Connecteur droit 117">
                    <a:extLst>
                      <a:ext uri="{FF2B5EF4-FFF2-40B4-BE49-F238E27FC236}">
                        <a16:creationId xmlns:a16="http://schemas.microsoft.com/office/drawing/2014/main" id="{C676007F-86BA-F4C0-444F-E4FE79C8A7C4}"/>
                      </a:ext>
                    </a:extLst>
                  </p:cNvPr>
                  <p:cNvCxnSpPr/>
                  <p:nvPr/>
                </p:nvCxnSpPr>
                <p:spPr>
                  <a:xfrm>
                    <a:off x="849249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" name="Connecteur droit 118">
                    <a:extLst>
                      <a:ext uri="{FF2B5EF4-FFF2-40B4-BE49-F238E27FC236}">
                        <a16:creationId xmlns:a16="http://schemas.microsoft.com/office/drawing/2014/main" id="{262E4FDF-A770-EC98-9B4D-D5E759258587}"/>
                      </a:ext>
                    </a:extLst>
                  </p:cNvPr>
                  <p:cNvCxnSpPr/>
                  <p:nvPr/>
                </p:nvCxnSpPr>
                <p:spPr>
                  <a:xfrm>
                    <a:off x="857250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" name="Connecteur droit 119">
                    <a:extLst>
                      <a:ext uri="{FF2B5EF4-FFF2-40B4-BE49-F238E27FC236}">
                        <a16:creationId xmlns:a16="http://schemas.microsoft.com/office/drawing/2014/main" id="{CE717A5E-19AD-2A6F-04EB-E38BA007BE9D}"/>
                      </a:ext>
                    </a:extLst>
                  </p:cNvPr>
                  <p:cNvCxnSpPr/>
                  <p:nvPr/>
                </p:nvCxnSpPr>
                <p:spPr>
                  <a:xfrm>
                    <a:off x="866394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Connecteur droit 120">
                    <a:extLst>
                      <a:ext uri="{FF2B5EF4-FFF2-40B4-BE49-F238E27FC236}">
                        <a16:creationId xmlns:a16="http://schemas.microsoft.com/office/drawing/2014/main" id="{65A6A928-2B00-061F-04E2-AA8A16C08F53}"/>
                      </a:ext>
                    </a:extLst>
                  </p:cNvPr>
                  <p:cNvCxnSpPr/>
                  <p:nvPr/>
                </p:nvCxnSpPr>
                <p:spPr>
                  <a:xfrm>
                    <a:off x="8736330" y="352675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6" name="Rectangle : coins arrondis 45">
                  <a:extLst>
                    <a:ext uri="{FF2B5EF4-FFF2-40B4-BE49-F238E27FC236}">
                      <a16:creationId xmlns:a16="http://schemas.microsoft.com/office/drawing/2014/main" id="{B4CFF6B2-B77D-C778-76C1-F865D6DB45FF}"/>
                    </a:ext>
                  </a:extLst>
                </p:cNvPr>
                <p:cNvSpPr/>
                <p:nvPr/>
              </p:nvSpPr>
              <p:spPr>
                <a:xfrm>
                  <a:off x="2403566" y="3657600"/>
                  <a:ext cx="659125" cy="428029"/>
                </a:xfrm>
                <a:prstGeom prst="round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accent1"/>
                      </a:solidFill>
                    </a:rPr>
                    <a:t>120</a:t>
                  </a:r>
                  <a:endParaRPr lang="fr-MA" sz="2200" b="1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47" name="Rectangle : coins arrondis 46">
                  <a:extLst>
                    <a:ext uri="{FF2B5EF4-FFF2-40B4-BE49-F238E27FC236}">
                      <a16:creationId xmlns:a16="http://schemas.microsoft.com/office/drawing/2014/main" id="{BA1050D9-4960-D85F-41AD-B98F3B2607EC}"/>
                    </a:ext>
                  </a:extLst>
                </p:cNvPr>
                <p:cNvSpPr/>
                <p:nvPr/>
              </p:nvSpPr>
              <p:spPr>
                <a:xfrm>
                  <a:off x="5152209" y="3661410"/>
                  <a:ext cx="659125" cy="428029"/>
                </a:xfrm>
                <a:prstGeom prst="roundRect">
                  <a:avLst/>
                </a:prstGeom>
                <a:no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600" dirty="0">
                      <a:solidFill>
                        <a:schemeClr val="accent1"/>
                      </a:solidFill>
                    </a:rPr>
                    <a:t>…….</a:t>
                  </a:r>
                </a:p>
              </p:txBody>
            </p:sp>
            <p:sp>
              <p:nvSpPr>
                <p:cNvPr id="48" name="Rectangle : coins arrondis 47">
                  <a:extLst>
                    <a:ext uri="{FF2B5EF4-FFF2-40B4-BE49-F238E27FC236}">
                      <a16:creationId xmlns:a16="http://schemas.microsoft.com/office/drawing/2014/main" id="{65EC2A96-0DEB-BF61-84B5-31F3620E0F0E}"/>
                    </a:ext>
                  </a:extLst>
                </p:cNvPr>
                <p:cNvSpPr/>
                <p:nvPr/>
              </p:nvSpPr>
              <p:spPr>
                <a:xfrm>
                  <a:off x="8562156" y="3708760"/>
                  <a:ext cx="659125" cy="428029"/>
                </a:xfrm>
                <a:prstGeom prst="roundRect">
                  <a:avLst/>
                </a:prstGeom>
                <a:noFill/>
                <a:ln w="1905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600" dirty="0">
                      <a:solidFill>
                        <a:schemeClr val="accent1"/>
                      </a:solidFill>
                    </a:rPr>
                    <a:t>…….</a:t>
                  </a:r>
                </a:p>
              </p:txBody>
            </p:sp>
          </p:grp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196E62C2-B2A6-26C4-102D-617DEA4174E5}"/>
                  </a:ext>
                </a:extLst>
              </p:cNvPr>
              <p:cNvSpPr txBox="1"/>
              <p:nvPr/>
            </p:nvSpPr>
            <p:spPr>
              <a:xfrm>
                <a:off x="4229095" y="280035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860</a:t>
                </a:r>
              </a:p>
            </p:txBody>
          </p: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A0DEA8D1-9AE3-AEC1-7A26-2EA7935DCB5B}"/>
                  </a:ext>
                </a:extLst>
              </p:cNvPr>
              <p:cNvSpPr txBox="1"/>
              <p:nvPr/>
            </p:nvSpPr>
            <p:spPr>
              <a:xfrm>
                <a:off x="5353045" y="279273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120</a:t>
                </a:r>
              </a:p>
            </p:txBody>
          </p:sp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55BD6513-2A72-3EA1-CEB0-73DD4462CB48}"/>
                  </a:ext>
                </a:extLst>
              </p:cNvPr>
              <p:cNvSpPr txBox="1"/>
              <p:nvPr/>
            </p:nvSpPr>
            <p:spPr>
              <a:xfrm>
                <a:off x="6534145" y="279654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450</a:t>
                </a: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646EEB18-6F95-3477-629D-083E78123602}"/>
                  </a:ext>
                </a:extLst>
              </p:cNvPr>
              <p:cNvSpPr txBox="1"/>
              <p:nvPr/>
            </p:nvSpPr>
            <p:spPr>
              <a:xfrm>
                <a:off x="5052060" y="2796540"/>
                <a:ext cx="3429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>
                    <a:solidFill>
                      <a:schemeClr val="accent1"/>
                    </a:solidFill>
                  </a:rPr>
                  <a:t>-</a:t>
                </a:r>
                <a:endParaRPr lang="fr-MA" sz="16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21F3F19B-9BA4-BEF8-D9ED-DDD330572534}"/>
                  </a:ext>
                </a:extLst>
              </p:cNvPr>
              <p:cNvSpPr txBox="1"/>
              <p:nvPr/>
            </p:nvSpPr>
            <p:spPr>
              <a:xfrm>
                <a:off x="6210300" y="2788920"/>
                <a:ext cx="3429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>
                    <a:solidFill>
                      <a:schemeClr val="accent1"/>
                    </a:solidFill>
                  </a:rPr>
                  <a:t>-</a:t>
                </a:r>
                <a:endParaRPr lang="fr-MA" sz="1600" dirty="0">
                  <a:solidFill>
                    <a:schemeClr val="accent1"/>
                  </a:solidFill>
                </a:endParaRPr>
              </a:p>
            </p:txBody>
          </p:sp>
        </p:grp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65E29E22-1E3D-47FC-8886-8EABD514A187}"/>
                </a:ext>
              </a:extLst>
            </p:cNvPr>
            <p:cNvCxnSpPr/>
            <p:nvPr/>
          </p:nvCxnSpPr>
          <p:spPr>
            <a:xfrm>
              <a:off x="6676756" y="3600769"/>
              <a:ext cx="0" cy="167714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6" name="Connecteur droit 135">
            <a:extLst>
              <a:ext uri="{FF2B5EF4-FFF2-40B4-BE49-F238E27FC236}">
                <a16:creationId xmlns:a16="http://schemas.microsoft.com/office/drawing/2014/main" id="{4436E1E0-5994-B7A5-7A44-9CB60A704D9C}"/>
              </a:ext>
            </a:extLst>
          </p:cNvPr>
          <p:cNvCxnSpPr/>
          <p:nvPr/>
        </p:nvCxnSpPr>
        <p:spPr>
          <a:xfrm flipH="1">
            <a:off x="4256314" y="2903221"/>
            <a:ext cx="315686" cy="52322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7" name="ZoneTexte 136">
            <a:extLst>
              <a:ext uri="{FF2B5EF4-FFF2-40B4-BE49-F238E27FC236}">
                <a16:creationId xmlns:a16="http://schemas.microsoft.com/office/drawing/2014/main" id="{72D0D544-9797-0BF5-E9CC-E1720D4E8D53}"/>
              </a:ext>
            </a:extLst>
          </p:cNvPr>
          <p:cNvSpPr txBox="1"/>
          <p:nvPr/>
        </p:nvSpPr>
        <p:spPr>
          <a:xfrm>
            <a:off x="643784" y="5622491"/>
            <a:ext cx="2894073" cy="57888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rgbClr val="C00000"/>
                </a:solidFill>
              </a:rPr>
              <a:t>100</a:t>
            </a:r>
            <a:r>
              <a:rPr lang="fr-MA" sz="2800" dirty="0">
                <a:solidFill>
                  <a:schemeClr val="accent1"/>
                </a:solidFill>
              </a:rPr>
              <a:t> &lt; </a:t>
            </a:r>
            <a:r>
              <a:rPr lang="fr-MA" sz="2800" b="1" dirty="0">
                <a:solidFill>
                  <a:schemeClr val="accent1"/>
                </a:solidFill>
              </a:rPr>
              <a:t>120</a:t>
            </a:r>
            <a:r>
              <a:rPr lang="fr-MA" sz="2800" dirty="0">
                <a:solidFill>
                  <a:schemeClr val="accent1"/>
                </a:solidFill>
              </a:rPr>
              <a:t> &lt;  </a:t>
            </a:r>
            <a:r>
              <a:rPr lang="ar-MA" sz="2800" dirty="0">
                <a:solidFill>
                  <a:srgbClr val="C00000"/>
                </a:solidFill>
              </a:rPr>
              <a:t>200</a:t>
            </a:r>
            <a:endParaRPr lang="fr-MA" sz="2800" dirty="0">
              <a:solidFill>
                <a:srgbClr val="C00000"/>
              </a:solidFill>
            </a:endParaRPr>
          </a:p>
        </p:txBody>
      </p:sp>
      <p:sp>
        <p:nvSpPr>
          <p:cNvPr id="9" name="ZoneTexte 2">
            <a:extLst>
              <a:ext uri="{FF2B5EF4-FFF2-40B4-BE49-F238E27FC236}">
                <a16:creationId xmlns:a16="http://schemas.microsoft.com/office/drawing/2014/main" id="{29D48808-644C-B7A9-D7C2-35696E6C9BE0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يشرح لنا كيف توصل إلى الجواب؟</a:t>
            </a:r>
          </a:p>
        </p:txBody>
      </p:sp>
    </p:spTree>
    <p:extLst>
      <p:ext uri="{BB962C8B-B14F-4D97-AF65-F5344CB8AC3E}">
        <p14:creationId xmlns:p14="http://schemas.microsoft.com/office/powerpoint/2010/main" val="3201555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EE6CAC9-314C-F25B-3BCA-B40A096B93BF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العدد المناسب للبطاقة الثانية وأكملوا حصره.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C0E7658A-CFD8-20B8-F7B0-E18CB0A74C22}"/>
              </a:ext>
            </a:extLst>
          </p:cNvPr>
          <p:cNvGrpSpPr/>
          <p:nvPr/>
        </p:nvGrpSpPr>
        <p:grpSpPr>
          <a:xfrm>
            <a:off x="588138" y="2337163"/>
            <a:ext cx="7831418" cy="2494833"/>
            <a:chOff x="588138" y="2119448"/>
            <a:chExt cx="7831418" cy="2494833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F2F8F4DC-AE9D-7A46-ABB1-B98B1D988A0B}"/>
                </a:ext>
              </a:extLst>
            </p:cNvPr>
            <p:cNvGrpSpPr/>
            <p:nvPr/>
          </p:nvGrpSpPr>
          <p:grpSpPr>
            <a:xfrm>
              <a:off x="588138" y="2119448"/>
              <a:ext cx="7831418" cy="2494833"/>
              <a:chOff x="1911295" y="2788920"/>
              <a:chExt cx="7831418" cy="2494833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592AB67E-4777-482D-EFD1-772015D36909}"/>
                  </a:ext>
                </a:extLst>
              </p:cNvPr>
              <p:cNvGrpSpPr/>
              <p:nvPr/>
            </p:nvGrpSpPr>
            <p:grpSpPr>
              <a:xfrm>
                <a:off x="1911295" y="3657600"/>
                <a:ext cx="7831418" cy="1626153"/>
                <a:chOff x="1911295" y="3657600"/>
                <a:chExt cx="7831418" cy="1626153"/>
              </a:xfrm>
            </p:grpSpPr>
            <p:grpSp>
              <p:nvGrpSpPr>
                <p:cNvPr id="27" name="Groupe 26">
                  <a:extLst>
                    <a:ext uri="{FF2B5EF4-FFF2-40B4-BE49-F238E27FC236}">
                      <a16:creationId xmlns:a16="http://schemas.microsoft.com/office/drawing/2014/main" id="{3E5ECD80-97D2-E56F-D700-9812EA0E0F8A}"/>
                    </a:ext>
                  </a:extLst>
                </p:cNvPr>
                <p:cNvGrpSpPr/>
                <p:nvPr/>
              </p:nvGrpSpPr>
              <p:grpSpPr>
                <a:xfrm>
                  <a:off x="1911295" y="3966542"/>
                  <a:ext cx="7831418" cy="1317211"/>
                  <a:chOff x="1831285" y="3212162"/>
                  <a:chExt cx="7831418" cy="1317211"/>
                </a:xfrm>
              </p:grpSpPr>
              <p:grpSp>
                <p:nvGrpSpPr>
                  <p:cNvPr id="31" name="Groupe 30">
                    <a:extLst>
                      <a:ext uri="{FF2B5EF4-FFF2-40B4-BE49-F238E27FC236}">
                        <a16:creationId xmlns:a16="http://schemas.microsoft.com/office/drawing/2014/main" id="{51791DAB-AD21-3621-D448-FBB005066A1A}"/>
                      </a:ext>
                    </a:extLst>
                  </p:cNvPr>
                  <p:cNvGrpSpPr/>
                  <p:nvPr/>
                </p:nvGrpSpPr>
                <p:grpSpPr>
                  <a:xfrm>
                    <a:off x="1831285" y="3212162"/>
                    <a:ext cx="7831418" cy="1317211"/>
                    <a:chOff x="1419805" y="3086432"/>
                    <a:chExt cx="7831418" cy="1317211"/>
                  </a:xfrm>
                </p:grpSpPr>
                <p:pic>
                  <p:nvPicPr>
                    <p:cNvPr id="104" name="Image 103">
                      <a:extLst>
                        <a:ext uri="{FF2B5EF4-FFF2-40B4-BE49-F238E27FC236}">
                          <a16:creationId xmlns:a16="http://schemas.microsoft.com/office/drawing/2014/main" id="{041B099B-3F79-B819-B61D-8F98EB98F52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2875711" y="3086432"/>
                      <a:ext cx="6183085" cy="1317211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05" name="ZoneTexte 104">
                      <a:extLst>
                        <a:ext uri="{FF2B5EF4-FFF2-40B4-BE49-F238E27FC236}">
                          <a16:creationId xmlns:a16="http://schemas.microsoft.com/office/drawing/2014/main" id="{F442282C-AD9F-6788-9019-11601DFB81E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639390" y="3657595"/>
                      <a:ext cx="1023255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100</a:t>
                      </a:r>
                    </a:p>
                  </p:txBody>
                </p:sp>
                <p:sp>
                  <p:nvSpPr>
                    <p:cNvPr id="106" name="ZoneTexte 105">
                      <a:extLst>
                        <a:ext uri="{FF2B5EF4-FFF2-40B4-BE49-F238E27FC236}">
                          <a16:creationId xmlns:a16="http://schemas.microsoft.com/office/drawing/2014/main" id="{4AF2C0D9-CC7D-2604-D398-415DA0A16A5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21127" y="3668479"/>
                      <a:ext cx="1110344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200</a:t>
                      </a:r>
                    </a:p>
                  </p:txBody>
                </p:sp>
                <p:sp>
                  <p:nvSpPr>
                    <p:cNvPr id="107" name="ZoneTexte 106">
                      <a:extLst>
                        <a:ext uri="{FF2B5EF4-FFF2-40B4-BE49-F238E27FC236}">
                          <a16:creationId xmlns:a16="http://schemas.microsoft.com/office/drawing/2014/main" id="{A87FB93B-2200-73CD-C43D-0A452C44454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98470" y="365759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400</a:t>
                      </a:r>
                    </a:p>
                  </p:txBody>
                </p:sp>
                <p:pic>
                  <p:nvPicPr>
                    <p:cNvPr id="108" name="Image 107">
                      <a:extLst>
                        <a:ext uri="{FF2B5EF4-FFF2-40B4-BE49-F238E27FC236}">
                          <a16:creationId xmlns:a16="http://schemas.microsoft.com/office/drawing/2014/main" id="{C5DC26FD-1DFD-AB91-A0CF-7C5AC9A2824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extLst>
                        <a:ext uri="{BEBA8EAE-BF5A-486C-A8C5-ECC9F3942E4B}">
                          <a14:imgProps xmlns:a14="http://schemas.microsoft.com/office/drawing/2010/main">
                            <a14:imgLayer r:embed="rId5">
                              <a14:imgEffect>
                                <a14:colorTemperature colorTemp="59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867548" y="3603164"/>
                      <a:ext cx="1001482" cy="66403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09" name="ZoneTexte 108">
                      <a:extLst>
                        <a:ext uri="{FF2B5EF4-FFF2-40B4-BE49-F238E27FC236}">
                          <a16:creationId xmlns:a16="http://schemas.microsoft.com/office/drawing/2014/main" id="{90533C86-3DC2-1A4E-C760-6757F0942A7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49380" y="3657598"/>
                      <a:ext cx="84908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300</a:t>
                      </a:r>
                    </a:p>
                  </p:txBody>
                </p:sp>
                <p:sp>
                  <p:nvSpPr>
                    <p:cNvPr id="110" name="ZoneTexte 109">
                      <a:extLst>
                        <a:ext uri="{FF2B5EF4-FFF2-40B4-BE49-F238E27FC236}">
                          <a16:creationId xmlns:a16="http://schemas.microsoft.com/office/drawing/2014/main" id="{9820B4BD-47E8-92EE-137C-62C681A720F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723560" y="367664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700</a:t>
                      </a:r>
                    </a:p>
                  </p:txBody>
                </p:sp>
                <p:pic>
                  <p:nvPicPr>
                    <p:cNvPr id="111" name="Image 110">
                      <a:extLst>
                        <a:ext uri="{FF2B5EF4-FFF2-40B4-BE49-F238E27FC236}">
                          <a16:creationId xmlns:a16="http://schemas.microsoft.com/office/drawing/2014/main" id="{C3CE1F00-8988-DCE0-F137-6CF49B1EBE1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/>
                    <a:stretch>
                      <a:fillRect/>
                    </a:stretch>
                  </p:blipFill>
                  <p:spPr>
                    <a:xfrm>
                      <a:off x="1419805" y="3211976"/>
                      <a:ext cx="1762870" cy="47976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12" name="ZoneTexte 111">
                      <a:extLst>
                        <a:ext uri="{FF2B5EF4-FFF2-40B4-BE49-F238E27FC236}">
                          <a16:creationId xmlns:a16="http://schemas.microsoft.com/office/drawing/2014/main" id="{D532FA0F-A2DE-9EAA-DCB3-B9A40C80742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445680" y="372998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900</a:t>
                      </a:r>
                    </a:p>
                  </p:txBody>
                </p:sp>
                <p:pic>
                  <p:nvPicPr>
                    <p:cNvPr id="113" name="Image 112" descr="Une image contenant blanc, conception&#10;&#10;Le contenu généré par l’IA peut être incorrect.">
                      <a:extLst>
                        <a:ext uri="{FF2B5EF4-FFF2-40B4-BE49-F238E27FC236}">
                          <a16:creationId xmlns:a16="http://schemas.microsoft.com/office/drawing/2014/main" id="{1AC2B66D-E4CE-07AE-CB01-120A32C8A58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4806281" y="3615199"/>
                      <a:ext cx="1093536" cy="702022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14" name="Image 113" descr="Une image contenant blanc, conception&#10;&#10;Le contenu généré par l’IA peut être incorrect.">
                      <a:extLst>
                        <a:ext uri="{FF2B5EF4-FFF2-40B4-BE49-F238E27FC236}">
                          <a16:creationId xmlns:a16="http://schemas.microsoft.com/office/drawing/2014/main" id="{7BA6C1A9-C333-55AD-862B-F67FFCDA8BA9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7412321" y="3626629"/>
                      <a:ext cx="1093536" cy="702022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15" name="ZoneTexte 114">
                      <a:extLst>
                        <a:ext uri="{FF2B5EF4-FFF2-40B4-BE49-F238E27FC236}">
                          <a16:creationId xmlns:a16="http://schemas.microsoft.com/office/drawing/2014/main" id="{00FFAE04-85AB-8409-693E-F83734FD37B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016680" y="366140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500</a:t>
                      </a:r>
                    </a:p>
                  </p:txBody>
                </p:sp>
                <p:sp>
                  <p:nvSpPr>
                    <p:cNvPr id="116" name="ZoneTexte 115">
                      <a:extLst>
                        <a:ext uri="{FF2B5EF4-FFF2-40B4-BE49-F238E27FC236}">
                          <a16:creationId xmlns:a16="http://schemas.microsoft.com/office/drawing/2014/main" id="{128A6120-9852-41B4-C2DC-E1969C719B7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573190" y="368045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800</a:t>
                      </a:r>
                    </a:p>
                  </p:txBody>
                </p:sp>
                <p:sp>
                  <p:nvSpPr>
                    <p:cNvPr id="117" name="ZoneTexte 116">
                      <a:extLst>
                        <a:ext uri="{FF2B5EF4-FFF2-40B4-BE49-F238E27FC236}">
                          <a16:creationId xmlns:a16="http://schemas.microsoft.com/office/drawing/2014/main" id="{96CCFF59-9B40-0B19-F19E-902662A6308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15840" y="368045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600</a:t>
                      </a:r>
                    </a:p>
                  </p:txBody>
                </p:sp>
              </p:grpSp>
              <p:cxnSp>
                <p:nvCxnSpPr>
                  <p:cNvPr id="32" name="Connecteur droit 31">
                    <a:extLst>
                      <a:ext uri="{FF2B5EF4-FFF2-40B4-BE49-F238E27FC236}">
                        <a16:creationId xmlns:a16="http://schemas.microsoft.com/office/drawing/2014/main" id="{04764B55-F753-A1EA-8C92-78FEEF1DC6F6}"/>
                      </a:ext>
                    </a:extLst>
                  </p:cNvPr>
                  <p:cNvCxnSpPr/>
                  <p:nvPr/>
                </p:nvCxnSpPr>
                <p:spPr>
                  <a:xfrm>
                    <a:off x="294132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Connecteur droit 32">
                    <a:extLst>
                      <a:ext uri="{FF2B5EF4-FFF2-40B4-BE49-F238E27FC236}">
                        <a16:creationId xmlns:a16="http://schemas.microsoft.com/office/drawing/2014/main" id="{6E179A1B-4554-857D-7538-C7CAAB35FE65}"/>
                      </a:ext>
                    </a:extLst>
                  </p:cNvPr>
                  <p:cNvCxnSpPr/>
                  <p:nvPr/>
                </p:nvCxnSpPr>
                <p:spPr>
                  <a:xfrm>
                    <a:off x="302514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Connecteur droit 33">
                    <a:extLst>
                      <a:ext uri="{FF2B5EF4-FFF2-40B4-BE49-F238E27FC236}">
                        <a16:creationId xmlns:a16="http://schemas.microsoft.com/office/drawing/2014/main" id="{06082C69-2825-84FE-21B7-DEB3E09F5BA5}"/>
                      </a:ext>
                    </a:extLst>
                  </p:cNvPr>
                  <p:cNvCxnSpPr/>
                  <p:nvPr/>
                </p:nvCxnSpPr>
                <p:spPr>
                  <a:xfrm>
                    <a:off x="310515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Connecteur droit 34">
                    <a:extLst>
                      <a:ext uri="{FF2B5EF4-FFF2-40B4-BE49-F238E27FC236}">
                        <a16:creationId xmlns:a16="http://schemas.microsoft.com/office/drawing/2014/main" id="{AAABBDE6-11A5-66BA-C304-E3BB87C7A126}"/>
                      </a:ext>
                    </a:extLst>
                  </p:cNvPr>
                  <p:cNvCxnSpPr/>
                  <p:nvPr/>
                </p:nvCxnSpPr>
                <p:spPr>
                  <a:xfrm>
                    <a:off x="319659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Connecteur droit 35">
                    <a:extLst>
                      <a:ext uri="{FF2B5EF4-FFF2-40B4-BE49-F238E27FC236}">
                        <a16:creationId xmlns:a16="http://schemas.microsoft.com/office/drawing/2014/main" id="{97AD7A46-2688-3D7F-93DC-2282C55AD23B}"/>
                      </a:ext>
                    </a:extLst>
                  </p:cNvPr>
                  <p:cNvCxnSpPr/>
                  <p:nvPr/>
                </p:nvCxnSpPr>
                <p:spPr>
                  <a:xfrm>
                    <a:off x="254508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Connecteur droit 36">
                    <a:extLst>
                      <a:ext uri="{FF2B5EF4-FFF2-40B4-BE49-F238E27FC236}">
                        <a16:creationId xmlns:a16="http://schemas.microsoft.com/office/drawing/2014/main" id="{A300A176-5936-4790-ED7C-A25474D57772}"/>
                      </a:ext>
                    </a:extLst>
                  </p:cNvPr>
                  <p:cNvCxnSpPr/>
                  <p:nvPr/>
                </p:nvCxnSpPr>
                <p:spPr>
                  <a:xfrm>
                    <a:off x="353187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Connecteur droit 37">
                    <a:extLst>
                      <a:ext uri="{FF2B5EF4-FFF2-40B4-BE49-F238E27FC236}">
                        <a16:creationId xmlns:a16="http://schemas.microsoft.com/office/drawing/2014/main" id="{C6C2E537-B9A0-4483-D8F5-208D6EFBB2D4}"/>
                      </a:ext>
                    </a:extLst>
                  </p:cNvPr>
                  <p:cNvCxnSpPr/>
                  <p:nvPr/>
                </p:nvCxnSpPr>
                <p:spPr>
                  <a:xfrm>
                    <a:off x="269748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Connecteur droit 38">
                    <a:extLst>
                      <a:ext uri="{FF2B5EF4-FFF2-40B4-BE49-F238E27FC236}">
                        <a16:creationId xmlns:a16="http://schemas.microsoft.com/office/drawing/2014/main" id="{116512CD-CE57-531A-4723-9D726474761F}"/>
                      </a:ext>
                    </a:extLst>
                  </p:cNvPr>
                  <p:cNvCxnSpPr/>
                  <p:nvPr/>
                </p:nvCxnSpPr>
                <p:spPr>
                  <a:xfrm>
                    <a:off x="278892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Connecteur droit 39">
                    <a:extLst>
                      <a:ext uri="{FF2B5EF4-FFF2-40B4-BE49-F238E27FC236}">
                        <a16:creationId xmlns:a16="http://schemas.microsoft.com/office/drawing/2014/main" id="{3C904B2D-71C4-3A8F-AEC6-CB7761D91AAB}"/>
                      </a:ext>
                    </a:extLst>
                  </p:cNvPr>
                  <p:cNvCxnSpPr/>
                  <p:nvPr/>
                </p:nvCxnSpPr>
                <p:spPr>
                  <a:xfrm>
                    <a:off x="2861310" y="352675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Connecteur droit 40">
                    <a:extLst>
                      <a:ext uri="{FF2B5EF4-FFF2-40B4-BE49-F238E27FC236}">
                        <a16:creationId xmlns:a16="http://schemas.microsoft.com/office/drawing/2014/main" id="{74AF9EA2-C595-074C-52FB-C683F1E4FA2A}"/>
                      </a:ext>
                    </a:extLst>
                  </p:cNvPr>
                  <p:cNvCxnSpPr/>
                  <p:nvPr/>
                </p:nvCxnSpPr>
                <p:spPr>
                  <a:xfrm>
                    <a:off x="376809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Connecteur droit 41">
                    <a:extLst>
                      <a:ext uri="{FF2B5EF4-FFF2-40B4-BE49-F238E27FC236}">
                        <a16:creationId xmlns:a16="http://schemas.microsoft.com/office/drawing/2014/main" id="{DCF57438-85EC-EED0-B2BD-FB6862FFCB46}"/>
                      </a:ext>
                    </a:extLst>
                  </p:cNvPr>
                  <p:cNvCxnSpPr/>
                  <p:nvPr/>
                </p:nvCxnSpPr>
                <p:spPr>
                  <a:xfrm>
                    <a:off x="385191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Connecteur droit 42">
                    <a:extLst>
                      <a:ext uri="{FF2B5EF4-FFF2-40B4-BE49-F238E27FC236}">
                        <a16:creationId xmlns:a16="http://schemas.microsoft.com/office/drawing/2014/main" id="{AF3C5044-78C1-61B9-A48B-C2333FFD1CE9}"/>
                      </a:ext>
                    </a:extLst>
                  </p:cNvPr>
                  <p:cNvCxnSpPr/>
                  <p:nvPr/>
                </p:nvCxnSpPr>
                <p:spPr>
                  <a:xfrm>
                    <a:off x="39319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Connecteur droit 43">
                    <a:extLst>
                      <a:ext uri="{FF2B5EF4-FFF2-40B4-BE49-F238E27FC236}">
                        <a16:creationId xmlns:a16="http://schemas.microsoft.com/office/drawing/2014/main" id="{C54A964F-FAD1-E86D-3ECF-A445636A1594}"/>
                      </a:ext>
                    </a:extLst>
                  </p:cNvPr>
                  <p:cNvCxnSpPr/>
                  <p:nvPr/>
                </p:nvCxnSpPr>
                <p:spPr>
                  <a:xfrm>
                    <a:off x="402336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Connecteur droit 44">
                    <a:extLst>
                      <a:ext uri="{FF2B5EF4-FFF2-40B4-BE49-F238E27FC236}">
                        <a16:creationId xmlns:a16="http://schemas.microsoft.com/office/drawing/2014/main" id="{E557FFCF-400B-E753-D84C-2F2991E503F0}"/>
                      </a:ext>
                    </a:extLst>
                  </p:cNvPr>
                  <p:cNvCxnSpPr/>
                  <p:nvPr/>
                </p:nvCxnSpPr>
                <p:spPr>
                  <a:xfrm>
                    <a:off x="337185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Connecteur droit 45">
                    <a:extLst>
                      <a:ext uri="{FF2B5EF4-FFF2-40B4-BE49-F238E27FC236}">
                        <a16:creationId xmlns:a16="http://schemas.microsoft.com/office/drawing/2014/main" id="{19BB75F1-C499-61B6-1F14-FBF85C09B0A1}"/>
                      </a:ext>
                    </a:extLst>
                  </p:cNvPr>
                  <p:cNvCxnSpPr/>
                  <p:nvPr/>
                </p:nvCxnSpPr>
                <p:spPr>
                  <a:xfrm>
                    <a:off x="344424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Connecteur droit 46">
                    <a:extLst>
                      <a:ext uri="{FF2B5EF4-FFF2-40B4-BE49-F238E27FC236}">
                        <a16:creationId xmlns:a16="http://schemas.microsoft.com/office/drawing/2014/main" id="{3DFBD7DC-4D00-EF7F-D275-E2A8248DE4A6}"/>
                      </a:ext>
                    </a:extLst>
                  </p:cNvPr>
                  <p:cNvCxnSpPr/>
                  <p:nvPr/>
                </p:nvCxnSpPr>
                <p:spPr>
                  <a:xfrm>
                    <a:off x="2620732" y="3321438"/>
                    <a:ext cx="0" cy="395462"/>
                  </a:xfrm>
                  <a:prstGeom prst="line">
                    <a:avLst/>
                  </a:prstGeom>
                  <a:ln w="28575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Connecteur droit 47">
                    <a:extLst>
                      <a:ext uri="{FF2B5EF4-FFF2-40B4-BE49-F238E27FC236}">
                        <a16:creationId xmlns:a16="http://schemas.microsoft.com/office/drawing/2014/main" id="{D93C6710-99B4-88A0-3E52-EF3B9298F2D9}"/>
                      </a:ext>
                    </a:extLst>
                  </p:cNvPr>
                  <p:cNvCxnSpPr/>
                  <p:nvPr/>
                </p:nvCxnSpPr>
                <p:spPr>
                  <a:xfrm>
                    <a:off x="361569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Connecteur droit 48">
                    <a:extLst>
                      <a:ext uri="{FF2B5EF4-FFF2-40B4-BE49-F238E27FC236}">
                        <a16:creationId xmlns:a16="http://schemas.microsoft.com/office/drawing/2014/main" id="{04CCE9F5-83C3-75C6-3361-A3AD37A6310C}"/>
                      </a:ext>
                    </a:extLst>
                  </p:cNvPr>
                  <p:cNvCxnSpPr/>
                  <p:nvPr/>
                </p:nvCxnSpPr>
                <p:spPr>
                  <a:xfrm>
                    <a:off x="3688080" y="351913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Connecteur droit 49">
                    <a:extLst>
                      <a:ext uri="{FF2B5EF4-FFF2-40B4-BE49-F238E27FC236}">
                        <a16:creationId xmlns:a16="http://schemas.microsoft.com/office/drawing/2014/main" id="{AB7DDC6F-0F47-CD83-A3BA-44E7CBA9A814}"/>
                      </a:ext>
                    </a:extLst>
                  </p:cNvPr>
                  <p:cNvCxnSpPr/>
                  <p:nvPr/>
                </p:nvCxnSpPr>
                <p:spPr>
                  <a:xfrm>
                    <a:off x="459105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Connecteur droit 50">
                    <a:extLst>
                      <a:ext uri="{FF2B5EF4-FFF2-40B4-BE49-F238E27FC236}">
                        <a16:creationId xmlns:a16="http://schemas.microsoft.com/office/drawing/2014/main" id="{BA004442-18D1-F4C8-88BB-736B29360985}"/>
                      </a:ext>
                    </a:extLst>
                  </p:cNvPr>
                  <p:cNvCxnSpPr/>
                  <p:nvPr/>
                </p:nvCxnSpPr>
                <p:spPr>
                  <a:xfrm>
                    <a:off x="467487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necteur droit 51">
                    <a:extLst>
                      <a:ext uri="{FF2B5EF4-FFF2-40B4-BE49-F238E27FC236}">
                        <a16:creationId xmlns:a16="http://schemas.microsoft.com/office/drawing/2014/main" id="{74900227-5AFB-4418-FB58-AF672561F14B}"/>
                      </a:ext>
                    </a:extLst>
                  </p:cNvPr>
                  <p:cNvCxnSpPr/>
                  <p:nvPr/>
                </p:nvCxnSpPr>
                <p:spPr>
                  <a:xfrm>
                    <a:off x="475488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Connecteur droit 52">
                    <a:extLst>
                      <a:ext uri="{FF2B5EF4-FFF2-40B4-BE49-F238E27FC236}">
                        <a16:creationId xmlns:a16="http://schemas.microsoft.com/office/drawing/2014/main" id="{2089C10B-8052-3E73-F2EC-3BEC3236CC25}"/>
                      </a:ext>
                    </a:extLst>
                  </p:cNvPr>
                  <p:cNvCxnSpPr/>
                  <p:nvPr/>
                </p:nvCxnSpPr>
                <p:spPr>
                  <a:xfrm>
                    <a:off x="484632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Connecteur droit 53">
                    <a:extLst>
                      <a:ext uri="{FF2B5EF4-FFF2-40B4-BE49-F238E27FC236}">
                        <a16:creationId xmlns:a16="http://schemas.microsoft.com/office/drawing/2014/main" id="{B7EA2A8E-AF8B-A917-A248-73BEB98AB749}"/>
                      </a:ext>
                    </a:extLst>
                  </p:cNvPr>
                  <p:cNvCxnSpPr/>
                  <p:nvPr/>
                </p:nvCxnSpPr>
                <p:spPr>
                  <a:xfrm>
                    <a:off x="419481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Connecteur droit 54">
                    <a:extLst>
                      <a:ext uri="{FF2B5EF4-FFF2-40B4-BE49-F238E27FC236}">
                        <a16:creationId xmlns:a16="http://schemas.microsoft.com/office/drawing/2014/main" id="{3BB5F269-3B7A-2344-892C-E09FABBDAB98}"/>
                      </a:ext>
                    </a:extLst>
                  </p:cNvPr>
                  <p:cNvCxnSpPr/>
                  <p:nvPr/>
                </p:nvCxnSpPr>
                <p:spPr>
                  <a:xfrm>
                    <a:off x="4267200" y="35381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necteur droit 55">
                    <a:extLst>
                      <a:ext uri="{FF2B5EF4-FFF2-40B4-BE49-F238E27FC236}">
                        <a16:creationId xmlns:a16="http://schemas.microsoft.com/office/drawing/2014/main" id="{A354E000-E07E-4961-6D88-72A90FCBB2C6}"/>
                      </a:ext>
                    </a:extLst>
                  </p:cNvPr>
                  <p:cNvCxnSpPr/>
                  <p:nvPr/>
                </p:nvCxnSpPr>
                <p:spPr>
                  <a:xfrm>
                    <a:off x="434721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cteur droit 56">
                    <a:extLst>
                      <a:ext uri="{FF2B5EF4-FFF2-40B4-BE49-F238E27FC236}">
                        <a16:creationId xmlns:a16="http://schemas.microsoft.com/office/drawing/2014/main" id="{F6DCE2CD-7560-F97B-3605-CEE37B42B706}"/>
                      </a:ext>
                    </a:extLst>
                  </p:cNvPr>
                  <p:cNvCxnSpPr/>
                  <p:nvPr/>
                </p:nvCxnSpPr>
                <p:spPr>
                  <a:xfrm>
                    <a:off x="443865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Connecteur droit 57">
                    <a:extLst>
                      <a:ext uri="{FF2B5EF4-FFF2-40B4-BE49-F238E27FC236}">
                        <a16:creationId xmlns:a16="http://schemas.microsoft.com/office/drawing/2014/main" id="{78C273C0-1C93-6DA8-B782-77D19D1C9E12}"/>
                      </a:ext>
                    </a:extLst>
                  </p:cNvPr>
                  <p:cNvCxnSpPr/>
                  <p:nvPr/>
                </p:nvCxnSpPr>
                <p:spPr>
                  <a:xfrm>
                    <a:off x="4511040" y="353056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Connecteur droit 58">
                    <a:extLst>
                      <a:ext uri="{FF2B5EF4-FFF2-40B4-BE49-F238E27FC236}">
                        <a16:creationId xmlns:a16="http://schemas.microsoft.com/office/drawing/2014/main" id="{7A41EC64-673E-BABE-8361-CABFF95B1799}"/>
                      </a:ext>
                    </a:extLst>
                  </p:cNvPr>
                  <p:cNvCxnSpPr/>
                  <p:nvPr/>
                </p:nvCxnSpPr>
                <p:spPr>
                  <a:xfrm>
                    <a:off x="547116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Connecteur droit 59">
                    <a:extLst>
                      <a:ext uri="{FF2B5EF4-FFF2-40B4-BE49-F238E27FC236}">
                        <a16:creationId xmlns:a16="http://schemas.microsoft.com/office/drawing/2014/main" id="{24FF0C92-9827-54C9-9E70-6B28FC7C2B53}"/>
                      </a:ext>
                    </a:extLst>
                  </p:cNvPr>
                  <p:cNvCxnSpPr/>
                  <p:nvPr/>
                </p:nvCxnSpPr>
                <p:spPr>
                  <a:xfrm>
                    <a:off x="555498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Connecteur droit 60">
                    <a:extLst>
                      <a:ext uri="{FF2B5EF4-FFF2-40B4-BE49-F238E27FC236}">
                        <a16:creationId xmlns:a16="http://schemas.microsoft.com/office/drawing/2014/main" id="{DAAAD30F-724E-D916-95C2-E7E850474653}"/>
                      </a:ext>
                    </a:extLst>
                  </p:cNvPr>
                  <p:cNvCxnSpPr/>
                  <p:nvPr/>
                </p:nvCxnSpPr>
                <p:spPr>
                  <a:xfrm>
                    <a:off x="5384619" y="3317627"/>
                    <a:ext cx="0" cy="395462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necteur droit 61">
                    <a:extLst>
                      <a:ext uri="{FF2B5EF4-FFF2-40B4-BE49-F238E27FC236}">
                        <a16:creationId xmlns:a16="http://schemas.microsoft.com/office/drawing/2014/main" id="{354ECB8D-BE21-8E7F-8BA7-BABFFF6A8BF0}"/>
                      </a:ext>
                    </a:extLst>
                  </p:cNvPr>
                  <p:cNvCxnSpPr/>
                  <p:nvPr/>
                </p:nvCxnSpPr>
                <p:spPr>
                  <a:xfrm>
                    <a:off x="5726430" y="35000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necteur droit 62">
                    <a:extLst>
                      <a:ext uri="{FF2B5EF4-FFF2-40B4-BE49-F238E27FC236}">
                        <a16:creationId xmlns:a16="http://schemas.microsoft.com/office/drawing/2014/main" id="{55A65EDA-192C-49A9-7166-09A79DB7F915}"/>
                      </a:ext>
                    </a:extLst>
                  </p:cNvPr>
                  <p:cNvCxnSpPr/>
                  <p:nvPr/>
                </p:nvCxnSpPr>
                <p:spPr>
                  <a:xfrm>
                    <a:off x="50749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Connecteur droit 63">
                    <a:extLst>
                      <a:ext uri="{FF2B5EF4-FFF2-40B4-BE49-F238E27FC236}">
                        <a16:creationId xmlns:a16="http://schemas.microsoft.com/office/drawing/2014/main" id="{2E016467-FA5E-46AC-5A05-3E30B38DE797}"/>
                      </a:ext>
                    </a:extLst>
                  </p:cNvPr>
                  <p:cNvCxnSpPr/>
                  <p:nvPr/>
                </p:nvCxnSpPr>
                <p:spPr>
                  <a:xfrm>
                    <a:off x="514731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Connecteur droit 64">
                    <a:extLst>
                      <a:ext uri="{FF2B5EF4-FFF2-40B4-BE49-F238E27FC236}">
                        <a16:creationId xmlns:a16="http://schemas.microsoft.com/office/drawing/2014/main" id="{D0FB6C42-C259-7319-373A-027955624F4C}"/>
                      </a:ext>
                    </a:extLst>
                  </p:cNvPr>
                  <p:cNvCxnSpPr/>
                  <p:nvPr/>
                </p:nvCxnSpPr>
                <p:spPr>
                  <a:xfrm>
                    <a:off x="522732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Connecteur droit 65">
                    <a:extLst>
                      <a:ext uri="{FF2B5EF4-FFF2-40B4-BE49-F238E27FC236}">
                        <a16:creationId xmlns:a16="http://schemas.microsoft.com/office/drawing/2014/main" id="{71110AA3-994A-2EC8-7A2C-309DB1568098}"/>
                      </a:ext>
                    </a:extLst>
                  </p:cNvPr>
                  <p:cNvCxnSpPr/>
                  <p:nvPr/>
                </p:nvCxnSpPr>
                <p:spPr>
                  <a:xfrm>
                    <a:off x="531876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66">
                    <a:extLst>
                      <a:ext uri="{FF2B5EF4-FFF2-40B4-BE49-F238E27FC236}">
                        <a16:creationId xmlns:a16="http://schemas.microsoft.com/office/drawing/2014/main" id="{EFF007B7-7562-80A4-69F1-5F699DA14D91}"/>
                      </a:ext>
                    </a:extLst>
                  </p:cNvPr>
                  <p:cNvCxnSpPr/>
                  <p:nvPr/>
                </p:nvCxnSpPr>
                <p:spPr>
                  <a:xfrm>
                    <a:off x="5641520" y="3507699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Connecteur droit 67">
                    <a:extLst>
                      <a:ext uri="{FF2B5EF4-FFF2-40B4-BE49-F238E27FC236}">
                        <a16:creationId xmlns:a16="http://schemas.microsoft.com/office/drawing/2014/main" id="{5FA8598F-8AC3-BDB8-6B32-FB9B52B55BC0}"/>
                      </a:ext>
                    </a:extLst>
                  </p:cNvPr>
                  <p:cNvCxnSpPr/>
                  <p:nvPr/>
                </p:nvCxnSpPr>
                <p:spPr>
                  <a:xfrm>
                    <a:off x="6309360" y="35000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onnecteur droit 68">
                    <a:extLst>
                      <a:ext uri="{FF2B5EF4-FFF2-40B4-BE49-F238E27FC236}">
                        <a16:creationId xmlns:a16="http://schemas.microsoft.com/office/drawing/2014/main" id="{0330B56A-0E47-D3DD-779E-0FD0585AFE19}"/>
                      </a:ext>
                    </a:extLst>
                  </p:cNvPr>
                  <p:cNvCxnSpPr/>
                  <p:nvPr/>
                </p:nvCxnSpPr>
                <p:spPr>
                  <a:xfrm>
                    <a:off x="639318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necteur droit 69">
                    <a:extLst>
                      <a:ext uri="{FF2B5EF4-FFF2-40B4-BE49-F238E27FC236}">
                        <a16:creationId xmlns:a16="http://schemas.microsoft.com/office/drawing/2014/main" id="{788445C1-CA6F-8FAF-DBC6-9C18BA2665E2}"/>
                      </a:ext>
                    </a:extLst>
                  </p:cNvPr>
                  <p:cNvCxnSpPr/>
                  <p:nvPr/>
                </p:nvCxnSpPr>
                <p:spPr>
                  <a:xfrm>
                    <a:off x="6473190" y="34924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Connecteur droit 70">
                    <a:extLst>
                      <a:ext uri="{FF2B5EF4-FFF2-40B4-BE49-F238E27FC236}">
                        <a16:creationId xmlns:a16="http://schemas.microsoft.com/office/drawing/2014/main" id="{D465C0B9-E656-2492-149F-73E5278041DC}"/>
                      </a:ext>
                    </a:extLst>
                  </p:cNvPr>
                  <p:cNvCxnSpPr/>
                  <p:nvPr/>
                </p:nvCxnSpPr>
                <p:spPr>
                  <a:xfrm>
                    <a:off x="6564630" y="34924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Connecteur droit 71">
                    <a:extLst>
                      <a:ext uri="{FF2B5EF4-FFF2-40B4-BE49-F238E27FC236}">
                        <a16:creationId xmlns:a16="http://schemas.microsoft.com/office/drawing/2014/main" id="{F67A1E3B-18C9-0728-FC2C-22334E5C1EB4}"/>
                      </a:ext>
                    </a:extLst>
                  </p:cNvPr>
                  <p:cNvCxnSpPr/>
                  <p:nvPr/>
                </p:nvCxnSpPr>
                <p:spPr>
                  <a:xfrm>
                    <a:off x="591312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Connecteur droit 72">
                    <a:extLst>
                      <a:ext uri="{FF2B5EF4-FFF2-40B4-BE49-F238E27FC236}">
                        <a16:creationId xmlns:a16="http://schemas.microsoft.com/office/drawing/2014/main" id="{64BD23FA-F452-8A03-118A-256AE1B113C9}"/>
                      </a:ext>
                    </a:extLst>
                  </p:cNvPr>
                  <p:cNvCxnSpPr/>
                  <p:nvPr/>
                </p:nvCxnSpPr>
                <p:spPr>
                  <a:xfrm>
                    <a:off x="598551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Connecteur droit 73">
                    <a:extLst>
                      <a:ext uri="{FF2B5EF4-FFF2-40B4-BE49-F238E27FC236}">
                        <a16:creationId xmlns:a16="http://schemas.microsoft.com/office/drawing/2014/main" id="{B2D15F21-68E1-F50D-65F2-F8CE527B174F}"/>
                      </a:ext>
                    </a:extLst>
                  </p:cNvPr>
                  <p:cNvCxnSpPr/>
                  <p:nvPr/>
                </p:nvCxnSpPr>
                <p:spPr>
                  <a:xfrm>
                    <a:off x="6065520" y="34962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Connecteur droit 74">
                    <a:extLst>
                      <a:ext uri="{FF2B5EF4-FFF2-40B4-BE49-F238E27FC236}">
                        <a16:creationId xmlns:a16="http://schemas.microsoft.com/office/drawing/2014/main" id="{9582392A-BDBB-A46F-5861-B67E64967388}"/>
                      </a:ext>
                    </a:extLst>
                  </p:cNvPr>
                  <p:cNvCxnSpPr/>
                  <p:nvPr/>
                </p:nvCxnSpPr>
                <p:spPr>
                  <a:xfrm>
                    <a:off x="6156960" y="34962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Connecteur droit 75">
                    <a:extLst>
                      <a:ext uri="{FF2B5EF4-FFF2-40B4-BE49-F238E27FC236}">
                        <a16:creationId xmlns:a16="http://schemas.microsoft.com/office/drawing/2014/main" id="{50F551CA-05A3-BDD3-B505-F90E6D106E7C}"/>
                      </a:ext>
                    </a:extLst>
                  </p:cNvPr>
                  <p:cNvCxnSpPr/>
                  <p:nvPr/>
                </p:nvCxnSpPr>
                <p:spPr>
                  <a:xfrm>
                    <a:off x="6229350" y="350008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Connecteur droit 76">
                    <a:extLst>
                      <a:ext uri="{FF2B5EF4-FFF2-40B4-BE49-F238E27FC236}">
                        <a16:creationId xmlns:a16="http://schemas.microsoft.com/office/drawing/2014/main" id="{1799E100-5BCF-DEDB-CEB8-6A8B0ECCA8A3}"/>
                      </a:ext>
                    </a:extLst>
                  </p:cNvPr>
                  <p:cNvCxnSpPr/>
                  <p:nvPr/>
                </p:nvCxnSpPr>
                <p:spPr>
                  <a:xfrm>
                    <a:off x="71323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Connecteur droit 77">
                    <a:extLst>
                      <a:ext uri="{FF2B5EF4-FFF2-40B4-BE49-F238E27FC236}">
                        <a16:creationId xmlns:a16="http://schemas.microsoft.com/office/drawing/2014/main" id="{08F0F142-ECA2-26D1-4888-72DA2C41037C}"/>
                      </a:ext>
                    </a:extLst>
                  </p:cNvPr>
                  <p:cNvCxnSpPr/>
                  <p:nvPr/>
                </p:nvCxnSpPr>
                <p:spPr>
                  <a:xfrm>
                    <a:off x="721614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Connecteur droit 78">
                    <a:extLst>
                      <a:ext uri="{FF2B5EF4-FFF2-40B4-BE49-F238E27FC236}">
                        <a16:creationId xmlns:a16="http://schemas.microsoft.com/office/drawing/2014/main" id="{673F63C6-5E9D-8E8F-BBF8-2A050BF4FF5B}"/>
                      </a:ext>
                    </a:extLst>
                  </p:cNvPr>
                  <p:cNvCxnSpPr/>
                  <p:nvPr/>
                </p:nvCxnSpPr>
                <p:spPr>
                  <a:xfrm>
                    <a:off x="729615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Connecteur droit 79">
                    <a:extLst>
                      <a:ext uri="{FF2B5EF4-FFF2-40B4-BE49-F238E27FC236}">
                        <a16:creationId xmlns:a16="http://schemas.microsoft.com/office/drawing/2014/main" id="{839AFF6D-5872-881D-C9F8-31A85692D92A}"/>
                      </a:ext>
                    </a:extLst>
                  </p:cNvPr>
                  <p:cNvCxnSpPr/>
                  <p:nvPr/>
                </p:nvCxnSpPr>
                <p:spPr>
                  <a:xfrm>
                    <a:off x="738759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Connecteur droit 80">
                    <a:extLst>
                      <a:ext uri="{FF2B5EF4-FFF2-40B4-BE49-F238E27FC236}">
                        <a16:creationId xmlns:a16="http://schemas.microsoft.com/office/drawing/2014/main" id="{70212DD6-7BCD-1D4A-189B-F10F209CA2D8}"/>
                      </a:ext>
                    </a:extLst>
                  </p:cNvPr>
                  <p:cNvCxnSpPr/>
                  <p:nvPr/>
                </p:nvCxnSpPr>
                <p:spPr>
                  <a:xfrm>
                    <a:off x="673608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Connecteur droit 81">
                    <a:extLst>
                      <a:ext uri="{FF2B5EF4-FFF2-40B4-BE49-F238E27FC236}">
                        <a16:creationId xmlns:a16="http://schemas.microsoft.com/office/drawing/2014/main" id="{256314FA-7986-22AE-5B69-92542E045BE8}"/>
                      </a:ext>
                    </a:extLst>
                  </p:cNvPr>
                  <p:cNvCxnSpPr/>
                  <p:nvPr/>
                </p:nvCxnSpPr>
                <p:spPr>
                  <a:xfrm>
                    <a:off x="680847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Connecteur droit 82">
                    <a:extLst>
                      <a:ext uri="{FF2B5EF4-FFF2-40B4-BE49-F238E27FC236}">
                        <a16:creationId xmlns:a16="http://schemas.microsoft.com/office/drawing/2014/main" id="{1E522202-0B3F-90B8-0B61-F8136508C1D3}"/>
                      </a:ext>
                    </a:extLst>
                  </p:cNvPr>
                  <p:cNvCxnSpPr/>
                  <p:nvPr/>
                </p:nvCxnSpPr>
                <p:spPr>
                  <a:xfrm>
                    <a:off x="688848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Connecteur droit 83">
                    <a:extLst>
                      <a:ext uri="{FF2B5EF4-FFF2-40B4-BE49-F238E27FC236}">
                        <a16:creationId xmlns:a16="http://schemas.microsoft.com/office/drawing/2014/main" id="{5FB2CB6B-C1D7-1795-C199-EDC1C6D0713D}"/>
                      </a:ext>
                    </a:extLst>
                  </p:cNvPr>
                  <p:cNvCxnSpPr/>
                  <p:nvPr/>
                </p:nvCxnSpPr>
                <p:spPr>
                  <a:xfrm>
                    <a:off x="697992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Connecteur droit 84">
                    <a:extLst>
                      <a:ext uri="{FF2B5EF4-FFF2-40B4-BE49-F238E27FC236}">
                        <a16:creationId xmlns:a16="http://schemas.microsoft.com/office/drawing/2014/main" id="{BFA49695-D9A0-9408-C58C-C4421E057525}"/>
                      </a:ext>
                    </a:extLst>
                  </p:cNvPr>
                  <p:cNvCxnSpPr/>
                  <p:nvPr/>
                </p:nvCxnSpPr>
                <p:spPr>
                  <a:xfrm>
                    <a:off x="7052310" y="351151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Connecteur droit 85">
                    <a:extLst>
                      <a:ext uri="{FF2B5EF4-FFF2-40B4-BE49-F238E27FC236}">
                        <a16:creationId xmlns:a16="http://schemas.microsoft.com/office/drawing/2014/main" id="{02B216EE-EAB0-5905-C3DB-4A1CA53950D0}"/>
                      </a:ext>
                    </a:extLst>
                  </p:cNvPr>
                  <p:cNvCxnSpPr/>
                  <p:nvPr/>
                </p:nvCxnSpPr>
                <p:spPr>
                  <a:xfrm>
                    <a:off x="799338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" name="Connecteur droit 86">
                    <a:extLst>
                      <a:ext uri="{FF2B5EF4-FFF2-40B4-BE49-F238E27FC236}">
                        <a16:creationId xmlns:a16="http://schemas.microsoft.com/office/drawing/2014/main" id="{89D3870D-1428-F93B-30F0-3D57D0559085}"/>
                      </a:ext>
                    </a:extLst>
                  </p:cNvPr>
                  <p:cNvCxnSpPr/>
                  <p:nvPr/>
                </p:nvCxnSpPr>
                <p:spPr>
                  <a:xfrm>
                    <a:off x="807720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" name="Connecteur droit 87">
                    <a:extLst>
                      <a:ext uri="{FF2B5EF4-FFF2-40B4-BE49-F238E27FC236}">
                        <a16:creationId xmlns:a16="http://schemas.microsoft.com/office/drawing/2014/main" id="{F98F3081-6AB4-D55F-A144-1B6C70FD45FE}"/>
                      </a:ext>
                    </a:extLst>
                  </p:cNvPr>
                  <p:cNvCxnSpPr/>
                  <p:nvPr/>
                </p:nvCxnSpPr>
                <p:spPr>
                  <a:xfrm>
                    <a:off x="815721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Connecteur droit 88">
                    <a:extLst>
                      <a:ext uri="{FF2B5EF4-FFF2-40B4-BE49-F238E27FC236}">
                        <a16:creationId xmlns:a16="http://schemas.microsoft.com/office/drawing/2014/main" id="{EFDF6AB8-6336-77E4-DB2B-313D3192956D}"/>
                      </a:ext>
                    </a:extLst>
                  </p:cNvPr>
                  <p:cNvCxnSpPr/>
                  <p:nvPr/>
                </p:nvCxnSpPr>
                <p:spPr>
                  <a:xfrm>
                    <a:off x="824865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Connecteur droit 89">
                    <a:extLst>
                      <a:ext uri="{FF2B5EF4-FFF2-40B4-BE49-F238E27FC236}">
                        <a16:creationId xmlns:a16="http://schemas.microsoft.com/office/drawing/2014/main" id="{013419EF-1765-DC34-EF69-6DB344AC5298}"/>
                      </a:ext>
                    </a:extLst>
                  </p:cNvPr>
                  <p:cNvCxnSpPr/>
                  <p:nvPr/>
                </p:nvCxnSpPr>
                <p:spPr>
                  <a:xfrm>
                    <a:off x="759714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Connecteur droit 90">
                    <a:extLst>
                      <a:ext uri="{FF2B5EF4-FFF2-40B4-BE49-F238E27FC236}">
                        <a16:creationId xmlns:a16="http://schemas.microsoft.com/office/drawing/2014/main" id="{A04F9789-EC58-2A16-80BC-C8C4CDEE8A2A}"/>
                      </a:ext>
                    </a:extLst>
                  </p:cNvPr>
                  <p:cNvCxnSpPr/>
                  <p:nvPr/>
                </p:nvCxnSpPr>
                <p:spPr>
                  <a:xfrm>
                    <a:off x="766953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Connecteur droit 91">
                    <a:extLst>
                      <a:ext uri="{FF2B5EF4-FFF2-40B4-BE49-F238E27FC236}">
                        <a16:creationId xmlns:a16="http://schemas.microsoft.com/office/drawing/2014/main" id="{390B30FC-7BF7-8339-4A73-78D54619E2B9}"/>
                      </a:ext>
                    </a:extLst>
                  </p:cNvPr>
                  <p:cNvCxnSpPr/>
                  <p:nvPr/>
                </p:nvCxnSpPr>
                <p:spPr>
                  <a:xfrm>
                    <a:off x="774954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Connecteur droit 92">
                    <a:extLst>
                      <a:ext uri="{FF2B5EF4-FFF2-40B4-BE49-F238E27FC236}">
                        <a16:creationId xmlns:a16="http://schemas.microsoft.com/office/drawing/2014/main" id="{6E5ABFE4-CF52-946B-8161-472BF846F664}"/>
                      </a:ext>
                    </a:extLst>
                  </p:cNvPr>
                  <p:cNvCxnSpPr/>
                  <p:nvPr/>
                </p:nvCxnSpPr>
                <p:spPr>
                  <a:xfrm>
                    <a:off x="784098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Connecteur droit 93">
                    <a:extLst>
                      <a:ext uri="{FF2B5EF4-FFF2-40B4-BE49-F238E27FC236}">
                        <a16:creationId xmlns:a16="http://schemas.microsoft.com/office/drawing/2014/main" id="{8E3993E3-1A8E-21F9-3F8C-D151A6DDA26E}"/>
                      </a:ext>
                    </a:extLst>
                  </p:cNvPr>
                  <p:cNvCxnSpPr/>
                  <p:nvPr/>
                </p:nvCxnSpPr>
                <p:spPr>
                  <a:xfrm>
                    <a:off x="8805996" y="3371523"/>
                    <a:ext cx="0" cy="359511"/>
                  </a:xfrm>
                  <a:prstGeom prst="line">
                    <a:avLst/>
                  </a:prstGeom>
                  <a:ln w="28575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Connecteur droit 94">
                    <a:extLst>
                      <a:ext uri="{FF2B5EF4-FFF2-40B4-BE49-F238E27FC236}">
                        <a16:creationId xmlns:a16="http://schemas.microsoft.com/office/drawing/2014/main" id="{7D2E161C-75D9-A152-E979-A0F8BC9FEFD3}"/>
                      </a:ext>
                    </a:extLst>
                  </p:cNvPr>
                  <p:cNvCxnSpPr/>
                  <p:nvPr/>
                </p:nvCxnSpPr>
                <p:spPr>
                  <a:xfrm>
                    <a:off x="881634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Connecteur droit 95">
                    <a:extLst>
                      <a:ext uri="{FF2B5EF4-FFF2-40B4-BE49-F238E27FC236}">
                        <a16:creationId xmlns:a16="http://schemas.microsoft.com/office/drawing/2014/main" id="{064BEAEF-1283-47E4-5862-3ACB0B5538C5}"/>
                      </a:ext>
                    </a:extLst>
                  </p:cNvPr>
                  <p:cNvCxnSpPr/>
                  <p:nvPr/>
                </p:nvCxnSpPr>
                <p:spPr>
                  <a:xfrm>
                    <a:off x="890016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Connecteur droit 96">
                    <a:extLst>
                      <a:ext uri="{FF2B5EF4-FFF2-40B4-BE49-F238E27FC236}">
                        <a16:creationId xmlns:a16="http://schemas.microsoft.com/office/drawing/2014/main" id="{BC9548EF-A413-6856-C516-62B0639C74CF}"/>
                      </a:ext>
                    </a:extLst>
                  </p:cNvPr>
                  <p:cNvCxnSpPr/>
                  <p:nvPr/>
                </p:nvCxnSpPr>
                <p:spPr>
                  <a:xfrm>
                    <a:off x="898017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Connecteur droit 97">
                    <a:extLst>
                      <a:ext uri="{FF2B5EF4-FFF2-40B4-BE49-F238E27FC236}">
                        <a16:creationId xmlns:a16="http://schemas.microsoft.com/office/drawing/2014/main" id="{379ACC93-1031-24E5-EB43-CC65ADBB6977}"/>
                      </a:ext>
                    </a:extLst>
                  </p:cNvPr>
                  <p:cNvCxnSpPr/>
                  <p:nvPr/>
                </p:nvCxnSpPr>
                <p:spPr>
                  <a:xfrm>
                    <a:off x="907161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Connecteur droit 98">
                    <a:extLst>
                      <a:ext uri="{FF2B5EF4-FFF2-40B4-BE49-F238E27FC236}">
                        <a16:creationId xmlns:a16="http://schemas.microsoft.com/office/drawing/2014/main" id="{64456990-F102-E1DA-BE12-C53CDB4A469C}"/>
                      </a:ext>
                    </a:extLst>
                  </p:cNvPr>
                  <p:cNvCxnSpPr/>
                  <p:nvPr/>
                </p:nvCxnSpPr>
                <p:spPr>
                  <a:xfrm>
                    <a:off x="842010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Connecteur droit 99">
                    <a:extLst>
                      <a:ext uri="{FF2B5EF4-FFF2-40B4-BE49-F238E27FC236}">
                        <a16:creationId xmlns:a16="http://schemas.microsoft.com/office/drawing/2014/main" id="{AE72E531-0875-17FC-0FD4-95CAC0F26C82}"/>
                      </a:ext>
                    </a:extLst>
                  </p:cNvPr>
                  <p:cNvCxnSpPr/>
                  <p:nvPr/>
                </p:nvCxnSpPr>
                <p:spPr>
                  <a:xfrm>
                    <a:off x="849249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Connecteur droit 100">
                    <a:extLst>
                      <a:ext uri="{FF2B5EF4-FFF2-40B4-BE49-F238E27FC236}">
                        <a16:creationId xmlns:a16="http://schemas.microsoft.com/office/drawing/2014/main" id="{4F2DD037-B802-0113-E5BC-DDF2C815085F}"/>
                      </a:ext>
                    </a:extLst>
                  </p:cNvPr>
                  <p:cNvCxnSpPr/>
                  <p:nvPr/>
                </p:nvCxnSpPr>
                <p:spPr>
                  <a:xfrm>
                    <a:off x="857250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Connecteur droit 101">
                    <a:extLst>
                      <a:ext uri="{FF2B5EF4-FFF2-40B4-BE49-F238E27FC236}">
                        <a16:creationId xmlns:a16="http://schemas.microsoft.com/office/drawing/2014/main" id="{AEE52105-34B7-7FF7-8A86-7841FCB68453}"/>
                      </a:ext>
                    </a:extLst>
                  </p:cNvPr>
                  <p:cNvCxnSpPr/>
                  <p:nvPr/>
                </p:nvCxnSpPr>
                <p:spPr>
                  <a:xfrm>
                    <a:off x="866394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3" name="Connecteur droit 102">
                    <a:extLst>
                      <a:ext uri="{FF2B5EF4-FFF2-40B4-BE49-F238E27FC236}">
                        <a16:creationId xmlns:a16="http://schemas.microsoft.com/office/drawing/2014/main" id="{106A7B00-D17E-31C0-69CC-8C2C83F5659F}"/>
                      </a:ext>
                    </a:extLst>
                  </p:cNvPr>
                  <p:cNvCxnSpPr/>
                  <p:nvPr/>
                </p:nvCxnSpPr>
                <p:spPr>
                  <a:xfrm>
                    <a:off x="8736330" y="352675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47488425-903C-B2C0-1061-80B74DD02171}"/>
                    </a:ext>
                  </a:extLst>
                </p:cNvPr>
                <p:cNvSpPr/>
                <p:nvPr/>
              </p:nvSpPr>
              <p:spPr>
                <a:xfrm>
                  <a:off x="2403566" y="3657600"/>
                  <a:ext cx="659125" cy="428029"/>
                </a:xfrm>
                <a:prstGeom prst="round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accent1"/>
                      </a:solidFill>
                    </a:rPr>
                    <a:t>120</a:t>
                  </a:r>
                  <a:endParaRPr lang="fr-MA" sz="2200" b="1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6C46024A-F630-8C0F-5C01-CA44CBBDD323}"/>
                    </a:ext>
                  </a:extLst>
                </p:cNvPr>
                <p:cNvSpPr/>
                <p:nvPr/>
              </p:nvSpPr>
              <p:spPr>
                <a:xfrm>
                  <a:off x="5152209" y="3661410"/>
                  <a:ext cx="659125" cy="428029"/>
                </a:xfrm>
                <a:prstGeom prst="roundRect">
                  <a:avLst/>
                </a:prstGeom>
                <a:noFill/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600" dirty="0">
                      <a:solidFill>
                        <a:schemeClr val="accent1"/>
                      </a:solidFill>
                    </a:rPr>
                    <a:t>…….</a:t>
                  </a: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3D43EBB1-7803-60A8-888F-41BF46694820}"/>
                    </a:ext>
                  </a:extLst>
                </p:cNvPr>
                <p:cNvSpPr/>
                <p:nvPr/>
              </p:nvSpPr>
              <p:spPr>
                <a:xfrm>
                  <a:off x="8562156" y="3708760"/>
                  <a:ext cx="659125" cy="428029"/>
                </a:xfrm>
                <a:prstGeom prst="roundRect">
                  <a:avLst/>
                </a:prstGeom>
                <a:noFill/>
                <a:ln w="1905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600" dirty="0">
                      <a:solidFill>
                        <a:schemeClr val="accent1"/>
                      </a:solidFill>
                    </a:rPr>
                    <a:t>…….</a:t>
                  </a:r>
                </a:p>
              </p:txBody>
            </p:sp>
          </p:grp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57BEA34-BA57-9FD8-D608-A0F010D5578A}"/>
                  </a:ext>
                </a:extLst>
              </p:cNvPr>
              <p:cNvSpPr txBox="1"/>
              <p:nvPr/>
            </p:nvSpPr>
            <p:spPr>
              <a:xfrm>
                <a:off x="4229095" y="280035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860</a:t>
                </a: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75F52C5E-B4E5-84AE-401F-8760E8ECA233}"/>
                  </a:ext>
                </a:extLst>
              </p:cNvPr>
              <p:cNvSpPr txBox="1"/>
              <p:nvPr/>
            </p:nvSpPr>
            <p:spPr>
              <a:xfrm>
                <a:off x="5353045" y="279273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120</a:t>
                </a: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8E16E8C-68AB-F38E-8D08-ADBE61EA388D}"/>
                  </a:ext>
                </a:extLst>
              </p:cNvPr>
              <p:cNvSpPr txBox="1"/>
              <p:nvPr/>
            </p:nvSpPr>
            <p:spPr>
              <a:xfrm>
                <a:off x="6534145" y="279654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450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F2EA0750-D944-0701-5287-4E4C2D1C5CC9}"/>
                  </a:ext>
                </a:extLst>
              </p:cNvPr>
              <p:cNvSpPr txBox="1"/>
              <p:nvPr/>
            </p:nvSpPr>
            <p:spPr>
              <a:xfrm>
                <a:off x="5052060" y="2796540"/>
                <a:ext cx="3429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>
                    <a:solidFill>
                      <a:schemeClr val="accent1"/>
                    </a:solidFill>
                  </a:rPr>
                  <a:t>-</a:t>
                </a:r>
                <a:endParaRPr lang="fr-MA" sz="16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764EB9F-36BC-E414-FA0B-98DDA7AA3B82}"/>
                  </a:ext>
                </a:extLst>
              </p:cNvPr>
              <p:cNvSpPr txBox="1"/>
              <p:nvPr/>
            </p:nvSpPr>
            <p:spPr>
              <a:xfrm>
                <a:off x="6210300" y="2788920"/>
                <a:ext cx="3429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>
                    <a:solidFill>
                      <a:schemeClr val="accent1"/>
                    </a:solidFill>
                  </a:rPr>
                  <a:t>-</a:t>
                </a:r>
                <a:endParaRPr lang="fr-MA" sz="1600" dirty="0">
                  <a:solidFill>
                    <a:schemeClr val="accent1"/>
                  </a:solidFill>
                </a:endParaRPr>
              </a:p>
            </p:txBody>
          </p:sp>
        </p:grp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8DF4FE83-3B83-8436-F4A4-F5BDDF97A2A0}"/>
                </a:ext>
              </a:extLst>
            </p:cNvPr>
            <p:cNvCxnSpPr/>
            <p:nvPr/>
          </p:nvCxnSpPr>
          <p:spPr>
            <a:xfrm>
              <a:off x="6676756" y="3600769"/>
              <a:ext cx="0" cy="167714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8" name="Connecteur droit 117">
            <a:extLst>
              <a:ext uri="{FF2B5EF4-FFF2-40B4-BE49-F238E27FC236}">
                <a16:creationId xmlns:a16="http://schemas.microsoft.com/office/drawing/2014/main" id="{25DDB859-0AE7-E8BD-9D27-32F7EDA1934A}"/>
              </a:ext>
            </a:extLst>
          </p:cNvPr>
          <p:cNvCxnSpPr/>
          <p:nvPr/>
        </p:nvCxnSpPr>
        <p:spPr>
          <a:xfrm flipH="1">
            <a:off x="4256314" y="2337163"/>
            <a:ext cx="315686" cy="52322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ZoneTexte 119">
            <a:extLst>
              <a:ext uri="{FF2B5EF4-FFF2-40B4-BE49-F238E27FC236}">
                <a16:creationId xmlns:a16="http://schemas.microsoft.com/office/drawing/2014/main" id="{89C0AA2B-D5D9-267E-B12D-A1DEB939BE43}"/>
              </a:ext>
            </a:extLst>
          </p:cNvPr>
          <p:cNvSpPr txBox="1"/>
          <p:nvPr/>
        </p:nvSpPr>
        <p:spPr>
          <a:xfrm>
            <a:off x="2831807" y="5241490"/>
            <a:ext cx="2894073" cy="57888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chemeClr val="accent1"/>
                </a:solidFill>
              </a:rPr>
              <a:t>...</a:t>
            </a:r>
            <a:r>
              <a:rPr lang="fr-MA" sz="2800" dirty="0">
                <a:solidFill>
                  <a:schemeClr val="accent1"/>
                </a:solidFill>
              </a:rPr>
              <a:t> &lt; </a:t>
            </a:r>
            <a:r>
              <a:rPr lang="ar-MA" sz="2800" b="1" dirty="0">
                <a:solidFill>
                  <a:srgbClr val="C00000"/>
                </a:solidFill>
              </a:rPr>
              <a:t>....</a:t>
            </a:r>
            <a:r>
              <a:rPr lang="fr-MA" sz="2800" dirty="0">
                <a:solidFill>
                  <a:schemeClr val="accent1"/>
                </a:solidFill>
              </a:rPr>
              <a:t> &lt;  </a:t>
            </a:r>
            <a:r>
              <a:rPr lang="ar-MA" sz="2800" dirty="0">
                <a:solidFill>
                  <a:schemeClr val="accent1"/>
                </a:solidFill>
              </a:rPr>
              <a:t>....</a:t>
            </a:r>
            <a:endParaRPr lang="fr-MA" sz="2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E5F1F-C416-D0AA-68AA-B83C04C92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AF65934-5635-7B33-FBE3-6611799CCE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F236182-73B4-83C1-5F4F-1B31048F4C5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4871E6-A419-0DC7-2842-B5A023473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3376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AB93B-16B9-06E5-757B-DFBE572C7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0C628C7-5EFF-1246-06AA-CDA3227A60AB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C557B80-38AB-AA8A-0F92-32B6BBF1B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62E2B7E2-81B6-75DC-2678-16E3014D659E}"/>
              </a:ext>
            </a:extLst>
          </p:cNvPr>
          <p:cNvGrpSpPr/>
          <p:nvPr/>
        </p:nvGrpSpPr>
        <p:grpSpPr>
          <a:xfrm>
            <a:off x="588138" y="2337163"/>
            <a:ext cx="7831418" cy="2494833"/>
            <a:chOff x="588138" y="2119448"/>
            <a:chExt cx="7831418" cy="2494833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C9DD5916-3E1A-CB0E-BA50-B67D8B1CF35A}"/>
                </a:ext>
              </a:extLst>
            </p:cNvPr>
            <p:cNvGrpSpPr/>
            <p:nvPr/>
          </p:nvGrpSpPr>
          <p:grpSpPr>
            <a:xfrm>
              <a:off x="588138" y="2119448"/>
              <a:ext cx="7831418" cy="2494833"/>
              <a:chOff x="1911295" y="2788920"/>
              <a:chExt cx="7831418" cy="2494833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8347702A-8858-0943-0714-46A39E789A9C}"/>
                  </a:ext>
                </a:extLst>
              </p:cNvPr>
              <p:cNvGrpSpPr/>
              <p:nvPr/>
            </p:nvGrpSpPr>
            <p:grpSpPr>
              <a:xfrm>
                <a:off x="1911295" y="3657600"/>
                <a:ext cx="7831418" cy="1626153"/>
                <a:chOff x="1911295" y="3657600"/>
                <a:chExt cx="7831418" cy="1626153"/>
              </a:xfrm>
            </p:grpSpPr>
            <p:grpSp>
              <p:nvGrpSpPr>
                <p:cNvPr id="27" name="Groupe 26">
                  <a:extLst>
                    <a:ext uri="{FF2B5EF4-FFF2-40B4-BE49-F238E27FC236}">
                      <a16:creationId xmlns:a16="http://schemas.microsoft.com/office/drawing/2014/main" id="{B467B4A4-F353-7A46-EFE1-70DF9C451E2B}"/>
                    </a:ext>
                  </a:extLst>
                </p:cNvPr>
                <p:cNvGrpSpPr/>
                <p:nvPr/>
              </p:nvGrpSpPr>
              <p:grpSpPr>
                <a:xfrm>
                  <a:off x="1911295" y="3966542"/>
                  <a:ext cx="7831418" cy="1317211"/>
                  <a:chOff x="1831285" y="3212162"/>
                  <a:chExt cx="7831418" cy="1317211"/>
                </a:xfrm>
              </p:grpSpPr>
              <p:grpSp>
                <p:nvGrpSpPr>
                  <p:cNvPr id="31" name="Groupe 30">
                    <a:extLst>
                      <a:ext uri="{FF2B5EF4-FFF2-40B4-BE49-F238E27FC236}">
                        <a16:creationId xmlns:a16="http://schemas.microsoft.com/office/drawing/2014/main" id="{57629403-049E-0125-6902-6961E548D26B}"/>
                      </a:ext>
                    </a:extLst>
                  </p:cNvPr>
                  <p:cNvGrpSpPr/>
                  <p:nvPr/>
                </p:nvGrpSpPr>
                <p:grpSpPr>
                  <a:xfrm>
                    <a:off x="1831285" y="3212162"/>
                    <a:ext cx="7831418" cy="1317211"/>
                    <a:chOff x="1419805" y="3086432"/>
                    <a:chExt cx="7831418" cy="1317211"/>
                  </a:xfrm>
                </p:grpSpPr>
                <p:pic>
                  <p:nvPicPr>
                    <p:cNvPr id="104" name="Image 103">
                      <a:extLst>
                        <a:ext uri="{FF2B5EF4-FFF2-40B4-BE49-F238E27FC236}">
                          <a16:creationId xmlns:a16="http://schemas.microsoft.com/office/drawing/2014/main" id="{2EBE6BAF-7A6E-D638-82E8-59ECC1322F4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2875711" y="3086432"/>
                      <a:ext cx="6183085" cy="1317211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05" name="ZoneTexte 104">
                      <a:extLst>
                        <a:ext uri="{FF2B5EF4-FFF2-40B4-BE49-F238E27FC236}">
                          <a16:creationId xmlns:a16="http://schemas.microsoft.com/office/drawing/2014/main" id="{30F45B07-9AF7-DD61-D188-0C79F91FB66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639390" y="3657595"/>
                      <a:ext cx="1023255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100</a:t>
                      </a:r>
                    </a:p>
                  </p:txBody>
                </p:sp>
                <p:sp>
                  <p:nvSpPr>
                    <p:cNvPr id="106" name="ZoneTexte 105">
                      <a:extLst>
                        <a:ext uri="{FF2B5EF4-FFF2-40B4-BE49-F238E27FC236}">
                          <a16:creationId xmlns:a16="http://schemas.microsoft.com/office/drawing/2014/main" id="{067B66BE-254B-2E05-30D1-746488AB92B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21127" y="3668479"/>
                      <a:ext cx="1110344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200</a:t>
                      </a:r>
                    </a:p>
                  </p:txBody>
                </p:sp>
                <p:sp>
                  <p:nvSpPr>
                    <p:cNvPr id="107" name="ZoneTexte 106">
                      <a:extLst>
                        <a:ext uri="{FF2B5EF4-FFF2-40B4-BE49-F238E27FC236}">
                          <a16:creationId xmlns:a16="http://schemas.microsoft.com/office/drawing/2014/main" id="{58A9E851-2ADA-6902-F2DA-4FF27C48945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98470" y="365759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400</a:t>
                      </a:r>
                    </a:p>
                  </p:txBody>
                </p:sp>
                <p:pic>
                  <p:nvPicPr>
                    <p:cNvPr id="108" name="Image 107">
                      <a:extLst>
                        <a:ext uri="{FF2B5EF4-FFF2-40B4-BE49-F238E27FC236}">
                          <a16:creationId xmlns:a16="http://schemas.microsoft.com/office/drawing/2014/main" id="{5CDB9569-6532-DDFB-757A-FE57C626617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extLst>
                        <a:ext uri="{BEBA8EAE-BF5A-486C-A8C5-ECC9F3942E4B}">
                          <a14:imgProps xmlns:a14="http://schemas.microsoft.com/office/drawing/2010/main">
                            <a14:imgLayer r:embed="rId5">
                              <a14:imgEffect>
                                <a14:colorTemperature colorTemp="59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867548" y="3603164"/>
                      <a:ext cx="1001482" cy="66403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09" name="ZoneTexte 108">
                      <a:extLst>
                        <a:ext uri="{FF2B5EF4-FFF2-40B4-BE49-F238E27FC236}">
                          <a16:creationId xmlns:a16="http://schemas.microsoft.com/office/drawing/2014/main" id="{5DEE01EB-C217-F5A4-816A-7D00679E61A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49380" y="3657598"/>
                      <a:ext cx="84908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300</a:t>
                      </a:r>
                    </a:p>
                  </p:txBody>
                </p:sp>
                <p:sp>
                  <p:nvSpPr>
                    <p:cNvPr id="110" name="ZoneTexte 109">
                      <a:extLst>
                        <a:ext uri="{FF2B5EF4-FFF2-40B4-BE49-F238E27FC236}">
                          <a16:creationId xmlns:a16="http://schemas.microsoft.com/office/drawing/2014/main" id="{8572FA50-895E-32E9-8BC9-5C334D8DD5A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723560" y="367664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700</a:t>
                      </a:r>
                    </a:p>
                  </p:txBody>
                </p:sp>
                <p:pic>
                  <p:nvPicPr>
                    <p:cNvPr id="111" name="Image 110">
                      <a:extLst>
                        <a:ext uri="{FF2B5EF4-FFF2-40B4-BE49-F238E27FC236}">
                          <a16:creationId xmlns:a16="http://schemas.microsoft.com/office/drawing/2014/main" id="{F7D23A63-D01F-1DB4-B6E6-6F603B987EC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/>
                    <a:stretch>
                      <a:fillRect/>
                    </a:stretch>
                  </p:blipFill>
                  <p:spPr>
                    <a:xfrm>
                      <a:off x="1419805" y="3211976"/>
                      <a:ext cx="1762870" cy="47976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12" name="ZoneTexte 111">
                      <a:extLst>
                        <a:ext uri="{FF2B5EF4-FFF2-40B4-BE49-F238E27FC236}">
                          <a16:creationId xmlns:a16="http://schemas.microsoft.com/office/drawing/2014/main" id="{083781A5-386B-9AA7-706C-CB969DDB866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445680" y="372998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900</a:t>
                      </a:r>
                    </a:p>
                  </p:txBody>
                </p:sp>
                <p:pic>
                  <p:nvPicPr>
                    <p:cNvPr id="113" name="Image 112" descr="Une image contenant blanc, conception&#10;&#10;Le contenu généré par l’IA peut être incorrect.">
                      <a:extLst>
                        <a:ext uri="{FF2B5EF4-FFF2-40B4-BE49-F238E27FC236}">
                          <a16:creationId xmlns:a16="http://schemas.microsoft.com/office/drawing/2014/main" id="{FF729CB1-6ECF-FF38-1155-720DAAAC018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4806281" y="3615199"/>
                      <a:ext cx="1093536" cy="702022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14" name="Image 113" descr="Une image contenant blanc, conception&#10;&#10;Le contenu généré par l’IA peut être incorrect.">
                      <a:extLst>
                        <a:ext uri="{FF2B5EF4-FFF2-40B4-BE49-F238E27FC236}">
                          <a16:creationId xmlns:a16="http://schemas.microsoft.com/office/drawing/2014/main" id="{A883E285-6387-CDB8-A0FF-A9ECD21F361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7412321" y="3626629"/>
                      <a:ext cx="1093536" cy="702022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15" name="ZoneTexte 114">
                      <a:extLst>
                        <a:ext uri="{FF2B5EF4-FFF2-40B4-BE49-F238E27FC236}">
                          <a16:creationId xmlns:a16="http://schemas.microsoft.com/office/drawing/2014/main" id="{F1477B45-9265-5B9C-E5D4-55852DA8F4F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016680" y="366140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500</a:t>
                      </a:r>
                    </a:p>
                  </p:txBody>
                </p:sp>
                <p:sp>
                  <p:nvSpPr>
                    <p:cNvPr id="116" name="ZoneTexte 115">
                      <a:extLst>
                        <a:ext uri="{FF2B5EF4-FFF2-40B4-BE49-F238E27FC236}">
                          <a16:creationId xmlns:a16="http://schemas.microsoft.com/office/drawing/2014/main" id="{8DC5798E-82BA-08E6-5AE0-6B8FB5CE8EB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573190" y="368045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800</a:t>
                      </a:r>
                    </a:p>
                  </p:txBody>
                </p:sp>
                <p:sp>
                  <p:nvSpPr>
                    <p:cNvPr id="117" name="ZoneTexte 116">
                      <a:extLst>
                        <a:ext uri="{FF2B5EF4-FFF2-40B4-BE49-F238E27FC236}">
                          <a16:creationId xmlns:a16="http://schemas.microsoft.com/office/drawing/2014/main" id="{00D0BB35-A44C-7EC2-5983-B92D7DBB181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15840" y="368045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600</a:t>
                      </a:r>
                    </a:p>
                  </p:txBody>
                </p:sp>
              </p:grpSp>
              <p:cxnSp>
                <p:nvCxnSpPr>
                  <p:cNvPr id="32" name="Connecteur droit 31">
                    <a:extLst>
                      <a:ext uri="{FF2B5EF4-FFF2-40B4-BE49-F238E27FC236}">
                        <a16:creationId xmlns:a16="http://schemas.microsoft.com/office/drawing/2014/main" id="{6509A8FE-FD1B-0A5B-F368-E9E94DD590A3}"/>
                      </a:ext>
                    </a:extLst>
                  </p:cNvPr>
                  <p:cNvCxnSpPr/>
                  <p:nvPr/>
                </p:nvCxnSpPr>
                <p:spPr>
                  <a:xfrm>
                    <a:off x="294132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Connecteur droit 32">
                    <a:extLst>
                      <a:ext uri="{FF2B5EF4-FFF2-40B4-BE49-F238E27FC236}">
                        <a16:creationId xmlns:a16="http://schemas.microsoft.com/office/drawing/2014/main" id="{6339F489-CE5B-9878-8D0C-D31EB0D00F3B}"/>
                      </a:ext>
                    </a:extLst>
                  </p:cNvPr>
                  <p:cNvCxnSpPr/>
                  <p:nvPr/>
                </p:nvCxnSpPr>
                <p:spPr>
                  <a:xfrm>
                    <a:off x="302514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Connecteur droit 33">
                    <a:extLst>
                      <a:ext uri="{FF2B5EF4-FFF2-40B4-BE49-F238E27FC236}">
                        <a16:creationId xmlns:a16="http://schemas.microsoft.com/office/drawing/2014/main" id="{8D708949-8EBE-15AE-A18C-B2AC4A76CA23}"/>
                      </a:ext>
                    </a:extLst>
                  </p:cNvPr>
                  <p:cNvCxnSpPr/>
                  <p:nvPr/>
                </p:nvCxnSpPr>
                <p:spPr>
                  <a:xfrm>
                    <a:off x="310515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Connecteur droit 34">
                    <a:extLst>
                      <a:ext uri="{FF2B5EF4-FFF2-40B4-BE49-F238E27FC236}">
                        <a16:creationId xmlns:a16="http://schemas.microsoft.com/office/drawing/2014/main" id="{76E33FC5-BF82-E100-2BEA-2A8B9AFE9547}"/>
                      </a:ext>
                    </a:extLst>
                  </p:cNvPr>
                  <p:cNvCxnSpPr/>
                  <p:nvPr/>
                </p:nvCxnSpPr>
                <p:spPr>
                  <a:xfrm>
                    <a:off x="319659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Connecteur droit 35">
                    <a:extLst>
                      <a:ext uri="{FF2B5EF4-FFF2-40B4-BE49-F238E27FC236}">
                        <a16:creationId xmlns:a16="http://schemas.microsoft.com/office/drawing/2014/main" id="{32AFD48A-801A-E37A-E60A-6081B6053345}"/>
                      </a:ext>
                    </a:extLst>
                  </p:cNvPr>
                  <p:cNvCxnSpPr/>
                  <p:nvPr/>
                </p:nvCxnSpPr>
                <p:spPr>
                  <a:xfrm>
                    <a:off x="254508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Connecteur droit 36">
                    <a:extLst>
                      <a:ext uri="{FF2B5EF4-FFF2-40B4-BE49-F238E27FC236}">
                        <a16:creationId xmlns:a16="http://schemas.microsoft.com/office/drawing/2014/main" id="{4E778E1B-8CA2-B843-1927-D677F4F8AF72}"/>
                      </a:ext>
                    </a:extLst>
                  </p:cNvPr>
                  <p:cNvCxnSpPr/>
                  <p:nvPr/>
                </p:nvCxnSpPr>
                <p:spPr>
                  <a:xfrm>
                    <a:off x="353187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Connecteur droit 37">
                    <a:extLst>
                      <a:ext uri="{FF2B5EF4-FFF2-40B4-BE49-F238E27FC236}">
                        <a16:creationId xmlns:a16="http://schemas.microsoft.com/office/drawing/2014/main" id="{7BA27221-0C9E-87C1-E0F6-65F187D3F142}"/>
                      </a:ext>
                    </a:extLst>
                  </p:cNvPr>
                  <p:cNvCxnSpPr/>
                  <p:nvPr/>
                </p:nvCxnSpPr>
                <p:spPr>
                  <a:xfrm>
                    <a:off x="269748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Connecteur droit 38">
                    <a:extLst>
                      <a:ext uri="{FF2B5EF4-FFF2-40B4-BE49-F238E27FC236}">
                        <a16:creationId xmlns:a16="http://schemas.microsoft.com/office/drawing/2014/main" id="{7E6414B9-AD4F-3805-CD05-3058E18CB28F}"/>
                      </a:ext>
                    </a:extLst>
                  </p:cNvPr>
                  <p:cNvCxnSpPr/>
                  <p:nvPr/>
                </p:nvCxnSpPr>
                <p:spPr>
                  <a:xfrm>
                    <a:off x="278892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Connecteur droit 39">
                    <a:extLst>
                      <a:ext uri="{FF2B5EF4-FFF2-40B4-BE49-F238E27FC236}">
                        <a16:creationId xmlns:a16="http://schemas.microsoft.com/office/drawing/2014/main" id="{3141A424-B39B-FF2C-0EFC-2F4453F4E58D}"/>
                      </a:ext>
                    </a:extLst>
                  </p:cNvPr>
                  <p:cNvCxnSpPr/>
                  <p:nvPr/>
                </p:nvCxnSpPr>
                <p:spPr>
                  <a:xfrm>
                    <a:off x="2861310" y="352675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Connecteur droit 40">
                    <a:extLst>
                      <a:ext uri="{FF2B5EF4-FFF2-40B4-BE49-F238E27FC236}">
                        <a16:creationId xmlns:a16="http://schemas.microsoft.com/office/drawing/2014/main" id="{C38C63D9-D539-BCB1-1576-F23E6A17759C}"/>
                      </a:ext>
                    </a:extLst>
                  </p:cNvPr>
                  <p:cNvCxnSpPr/>
                  <p:nvPr/>
                </p:nvCxnSpPr>
                <p:spPr>
                  <a:xfrm>
                    <a:off x="376809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Connecteur droit 41">
                    <a:extLst>
                      <a:ext uri="{FF2B5EF4-FFF2-40B4-BE49-F238E27FC236}">
                        <a16:creationId xmlns:a16="http://schemas.microsoft.com/office/drawing/2014/main" id="{8FC03182-0883-E850-CB48-646409C940AA}"/>
                      </a:ext>
                    </a:extLst>
                  </p:cNvPr>
                  <p:cNvCxnSpPr/>
                  <p:nvPr/>
                </p:nvCxnSpPr>
                <p:spPr>
                  <a:xfrm>
                    <a:off x="385191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Connecteur droit 42">
                    <a:extLst>
                      <a:ext uri="{FF2B5EF4-FFF2-40B4-BE49-F238E27FC236}">
                        <a16:creationId xmlns:a16="http://schemas.microsoft.com/office/drawing/2014/main" id="{959064C7-3A67-6412-E4FF-D8B5FCDF676C}"/>
                      </a:ext>
                    </a:extLst>
                  </p:cNvPr>
                  <p:cNvCxnSpPr/>
                  <p:nvPr/>
                </p:nvCxnSpPr>
                <p:spPr>
                  <a:xfrm>
                    <a:off x="39319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Connecteur droit 43">
                    <a:extLst>
                      <a:ext uri="{FF2B5EF4-FFF2-40B4-BE49-F238E27FC236}">
                        <a16:creationId xmlns:a16="http://schemas.microsoft.com/office/drawing/2014/main" id="{88E02ED5-56A3-B6E7-D366-7881D0EE41D1}"/>
                      </a:ext>
                    </a:extLst>
                  </p:cNvPr>
                  <p:cNvCxnSpPr/>
                  <p:nvPr/>
                </p:nvCxnSpPr>
                <p:spPr>
                  <a:xfrm>
                    <a:off x="402336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Connecteur droit 44">
                    <a:extLst>
                      <a:ext uri="{FF2B5EF4-FFF2-40B4-BE49-F238E27FC236}">
                        <a16:creationId xmlns:a16="http://schemas.microsoft.com/office/drawing/2014/main" id="{3BD551A2-FA62-1AD3-268E-E67B131460F1}"/>
                      </a:ext>
                    </a:extLst>
                  </p:cNvPr>
                  <p:cNvCxnSpPr/>
                  <p:nvPr/>
                </p:nvCxnSpPr>
                <p:spPr>
                  <a:xfrm>
                    <a:off x="337185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Connecteur droit 45">
                    <a:extLst>
                      <a:ext uri="{FF2B5EF4-FFF2-40B4-BE49-F238E27FC236}">
                        <a16:creationId xmlns:a16="http://schemas.microsoft.com/office/drawing/2014/main" id="{96FBE2E4-CB7A-6F43-345D-AD8089A7EF49}"/>
                      </a:ext>
                    </a:extLst>
                  </p:cNvPr>
                  <p:cNvCxnSpPr/>
                  <p:nvPr/>
                </p:nvCxnSpPr>
                <p:spPr>
                  <a:xfrm>
                    <a:off x="344424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Connecteur droit 46">
                    <a:extLst>
                      <a:ext uri="{FF2B5EF4-FFF2-40B4-BE49-F238E27FC236}">
                        <a16:creationId xmlns:a16="http://schemas.microsoft.com/office/drawing/2014/main" id="{21B76D18-E431-ADEE-A870-194CF4E3CC13}"/>
                      </a:ext>
                    </a:extLst>
                  </p:cNvPr>
                  <p:cNvCxnSpPr/>
                  <p:nvPr/>
                </p:nvCxnSpPr>
                <p:spPr>
                  <a:xfrm>
                    <a:off x="2620732" y="3321438"/>
                    <a:ext cx="0" cy="395462"/>
                  </a:xfrm>
                  <a:prstGeom prst="line">
                    <a:avLst/>
                  </a:prstGeom>
                  <a:ln w="28575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Connecteur droit 47">
                    <a:extLst>
                      <a:ext uri="{FF2B5EF4-FFF2-40B4-BE49-F238E27FC236}">
                        <a16:creationId xmlns:a16="http://schemas.microsoft.com/office/drawing/2014/main" id="{C568A1F7-B37F-D2F2-8B9B-EFAF19DF63C3}"/>
                      </a:ext>
                    </a:extLst>
                  </p:cNvPr>
                  <p:cNvCxnSpPr/>
                  <p:nvPr/>
                </p:nvCxnSpPr>
                <p:spPr>
                  <a:xfrm>
                    <a:off x="361569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Connecteur droit 48">
                    <a:extLst>
                      <a:ext uri="{FF2B5EF4-FFF2-40B4-BE49-F238E27FC236}">
                        <a16:creationId xmlns:a16="http://schemas.microsoft.com/office/drawing/2014/main" id="{434C16EF-1669-E1BE-5960-1F636C1AA6FE}"/>
                      </a:ext>
                    </a:extLst>
                  </p:cNvPr>
                  <p:cNvCxnSpPr/>
                  <p:nvPr/>
                </p:nvCxnSpPr>
                <p:spPr>
                  <a:xfrm>
                    <a:off x="3688080" y="351913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Connecteur droit 49">
                    <a:extLst>
                      <a:ext uri="{FF2B5EF4-FFF2-40B4-BE49-F238E27FC236}">
                        <a16:creationId xmlns:a16="http://schemas.microsoft.com/office/drawing/2014/main" id="{217BBDEC-DCB5-0840-9771-9B773E877A9B}"/>
                      </a:ext>
                    </a:extLst>
                  </p:cNvPr>
                  <p:cNvCxnSpPr/>
                  <p:nvPr/>
                </p:nvCxnSpPr>
                <p:spPr>
                  <a:xfrm>
                    <a:off x="459105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Connecteur droit 50">
                    <a:extLst>
                      <a:ext uri="{FF2B5EF4-FFF2-40B4-BE49-F238E27FC236}">
                        <a16:creationId xmlns:a16="http://schemas.microsoft.com/office/drawing/2014/main" id="{FE37EE94-44F0-57E9-1879-3BE2191273A2}"/>
                      </a:ext>
                    </a:extLst>
                  </p:cNvPr>
                  <p:cNvCxnSpPr/>
                  <p:nvPr/>
                </p:nvCxnSpPr>
                <p:spPr>
                  <a:xfrm>
                    <a:off x="467487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necteur droit 51">
                    <a:extLst>
                      <a:ext uri="{FF2B5EF4-FFF2-40B4-BE49-F238E27FC236}">
                        <a16:creationId xmlns:a16="http://schemas.microsoft.com/office/drawing/2014/main" id="{6F6575C4-0CD2-B1D4-E314-C0235FAC5CBF}"/>
                      </a:ext>
                    </a:extLst>
                  </p:cNvPr>
                  <p:cNvCxnSpPr/>
                  <p:nvPr/>
                </p:nvCxnSpPr>
                <p:spPr>
                  <a:xfrm>
                    <a:off x="475488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Connecteur droit 52">
                    <a:extLst>
                      <a:ext uri="{FF2B5EF4-FFF2-40B4-BE49-F238E27FC236}">
                        <a16:creationId xmlns:a16="http://schemas.microsoft.com/office/drawing/2014/main" id="{D2A885E7-6248-92D4-9FFE-A4A60619C91A}"/>
                      </a:ext>
                    </a:extLst>
                  </p:cNvPr>
                  <p:cNvCxnSpPr/>
                  <p:nvPr/>
                </p:nvCxnSpPr>
                <p:spPr>
                  <a:xfrm>
                    <a:off x="484632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Connecteur droit 53">
                    <a:extLst>
                      <a:ext uri="{FF2B5EF4-FFF2-40B4-BE49-F238E27FC236}">
                        <a16:creationId xmlns:a16="http://schemas.microsoft.com/office/drawing/2014/main" id="{5EB8BB81-AF4E-06B4-C7F1-986FD3F74951}"/>
                      </a:ext>
                    </a:extLst>
                  </p:cNvPr>
                  <p:cNvCxnSpPr/>
                  <p:nvPr/>
                </p:nvCxnSpPr>
                <p:spPr>
                  <a:xfrm>
                    <a:off x="419481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Connecteur droit 54">
                    <a:extLst>
                      <a:ext uri="{FF2B5EF4-FFF2-40B4-BE49-F238E27FC236}">
                        <a16:creationId xmlns:a16="http://schemas.microsoft.com/office/drawing/2014/main" id="{D6EE9F55-6275-7216-810A-288FCAC67D2F}"/>
                      </a:ext>
                    </a:extLst>
                  </p:cNvPr>
                  <p:cNvCxnSpPr/>
                  <p:nvPr/>
                </p:nvCxnSpPr>
                <p:spPr>
                  <a:xfrm>
                    <a:off x="4267200" y="35381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necteur droit 55">
                    <a:extLst>
                      <a:ext uri="{FF2B5EF4-FFF2-40B4-BE49-F238E27FC236}">
                        <a16:creationId xmlns:a16="http://schemas.microsoft.com/office/drawing/2014/main" id="{0C64BD35-F4CC-B638-FDE0-01D34B826360}"/>
                      </a:ext>
                    </a:extLst>
                  </p:cNvPr>
                  <p:cNvCxnSpPr/>
                  <p:nvPr/>
                </p:nvCxnSpPr>
                <p:spPr>
                  <a:xfrm>
                    <a:off x="434721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cteur droit 56">
                    <a:extLst>
                      <a:ext uri="{FF2B5EF4-FFF2-40B4-BE49-F238E27FC236}">
                        <a16:creationId xmlns:a16="http://schemas.microsoft.com/office/drawing/2014/main" id="{7C4B5A4D-A3F2-CE76-B36A-1F6B1BC9C7A1}"/>
                      </a:ext>
                    </a:extLst>
                  </p:cNvPr>
                  <p:cNvCxnSpPr/>
                  <p:nvPr/>
                </p:nvCxnSpPr>
                <p:spPr>
                  <a:xfrm>
                    <a:off x="443865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Connecteur droit 57">
                    <a:extLst>
                      <a:ext uri="{FF2B5EF4-FFF2-40B4-BE49-F238E27FC236}">
                        <a16:creationId xmlns:a16="http://schemas.microsoft.com/office/drawing/2014/main" id="{DD339A5C-979C-DAB9-0479-FFFA8F5F71AA}"/>
                      </a:ext>
                    </a:extLst>
                  </p:cNvPr>
                  <p:cNvCxnSpPr/>
                  <p:nvPr/>
                </p:nvCxnSpPr>
                <p:spPr>
                  <a:xfrm>
                    <a:off x="4511040" y="353056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Connecteur droit 58">
                    <a:extLst>
                      <a:ext uri="{FF2B5EF4-FFF2-40B4-BE49-F238E27FC236}">
                        <a16:creationId xmlns:a16="http://schemas.microsoft.com/office/drawing/2014/main" id="{D2B1D329-20D7-B735-25EA-08AE7860C64A}"/>
                      </a:ext>
                    </a:extLst>
                  </p:cNvPr>
                  <p:cNvCxnSpPr/>
                  <p:nvPr/>
                </p:nvCxnSpPr>
                <p:spPr>
                  <a:xfrm>
                    <a:off x="547116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Connecteur droit 59">
                    <a:extLst>
                      <a:ext uri="{FF2B5EF4-FFF2-40B4-BE49-F238E27FC236}">
                        <a16:creationId xmlns:a16="http://schemas.microsoft.com/office/drawing/2014/main" id="{DBE502CC-B4A3-41B1-F779-25CC170D3CBA}"/>
                      </a:ext>
                    </a:extLst>
                  </p:cNvPr>
                  <p:cNvCxnSpPr/>
                  <p:nvPr/>
                </p:nvCxnSpPr>
                <p:spPr>
                  <a:xfrm>
                    <a:off x="555498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Connecteur droit 60">
                    <a:extLst>
                      <a:ext uri="{FF2B5EF4-FFF2-40B4-BE49-F238E27FC236}">
                        <a16:creationId xmlns:a16="http://schemas.microsoft.com/office/drawing/2014/main" id="{A14CDDE7-8C95-A0B3-C6BC-7A8694D749C2}"/>
                      </a:ext>
                    </a:extLst>
                  </p:cNvPr>
                  <p:cNvCxnSpPr/>
                  <p:nvPr/>
                </p:nvCxnSpPr>
                <p:spPr>
                  <a:xfrm>
                    <a:off x="5384619" y="3317627"/>
                    <a:ext cx="0" cy="395462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necteur droit 61">
                    <a:extLst>
                      <a:ext uri="{FF2B5EF4-FFF2-40B4-BE49-F238E27FC236}">
                        <a16:creationId xmlns:a16="http://schemas.microsoft.com/office/drawing/2014/main" id="{D508819A-20C4-DF9C-2EFF-F3F5AFDF65E2}"/>
                      </a:ext>
                    </a:extLst>
                  </p:cNvPr>
                  <p:cNvCxnSpPr/>
                  <p:nvPr/>
                </p:nvCxnSpPr>
                <p:spPr>
                  <a:xfrm>
                    <a:off x="5726430" y="35000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necteur droit 62">
                    <a:extLst>
                      <a:ext uri="{FF2B5EF4-FFF2-40B4-BE49-F238E27FC236}">
                        <a16:creationId xmlns:a16="http://schemas.microsoft.com/office/drawing/2014/main" id="{3EE19188-5F1D-5FC0-0834-D9A3C4F77813}"/>
                      </a:ext>
                    </a:extLst>
                  </p:cNvPr>
                  <p:cNvCxnSpPr/>
                  <p:nvPr/>
                </p:nvCxnSpPr>
                <p:spPr>
                  <a:xfrm>
                    <a:off x="50749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Connecteur droit 63">
                    <a:extLst>
                      <a:ext uri="{FF2B5EF4-FFF2-40B4-BE49-F238E27FC236}">
                        <a16:creationId xmlns:a16="http://schemas.microsoft.com/office/drawing/2014/main" id="{76584CA7-6414-3680-844B-051FAC5C4D72}"/>
                      </a:ext>
                    </a:extLst>
                  </p:cNvPr>
                  <p:cNvCxnSpPr/>
                  <p:nvPr/>
                </p:nvCxnSpPr>
                <p:spPr>
                  <a:xfrm>
                    <a:off x="514731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Connecteur droit 64">
                    <a:extLst>
                      <a:ext uri="{FF2B5EF4-FFF2-40B4-BE49-F238E27FC236}">
                        <a16:creationId xmlns:a16="http://schemas.microsoft.com/office/drawing/2014/main" id="{31F12F4A-3077-4527-1777-B249CB7A9DEF}"/>
                      </a:ext>
                    </a:extLst>
                  </p:cNvPr>
                  <p:cNvCxnSpPr/>
                  <p:nvPr/>
                </p:nvCxnSpPr>
                <p:spPr>
                  <a:xfrm>
                    <a:off x="522732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Connecteur droit 65">
                    <a:extLst>
                      <a:ext uri="{FF2B5EF4-FFF2-40B4-BE49-F238E27FC236}">
                        <a16:creationId xmlns:a16="http://schemas.microsoft.com/office/drawing/2014/main" id="{A75F4E1C-402E-45D8-B423-617C34B3FE85}"/>
                      </a:ext>
                    </a:extLst>
                  </p:cNvPr>
                  <p:cNvCxnSpPr/>
                  <p:nvPr/>
                </p:nvCxnSpPr>
                <p:spPr>
                  <a:xfrm>
                    <a:off x="531876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66">
                    <a:extLst>
                      <a:ext uri="{FF2B5EF4-FFF2-40B4-BE49-F238E27FC236}">
                        <a16:creationId xmlns:a16="http://schemas.microsoft.com/office/drawing/2014/main" id="{B0115BF8-ED9C-893E-5063-813099F593FE}"/>
                      </a:ext>
                    </a:extLst>
                  </p:cNvPr>
                  <p:cNvCxnSpPr/>
                  <p:nvPr/>
                </p:nvCxnSpPr>
                <p:spPr>
                  <a:xfrm>
                    <a:off x="5641520" y="3507699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Connecteur droit 67">
                    <a:extLst>
                      <a:ext uri="{FF2B5EF4-FFF2-40B4-BE49-F238E27FC236}">
                        <a16:creationId xmlns:a16="http://schemas.microsoft.com/office/drawing/2014/main" id="{56A04BF0-97F9-9FFC-43E2-9EA8289E7A8B}"/>
                      </a:ext>
                    </a:extLst>
                  </p:cNvPr>
                  <p:cNvCxnSpPr/>
                  <p:nvPr/>
                </p:nvCxnSpPr>
                <p:spPr>
                  <a:xfrm>
                    <a:off x="6309360" y="35000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onnecteur droit 68">
                    <a:extLst>
                      <a:ext uri="{FF2B5EF4-FFF2-40B4-BE49-F238E27FC236}">
                        <a16:creationId xmlns:a16="http://schemas.microsoft.com/office/drawing/2014/main" id="{F5E85D1C-477D-0E8B-6DC1-2E8FD97B92CF}"/>
                      </a:ext>
                    </a:extLst>
                  </p:cNvPr>
                  <p:cNvCxnSpPr/>
                  <p:nvPr/>
                </p:nvCxnSpPr>
                <p:spPr>
                  <a:xfrm>
                    <a:off x="639318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necteur droit 69">
                    <a:extLst>
                      <a:ext uri="{FF2B5EF4-FFF2-40B4-BE49-F238E27FC236}">
                        <a16:creationId xmlns:a16="http://schemas.microsoft.com/office/drawing/2014/main" id="{1AA3817A-DB43-F6DD-F406-4DBA8149F4D3}"/>
                      </a:ext>
                    </a:extLst>
                  </p:cNvPr>
                  <p:cNvCxnSpPr/>
                  <p:nvPr/>
                </p:nvCxnSpPr>
                <p:spPr>
                  <a:xfrm>
                    <a:off x="6473190" y="34924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Connecteur droit 70">
                    <a:extLst>
                      <a:ext uri="{FF2B5EF4-FFF2-40B4-BE49-F238E27FC236}">
                        <a16:creationId xmlns:a16="http://schemas.microsoft.com/office/drawing/2014/main" id="{0E0BF489-EFB1-FBFC-8321-F654B63C3CE0}"/>
                      </a:ext>
                    </a:extLst>
                  </p:cNvPr>
                  <p:cNvCxnSpPr/>
                  <p:nvPr/>
                </p:nvCxnSpPr>
                <p:spPr>
                  <a:xfrm>
                    <a:off x="6564630" y="34924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Connecteur droit 71">
                    <a:extLst>
                      <a:ext uri="{FF2B5EF4-FFF2-40B4-BE49-F238E27FC236}">
                        <a16:creationId xmlns:a16="http://schemas.microsoft.com/office/drawing/2014/main" id="{F1B15C2A-F7E0-8193-46AF-A201B73A92CA}"/>
                      </a:ext>
                    </a:extLst>
                  </p:cNvPr>
                  <p:cNvCxnSpPr/>
                  <p:nvPr/>
                </p:nvCxnSpPr>
                <p:spPr>
                  <a:xfrm>
                    <a:off x="591312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Connecteur droit 72">
                    <a:extLst>
                      <a:ext uri="{FF2B5EF4-FFF2-40B4-BE49-F238E27FC236}">
                        <a16:creationId xmlns:a16="http://schemas.microsoft.com/office/drawing/2014/main" id="{5F2A086B-6E97-C174-D020-148B0ABE167C}"/>
                      </a:ext>
                    </a:extLst>
                  </p:cNvPr>
                  <p:cNvCxnSpPr/>
                  <p:nvPr/>
                </p:nvCxnSpPr>
                <p:spPr>
                  <a:xfrm>
                    <a:off x="598551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Connecteur droit 73">
                    <a:extLst>
                      <a:ext uri="{FF2B5EF4-FFF2-40B4-BE49-F238E27FC236}">
                        <a16:creationId xmlns:a16="http://schemas.microsoft.com/office/drawing/2014/main" id="{B5624029-DE40-091C-1C93-B839A0B9A47B}"/>
                      </a:ext>
                    </a:extLst>
                  </p:cNvPr>
                  <p:cNvCxnSpPr/>
                  <p:nvPr/>
                </p:nvCxnSpPr>
                <p:spPr>
                  <a:xfrm>
                    <a:off x="6065520" y="34962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Connecteur droit 74">
                    <a:extLst>
                      <a:ext uri="{FF2B5EF4-FFF2-40B4-BE49-F238E27FC236}">
                        <a16:creationId xmlns:a16="http://schemas.microsoft.com/office/drawing/2014/main" id="{1813AB7C-EE45-0ECF-D44F-D23D6BC50682}"/>
                      </a:ext>
                    </a:extLst>
                  </p:cNvPr>
                  <p:cNvCxnSpPr/>
                  <p:nvPr/>
                </p:nvCxnSpPr>
                <p:spPr>
                  <a:xfrm>
                    <a:off x="6156960" y="34962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Connecteur droit 75">
                    <a:extLst>
                      <a:ext uri="{FF2B5EF4-FFF2-40B4-BE49-F238E27FC236}">
                        <a16:creationId xmlns:a16="http://schemas.microsoft.com/office/drawing/2014/main" id="{5863EBA2-18C1-9489-221A-D09A8237C71C}"/>
                      </a:ext>
                    </a:extLst>
                  </p:cNvPr>
                  <p:cNvCxnSpPr/>
                  <p:nvPr/>
                </p:nvCxnSpPr>
                <p:spPr>
                  <a:xfrm>
                    <a:off x="6229350" y="350008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Connecteur droit 76">
                    <a:extLst>
                      <a:ext uri="{FF2B5EF4-FFF2-40B4-BE49-F238E27FC236}">
                        <a16:creationId xmlns:a16="http://schemas.microsoft.com/office/drawing/2014/main" id="{FF4BDEF6-A409-761B-FFFF-2072C2097DE9}"/>
                      </a:ext>
                    </a:extLst>
                  </p:cNvPr>
                  <p:cNvCxnSpPr/>
                  <p:nvPr/>
                </p:nvCxnSpPr>
                <p:spPr>
                  <a:xfrm>
                    <a:off x="71323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Connecteur droit 77">
                    <a:extLst>
                      <a:ext uri="{FF2B5EF4-FFF2-40B4-BE49-F238E27FC236}">
                        <a16:creationId xmlns:a16="http://schemas.microsoft.com/office/drawing/2014/main" id="{5D3AC0EE-B2AB-1A60-5622-97AE1F9FB4B8}"/>
                      </a:ext>
                    </a:extLst>
                  </p:cNvPr>
                  <p:cNvCxnSpPr/>
                  <p:nvPr/>
                </p:nvCxnSpPr>
                <p:spPr>
                  <a:xfrm>
                    <a:off x="721614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Connecteur droit 78">
                    <a:extLst>
                      <a:ext uri="{FF2B5EF4-FFF2-40B4-BE49-F238E27FC236}">
                        <a16:creationId xmlns:a16="http://schemas.microsoft.com/office/drawing/2014/main" id="{D2799604-A6CD-7AA9-4E5E-49F0F07830EA}"/>
                      </a:ext>
                    </a:extLst>
                  </p:cNvPr>
                  <p:cNvCxnSpPr/>
                  <p:nvPr/>
                </p:nvCxnSpPr>
                <p:spPr>
                  <a:xfrm>
                    <a:off x="729615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Connecteur droit 79">
                    <a:extLst>
                      <a:ext uri="{FF2B5EF4-FFF2-40B4-BE49-F238E27FC236}">
                        <a16:creationId xmlns:a16="http://schemas.microsoft.com/office/drawing/2014/main" id="{ED748E1F-FFE2-7B98-2C70-04DFCF3AC0B7}"/>
                      </a:ext>
                    </a:extLst>
                  </p:cNvPr>
                  <p:cNvCxnSpPr/>
                  <p:nvPr/>
                </p:nvCxnSpPr>
                <p:spPr>
                  <a:xfrm>
                    <a:off x="738759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Connecteur droit 80">
                    <a:extLst>
                      <a:ext uri="{FF2B5EF4-FFF2-40B4-BE49-F238E27FC236}">
                        <a16:creationId xmlns:a16="http://schemas.microsoft.com/office/drawing/2014/main" id="{FBC1CDB8-31FA-6877-7802-15C95E977BF8}"/>
                      </a:ext>
                    </a:extLst>
                  </p:cNvPr>
                  <p:cNvCxnSpPr/>
                  <p:nvPr/>
                </p:nvCxnSpPr>
                <p:spPr>
                  <a:xfrm>
                    <a:off x="673608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Connecteur droit 81">
                    <a:extLst>
                      <a:ext uri="{FF2B5EF4-FFF2-40B4-BE49-F238E27FC236}">
                        <a16:creationId xmlns:a16="http://schemas.microsoft.com/office/drawing/2014/main" id="{FE836B97-E8D3-750E-522D-84220B3C350C}"/>
                      </a:ext>
                    </a:extLst>
                  </p:cNvPr>
                  <p:cNvCxnSpPr/>
                  <p:nvPr/>
                </p:nvCxnSpPr>
                <p:spPr>
                  <a:xfrm>
                    <a:off x="680847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Connecteur droit 82">
                    <a:extLst>
                      <a:ext uri="{FF2B5EF4-FFF2-40B4-BE49-F238E27FC236}">
                        <a16:creationId xmlns:a16="http://schemas.microsoft.com/office/drawing/2014/main" id="{16577B8D-FFA8-E41A-A16D-2C631CC6321B}"/>
                      </a:ext>
                    </a:extLst>
                  </p:cNvPr>
                  <p:cNvCxnSpPr/>
                  <p:nvPr/>
                </p:nvCxnSpPr>
                <p:spPr>
                  <a:xfrm>
                    <a:off x="688848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Connecteur droit 83">
                    <a:extLst>
                      <a:ext uri="{FF2B5EF4-FFF2-40B4-BE49-F238E27FC236}">
                        <a16:creationId xmlns:a16="http://schemas.microsoft.com/office/drawing/2014/main" id="{EBF34294-EFF1-0407-3099-3807F3B53DDA}"/>
                      </a:ext>
                    </a:extLst>
                  </p:cNvPr>
                  <p:cNvCxnSpPr/>
                  <p:nvPr/>
                </p:nvCxnSpPr>
                <p:spPr>
                  <a:xfrm>
                    <a:off x="697992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Connecteur droit 84">
                    <a:extLst>
                      <a:ext uri="{FF2B5EF4-FFF2-40B4-BE49-F238E27FC236}">
                        <a16:creationId xmlns:a16="http://schemas.microsoft.com/office/drawing/2014/main" id="{1E174A75-F526-DE1E-EDCE-9805D3991590}"/>
                      </a:ext>
                    </a:extLst>
                  </p:cNvPr>
                  <p:cNvCxnSpPr/>
                  <p:nvPr/>
                </p:nvCxnSpPr>
                <p:spPr>
                  <a:xfrm>
                    <a:off x="7052310" y="351151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Connecteur droit 85">
                    <a:extLst>
                      <a:ext uri="{FF2B5EF4-FFF2-40B4-BE49-F238E27FC236}">
                        <a16:creationId xmlns:a16="http://schemas.microsoft.com/office/drawing/2014/main" id="{C164068F-F89E-AFA6-0249-A78CA6A1E0CB}"/>
                      </a:ext>
                    </a:extLst>
                  </p:cNvPr>
                  <p:cNvCxnSpPr/>
                  <p:nvPr/>
                </p:nvCxnSpPr>
                <p:spPr>
                  <a:xfrm>
                    <a:off x="799338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" name="Connecteur droit 86">
                    <a:extLst>
                      <a:ext uri="{FF2B5EF4-FFF2-40B4-BE49-F238E27FC236}">
                        <a16:creationId xmlns:a16="http://schemas.microsoft.com/office/drawing/2014/main" id="{A1FA7954-6745-A975-7D54-1C84E47E70BF}"/>
                      </a:ext>
                    </a:extLst>
                  </p:cNvPr>
                  <p:cNvCxnSpPr/>
                  <p:nvPr/>
                </p:nvCxnSpPr>
                <p:spPr>
                  <a:xfrm>
                    <a:off x="807720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" name="Connecteur droit 87">
                    <a:extLst>
                      <a:ext uri="{FF2B5EF4-FFF2-40B4-BE49-F238E27FC236}">
                        <a16:creationId xmlns:a16="http://schemas.microsoft.com/office/drawing/2014/main" id="{1E2F45CB-2ACE-2797-A5EC-9394582D0E75}"/>
                      </a:ext>
                    </a:extLst>
                  </p:cNvPr>
                  <p:cNvCxnSpPr/>
                  <p:nvPr/>
                </p:nvCxnSpPr>
                <p:spPr>
                  <a:xfrm>
                    <a:off x="815721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Connecteur droit 88">
                    <a:extLst>
                      <a:ext uri="{FF2B5EF4-FFF2-40B4-BE49-F238E27FC236}">
                        <a16:creationId xmlns:a16="http://schemas.microsoft.com/office/drawing/2014/main" id="{9C568541-8727-A279-BDD6-21DD97C1F87F}"/>
                      </a:ext>
                    </a:extLst>
                  </p:cNvPr>
                  <p:cNvCxnSpPr/>
                  <p:nvPr/>
                </p:nvCxnSpPr>
                <p:spPr>
                  <a:xfrm>
                    <a:off x="824865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Connecteur droit 89">
                    <a:extLst>
                      <a:ext uri="{FF2B5EF4-FFF2-40B4-BE49-F238E27FC236}">
                        <a16:creationId xmlns:a16="http://schemas.microsoft.com/office/drawing/2014/main" id="{628760A8-0C58-F153-2585-0325EF4BA0C5}"/>
                      </a:ext>
                    </a:extLst>
                  </p:cNvPr>
                  <p:cNvCxnSpPr/>
                  <p:nvPr/>
                </p:nvCxnSpPr>
                <p:spPr>
                  <a:xfrm>
                    <a:off x="759714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Connecteur droit 90">
                    <a:extLst>
                      <a:ext uri="{FF2B5EF4-FFF2-40B4-BE49-F238E27FC236}">
                        <a16:creationId xmlns:a16="http://schemas.microsoft.com/office/drawing/2014/main" id="{016D55DB-4837-C988-A65A-6D19382E0DE1}"/>
                      </a:ext>
                    </a:extLst>
                  </p:cNvPr>
                  <p:cNvCxnSpPr/>
                  <p:nvPr/>
                </p:nvCxnSpPr>
                <p:spPr>
                  <a:xfrm>
                    <a:off x="766953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Connecteur droit 91">
                    <a:extLst>
                      <a:ext uri="{FF2B5EF4-FFF2-40B4-BE49-F238E27FC236}">
                        <a16:creationId xmlns:a16="http://schemas.microsoft.com/office/drawing/2014/main" id="{0E3ED650-B4F7-E383-A25F-B2A0AD1A50A4}"/>
                      </a:ext>
                    </a:extLst>
                  </p:cNvPr>
                  <p:cNvCxnSpPr/>
                  <p:nvPr/>
                </p:nvCxnSpPr>
                <p:spPr>
                  <a:xfrm>
                    <a:off x="774954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Connecteur droit 92">
                    <a:extLst>
                      <a:ext uri="{FF2B5EF4-FFF2-40B4-BE49-F238E27FC236}">
                        <a16:creationId xmlns:a16="http://schemas.microsoft.com/office/drawing/2014/main" id="{AF922FF9-1269-6AE1-01D3-22749B10ABF8}"/>
                      </a:ext>
                    </a:extLst>
                  </p:cNvPr>
                  <p:cNvCxnSpPr/>
                  <p:nvPr/>
                </p:nvCxnSpPr>
                <p:spPr>
                  <a:xfrm>
                    <a:off x="784098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Connecteur droit 93">
                    <a:extLst>
                      <a:ext uri="{FF2B5EF4-FFF2-40B4-BE49-F238E27FC236}">
                        <a16:creationId xmlns:a16="http://schemas.microsoft.com/office/drawing/2014/main" id="{1BC8B2C4-589D-8B3D-070D-FAC816AF4E74}"/>
                      </a:ext>
                    </a:extLst>
                  </p:cNvPr>
                  <p:cNvCxnSpPr/>
                  <p:nvPr/>
                </p:nvCxnSpPr>
                <p:spPr>
                  <a:xfrm>
                    <a:off x="8805996" y="3371523"/>
                    <a:ext cx="0" cy="359511"/>
                  </a:xfrm>
                  <a:prstGeom prst="line">
                    <a:avLst/>
                  </a:prstGeom>
                  <a:ln w="28575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Connecteur droit 94">
                    <a:extLst>
                      <a:ext uri="{FF2B5EF4-FFF2-40B4-BE49-F238E27FC236}">
                        <a16:creationId xmlns:a16="http://schemas.microsoft.com/office/drawing/2014/main" id="{812E6F82-4E46-9CB7-53A3-DC199EFAEA55}"/>
                      </a:ext>
                    </a:extLst>
                  </p:cNvPr>
                  <p:cNvCxnSpPr/>
                  <p:nvPr/>
                </p:nvCxnSpPr>
                <p:spPr>
                  <a:xfrm>
                    <a:off x="881634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Connecteur droit 95">
                    <a:extLst>
                      <a:ext uri="{FF2B5EF4-FFF2-40B4-BE49-F238E27FC236}">
                        <a16:creationId xmlns:a16="http://schemas.microsoft.com/office/drawing/2014/main" id="{8C31D7A0-B2AB-85E3-ACF4-9A6ACE22063C}"/>
                      </a:ext>
                    </a:extLst>
                  </p:cNvPr>
                  <p:cNvCxnSpPr/>
                  <p:nvPr/>
                </p:nvCxnSpPr>
                <p:spPr>
                  <a:xfrm>
                    <a:off x="890016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Connecteur droit 96">
                    <a:extLst>
                      <a:ext uri="{FF2B5EF4-FFF2-40B4-BE49-F238E27FC236}">
                        <a16:creationId xmlns:a16="http://schemas.microsoft.com/office/drawing/2014/main" id="{F0D396D1-16C9-5608-48D5-5D4A70A0B8D1}"/>
                      </a:ext>
                    </a:extLst>
                  </p:cNvPr>
                  <p:cNvCxnSpPr/>
                  <p:nvPr/>
                </p:nvCxnSpPr>
                <p:spPr>
                  <a:xfrm>
                    <a:off x="898017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Connecteur droit 97">
                    <a:extLst>
                      <a:ext uri="{FF2B5EF4-FFF2-40B4-BE49-F238E27FC236}">
                        <a16:creationId xmlns:a16="http://schemas.microsoft.com/office/drawing/2014/main" id="{3605D2A4-2592-43B1-D175-1D9EA2CCF1A9}"/>
                      </a:ext>
                    </a:extLst>
                  </p:cNvPr>
                  <p:cNvCxnSpPr/>
                  <p:nvPr/>
                </p:nvCxnSpPr>
                <p:spPr>
                  <a:xfrm>
                    <a:off x="907161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Connecteur droit 98">
                    <a:extLst>
                      <a:ext uri="{FF2B5EF4-FFF2-40B4-BE49-F238E27FC236}">
                        <a16:creationId xmlns:a16="http://schemas.microsoft.com/office/drawing/2014/main" id="{BB4C1ECF-098E-11BC-993D-06F20EDCC7B8}"/>
                      </a:ext>
                    </a:extLst>
                  </p:cNvPr>
                  <p:cNvCxnSpPr/>
                  <p:nvPr/>
                </p:nvCxnSpPr>
                <p:spPr>
                  <a:xfrm>
                    <a:off x="842010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Connecteur droit 99">
                    <a:extLst>
                      <a:ext uri="{FF2B5EF4-FFF2-40B4-BE49-F238E27FC236}">
                        <a16:creationId xmlns:a16="http://schemas.microsoft.com/office/drawing/2014/main" id="{3F777D64-8ECB-40B6-DFA6-48361AC3915B}"/>
                      </a:ext>
                    </a:extLst>
                  </p:cNvPr>
                  <p:cNvCxnSpPr/>
                  <p:nvPr/>
                </p:nvCxnSpPr>
                <p:spPr>
                  <a:xfrm>
                    <a:off x="849249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Connecteur droit 100">
                    <a:extLst>
                      <a:ext uri="{FF2B5EF4-FFF2-40B4-BE49-F238E27FC236}">
                        <a16:creationId xmlns:a16="http://schemas.microsoft.com/office/drawing/2014/main" id="{5B84F150-8E63-1C9E-F804-223DED1546A1}"/>
                      </a:ext>
                    </a:extLst>
                  </p:cNvPr>
                  <p:cNvCxnSpPr/>
                  <p:nvPr/>
                </p:nvCxnSpPr>
                <p:spPr>
                  <a:xfrm>
                    <a:off x="857250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Connecteur droit 101">
                    <a:extLst>
                      <a:ext uri="{FF2B5EF4-FFF2-40B4-BE49-F238E27FC236}">
                        <a16:creationId xmlns:a16="http://schemas.microsoft.com/office/drawing/2014/main" id="{ABAB2B41-9240-1051-4B5A-4EC73DAD47E6}"/>
                      </a:ext>
                    </a:extLst>
                  </p:cNvPr>
                  <p:cNvCxnSpPr/>
                  <p:nvPr/>
                </p:nvCxnSpPr>
                <p:spPr>
                  <a:xfrm>
                    <a:off x="866394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3" name="Connecteur droit 102">
                    <a:extLst>
                      <a:ext uri="{FF2B5EF4-FFF2-40B4-BE49-F238E27FC236}">
                        <a16:creationId xmlns:a16="http://schemas.microsoft.com/office/drawing/2014/main" id="{C7680A9D-0ED9-9F38-C09E-C45E6426FED9}"/>
                      </a:ext>
                    </a:extLst>
                  </p:cNvPr>
                  <p:cNvCxnSpPr/>
                  <p:nvPr/>
                </p:nvCxnSpPr>
                <p:spPr>
                  <a:xfrm>
                    <a:off x="8736330" y="352675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1DDC1019-6733-50B2-927C-670B52EB84BF}"/>
                    </a:ext>
                  </a:extLst>
                </p:cNvPr>
                <p:cNvSpPr/>
                <p:nvPr/>
              </p:nvSpPr>
              <p:spPr>
                <a:xfrm>
                  <a:off x="2403566" y="3657600"/>
                  <a:ext cx="659125" cy="428029"/>
                </a:xfrm>
                <a:prstGeom prst="round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accent1"/>
                      </a:solidFill>
                    </a:rPr>
                    <a:t>120</a:t>
                  </a:r>
                  <a:endParaRPr lang="fr-MA" sz="2200" b="1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1C9B7BD8-CDA1-A936-28B9-91E6A1B653CC}"/>
                    </a:ext>
                  </a:extLst>
                </p:cNvPr>
                <p:cNvSpPr/>
                <p:nvPr/>
              </p:nvSpPr>
              <p:spPr>
                <a:xfrm>
                  <a:off x="5152209" y="3661410"/>
                  <a:ext cx="659125" cy="428029"/>
                </a:xfrm>
                <a:prstGeom prst="roundRect">
                  <a:avLst/>
                </a:prstGeom>
                <a:noFill/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rgbClr val="C00000"/>
                      </a:solidFill>
                    </a:rPr>
                    <a:t>450</a:t>
                  </a:r>
                  <a:endParaRPr lang="fr-MA" sz="16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A610AEBE-AD20-09B9-D339-4F9A7D648D6A}"/>
                    </a:ext>
                  </a:extLst>
                </p:cNvPr>
                <p:cNvSpPr/>
                <p:nvPr/>
              </p:nvSpPr>
              <p:spPr>
                <a:xfrm>
                  <a:off x="8562156" y="3708760"/>
                  <a:ext cx="659125" cy="428029"/>
                </a:xfrm>
                <a:prstGeom prst="roundRect">
                  <a:avLst/>
                </a:prstGeom>
                <a:noFill/>
                <a:ln w="1905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600" dirty="0">
                      <a:solidFill>
                        <a:schemeClr val="accent1"/>
                      </a:solidFill>
                    </a:rPr>
                    <a:t>…….</a:t>
                  </a:r>
                </a:p>
              </p:txBody>
            </p:sp>
          </p:grp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B62AC00-4602-8124-4A71-4E5156EC63AD}"/>
                  </a:ext>
                </a:extLst>
              </p:cNvPr>
              <p:cNvSpPr txBox="1"/>
              <p:nvPr/>
            </p:nvSpPr>
            <p:spPr>
              <a:xfrm>
                <a:off x="4229095" y="280035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860</a:t>
                </a: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BFC587B-63B6-D411-2D88-543B5342A7F4}"/>
                  </a:ext>
                </a:extLst>
              </p:cNvPr>
              <p:cNvSpPr txBox="1"/>
              <p:nvPr/>
            </p:nvSpPr>
            <p:spPr>
              <a:xfrm>
                <a:off x="5353045" y="279273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120</a:t>
                </a: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492AFFB5-8E2A-DBD8-CB4F-5D77762870A2}"/>
                  </a:ext>
                </a:extLst>
              </p:cNvPr>
              <p:cNvSpPr txBox="1"/>
              <p:nvPr/>
            </p:nvSpPr>
            <p:spPr>
              <a:xfrm>
                <a:off x="6534145" y="279654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450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F12801B8-1124-1306-C625-4E162D8AA29B}"/>
                  </a:ext>
                </a:extLst>
              </p:cNvPr>
              <p:cNvSpPr txBox="1"/>
              <p:nvPr/>
            </p:nvSpPr>
            <p:spPr>
              <a:xfrm>
                <a:off x="5052060" y="2796540"/>
                <a:ext cx="3429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>
                    <a:solidFill>
                      <a:schemeClr val="accent1"/>
                    </a:solidFill>
                  </a:rPr>
                  <a:t>-</a:t>
                </a:r>
                <a:endParaRPr lang="fr-MA" sz="16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28DD377-8299-2D85-1867-6896F43883DD}"/>
                  </a:ext>
                </a:extLst>
              </p:cNvPr>
              <p:cNvSpPr txBox="1"/>
              <p:nvPr/>
            </p:nvSpPr>
            <p:spPr>
              <a:xfrm>
                <a:off x="6210300" y="2788920"/>
                <a:ext cx="3429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>
                    <a:solidFill>
                      <a:schemeClr val="accent1"/>
                    </a:solidFill>
                  </a:rPr>
                  <a:t>-</a:t>
                </a:r>
                <a:endParaRPr lang="fr-MA" sz="1600" dirty="0">
                  <a:solidFill>
                    <a:schemeClr val="accent1"/>
                  </a:solidFill>
                </a:endParaRPr>
              </a:p>
            </p:txBody>
          </p:sp>
        </p:grp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4954E693-04E5-13CF-8816-A6C4EFCF5B4D}"/>
                </a:ext>
              </a:extLst>
            </p:cNvPr>
            <p:cNvCxnSpPr/>
            <p:nvPr/>
          </p:nvCxnSpPr>
          <p:spPr>
            <a:xfrm>
              <a:off x="6676756" y="3600769"/>
              <a:ext cx="0" cy="167714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8" name="Connecteur droit 117">
            <a:extLst>
              <a:ext uri="{FF2B5EF4-FFF2-40B4-BE49-F238E27FC236}">
                <a16:creationId xmlns:a16="http://schemas.microsoft.com/office/drawing/2014/main" id="{D62A9EF6-6670-AE08-8984-9CCEFE40D309}"/>
              </a:ext>
            </a:extLst>
          </p:cNvPr>
          <p:cNvCxnSpPr/>
          <p:nvPr/>
        </p:nvCxnSpPr>
        <p:spPr>
          <a:xfrm flipH="1">
            <a:off x="4256314" y="2337163"/>
            <a:ext cx="315686" cy="52322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9" name="ZoneTexte 118">
            <a:extLst>
              <a:ext uri="{FF2B5EF4-FFF2-40B4-BE49-F238E27FC236}">
                <a16:creationId xmlns:a16="http://schemas.microsoft.com/office/drawing/2014/main" id="{C045775A-B3AF-9F4D-00A9-5F259E1AA0F4}"/>
              </a:ext>
            </a:extLst>
          </p:cNvPr>
          <p:cNvSpPr txBox="1"/>
          <p:nvPr/>
        </p:nvSpPr>
        <p:spPr>
          <a:xfrm>
            <a:off x="2908009" y="5241490"/>
            <a:ext cx="2894073" cy="57888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rgbClr val="C00000"/>
                </a:solidFill>
              </a:rPr>
              <a:t>400</a:t>
            </a:r>
            <a:r>
              <a:rPr lang="fr-MA" sz="2800" dirty="0">
                <a:solidFill>
                  <a:schemeClr val="accent1"/>
                </a:solidFill>
              </a:rPr>
              <a:t> &lt; </a:t>
            </a:r>
            <a:r>
              <a:rPr lang="ar-MA" sz="2800" b="1" dirty="0">
                <a:solidFill>
                  <a:srgbClr val="C00000"/>
                </a:solidFill>
              </a:rPr>
              <a:t>450</a:t>
            </a:r>
            <a:r>
              <a:rPr lang="fr-MA" sz="2800" dirty="0">
                <a:solidFill>
                  <a:schemeClr val="accent1"/>
                </a:solidFill>
              </a:rPr>
              <a:t> &lt;  </a:t>
            </a:r>
            <a:r>
              <a:rPr lang="ar-MA" sz="2800" dirty="0">
                <a:solidFill>
                  <a:srgbClr val="C00000"/>
                </a:solidFill>
              </a:rPr>
              <a:t>500</a:t>
            </a:r>
            <a:endParaRPr lang="fr-MA" sz="2800" dirty="0">
              <a:solidFill>
                <a:srgbClr val="C00000"/>
              </a:solidFill>
            </a:endParaRPr>
          </a:p>
        </p:txBody>
      </p:sp>
      <p:cxnSp>
        <p:nvCxnSpPr>
          <p:cNvPr id="120" name="Connecteur droit 119">
            <a:extLst>
              <a:ext uri="{FF2B5EF4-FFF2-40B4-BE49-F238E27FC236}">
                <a16:creationId xmlns:a16="http://schemas.microsoft.com/office/drawing/2014/main" id="{3AC95EC4-C82C-FFCA-A5AA-78C595653154}"/>
              </a:ext>
            </a:extLst>
          </p:cNvPr>
          <p:cNvCxnSpPr/>
          <p:nvPr/>
        </p:nvCxnSpPr>
        <p:spPr>
          <a:xfrm flipH="1">
            <a:off x="5421086" y="2358934"/>
            <a:ext cx="315686" cy="52322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298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B7D57-D30A-AEFA-4BA6-C221F47F4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47906A2-A5F4-B0FA-D322-A5CE89F5E356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العدد المناسب للبطاقة الثالثة وأكملوا حصره.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2DFCAD6-B0EE-D8C7-9B6B-3D1B3A0EC3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4EF1BA-DE47-CEBB-42A5-3FD3646D5543}"/>
              </a:ext>
            </a:extLst>
          </p:cNvPr>
          <p:cNvGrpSpPr/>
          <p:nvPr/>
        </p:nvGrpSpPr>
        <p:grpSpPr>
          <a:xfrm>
            <a:off x="588138" y="2337163"/>
            <a:ext cx="7831418" cy="2494833"/>
            <a:chOff x="588138" y="2119448"/>
            <a:chExt cx="7831418" cy="2494833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9D7EC048-596C-335B-7266-F35D3F97AE01}"/>
                </a:ext>
              </a:extLst>
            </p:cNvPr>
            <p:cNvGrpSpPr/>
            <p:nvPr/>
          </p:nvGrpSpPr>
          <p:grpSpPr>
            <a:xfrm>
              <a:off x="588138" y="2119448"/>
              <a:ext cx="7831418" cy="2494833"/>
              <a:chOff x="1911295" y="2788920"/>
              <a:chExt cx="7831418" cy="2494833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70AFA9CA-6354-2C14-A814-8CFA0846E2AD}"/>
                  </a:ext>
                </a:extLst>
              </p:cNvPr>
              <p:cNvGrpSpPr/>
              <p:nvPr/>
            </p:nvGrpSpPr>
            <p:grpSpPr>
              <a:xfrm>
                <a:off x="1911295" y="3657600"/>
                <a:ext cx="7831418" cy="1626153"/>
                <a:chOff x="1911295" y="3657600"/>
                <a:chExt cx="7831418" cy="1626153"/>
              </a:xfrm>
            </p:grpSpPr>
            <p:grpSp>
              <p:nvGrpSpPr>
                <p:cNvPr id="27" name="Groupe 26">
                  <a:extLst>
                    <a:ext uri="{FF2B5EF4-FFF2-40B4-BE49-F238E27FC236}">
                      <a16:creationId xmlns:a16="http://schemas.microsoft.com/office/drawing/2014/main" id="{54E65272-28D6-12D9-C2E5-713A421F4062}"/>
                    </a:ext>
                  </a:extLst>
                </p:cNvPr>
                <p:cNvGrpSpPr/>
                <p:nvPr/>
              </p:nvGrpSpPr>
              <p:grpSpPr>
                <a:xfrm>
                  <a:off x="1911295" y="3966542"/>
                  <a:ext cx="7831418" cy="1317211"/>
                  <a:chOff x="1831285" y="3212162"/>
                  <a:chExt cx="7831418" cy="1317211"/>
                </a:xfrm>
              </p:grpSpPr>
              <p:grpSp>
                <p:nvGrpSpPr>
                  <p:cNvPr id="31" name="Groupe 30">
                    <a:extLst>
                      <a:ext uri="{FF2B5EF4-FFF2-40B4-BE49-F238E27FC236}">
                        <a16:creationId xmlns:a16="http://schemas.microsoft.com/office/drawing/2014/main" id="{F9A080FB-948A-06BE-4C14-026C00F84F35}"/>
                      </a:ext>
                    </a:extLst>
                  </p:cNvPr>
                  <p:cNvGrpSpPr/>
                  <p:nvPr/>
                </p:nvGrpSpPr>
                <p:grpSpPr>
                  <a:xfrm>
                    <a:off x="1831285" y="3212162"/>
                    <a:ext cx="7831418" cy="1317211"/>
                    <a:chOff x="1419805" y="3086432"/>
                    <a:chExt cx="7831418" cy="1317211"/>
                  </a:xfrm>
                </p:grpSpPr>
                <p:pic>
                  <p:nvPicPr>
                    <p:cNvPr id="104" name="Image 103">
                      <a:extLst>
                        <a:ext uri="{FF2B5EF4-FFF2-40B4-BE49-F238E27FC236}">
                          <a16:creationId xmlns:a16="http://schemas.microsoft.com/office/drawing/2014/main" id="{99D74E5A-4216-DAA4-3BF9-F2EEB4EB080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2875711" y="3086432"/>
                      <a:ext cx="6183085" cy="1317211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05" name="ZoneTexte 104">
                      <a:extLst>
                        <a:ext uri="{FF2B5EF4-FFF2-40B4-BE49-F238E27FC236}">
                          <a16:creationId xmlns:a16="http://schemas.microsoft.com/office/drawing/2014/main" id="{64082FEB-CE23-6AB1-7269-2A75DE859B8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639390" y="3657595"/>
                      <a:ext cx="1023255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100</a:t>
                      </a:r>
                    </a:p>
                  </p:txBody>
                </p:sp>
                <p:sp>
                  <p:nvSpPr>
                    <p:cNvPr id="106" name="ZoneTexte 105">
                      <a:extLst>
                        <a:ext uri="{FF2B5EF4-FFF2-40B4-BE49-F238E27FC236}">
                          <a16:creationId xmlns:a16="http://schemas.microsoft.com/office/drawing/2014/main" id="{01EC7192-99EC-597D-5844-004FE450FE4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21127" y="3668479"/>
                      <a:ext cx="1110344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200</a:t>
                      </a:r>
                    </a:p>
                  </p:txBody>
                </p:sp>
                <p:sp>
                  <p:nvSpPr>
                    <p:cNvPr id="107" name="ZoneTexte 106">
                      <a:extLst>
                        <a:ext uri="{FF2B5EF4-FFF2-40B4-BE49-F238E27FC236}">
                          <a16:creationId xmlns:a16="http://schemas.microsoft.com/office/drawing/2014/main" id="{B884C60D-09D2-F39D-719C-D9DFDFB7784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98470" y="365759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400</a:t>
                      </a:r>
                    </a:p>
                  </p:txBody>
                </p:sp>
                <p:pic>
                  <p:nvPicPr>
                    <p:cNvPr id="108" name="Image 107">
                      <a:extLst>
                        <a:ext uri="{FF2B5EF4-FFF2-40B4-BE49-F238E27FC236}">
                          <a16:creationId xmlns:a16="http://schemas.microsoft.com/office/drawing/2014/main" id="{53246905-17D4-81CE-4369-A94BB28D0D2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extLst>
                        <a:ext uri="{BEBA8EAE-BF5A-486C-A8C5-ECC9F3942E4B}">
                          <a14:imgProps xmlns:a14="http://schemas.microsoft.com/office/drawing/2010/main">
                            <a14:imgLayer r:embed="rId5">
                              <a14:imgEffect>
                                <a14:colorTemperature colorTemp="59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867548" y="3603164"/>
                      <a:ext cx="1001482" cy="66403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09" name="ZoneTexte 108">
                      <a:extLst>
                        <a:ext uri="{FF2B5EF4-FFF2-40B4-BE49-F238E27FC236}">
                          <a16:creationId xmlns:a16="http://schemas.microsoft.com/office/drawing/2014/main" id="{7F612910-02B6-548E-B695-A10D09366AA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49380" y="3657598"/>
                      <a:ext cx="84908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300</a:t>
                      </a:r>
                    </a:p>
                  </p:txBody>
                </p:sp>
                <p:sp>
                  <p:nvSpPr>
                    <p:cNvPr id="110" name="ZoneTexte 109">
                      <a:extLst>
                        <a:ext uri="{FF2B5EF4-FFF2-40B4-BE49-F238E27FC236}">
                          <a16:creationId xmlns:a16="http://schemas.microsoft.com/office/drawing/2014/main" id="{347973CC-C602-553B-61AB-495119A98FC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723560" y="367664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700</a:t>
                      </a:r>
                    </a:p>
                  </p:txBody>
                </p:sp>
                <p:pic>
                  <p:nvPicPr>
                    <p:cNvPr id="111" name="Image 110">
                      <a:extLst>
                        <a:ext uri="{FF2B5EF4-FFF2-40B4-BE49-F238E27FC236}">
                          <a16:creationId xmlns:a16="http://schemas.microsoft.com/office/drawing/2014/main" id="{9908E8D8-9809-6B6E-BB59-C14F0092F1D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/>
                    <a:stretch>
                      <a:fillRect/>
                    </a:stretch>
                  </p:blipFill>
                  <p:spPr>
                    <a:xfrm>
                      <a:off x="1419805" y="3211976"/>
                      <a:ext cx="1762870" cy="47976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12" name="ZoneTexte 111">
                      <a:extLst>
                        <a:ext uri="{FF2B5EF4-FFF2-40B4-BE49-F238E27FC236}">
                          <a16:creationId xmlns:a16="http://schemas.microsoft.com/office/drawing/2014/main" id="{3BA9DAD8-092E-D6F0-643B-0A9335710B1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445680" y="372998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900</a:t>
                      </a:r>
                    </a:p>
                  </p:txBody>
                </p:sp>
                <p:pic>
                  <p:nvPicPr>
                    <p:cNvPr id="113" name="Image 112" descr="Une image contenant blanc, conception&#10;&#10;Le contenu généré par l’IA peut être incorrect.">
                      <a:extLst>
                        <a:ext uri="{FF2B5EF4-FFF2-40B4-BE49-F238E27FC236}">
                          <a16:creationId xmlns:a16="http://schemas.microsoft.com/office/drawing/2014/main" id="{0CB443A7-F7FC-B6AB-250F-AD67A249F6F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4806281" y="3615199"/>
                      <a:ext cx="1093536" cy="702022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14" name="Image 113" descr="Une image contenant blanc, conception&#10;&#10;Le contenu généré par l’IA peut être incorrect.">
                      <a:extLst>
                        <a:ext uri="{FF2B5EF4-FFF2-40B4-BE49-F238E27FC236}">
                          <a16:creationId xmlns:a16="http://schemas.microsoft.com/office/drawing/2014/main" id="{A4B0D3D2-C9DF-0A05-761E-B68F043A40A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7412321" y="3626629"/>
                      <a:ext cx="1093536" cy="702022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15" name="ZoneTexte 114">
                      <a:extLst>
                        <a:ext uri="{FF2B5EF4-FFF2-40B4-BE49-F238E27FC236}">
                          <a16:creationId xmlns:a16="http://schemas.microsoft.com/office/drawing/2014/main" id="{C154E7F6-8A76-053D-F27B-EDCED6A4D27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016680" y="366140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500</a:t>
                      </a:r>
                    </a:p>
                  </p:txBody>
                </p:sp>
                <p:sp>
                  <p:nvSpPr>
                    <p:cNvPr id="116" name="ZoneTexte 115">
                      <a:extLst>
                        <a:ext uri="{FF2B5EF4-FFF2-40B4-BE49-F238E27FC236}">
                          <a16:creationId xmlns:a16="http://schemas.microsoft.com/office/drawing/2014/main" id="{3C71FE5C-9373-5837-0D77-3A82579144C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573190" y="368045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800</a:t>
                      </a:r>
                    </a:p>
                  </p:txBody>
                </p:sp>
                <p:sp>
                  <p:nvSpPr>
                    <p:cNvPr id="117" name="ZoneTexte 116">
                      <a:extLst>
                        <a:ext uri="{FF2B5EF4-FFF2-40B4-BE49-F238E27FC236}">
                          <a16:creationId xmlns:a16="http://schemas.microsoft.com/office/drawing/2014/main" id="{7273EFD7-2BFC-7B0F-87AD-521B2554051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15840" y="368045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600</a:t>
                      </a:r>
                    </a:p>
                  </p:txBody>
                </p:sp>
              </p:grpSp>
              <p:cxnSp>
                <p:nvCxnSpPr>
                  <p:cNvPr id="32" name="Connecteur droit 31">
                    <a:extLst>
                      <a:ext uri="{FF2B5EF4-FFF2-40B4-BE49-F238E27FC236}">
                        <a16:creationId xmlns:a16="http://schemas.microsoft.com/office/drawing/2014/main" id="{041699DD-F2EB-4F1F-079F-248761350886}"/>
                      </a:ext>
                    </a:extLst>
                  </p:cNvPr>
                  <p:cNvCxnSpPr/>
                  <p:nvPr/>
                </p:nvCxnSpPr>
                <p:spPr>
                  <a:xfrm>
                    <a:off x="294132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Connecteur droit 32">
                    <a:extLst>
                      <a:ext uri="{FF2B5EF4-FFF2-40B4-BE49-F238E27FC236}">
                        <a16:creationId xmlns:a16="http://schemas.microsoft.com/office/drawing/2014/main" id="{85828F5F-C034-7BB1-16B3-9987108534BE}"/>
                      </a:ext>
                    </a:extLst>
                  </p:cNvPr>
                  <p:cNvCxnSpPr/>
                  <p:nvPr/>
                </p:nvCxnSpPr>
                <p:spPr>
                  <a:xfrm>
                    <a:off x="302514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Connecteur droit 33">
                    <a:extLst>
                      <a:ext uri="{FF2B5EF4-FFF2-40B4-BE49-F238E27FC236}">
                        <a16:creationId xmlns:a16="http://schemas.microsoft.com/office/drawing/2014/main" id="{B09CA559-F362-C425-7CC0-DE61DCDD6913}"/>
                      </a:ext>
                    </a:extLst>
                  </p:cNvPr>
                  <p:cNvCxnSpPr/>
                  <p:nvPr/>
                </p:nvCxnSpPr>
                <p:spPr>
                  <a:xfrm>
                    <a:off x="310515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Connecteur droit 34">
                    <a:extLst>
                      <a:ext uri="{FF2B5EF4-FFF2-40B4-BE49-F238E27FC236}">
                        <a16:creationId xmlns:a16="http://schemas.microsoft.com/office/drawing/2014/main" id="{C24C9965-1B82-2F87-5A6F-838E7D8E5A17}"/>
                      </a:ext>
                    </a:extLst>
                  </p:cNvPr>
                  <p:cNvCxnSpPr/>
                  <p:nvPr/>
                </p:nvCxnSpPr>
                <p:spPr>
                  <a:xfrm>
                    <a:off x="319659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Connecteur droit 35">
                    <a:extLst>
                      <a:ext uri="{FF2B5EF4-FFF2-40B4-BE49-F238E27FC236}">
                        <a16:creationId xmlns:a16="http://schemas.microsoft.com/office/drawing/2014/main" id="{5F3D00B0-809F-71F8-F208-30F1038AB657}"/>
                      </a:ext>
                    </a:extLst>
                  </p:cNvPr>
                  <p:cNvCxnSpPr/>
                  <p:nvPr/>
                </p:nvCxnSpPr>
                <p:spPr>
                  <a:xfrm>
                    <a:off x="254508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Connecteur droit 36">
                    <a:extLst>
                      <a:ext uri="{FF2B5EF4-FFF2-40B4-BE49-F238E27FC236}">
                        <a16:creationId xmlns:a16="http://schemas.microsoft.com/office/drawing/2014/main" id="{89271D19-BBA2-DDA2-2699-4BFB7FBAB311}"/>
                      </a:ext>
                    </a:extLst>
                  </p:cNvPr>
                  <p:cNvCxnSpPr/>
                  <p:nvPr/>
                </p:nvCxnSpPr>
                <p:spPr>
                  <a:xfrm>
                    <a:off x="353187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Connecteur droit 37">
                    <a:extLst>
                      <a:ext uri="{FF2B5EF4-FFF2-40B4-BE49-F238E27FC236}">
                        <a16:creationId xmlns:a16="http://schemas.microsoft.com/office/drawing/2014/main" id="{4500F630-3235-2568-6726-5E4A52B6C7B8}"/>
                      </a:ext>
                    </a:extLst>
                  </p:cNvPr>
                  <p:cNvCxnSpPr/>
                  <p:nvPr/>
                </p:nvCxnSpPr>
                <p:spPr>
                  <a:xfrm>
                    <a:off x="269748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Connecteur droit 38">
                    <a:extLst>
                      <a:ext uri="{FF2B5EF4-FFF2-40B4-BE49-F238E27FC236}">
                        <a16:creationId xmlns:a16="http://schemas.microsoft.com/office/drawing/2014/main" id="{603CF524-A8B2-1CC1-EC2B-F7CE01330CA8}"/>
                      </a:ext>
                    </a:extLst>
                  </p:cNvPr>
                  <p:cNvCxnSpPr/>
                  <p:nvPr/>
                </p:nvCxnSpPr>
                <p:spPr>
                  <a:xfrm>
                    <a:off x="278892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Connecteur droit 39">
                    <a:extLst>
                      <a:ext uri="{FF2B5EF4-FFF2-40B4-BE49-F238E27FC236}">
                        <a16:creationId xmlns:a16="http://schemas.microsoft.com/office/drawing/2014/main" id="{7F41AB1C-E0D8-46ED-EA92-0B69B1D213E2}"/>
                      </a:ext>
                    </a:extLst>
                  </p:cNvPr>
                  <p:cNvCxnSpPr/>
                  <p:nvPr/>
                </p:nvCxnSpPr>
                <p:spPr>
                  <a:xfrm>
                    <a:off x="2861310" y="352675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Connecteur droit 40">
                    <a:extLst>
                      <a:ext uri="{FF2B5EF4-FFF2-40B4-BE49-F238E27FC236}">
                        <a16:creationId xmlns:a16="http://schemas.microsoft.com/office/drawing/2014/main" id="{A19209E5-B489-9AE3-8043-76E01A97BEC0}"/>
                      </a:ext>
                    </a:extLst>
                  </p:cNvPr>
                  <p:cNvCxnSpPr/>
                  <p:nvPr/>
                </p:nvCxnSpPr>
                <p:spPr>
                  <a:xfrm>
                    <a:off x="376809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Connecteur droit 41">
                    <a:extLst>
                      <a:ext uri="{FF2B5EF4-FFF2-40B4-BE49-F238E27FC236}">
                        <a16:creationId xmlns:a16="http://schemas.microsoft.com/office/drawing/2014/main" id="{83DE225B-72C9-D126-6D22-91F6E84D075F}"/>
                      </a:ext>
                    </a:extLst>
                  </p:cNvPr>
                  <p:cNvCxnSpPr/>
                  <p:nvPr/>
                </p:nvCxnSpPr>
                <p:spPr>
                  <a:xfrm>
                    <a:off x="385191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Connecteur droit 42">
                    <a:extLst>
                      <a:ext uri="{FF2B5EF4-FFF2-40B4-BE49-F238E27FC236}">
                        <a16:creationId xmlns:a16="http://schemas.microsoft.com/office/drawing/2014/main" id="{008AC508-7A6E-648D-1D4F-6FBA487277CF}"/>
                      </a:ext>
                    </a:extLst>
                  </p:cNvPr>
                  <p:cNvCxnSpPr/>
                  <p:nvPr/>
                </p:nvCxnSpPr>
                <p:spPr>
                  <a:xfrm>
                    <a:off x="39319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Connecteur droit 43">
                    <a:extLst>
                      <a:ext uri="{FF2B5EF4-FFF2-40B4-BE49-F238E27FC236}">
                        <a16:creationId xmlns:a16="http://schemas.microsoft.com/office/drawing/2014/main" id="{7DD56556-ED73-FF78-CA77-CE010024F225}"/>
                      </a:ext>
                    </a:extLst>
                  </p:cNvPr>
                  <p:cNvCxnSpPr/>
                  <p:nvPr/>
                </p:nvCxnSpPr>
                <p:spPr>
                  <a:xfrm>
                    <a:off x="402336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Connecteur droit 44">
                    <a:extLst>
                      <a:ext uri="{FF2B5EF4-FFF2-40B4-BE49-F238E27FC236}">
                        <a16:creationId xmlns:a16="http://schemas.microsoft.com/office/drawing/2014/main" id="{D0C8F33C-904F-59BD-77BC-A54F1985AD77}"/>
                      </a:ext>
                    </a:extLst>
                  </p:cNvPr>
                  <p:cNvCxnSpPr/>
                  <p:nvPr/>
                </p:nvCxnSpPr>
                <p:spPr>
                  <a:xfrm>
                    <a:off x="337185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Connecteur droit 45">
                    <a:extLst>
                      <a:ext uri="{FF2B5EF4-FFF2-40B4-BE49-F238E27FC236}">
                        <a16:creationId xmlns:a16="http://schemas.microsoft.com/office/drawing/2014/main" id="{00A96EAB-5B13-676A-A911-8682977037B6}"/>
                      </a:ext>
                    </a:extLst>
                  </p:cNvPr>
                  <p:cNvCxnSpPr/>
                  <p:nvPr/>
                </p:nvCxnSpPr>
                <p:spPr>
                  <a:xfrm>
                    <a:off x="344424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Connecteur droit 46">
                    <a:extLst>
                      <a:ext uri="{FF2B5EF4-FFF2-40B4-BE49-F238E27FC236}">
                        <a16:creationId xmlns:a16="http://schemas.microsoft.com/office/drawing/2014/main" id="{28DB293E-4BAC-96D9-9BF2-F021F5E9FAAC}"/>
                      </a:ext>
                    </a:extLst>
                  </p:cNvPr>
                  <p:cNvCxnSpPr/>
                  <p:nvPr/>
                </p:nvCxnSpPr>
                <p:spPr>
                  <a:xfrm>
                    <a:off x="2620732" y="3321438"/>
                    <a:ext cx="0" cy="395462"/>
                  </a:xfrm>
                  <a:prstGeom prst="line">
                    <a:avLst/>
                  </a:prstGeom>
                  <a:ln w="28575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Connecteur droit 47">
                    <a:extLst>
                      <a:ext uri="{FF2B5EF4-FFF2-40B4-BE49-F238E27FC236}">
                        <a16:creationId xmlns:a16="http://schemas.microsoft.com/office/drawing/2014/main" id="{C158F216-A3FA-4CA1-E4D1-61660CAC8498}"/>
                      </a:ext>
                    </a:extLst>
                  </p:cNvPr>
                  <p:cNvCxnSpPr/>
                  <p:nvPr/>
                </p:nvCxnSpPr>
                <p:spPr>
                  <a:xfrm>
                    <a:off x="361569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Connecteur droit 48">
                    <a:extLst>
                      <a:ext uri="{FF2B5EF4-FFF2-40B4-BE49-F238E27FC236}">
                        <a16:creationId xmlns:a16="http://schemas.microsoft.com/office/drawing/2014/main" id="{46322774-E510-0629-B684-F6776803FB8C}"/>
                      </a:ext>
                    </a:extLst>
                  </p:cNvPr>
                  <p:cNvCxnSpPr/>
                  <p:nvPr/>
                </p:nvCxnSpPr>
                <p:spPr>
                  <a:xfrm>
                    <a:off x="3688080" y="351913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Connecteur droit 49">
                    <a:extLst>
                      <a:ext uri="{FF2B5EF4-FFF2-40B4-BE49-F238E27FC236}">
                        <a16:creationId xmlns:a16="http://schemas.microsoft.com/office/drawing/2014/main" id="{3D4D99E4-57FB-4C59-1FD5-EF29E8A4AC6C}"/>
                      </a:ext>
                    </a:extLst>
                  </p:cNvPr>
                  <p:cNvCxnSpPr/>
                  <p:nvPr/>
                </p:nvCxnSpPr>
                <p:spPr>
                  <a:xfrm>
                    <a:off x="459105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Connecteur droit 50">
                    <a:extLst>
                      <a:ext uri="{FF2B5EF4-FFF2-40B4-BE49-F238E27FC236}">
                        <a16:creationId xmlns:a16="http://schemas.microsoft.com/office/drawing/2014/main" id="{A56612F6-A33B-BC0F-DC1C-459BF31A7B0A}"/>
                      </a:ext>
                    </a:extLst>
                  </p:cNvPr>
                  <p:cNvCxnSpPr/>
                  <p:nvPr/>
                </p:nvCxnSpPr>
                <p:spPr>
                  <a:xfrm>
                    <a:off x="467487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necteur droit 51">
                    <a:extLst>
                      <a:ext uri="{FF2B5EF4-FFF2-40B4-BE49-F238E27FC236}">
                        <a16:creationId xmlns:a16="http://schemas.microsoft.com/office/drawing/2014/main" id="{62F173C2-0FCF-43C0-8179-6F58B54626D1}"/>
                      </a:ext>
                    </a:extLst>
                  </p:cNvPr>
                  <p:cNvCxnSpPr/>
                  <p:nvPr/>
                </p:nvCxnSpPr>
                <p:spPr>
                  <a:xfrm>
                    <a:off x="475488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Connecteur droit 52">
                    <a:extLst>
                      <a:ext uri="{FF2B5EF4-FFF2-40B4-BE49-F238E27FC236}">
                        <a16:creationId xmlns:a16="http://schemas.microsoft.com/office/drawing/2014/main" id="{878B88A0-BDC6-36E6-8D52-B39E061067EB}"/>
                      </a:ext>
                    </a:extLst>
                  </p:cNvPr>
                  <p:cNvCxnSpPr/>
                  <p:nvPr/>
                </p:nvCxnSpPr>
                <p:spPr>
                  <a:xfrm>
                    <a:off x="484632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Connecteur droit 53">
                    <a:extLst>
                      <a:ext uri="{FF2B5EF4-FFF2-40B4-BE49-F238E27FC236}">
                        <a16:creationId xmlns:a16="http://schemas.microsoft.com/office/drawing/2014/main" id="{CAFBC8C1-9B0D-4E19-F3DB-3D2B56217234}"/>
                      </a:ext>
                    </a:extLst>
                  </p:cNvPr>
                  <p:cNvCxnSpPr/>
                  <p:nvPr/>
                </p:nvCxnSpPr>
                <p:spPr>
                  <a:xfrm>
                    <a:off x="419481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Connecteur droit 54">
                    <a:extLst>
                      <a:ext uri="{FF2B5EF4-FFF2-40B4-BE49-F238E27FC236}">
                        <a16:creationId xmlns:a16="http://schemas.microsoft.com/office/drawing/2014/main" id="{3889F66C-3D3D-3A6D-25DB-BD05F1494099}"/>
                      </a:ext>
                    </a:extLst>
                  </p:cNvPr>
                  <p:cNvCxnSpPr/>
                  <p:nvPr/>
                </p:nvCxnSpPr>
                <p:spPr>
                  <a:xfrm>
                    <a:off x="4267200" y="35381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necteur droit 55">
                    <a:extLst>
                      <a:ext uri="{FF2B5EF4-FFF2-40B4-BE49-F238E27FC236}">
                        <a16:creationId xmlns:a16="http://schemas.microsoft.com/office/drawing/2014/main" id="{915CF1F5-4958-B7CD-2657-1B632D236F74}"/>
                      </a:ext>
                    </a:extLst>
                  </p:cNvPr>
                  <p:cNvCxnSpPr/>
                  <p:nvPr/>
                </p:nvCxnSpPr>
                <p:spPr>
                  <a:xfrm>
                    <a:off x="434721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cteur droit 56">
                    <a:extLst>
                      <a:ext uri="{FF2B5EF4-FFF2-40B4-BE49-F238E27FC236}">
                        <a16:creationId xmlns:a16="http://schemas.microsoft.com/office/drawing/2014/main" id="{2D1872DE-F347-118C-B888-239AB2482EFF}"/>
                      </a:ext>
                    </a:extLst>
                  </p:cNvPr>
                  <p:cNvCxnSpPr/>
                  <p:nvPr/>
                </p:nvCxnSpPr>
                <p:spPr>
                  <a:xfrm>
                    <a:off x="443865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Connecteur droit 57">
                    <a:extLst>
                      <a:ext uri="{FF2B5EF4-FFF2-40B4-BE49-F238E27FC236}">
                        <a16:creationId xmlns:a16="http://schemas.microsoft.com/office/drawing/2014/main" id="{077E5CCD-3CAF-5DF9-65D0-849134A678FC}"/>
                      </a:ext>
                    </a:extLst>
                  </p:cNvPr>
                  <p:cNvCxnSpPr/>
                  <p:nvPr/>
                </p:nvCxnSpPr>
                <p:spPr>
                  <a:xfrm>
                    <a:off x="4511040" y="353056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Connecteur droit 58">
                    <a:extLst>
                      <a:ext uri="{FF2B5EF4-FFF2-40B4-BE49-F238E27FC236}">
                        <a16:creationId xmlns:a16="http://schemas.microsoft.com/office/drawing/2014/main" id="{DD0673B4-FD26-CFAC-623A-64BF0041CB68}"/>
                      </a:ext>
                    </a:extLst>
                  </p:cNvPr>
                  <p:cNvCxnSpPr/>
                  <p:nvPr/>
                </p:nvCxnSpPr>
                <p:spPr>
                  <a:xfrm>
                    <a:off x="547116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Connecteur droit 59">
                    <a:extLst>
                      <a:ext uri="{FF2B5EF4-FFF2-40B4-BE49-F238E27FC236}">
                        <a16:creationId xmlns:a16="http://schemas.microsoft.com/office/drawing/2014/main" id="{F75DE295-2ABA-ABF0-C859-1BDF88B18B48}"/>
                      </a:ext>
                    </a:extLst>
                  </p:cNvPr>
                  <p:cNvCxnSpPr/>
                  <p:nvPr/>
                </p:nvCxnSpPr>
                <p:spPr>
                  <a:xfrm>
                    <a:off x="555498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Connecteur droit 60">
                    <a:extLst>
                      <a:ext uri="{FF2B5EF4-FFF2-40B4-BE49-F238E27FC236}">
                        <a16:creationId xmlns:a16="http://schemas.microsoft.com/office/drawing/2014/main" id="{F41A4F8C-9DA9-1F50-CC26-34215CF88073}"/>
                      </a:ext>
                    </a:extLst>
                  </p:cNvPr>
                  <p:cNvCxnSpPr/>
                  <p:nvPr/>
                </p:nvCxnSpPr>
                <p:spPr>
                  <a:xfrm>
                    <a:off x="5384619" y="3317627"/>
                    <a:ext cx="0" cy="395462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necteur droit 61">
                    <a:extLst>
                      <a:ext uri="{FF2B5EF4-FFF2-40B4-BE49-F238E27FC236}">
                        <a16:creationId xmlns:a16="http://schemas.microsoft.com/office/drawing/2014/main" id="{E48F35C5-EF9E-C2F9-8E0A-E7C7225D055C}"/>
                      </a:ext>
                    </a:extLst>
                  </p:cNvPr>
                  <p:cNvCxnSpPr/>
                  <p:nvPr/>
                </p:nvCxnSpPr>
                <p:spPr>
                  <a:xfrm>
                    <a:off x="5726430" y="35000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necteur droit 62">
                    <a:extLst>
                      <a:ext uri="{FF2B5EF4-FFF2-40B4-BE49-F238E27FC236}">
                        <a16:creationId xmlns:a16="http://schemas.microsoft.com/office/drawing/2014/main" id="{781FF1E2-A15F-1382-177E-A2B314A92386}"/>
                      </a:ext>
                    </a:extLst>
                  </p:cNvPr>
                  <p:cNvCxnSpPr/>
                  <p:nvPr/>
                </p:nvCxnSpPr>
                <p:spPr>
                  <a:xfrm>
                    <a:off x="50749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Connecteur droit 63">
                    <a:extLst>
                      <a:ext uri="{FF2B5EF4-FFF2-40B4-BE49-F238E27FC236}">
                        <a16:creationId xmlns:a16="http://schemas.microsoft.com/office/drawing/2014/main" id="{1D65209F-1221-F504-CB64-2919DA22BFE6}"/>
                      </a:ext>
                    </a:extLst>
                  </p:cNvPr>
                  <p:cNvCxnSpPr/>
                  <p:nvPr/>
                </p:nvCxnSpPr>
                <p:spPr>
                  <a:xfrm>
                    <a:off x="514731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Connecteur droit 64">
                    <a:extLst>
                      <a:ext uri="{FF2B5EF4-FFF2-40B4-BE49-F238E27FC236}">
                        <a16:creationId xmlns:a16="http://schemas.microsoft.com/office/drawing/2014/main" id="{0064672B-4526-8CFC-EB65-CC838ACDCA07}"/>
                      </a:ext>
                    </a:extLst>
                  </p:cNvPr>
                  <p:cNvCxnSpPr/>
                  <p:nvPr/>
                </p:nvCxnSpPr>
                <p:spPr>
                  <a:xfrm>
                    <a:off x="522732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Connecteur droit 65">
                    <a:extLst>
                      <a:ext uri="{FF2B5EF4-FFF2-40B4-BE49-F238E27FC236}">
                        <a16:creationId xmlns:a16="http://schemas.microsoft.com/office/drawing/2014/main" id="{2D06BF2A-4576-ED9B-6844-C1BC0BA2C1EF}"/>
                      </a:ext>
                    </a:extLst>
                  </p:cNvPr>
                  <p:cNvCxnSpPr/>
                  <p:nvPr/>
                </p:nvCxnSpPr>
                <p:spPr>
                  <a:xfrm>
                    <a:off x="531876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66">
                    <a:extLst>
                      <a:ext uri="{FF2B5EF4-FFF2-40B4-BE49-F238E27FC236}">
                        <a16:creationId xmlns:a16="http://schemas.microsoft.com/office/drawing/2014/main" id="{336176A4-C6A1-E91F-81A5-78C46171A8E0}"/>
                      </a:ext>
                    </a:extLst>
                  </p:cNvPr>
                  <p:cNvCxnSpPr/>
                  <p:nvPr/>
                </p:nvCxnSpPr>
                <p:spPr>
                  <a:xfrm>
                    <a:off x="5641520" y="3507699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Connecteur droit 67">
                    <a:extLst>
                      <a:ext uri="{FF2B5EF4-FFF2-40B4-BE49-F238E27FC236}">
                        <a16:creationId xmlns:a16="http://schemas.microsoft.com/office/drawing/2014/main" id="{2743FCE7-5B19-903E-337B-B2FC9B4FFE20}"/>
                      </a:ext>
                    </a:extLst>
                  </p:cNvPr>
                  <p:cNvCxnSpPr/>
                  <p:nvPr/>
                </p:nvCxnSpPr>
                <p:spPr>
                  <a:xfrm>
                    <a:off x="6309360" y="35000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onnecteur droit 68">
                    <a:extLst>
                      <a:ext uri="{FF2B5EF4-FFF2-40B4-BE49-F238E27FC236}">
                        <a16:creationId xmlns:a16="http://schemas.microsoft.com/office/drawing/2014/main" id="{FCD3007E-60AC-AEA8-17F2-43FB9B265979}"/>
                      </a:ext>
                    </a:extLst>
                  </p:cNvPr>
                  <p:cNvCxnSpPr/>
                  <p:nvPr/>
                </p:nvCxnSpPr>
                <p:spPr>
                  <a:xfrm>
                    <a:off x="639318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necteur droit 69">
                    <a:extLst>
                      <a:ext uri="{FF2B5EF4-FFF2-40B4-BE49-F238E27FC236}">
                        <a16:creationId xmlns:a16="http://schemas.microsoft.com/office/drawing/2014/main" id="{F6E6E5C0-3288-0B02-99CE-40764496859D}"/>
                      </a:ext>
                    </a:extLst>
                  </p:cNvPr>
                  <p:cNvCxnSpPr/>
                  <p:nvPr/>
                </p:nvCxnSpPr>
                <p:spPr>
                  <a:xfrm>
                    <a:off x="6473190" y="34924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Connecteur droit 70">
                    <a:extLst>
                      <a:ext uri="{FF2B5EF4-FFF2-40B4-BE49-F238E27FC236}">
                        <a16:creationId xmlns:a16="http://schemas.microsoft.com/office/drawing/2014/main" id="{155E9B60-BCFE-D327-03CF-50AAD95372C8}"/>
                      </a:ext>
                    </a:extLst>
                  </p:cNvPr>
                  <p:cNvCxnSpPr/>
                  <p:nvPr/>
                </p:nvCxnSpPr>
                <p:spPr>
                  <a:xfrm>
                    <a:off x="6564630" y="34924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Connecteur droit 71">
                    <a:extLst>
                      <a:ext uri="{FF2B5EF4-FFF2-40B4-BE49-F238E27FC236}">
                        <a16:creationId xmlns:a16="http://schemas.microsoft.com/office/drawing/2014/main" id="{C7C82BAC-C132-EDC6-1151-FF39B68640A9}"/>
                      </a:ext>
                    </a:extLst>
                  </p:cNvPr>
                  <p:cNvCxnSpPr/>
                  <p:nvPr/>
                </p:nvCxnSpPr>
                <p:spPr>
                  <a:xfrm>
                    <a:off x="591312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Connecteur droit 72">
                    <a:extLst>
                      <a:ext uri="{FF2B5EF4-FFF2-40B4-BE49-F238E27FC236}">
                        <a16:creationId xmlns:a16="http://schemas.microsoft.com/office/drawing/2014/main" id="{828D9550-EE19-9A02-F9B9-C3EA0E22A2F0}"/>
                      </a:ext>
                    </a:extLst>
                  </p:cNvPr>
                  <p:cNvCxnSpPr/>
                  <p:nvPr/>
                </p:nvCxnSpPr>
                <p:spPr>
                  <a:xfrm>
                    <a:off x="598551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Connecteur droit 73">
                    <a:extLst>
                      <a:ext uri="{FF2B5EF4-FFF2-40B4-BE49-F238E27FC236}">
                        <a16:creationId xmlns:a16="http://schemas.microsoft.com/office/drawing/2014/main" id="{8E513ECB-D371-45E5-FCF8-823E5521B5BA}"/>
                      </a:ext>
                    </a:extLst>
                  </p:cNvPr>
                  <p:cNvCxnSpPr/>
                  <p:nvPr/>
                </p:nvCxnSpPr>
                <p:spPr>
                  <a:xfrm>
                    <a:off x="6065520" y="34962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Connecteur droit 74">
                    <a:extLst>
                      <a:ext uri="{FF2B5EF4-FFF2-40B4-BE49-F238E27FC236}">
                        <a16:creationId xmlns:a16="http://schemas.microsoft.com/office/drawing/2014/main" id="{063E71B4-14AA-9EBE-E99D-A5F4FB96ACF5}"/>
                      </a:ext>
                    </a:extLst>
                  </p:cNvPr>
                  <p:cNvCxnSpPr/>
                  <p:nvPr/>
                </p:nvCxnSpPr>
                <p:spPr>
                  <a:xfrm>
                    <a:off x="6156960" y="34962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Connecteur droit 75">
                    <a:extLst>
                      <a:ext uri="{FF2B5EF4-FFF2-40B4-BE49-F238E27FC236}">
                        <a16:creationId xmlns:a16="http://schemas.microsoft.com/office/drawing/2014/main" id="{433CF949-0475-4700-0AD8-E6D6138C7B39}"/>
                      </a:ext>
                    </a:extLst>
                  </p:cNvPr>
                  <p:cNvCxnSpPr/>
                  <p:nvPr/>
                </p:nvCxnSpPr>
                <p:spPr>
                  <a:xfrm>
                    <a:off x="6229350" y="350008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Connecteur droit 76">
                    <a:extLst>
                      <a:ext uri="{FF2B5EF4-FFF2-40B4-BE49-F238E27FC236}">
                        <a16:creationId xmlns:a16="http://schemas.microsoft.com/office/drawing/2014/main" id="{8971661F-31FD-C3EC-4401-EF0EEB33EB95}"/>
                      </a:ext>
                    </a:extLst>
                  </p:cNvPr>
                  <p:cNvCxnSpPr/>
                  <p:nvPr/>
                </p:nvCxnSpPr>
                <p:spPr>
                  <a:xfrm>
                    <a:off x="71323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Connecteur droit 77">
                    <a:extLst>
                      <a:ext uri="{FF2B5EF4-FFF2-40B4-BE49-F238E27FC236}">
                        <a16:creationId xmlns:a16="http://schemas.microsoft.com/office/drawing/2014/main" id="{A7837B85-4BC8-9412-9D37-77323F31C2F3}"/>
                      </a:ext>
                    </a:extLst>
                  </p:cNvPr>
                  <p:cNvCxnSpPr/>
                  <p:nvPr/>
                </p:nvCxnSpPr>
                <p:spPr>
                  <a:xfrm>
                    <a:off x="721614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Connecteur droit 78">
                    <a:extLst>
                      <a:ext uri="{FF2B5EF4-FFF2-40B4-BE49-F238E27FC236}">
                        <a16:creationId xmlns:a16="http://schemas.microsoft.com/office/drawing/2014/main" id="{CCAB48C7-B7DD-E253-6BD5-EDC465F31B93}"/>
                      </a:ext>
                    </a:extLst>
                  </p:cNvPr>
                  <p:cNvCxnSpPr/>
                  <p:nvPr/>
                </p:nvCxnSpPr>
                <p:spPr>
                  <a:xfrm>
                    <a:off x="729615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Connecteur droit 79">
                    <a:extLst>
                      <a:ext uri="{FF2B5EF4-FFF2-40B4-BE49-F238E27FC236}">
                        <a16:creationId xmlns:a16="http://schemas.microsoft.com/office/drawing/2014/main" id="{933FF373-262C-3777-1237-B483C3C92B82}"/>
                      </a:ext>
                    </a:extLst>
                  </p:cNvPr>
                  <p:cNvCxnSpPr/>
                  <p:nvPr/>
                </p:nvCxnSpPr>
                <p:spPr>
                  <a:xfrm>
                    <a:off x="738759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Connecteur droit 80">
                    <a:extLst>
                      <a:ext uri="{FF2B5EF4-FFF2-40B4-BE49-F238E27FC236}">
                        <a16:creationId xmlns:a16="http://schemas.microsoft.com/office/drawing/2014/main" id="{78D870DC-D0A2-8F27-C3A2-D0EF11DF3CA4}"/>
                      </a:ext>
                    </a:extLst>
                  </p:cNvPr>
                  <p:cNvCxnSpPr/>
                  <p:nvPr/>
                </p:nvCxnSpPr>
                <p:spPr>
                  <a:xfrm>
                    <a:off x="673608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Connecteur droit 81">
                    <a:extLst>
                      <a:ext uri="{FF2B5EF4-FFF2-40B4-BE49-F238E27FC236}">
                        <a16:creationId xmlns:a16="http://schemas.microsoft.com/office/drawing/2014/main" id="{D275E925-18DB-A734-D80F-9AD96D17667F}"/>
                      </a:ext>
                    </a:extLst>
                  </p:cNvPr>
                  <p:cNvCxnSpPr/>
                  <p:nvPr/>
                </p:nvCxnSpPr>
                <p:spPr>
                  <a:xfrm>
                    <a:off x="680847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Connecteur droit 82">
                    <a:extLst>
                      <a:ext uri="{FF2B5EF4-FFF2-40B4-BE49-F238E27FC236}">
                        <a16:creationId xmlns:a16="http://schemas.microsoft.com/office/drawing/2014/main" id="{75EB8C6A-A226-F65A-9316-CDC7ED30D3BF}"/>
                      </a:ext>
                    </a:extLst>
                  </p:cNvPr>
                  <p:cNvCxnSpPr/>
                  <p:nvPr/>
                </p:nvCxnSpPr>
                <p:spPr>
                  <a:xfrm>
                    <a:off x="688848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Connecteur droit 83">
                    <a:extLst>
                      <a:ext uri="{FF2B5EF4-FFF2-40B4-BE49-F238E27FC236}">
                        <a16:creationId xmlns:a16="http://schemas.microsoft.com/office/drawing/2014/main" id="{8C5E4D37-F418-70B6-7518-F60D50BF1CED}"/>
                      </a:ext>
                    </a:extLst>
                  </p:cNvPr>
                  <p:cNvCxnSpPr/>
                  <p:nvPr/>
                </p:nvCxnSpPr>
                <p:spPr>
                  <a:xfrm>
                    <a:off x="697992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Connecteur droit 84">
                    <a:extLst>
                      <a:ext uri="{FF2B5EF4-FFF2-40B4-BE49-F238E27FC236}">
                        <a16:creationId xmlns:a16="http://schemas.microsoft.com/office/drawing/2014/main" id="{EB3A907F-6743-2BAB-A584-36F0CFE3A411}"/>
                      </a:ext>
                    </a:extLst>
                  </p:cNvPr>
                  <p:cNvCxnSpPr/>
                  <p:nvPr/>
                </p:nvCxnSpPr>
                <p:spPr>
                  <a:xfrm>
                    <a:off x="7052310" y="351151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Connecteur droit 85">
                    <a:extLst>
                      <a:ext uri="{FF2B5EF4-FFF2-40B4-BE49-F238E27FC236}">
                        <a16:creationId xmlns:a16="http://schemas.microsoft.com/office/drawing/2014/main" id="{9D378A16-8E04-EE0E-967E-9A5BA7E6965E}"/>
                      </a:ext>
                    </a:extLst>
                  </p:cNvPr>
                  <p:cNvCxnSpPr/>
                  <p:nvPr/>
                </p:nvCxnSpPr>
                <p:spPr>
                  <a:xfrm>
                    <a:off x="799338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" name="Connecteur droit 86">
                    <a:extLst>
                      <a:ext uri="{FF2B5EF4-FFF2-40B4-BE49-F238E27FC236}">
                        <a16:creationId xmlns:a16="http://schemas.microsoft.com/office/drawing/2014/main" id="{93C5153C-DF80-7C3F-9610-2FC569B358F1}"/>
                      </a:ext>
                    </a:extLst>
                  </p:cNvPr>
                  <p:cNvCxnSpPr/>
                  <p:nvPr/>
                </p:nvCxnSpPr>
                <p:spPr>
                  <a:xfrm>
                    <a:off x="807720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" name="Connecteur droit 87">
                    <a:extLst>
                      <a:ext uri="{FF2B5EF4-FFF2-40B4-BE49-F238E27FC236}">
                        <a16:creationId xmlns:a16="http://schemas.microsoft.com/office/drawing/2014/main" id="{F371ECD8-D6FC-CF71-1D0C-AC1665917640}"/>
                      </a:ext>
                    </a:extLst>
                  </p:cNvPr>
                  <p:cNvCxnSpPr/>
                  <p:nvPr/>
                </p:nvCxnSpPr>
                <p:spPr>
                  <a:xfrm>
                    <a:off x="815721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Connecteur droit 88">
                    <a:extLst>
                      <a:ext uri="{FF2B5EF4-FFF2-40B4-BE49-F238E27FC236}">
                        <a16:creationId xmlns:a16="http://schemas.microsoft.com/office/drawing/2014/main" id="{7F6E8FDD-6E17-C79A-9E1C-0F9511002E3E}"/>
                      </a:ext>
                    </a:extLst>
                  </p:cNvPr>
                  <p:cNvCxnSpPr/>
                  <p:nvPr/>
                </p:nvCxnSpPr>
                <p:spPr>
                  <a:xfrm>
                    <a:off x="824865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Connecteur droit 89">
                    <a:extLst>
                      <a:ext uri="{FF2B5EF4-FFF2-40B4-BE49-F238E27FC236}">
                        <a16:creationId xmlns:a16="http://schemas.microsoft.com/office/drawing/2014/main" id="{BB54DC30-BFAE-2033-C0A2-45E19C7F10ED}"/>
                      </a:ext>
                    </a:extLst>
                  </p:cNvPr>
                  <p:cNvCxnSpPr/>
                  <p:nvPr/>
                </p:nvCxnSpPr>
                <p:spPr>
                  <a:xfrm>
                    <a:off x="759714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Connecteur droit 90">
                    <a:extLst>
                      <a:ext uri="{FF2B5EF4-FFF2-40B4-BE49-F238E27FC236}">
                        <a16:creationId xmlns:a16="http://schemas.microsoft.com/office/drawing/2014/main" id="{FA575735-251E-03F3-3096-8C4D76E1699C}"/>
                      </a:ext>
                    </a:extLst>
                  </p:cNvPr>
                  <p:cNvCxnSpPr/>
                  <p:nvPr/>
                </p:nvCxnSpPr>
                <p:spPr>
                  <a:xfrm>
                    <a:off x="766953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Connecteur droit 91">
                    <a:extLst>
                      <a:ext uri="{FF2B5EF4-FFF2-40B4-BE49-F238E27FC236}">
                        <a16:creationId xmlns:a16="http://schemas.microsoft.com/office/drawing/2014/main" id="{5BF993B3-1EFF-FD4E-254F-9258AC670BCC}"/>
                      </a:ext>
                    </a:extLst>
                  </p:cNvPr>
                  <p:cNvCxnSpPr/>
                  <p:nvPr/>
                </p:nvCxnSpPr>
                <p:spPr>
                  <a:xfrm>
                    <a:off x="774954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Connecteur droit 92">
                    <a:extLst>
                      <a:ext uri="{FF2B5EF4-FFF2-40B4-BE49-F238E27FC236}">
                        <a16:creationId xmlns:a16="http://schemas.microsoft.com/office/drawing/2014/main" id="{C4B72B3B-7702-E5DD-F654-1930C5BD9203}"/>
                      </a:ext>
                    </a:extLst>
                  </p:cNvPr>
                  <p:cNvCxnSpPr/>
                  <p:nvPr/>
                </p:nvCxnSpPr>
                <p:spPr>
                  <a:xfrm>
                    <a:off x="784098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Connecteur droit 93">
                    <a:extLst>
                      <a:ext uri="{FF2B5EF4-FFF2-40B4-BE49-F238E27FC236}">
                        <a16:creationId xmlns:a16="http://schemas.microsoft.com/office/drawing/2014/main" id="{A9912B7A-369B-4210-1964-5D552EF96560}"/>
                      </a:ext>
                    </a:extLst>
                  </p:cNvPr>
                  <p:cNvCxnSpPr/>
                  <p:nvPr/>
                </p:nvCxnSpPr>
                <p:spPr>
                  <a:xfrm>
                    <a:off x="8805996" y="3371523"/>
                    <a:ext cx="0" cy="359511"/>
                  </a:xfrm>
                  <a:prstGeom prst="line">
                    <a:avLst/>
                  </a:prstGeom>
                  <a:ln w="28575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Connecteur droit 94">
                    <a:extLst>
                      <a:ext uri="{FF2B5EF4-FFF2-40B4-BE49-F238E27FC236}">
                        <a16:creationId xmlns:a16="http://schemas.microsoft.com/office/drawing/2014/main" id="{0F3BD9AF-5E6E-48B6-D385-746BD4ED2A29}"/>
                      </a:ext>
                    </a:extLst>
                  </p:cNvPr>
                  <p:cNvCxnSpPr/>
                  <p:nvPr/>
                </p:nvCxnSpPr>
                <p:spPr>
                  <a:xfrm>
                    <a:off x="881634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Connecteur droit 95">
                    <a:extLst>
                      <a:ext uri="{FF2B5EF4-FFF2-40B4-BE49-F238E27FC236}">
                        <a16:creationId xmlns:a16="http://schemas.microsoft.com/office/drawing/2014/main" id="{2CF76CBC-BB69-9FE9-6A15-8D6C45D915B7}"/>
                      </a:ext>
                    </a:extLst>
                  </p:cNvPr>
                  <p:cNvCxnSpPr/>
                  <p:nvPr/>
                </p:nvCxnSpPr>
                <p:spPr>
                  <a:xfrm>
                    <a:off x="890016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Connecteur droit 96">
                    <a:extLst>
                      <a:ext uri="{FF2B5EF4-FFF2-40B4-BE49-F238E27FC236}">
                        <a16:creationId xmlns:a16="http://schemas.microsoft.com/office/drawing/2014/main" id="{505984C3-97DE-164D-937B-9F02FFF7A6DC}"/>
                      </a:ext>
                    </a:extLst>
                  </p:cNvPr>
                  <p:cNvCxnSpPr/>
                  <p:nvPr/>
                </p:nvCxnSpPr>
                <p:spPr>
                  <a:xfrm>
                    <a:off x="898017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Connecteur droit 97">
                    <a:extLst>
                      <a:ext uri="{FF2B5EF4-FFF2-40B4-BE49-F238E27FC236}">
                        <a16:creationId xmlns:a16="http://schemas.microsoft.com/office/drawing/2014/main" id="{694E5AAD-4B0C-3FD1-212D-A6837CF02FC9}"/>
                      </a:ext>
                    </a:extLst>
                  </p:cNvPr>
                  <p:cNvCxnSpPr/>
                  <p:nvPr/>
                </p:nvCxnSpPr>
                <p:spPr>
                  <a:xfrm>
                    <a:off x="907161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Connecteur droit 98">
                    <a:extLst>
                      <a:ext uri="{FF2B5EF4-FFF2-40B4-BE49-F238E27FC236}">
                        <a16:creationId xmlns:a16="http://schemas.microsoft.com/office/drawing/2014/main" id="{6D1D6241-194D-2150-4DED-85B91120C23F}"/>
                      </a:ext>
                    </a:extLst>
                  </p:cNvPr>
                  <p:cNvCxnSpPr/>
                  <p:nvPr/>
                </p:nvCxnSpPr>
                <p:spPr>
                  <a:xfrm>
                    <a:off x="842010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Connecteur droit 99">
                    <a:extLst>
                      <a:ext uri="{FF2B5EF4-FFF2-40B4-BE49-F238E27FC236}">
                        <a16:creationId xmlns:a16="http://schemas.microsoft.com/office/drawing/2014/main" id="{8485F850-8ACB-90EE-7D60-0DF43B35A289}"/>
                      </a:ext>
                    </a:extLst>
                  </p:cNvPr>
                  <p:cNvCxnSpPr/>
                  <p:nvPr/>
                </p:nvCxnSpPr>
                <p:spPr>
                  <a:xfrm>
                    <a:off x="849249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Connecteur droit 100">
                    <a:extLst>
                      <a:ext uri="{FF2B5EF4-FFF2-40B4-BE49-F238E27FC236}">
                        <a16:creationId xmlns:a16="http://schemas.microsoft.com/office/drawing/2014/main" id="{1B81BC89-3E20-9717-0D3F-B53E8849C7C9}"/>
                      </a:ext>
                    </a:extLst>
                  </p:cNvPr>
                  <p:cNvCxnSpPr/>
                  <p:nvPr/>
                </p:nvCxnSpPr>
                <p:spPr>
                  <a:xfrm>
                    <a:off x="857250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Connecteur droit 101">
                    <a:extLst>
                      <a:ext uri="{FF2B5EF4-FFF2-40B4-BE49-F238E27FC236}">
                        <a16:creationId xmlns:a16="http://schemas.microsoft.com/office/drawing/2014/main" id="{A7BBE8D7-87FD-A385-E0F6-D2A42FE31EF4}"/>
                      </a:ext>
                    </a:extLst>
                  </p:cNvPr>
                  <p:cNvCxnSpPr/>
                  <p:nvPr/>
                </p:nvCxnSpPr>
                <p:spPr>
                  <a:xfrm>
                    <a:off x="866394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3" name="Connecteur droit 102">
                    <a:extLst>
                      <a:ext uri="{FF2B5EF4-FFF2-40B4-BE49-F238E27FC236}">
                        <a16:creationId xmlns:a16="http://schemas.microsoft.com/office/drawing/2014/main" id="{5725F947-DBFE-B58A-EFB4-A244A84989A2}"/>
                      </a:ext>
                    </a:extLst>
                  </p:cNvPr>
                  <p:cNvCxnSpPr/>
                  <p:nvPr/>
                </p:nvCxnSpPr>
                <p:spPr>
                  <a:xfrm>
                    <a:off x="8736330" y="352675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50378018-2DCD-B90E-F76F-EB27312A6E85}"/>
                    </a:ext>
                  </a:extLst>
                </p:cNvPr>
                <p:cNvSpPr/>
                <p:nvPr/>
              </p:nvSpPr>
              <p:spPr>
                <a:xfrm>
                  <a:off x="2403566" y="3657600"/>
                  <a:ext cx="659125" cy="428029"/>
                </a:xfrm>
                <a:prstGeom prst="round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accent1"/>
                      </a:solidFill>
                    </a:rPr>
                    <a:t>120</a:t>
                  </a:r>
                  <a:endParaRPr lang="fr-MA" sz="2200" b="1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3FEB448E-B181-F4C3-8453-8A0F70F695AA}"/>
                    </a:ext>
                  </a:extLst>
                </p:cNvPr>
                <p:cNvSpPr/>
                <p:nvPr/>
              </p:nvSpPr>
              <p:spPr>
                <a:xfrm>
                  <a:off x="5152209" y="3661410"/>
                  <a:ext cx="659125" cy="428029"/>
                </a:xfrm>
                <a:prstGeom prst="round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accent1"/>
                      </a:solidFill>
                    </a:rPr>
                    <a:t>450</a:t>
                  </a:r>
                  <a:endParaRPr lang="fr-MA" sz="1600" b="1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64E70398-B6C3-B4C1-56F3-44F1F5CC5155}"/>
                    </a:ext>
                  </a:extLst>
                </p:cNvPr>
                <p:cNvSpPr/>
                <p:nvPr/>
              </p:nvSpPr>
              <p:spPr>
                <a:xfrm>
                  <a:off x="8562156" y="3708760"/>
                  <a:ext cx="659125" cy="428029"/>
                </a:xfrm>
                <a:prstGeom prst="roundRect">
                  <a:avLst/>
                </a:prstGeom>
                <a:noFill/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600" dirty="0">
                      <a:solidFill>
                        <a:schemeClr val="accent1"/>
                      </a:solidFill>
                    </a:rPr>
                    <a:t>…….</a:t>
                  </a:r>
                </a:p>
              </p:txBody>
            </p:sp>
          </p:grp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5D707C35-F8C2-9D00-555F-2853D77E36FF}"/>
                  </a:ext>
                </a:extLst>
              </p:cNvPr>
              <p:cNvSpPr txBox="1"/>
              <p:nvPr/>
            </p:nvSpPr>
            <p:spPr>
              <a:xfrm>
                <a:off x="4229095" y="280035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860</a:t>
                </a: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A6BD66F2-AB36-85A0-7A5D-00BB34ABC60B}"/>
                  </a:ext>
                </a:extLst>
              </p:cNvPr>
              <p:cNvSpPr txBox="1"/>
              <p:nvPr/>
            </p:nvSpPr>
            <p:spPr>
              <a:xfrm>
                <a:off x="5353045" y="279273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120</a:t>
                </a: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2FD72F2-7AC9-5EBE-0828-25F4A189D93F}"/>
                  </a:ext>
                </a:extLst>
              </p:cNvPr>
              <p:cNvSpPr txBox="1"/>
              <p:nvPr/>
            </p:nvSpPr>
            <p:spPr>
              <a:xfrm>
                <a:off x="6534145" y="279654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450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5CBBBC8-35D3-7393-C88E-755F5D356A2C}"/>
                  </a:ext>
                </a:extLst>
              </p:cNvPr>
              <p:cNvSpPr txBox="1"/>
              <p:nvPr/>
            </p:nvSpPr>
            <p:spPr>
              <a:xfrm>
                <a:off x="5052060" y="2796540"/>
                <a:ext cx="3429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>
                    <a:solidFill>
                      <a:schemeClr val="accent1"/>
                    </a:solidFill>
                  </a:rPr>
                  <a:t>-</a:t>
                </a:r>
                <a:endParaRPr lang="fr-MA" sz="16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0F0C329-A949-58A2-AA00-6139438E8369}"/>
                  </a:ext>
                </a:extLst>
              </p:cNvPr>
              <p:cNvSpPr txBox="1"/>
              <p:nvPr/>
            </p:nvSpPr>
            <p:spPr>
              <a:xfrm>
                <a:off x="6210300" y="2788920"/>
                <a:ext cx="3429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>
                    <a:solidFill>
                      <a:schemeClr val="accent1"/>
                    </a:solidFill>
                  </a:rPr>
                  <a:t>-</a:t>
                </a:r>
                <a:endParaRPr lang="fr-MA" sz="1600" dirty="0">
                  <a:solidFill>
                    <a:schemeClr val="accent1"/>
                  </a:solidFill>
                </a:endParaRPr>
              </a:p>
            </p:txBody>
          </p:sp>
        </p:grp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3FEF6818-8257-59D0-1445-0A9DE2A6BFAF}"/>
                </a:ext>
              </a:extLst>
            </p:cNvPr>
            <p:cNvCxnSpPr/>
            <p:nvPr/>
          </p:nvCxnSpPr>
          <p:spPr>
            <a:xfrm>
              <a:off x="6676756" y="3600769"/>
              <a:ext cx="0" cy="167714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8" name="Connecteur droit 117">
            <a:extLst>
              <a:ext uri="{FF2B5EF4-FFF2-40B4-BE49-F238E27FC236}">
                <a16:creationId xmlns:a16="http://schemas.microsoft.com/office/drawing/2014/main" id="{BB6CAD41-8DB8-575B-D3F8-BF7C3210681A}"/>
              </a:ext>
            </a:extLst>
          </p:cNvPr>
          <p:cNvCxnSpPr/>
          <p:nvPr/>
        </p:nvCxnSpPr>
        <p:spPr>
          <a:xfrm flipH="1">
            <a:off x="4256314" y="2337163"/>
            <a:ext cx="315686" cy="52322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ZoneTexte 119">
            <a:extLst>
              <a:ext uri="{FF2B5EF4-FFF2-40B4-BE49-F238E27FC236}">
                <a16:creationId xmlns:a16="http://schemas.microsoft.com/office/drawing/2014/main" id="{333337E2-213F-D3F6-6BF5-CA10189F58E1}"/>
              </a:ext>
            </a:extLst>
          </p:cNvPr>
          <p:cNvSpPr txBox="1"/>
          <p:nvPr/>
        </p:nvSpPr>
        <p:spPr>
          <a:xfrm>
            <a:off x="2831807" y="5241490"/>
            <a:ext cx="2894073" cy="57888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chemeClr val="accent1"/>
                </a:solidFill>
              </a:rPr>
              <a:t>...</a:t>
            </a:r>
            <a:r>
              <a:rPr lang="fr-MA" sz="2800" dirty="0">
                <a:solidFill>
                  <a:schemeClr val="accent1"/>
                </a:solidFill>
              </a:rPr>
              <a:t> &lt; </a:t>
            </a:r>
            <a:r>
              <a:rPr lang="ar-MA" sz="2800" b="1" dirty="0">
                <a:solidFill>
                  <a:srgbClr val="C00000"/>
                </a:solidFill>
              </a:rPr>
              <a:t>....</a:t>
            </a:r>
            <a:r>
              <a:rPr lang="fr-MA" sz="2800" dirty="0">
                <a:solidFill>
                  <a:schemeClr val="accent1"/>
                </a:solidFill>
              </a:rPr>
              <a:t> &lt;  </a:t>
            </a:r>
            <a:r>
              <a:rPr lang="ar-MA" sz="2800" dirty="0">
                <a:solidFill>
                  <a:schemeClr val="accent1"/>
                </a:solidFill>
              </a:rPr>
              <a:t>....</a:t>
            </a:r>
            <a:endParaRPr lang="fr-MA" sz="2800" dirty="0">
              <a:solidFill>
                <a:schemeClr val="accent1"/>
              </a:solidFill>
            </a:endParaRP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ADA7B6EA-B4EA-8C5B-87EB-3A20C3CCEA29}"/>
              </a:ext>
            </a:extLst>
          </p:cNvPr>
          <p:cNvCxnSpPr/>
          <p:nvPr/>
        </p:nvCxnSpPr>
        <p:spPr>
          <a:xfrm flipH="1">
            <a:off x="5421086" y="2358934"/>
            <a:ext cx="315686" cy="52322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523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C7405-2025-327F-EE63-EF775972B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548CF63-1E5E-991A-7587-90DEDCB684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00C2CD9-FA98-9F7E-A4C2-1D8E6E26E7E2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1D2C8A-21D3-F576-4BE2-294D1AA21A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0348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B93CC-F862-C3FA-08A1-22EBEEE5F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A862EA72-A79A-77E3-4C0B-62794C4C297C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DD354F0-5302-3807-64AD-5E6BD114BB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E219945-9510-5341-C2A3-EAFE4E5728CD}"/>
              </a:ext>
            </a:extLst>
          </p:cNvPr>
          <p:cNvGrpSpPr/>
          <p:nvPr/>
        </p:nvGrpSpPr>
        <p:grpSpPr>
          <a:xfrm>
            <a:off x="588138" y="2337163"/>
            <a:ext cx="7831418" cy="2494833"/>
            <a:chOff x="588138" y="2119448"/>
            <a:chExt cx="7831418" cy="2494833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241C4D6B-024C-FFD3-458C-A8F24042EAFC}"/>
                </a:ext>
              </a:extLst>
            </p:cNvPr>
            <p:cNvGrpSpPr/>
            <p:nvPr/>
          </p:nvGrpSpPr>
          <p:grpSpPr>
            <a:xfrm>
              <a:off x="588138" y="2119448"/>
              <a:ext cx="7831418" cy="2494833"/>
              <a:chOff x="1911295" y="2788920"/>
              <a:chExt cx="7831418" cy="2494833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C6AE4D25-6D0B-F7A8-A5CE-C6065568946F}"/>
                  </a:ext>
                </a:extLst>
              </p:cNvPr>
              <p:cNvGrpSpPr/>
              <p:nvPr/>
            </p:nvGrpSpPr>
            <p:grpSpPr>
              <a:xfrm>
                <a:off x="1911295" y="3657600"/>
                <a:ext cx="7831418" cy="1626153"/>
                <a:chOff x="1911295" y="3657600"/>
                <a:chExt cx="7831418" cy="1626153"/>
              </a:xfrm>
            </p:grpSpPr>
            <p:grpSp>
              <p:nvGrpSpPr>
                <p:cNvPr id="13" name="Groupe 12">
                  <a:extLst>
                    <a:ext uri="{FF2B5EF4-FFF2-40B4-BE49-F238E27FC236}">
                      <a16:creationId xmlns:a16="http://schemas.microsoft.com/office/drawing/2014/main" id="{CCA4F210-8F88-05B9-658A-37A1B575ED9C}"/>
                    </a:ext>
                  </a:extLst>
                </p:cNvPr>
                <p:cNvGrpSpPr/>
                <p:nvPr/>
              </p:nvGrpSpPr>
              <p:grpSpPr>
                <a:xfrm>
                  <a:off x="1911295" y="3966542"/>
                  <a:ext cx="7831418" cy="1317211"/>
                  <a:chOff x="1831285" y="3212162"/>
                  <a:chExt cx="7831418" cy="1317211"/>
                </a:xfrm>
              </p:grpSpPr>
              <p:grpSp>
                <p:nvGrpSpPr>
                  <p:cNvPr id="19" name="Groupe 18">
                    <a:extLst>
                      <a:ext uri="{FF2B5EF4-FFF2-40B4-BE49-F238E27FC236}">
                        <a16:creationId xmlns:a16="http://schemas.microsoft.com/office/drawing/2014/main" id="{6D802015-5E94-762F-5A13-8F5025063F16}"/>
                      </a:ext>
                    </a:extLst>
                  </p:cNvPr>
                  <p:cNvGrpSpPr/>
                  <p:nvPr/>
                </p:nvGrpSpPr>
                <p:grpSpPr>
                  <a:xfrm>
                    <a:off x="1831285" y="3212162"/>
                    <a:ext cx="7831418" cy="1317211"/>
                    <a:chOff x="1419805" y="3086432"/>
                    <a:chExt cx="7831418" cy="1317211"/>
                  </a:xfrm>
                </p:grpSpPr>
                <p:pic>
                  <p:nvPicPr>
                    <p:cNvPr id="192" name="Image 191">
                      <a:extLst>
                        <a:ext uri="{FF2B5EF4-FFF2-40B4-BE49-F238E27FC236}">
                          <a16:creationId xmlns:a16="http://schemas.microsoft.com/office/drawing/2014/main" id="{916195DC-3FBA-DA1C-8D67-4D540DE89BA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2875711" y="3086432"/>
                      <a:ext cx="6183085" cy="1317211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93" name="ZoneTexte 192">
                      <a:extLst>
                        <a:ext uri="{FF2B5EF4-FFF2-40B4-BE49-F238E27FC236}">
                          <a16:creationId xmlns:a16="http://schemas.microsoft.com/office/drawing/2014/main" id="{1E21B5CF-917B-953F-881D-3FF8FA4EFA6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639390" y="3657595"/>
                      <a:ext cx="1023255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100</a:t>
                      </a:r>
                    </a:p>
                  </p:txBody>
                </p:sp>
                <p:sp>
                  <p:nvSpPr>
                    <p:cNvPr id="194" name="ZoneTexte 193">
                      <a:extLst>
                        <a:ext uri="{FF2B5EF4-FFF2-40B4-BE49-F238E27FC236}">
                          <a16:creationId xmlns:a16="http://schemas.microsoft.com/office/drawing/2014/main" id="{A7A47B2F-8F76-4CA6-BC90-11A5BD82280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21127" y="3668479"/>
                      <a:ext cx="1110344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200</a:t>
                      </a:r>
                    </a:p>
                  </p:txBody>
                </p:sp>
                <p:sp>
                  <p:nvSpPr>
                    <p:cNvPr id="195" name="ZoneTexte 194">
                      <a:extLst>
                        <a:ext uri="{FF2B5EF4-FFF2-40B4-BE49-F238E27FC236}">
                          <a16:creationId xmlns:a16="http://schemas.microsoft.com/office/drawing/2014/main" id="{B550DA9A-0BD6-4EEB-739F-3640F84148E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98470" y="365759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400</a:t>
                      </a:r>
                    </a:p>
                  </p:txBody>
                </p:sp>
                <p:pic>
                  <p:nvPicPr>
                    <p:cNvPr id="196" name="Image 195">
                      <a:extLst>
                        <a:ext uri="{FF2B5EF4-FFF2-40B4-BE49-F238E27FC236}">
                          <a16:creationId xmlns:a16="http://schemas.microsoft.com/office/drawing/2014/main" id="{E0C5E074-D20F-E9F9-70DD-25355557404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extLst>
                        <a:ext uri="{BEBA8EAE-BF5A-486C-A8C5-ECC9F3942E4B}">
                          <a14:imgProps xmlns:a14="http://schemas.microsoft.com/office/drawing/2010/main">
                            <a14:imgLayer r:embed="rId5">
                              <a14:imgEffect>
                                <a14:colorTemperature colorTemp="59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867548" y="3603164"/>
                      <a:ext cx="1001482" cy="66403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97" name="ZoneTexte 196">
                      <a:extLst>
                        <a:ext uri="{FF2B5EF4-FFF2-40B4-BE49-F238E27FC236}">
                          <a16:creationId xmlns:a16="http://schemas.microsoft.com/office/drawing/2014/main" id="{AA61D146-2A8D-A552-80B6-4273F453BCE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49380" y="3657598"/>
                      <a:ext cx="84908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300</a:t>
                      </a:r>
                    </a:p>
                  </p:txBody>
                </p:sp>
                <p:sp>
                  <p:nvSpPr>
                    <p:cNvPr id="198" name="ZoneTexte 197">
                      <a:extLst>
                        <a:ext uri="{FF2B5EF4-FFF2-40B4-BE49-F238E27FC236}">
                          <a16:creationId xmlns:a16="http://schemas.microsoft.com/office/drawing/2014/main" id="{DE78B0E8-6D68-540B-8748-8655527C1A2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723560" y="367664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700</a:t>
                      </a:r>
                    </a:p>
                  </p:txBody>
                </p:sp>
                <p:pic>
                  <p:nvPicPr>
                    <p:cNvPr id="199" name="Image 198">
                      <a:extLst>
                        <a:ext uri="{FF2B5EF4-FFF2-40B4-BE49-F238E27FC236}">
                          <a16:creationId xmlns:a16="http://schemas.microsoft.com/office/drawing/2014/main" id="{5C08D9B9-FBAD-C5D6-C026-82658A99BB0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/>
                    <a:stretch>
                      <a:fillRect/>
                    </a:stretch>
                  </p:blipFill>
                  <p:spPr>
                    <a:xfrm>
                      <a:off x="1419805" y="3211976"/>
                      <a:ext cx="1762870" cy="47976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200" name="ZoneTexte 199">
                      <a:extLst>
                        <a:ext uri="{FF2B5EF4-FFF2-40B4-BE49-F238E27FC236}">
                          <a16:creationId xmlns:a16="http://schemas.microsoft.com/office/drawing/2014/main" id="{B2DC3E59-CAE2-7AB5-E265-2B36274791B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445680" y="372998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900</a:t>
                      </a:r>
                    </a:p>
                  </p:txBody>
                </p:sp>
                <p:pic>
                  <p:nvPicPr>
                    <p:cNvPr id="201" name="Image 200" descr="Une image contenant blanc, conception&#10;&#10;Le contenu généré par l’IA peut être incorrect.">
                      <a:extLst>
                        <a:ext uri="{FF2B5EF4-FFF2-40B4-BE49-F238E27FC236}">
                          <a16:creationId xmlns:a16="http://schemas.microsoft.com/office/drawing/2014/main" id="{649B78C1-69F5-274A-549B-A8418EA1959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4806281" y="3615199"/>
                      <a:ext cx="1093536" cy="702022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02" name="Image 201" descr="Une image contenant blanc, conception&#10;&#10;Le contenu généré par l’IA peut être incorrect.">
                      <a:extLst>
                        <a:ext uri="{FF2B5EF4-FFF2-40B4-BE49-F238E27FC236}">
                          <a16:creationId xmlns:a16="http://schemas.microsoft.com/office/drawing/2014/main" id="{16FCE3C6-5512-DBA6-3AC7-9038AE384C3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7412321" y="3626629"/>
                      <a:ext cx="1093536" cy="702022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203" name="ZoneTexte 202">
                      <a:extLst>
                        <a:ext uri="{FF2B5EF4-FFF2-40B4-BE49-F238E27FC236}">
                          <a16:creationId xmlns:a16="http://schemas.microsoft.com/office/drawing/2014/main" id="{98E1D668-80E3-9316-6EE3-E2C07AC3164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016680" y="366140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500</a:t>
                      </a:r>
                    </a:p>
                  </p:txBody>
                </p:sp>
                <p:sp>
                  <p:nvSpPr>
                    <p:cNvPr id="204" name="ZoneTexte 203">
                      <a:extLst>
                        <a:ext uri="{FF2B5EF4-FFF2-40B4-BE49-F238E27FC236}">
                          <a16:creationId xmlns:a16="http://schemas.microsoft.com/office/drawing/2014/main" id="{1C5D2752-D822-69C4-93A6-5787637F9C9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573190" y="368045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800</a:t>
                      </a:r>
                    </a:p>
                  </p:txBody>
                </p:sp>
                <p:sp>
                  <p:nvSpPr>
                    <p:cNvPr id="205" name="ZoneTexte 204">
                      <a:extLst>
                        <a:ext uri="{FF2B5EF4-FFF2-40B4-BE49-F238E27FC236}">
                          <a16:creationId xmlns:a16="http://schemas.microsoft.com/office/drawing/2014/main" id="{5086DDB6-6923-569A-CBAF-3BF08383CE2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15840" y="3680454"/>
                      <a:ext cx="8055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MA" sz="2400" b="1" dirty="0">
                          <a:solidFill>
                            <a:schemeClr val="accent1"/>
                          </a:solidFill>
                          <a:latin typeface="Aptos" panose="02110004020202020204"/>
                        </a:rPr>
                        <a:t>600</a:t>
                      </a:r>
                    </a:p>
                  </p:txBody>
                </p:sp>
              </p:grpSp>
              <p:cxnSp>
                <p:nvCxnSpPr>
                  <p:cNvPr id="120" name="Connecteur droit 119">
                    <a:extLst>
                      <a:ext uri="{FF2B5EF4-FFF2-40B4-BE49-F238E27FC236}">
                        <a16:creationId xmlns:a16="http://schemas.microsoft.com/office/drawing/2014/main" id="{9805F5BE-2153-9419-8F4D-3893454E8120}"/>
                      </a:ext>
                    </a:extLst>
                  </p:cNvPr>
                  <p:cNvCxnSpPr/>
                  <p:nvPr/>
                </p:nvCxnSpPr>
                <p:spPr>
                  <a:xfrm>
                    <a:off x="294132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Connecteur droit 120">
                    <a:extLst>
                      <a:ext uri="{FF2B5EF4-FFF2-40B4-BE49-F238E27FC236}">
                        <a16:creationId xmlns:a16="http://schemas.microsoft.com/office/drawing/2014/main" id="{568799D3-38E7-EC14-6E90-D34E9C757D41}"/>
                      </a:ext>
                    </a:extLst>
                  </p:cNvPr>
                  <p:cNvCxnSpPr/>
                  <p:nvPr/>
                </p:nvCxnSpPr>
                <p:spPr>
                  <a:xfrm>
                    <a:off x="302514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" name="Connecteur droit 121">
                    <a:extLst>
                      <a:ext uri="{FF2B5EF4-FFF2-40B4-BE49-F238E27FC236}">
                        <a16:creationId xmlns:a16="http://schemas.microsoft.com/office/drawing/2014/main" id="{0E541550-CFE9-EEA2-62B5-967219A63FF5}"/>
                      </a:ext>
                    </a:extLst>
                  </p:cNvPr>
                  <p:cNvCxnSpPr/>
                  <p:nvPr/>
                </p:nvCxnSpPr>
                <p:spPr>
                  <a:xfrm>
                    <a:off x="310515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3" name="Connecteur droit 122">
                    <a:extLst>
                      <a:ext uri="{FF2B5EF4-FFF2-40B4-BE49-F238E27FC236}">
                        <a16:creationId xmlns:a16="http://schemas.microsoft.com/office/drawing/2014/main" id="{CDFE28F7-80BF-9014-9112-7A2917D60F3B}"/>
                      </a:ext>
                    </a:extLst>
                  </p:cNvPr>
                  <p:cNvCxnSpPr/>
                  <p:nvPr/>
                </p:nvCxnSpPr>
                <p:spPr>
                  <a:xfrm>
                    <a:off x="319659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4" name="Connecteur droit 123">
                    <a:extLst>
                      <a:ext uri="{FF2B5EF4-FFF2-40B4-BE49-F238E27FC236}">
                        <a16:creationId xmlns:a16="http://schemas.microsoft.com/office/drawing/2014/main" id="{9D440899-118D-4BE2-CC8F-580FA805B347}"/>
                      </a:ext>
                    </a:extLst>
                  </p:cNvPr>
                  <p:cNvCxnSpPr/>
                  <p:nvPr/>
                </p:nvCxnSpPr>
                <p:spPr>
                  <a:xfrm>
                    <a:off x="254508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" name="Connecteur droit 124">
                    <a:extLst>
                      <a:ext uri="{FF2B5EF4-FFF2-40B4-BE49-F238E27FC236}">
                        <a16:creationId xmlns:a16="http://schemas.microsoft.com/office/drawing/2014/main" id="{ED6A4B1F-D35D-9C4A-E3AC-E101F36A464C}"/>
                      </a:ext>
                    </a:extLst>
                  </p:cNvPr>
                  <p:cNvCxnSpPr/>
                  <p:nvPr/>
                </p:nvCxnSpPr>
                <p:spPr>
                  <a:xfrm>
                    <a:off x="353187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" name="Connecteur droit 125">
                    <a:extLst>
                      <a:ext uri="{FF2B5EF4-FFF2-40B4-BE49-F238E27FC236}">
                        <a16:creationId xmlns:a16="http://schemas.microsoft.com/office/drawing/2014/main" id="{1ABA629B-7CF3-F131-A36B-B73573B76261}"/>
                      </a:ext>
                    </a:extLst>
                  </p:cNvPr>
                  <p:cNvCxnSpPr/>
                  <p:nvPr/>
                </p:nvCxnSpPr>
                <p:spPr>
                  <a:xfrm>
                    <a:off x="269748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7" name="Connecteur droit 126">
                    <a:extLst>
                      <a:ext uri="{FF2B5EF4-FFF2-40B4-BE49-F238E27FC236}">
                        <a16:creationId xmlns:a16="http://schemas.microsoft.com/office/drawing/2014/main" id="{A43CBAEB-0AF4-46FB-BA59-71B5682563AD}"/>
                      </a:ext>
                    </a:extLst>
                  </p:cNvPr>
                  <p:cNvCxnSpPr/>
                  <p:nvPr/>
                </p:nvCxnSpPr>
                <p:spPr>
                  <a:xfrm>
                    <a:off x="278892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8" name="Connecteur droit 127">
                    <a:extLst>
                      <a:ext uri="{FF2B5EF4-FFF2-40B4-BE49-F238E27FC236}">
                        <a16:creationId xmlns:a16="http://schemas.microsoft.com/office/drawing/2014/main" id="{66C82E10-EF79-5DD1-AC1F-91883B24F5A7}"/>
                      </a:ext>
                    </a:extLst>
                  </p:cNvPr>
                  <p:cNvCxnSpPr/>
                  <p:nvPr/>
                </p:nvCxnSpPr>
                <p:spPr>
                  <a:xfrm>
                    <a:off x="2861310" y="352675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9" name="Connecteur droit 128">
                    <a:extLst>
                      <a:ext uri="{FF2B5EF4-FFF2-40B4-BE49-F238E27FC236}">
                        <a16:creationId xmlns:a16="http://schemas.microsoft.com/office/drawing/2014/main" id="{D7F9D9F4-2E31-676F-D1E5-92C7324A2706}"/>
                      </a:ext>
                    </a:extLst>
                  </p:cNvPr>
                  <p:cNvCxnSpPr/>
                  <p:nvPr/>
                </p:nvCxnSpPr>
                <p:spPr>
                  <a:xfrm>
                    <a:off x="376809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0" name="Connecteur droit 129">
                    <a:extLst>
                      <a:ext uri="{FF2B5EF4-FFF2-40B4-BE49-F238E27FC236}">
                        <a16:creationId xmlns:a16="http://schemas.microsoft.com/office/drawing/2014/main" id="{EDBCAD8B-1290-15B7-F73D-4B7CE8C84746}"/>
                      </a:ext>
                    </a:extLst>
                  </p:cNvPr>
                  <p:cNvCxnSpPr/>
                  <p:nvPr/>
                </p:nvCxnSpPr>
                <p:spPr>
                  <a:xfrm>
                    <a:off x="385191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1" name="Connecteur droit 130">
                    <a:extLst>
                      <a:ext uri="{FF2B5EF4-FFF2-40B4-BE49-F238E27FC236}">
                        <a16:creationId xmlns:a16="http://schemas.microsoft.com/office/drawing/2014/main" id="{AF0742C5-FD93-DA23-C11B-8435227E9A24}"/>
                      </a:ext>
                    </a:extLst>
                  </p:cNvPr>
                  <p:cNvCxnSpPr/>
                  <p:nvPr/>
                </p:nvCxnSpPr>
                <p:spPr>
                  <a:xfrm>
                    <a:off x="39319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" name="Connecteur droit 131">
                    <a:extLst>
                      <a:ext uri="{FF2B5EF4-FFF2-40B4-BE49-F238E27FC236}">
                        <a16:creationId xmlns:a16="http://schemas.microsoft.com/office/drawing/2014/main" id="{E6D8D976-5712-BB7B-326F-986102F6A4B8}"/>
                      </a:ext>
                    </a:extLst>
                  </p:cNvPr>
                  <p:cNvCxnSpPr/>
                  <p:nvPr/>
                </p:nvCxnSpPr>
                <p:spPr>
                  <a:xfrm>
                    <a:off x="402336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" name="Connecteur droit 132">
                    <a:extLst>
                      <a:ext uri="{FF2B5EF4-FFF2-40B4-BE49-F238E27FC236}">
                        <a16:creationId xmlns:a16="http://schemas.microsoft.com/office/drawing/2014/main" id="{4A363FB8-8481-8321-781D-7CB30F91D572}"/>
                      </a:ext>
                    </a:extLst>
                  </p:cNvPr>
                  <p:cNvCxnSpPr/>
                  <p:nvPr/>
                </p:nvCxnSpPr>
                <p:spPr>
                  <a:xfrm>
                    <a:off x="337185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4" name="Connecteur droit 133">
                    <a:extLst>
                      <a:ext uri="{FF2B5EF4-FFF2-40B4-BE49-F238E27FC236}">
                        <a16:creationId xmlns:a16="http://schemas.microsoft.com/office/drawing/2014/main" id="{CED7C9D8-F608-6AD4-DA17-869AE8EC24E8}"/>
                      </a:ext>
                    </a:extLst>
                  </p:cNvPr>
                  <p:cNvCxnSpPr/>
                  <p:nvPr/>
                </p:nvCxnSpPr>
                <p:spPr>
                  <a:xfrm>
                    <a:off x="344424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5" name="Connecteur droit 134">
                    <a:extLst>
                      <a:ext uri="{FF2B5EF4-FFF2-40B4-BE49-F238E27FC236}">
                        <a16:creationId xmlns:a16="http://schemas.microsoft.com/office/drawing/2014/main" id="{528F4F71-111F-DE84-26F5-D80B7D172BD4}"/>
                      </a:ext>
                    </a:extLst>
                  </p:cNvPr>
                  <p:cNvCxnSpPr/>
                  <p:nvPr/>
                </p:nvCxnSpPr>
                <p:spPr>
                  <a:xfrm>
                    <a:off x="2620732" y="3321438"/>
                    <a:ext cx="0" cy="395462"/>
                  </a:xfrm>
                  <a:prstGeom prst="line">
                    <a:avLst/>
                  </a:prstGeom>
                  <a:ln w="28575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6" name="Connecteur droit 135">
                    <a:extLst>
                      <a:ext uri="{FF2B5EF4-FFF2-40B4-BE49-F238E27FC236}">
                        <a16:creationId xmlns:a16="http://schemas.microsoft.com/office/drawing/2014/main" id="{7C8FF896-22D7-C2DD-6969-09B8DFD2345B}"/>
                      </a:ext>
                    </a:extLst>
                  </p:cNvPr>
                  <p:cNvCxnSpPr/>
                  <p:nvPr/>
                </p:nvCxnSpPr>
                <p:spPr>
                  <a:xfrm>
                    <a:off x="361569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7" name="Connecteur droit 136">
                    <a:extLst>
                      <a:ext uri="{FF2B5EF4-FFF2-40B4-BE49-F238E27FC236}">
                        <a16:creationId xmlns:a16="http://schemas.microsoft.com/office/drawing/2014/main" id="{2B6007B5-EB46-D07C-2E6D-51A6F4BD1574}"/>
                      </a:ext>
                    </a:extLst>
                  </p:cNvPr>
                  <p:cNvCxnSpPr/>
                  <p:nvPr/>
                </p:nvCxnSpPr>
                <p:spPr>
                  <a:xfrm>
                    <a:off x="3688080" y="351913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" name="Connecteur droit 137">
                    <a:extLst>
                      <a:ext uri="{FF2B5EF4-FFF2-40B4-BE49-F238E27FC236}">
                        <a16:creationId xmlns:a16="http://schemas.microsoft.com/office/drawing/2014/main" id="{59007FEF-8DA3-A9A1-7667-F6E2744D4968}"/>
                      </a:ext>
                    </a:extLst>
                  </p:cNvPr>
                  <p:cNvCxnSpPr/>
                  <p:nvPr/>
                </p:nvCxnSpPr>
                <p:spPr>
                  <a:xfrm>
                    <a:off x="459105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" name="Connecteur droit 138">
                    <a:extLst>
                      <a:ext uri="{FF2B5EF4-FFF2-40B4-BE49-F238E27FC236}">
                        <a16:creationId xmlns:a16="http://schemas.microsoft.com/office/drawing/2014/main" id="{514933E9-1FEC-9FD5-F1A5-2AF4ED8D4A49}"/>
                      </a:ext>
                    </a:extLst>
                  </p:cNvPr>
                  <p:cNvCxnSpPr/>
                  <p:nvPr/>
                </p:nvCxnSpPr>
                <p:spPr>
                  <a:xfrm>
                    <a:off x="467487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0" name="Connecteur droit 139">
                    <a:extLst>
                      <a:ext uri="{FF2B5EF4-FFF2-40B4-BE49-F238E27FC236}">
                        <a16:creationId xmlns:a16="http://schemas.microsoft.com/office/drawing/2014/main" id="{EC584E3B-0D26-93A2-C2E9-DF805C2A000F}"/>
                      </a:ext>
                    </a:extLst>
                  </p:cNvPr>
                  <p:cNvCxnSpPr/>
                  <p:nvPr/>
                </p:nvCxnSpPr>
                <p:spPr>
                  <a:xfrm>
                    <a:off x="475488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1" name="Connecteur droit 140">
                    <a:extLst>
                      <a:ext uri="{FF2B5EF4-FFF2-40B4-BE49-F238E27FC236}">
                        <a16:creationId xmlns:a16="http://schemas.microsoft.com/office/drawing/2014/main" id="{619E4A3A-238C-A0AA-BF2E-7783CE8B3A69}"/>
                      </a:ext>
                    </a:extLst>
                  </p:cNvPr>
                  <p:cNvCxnSpPr/>
                  <p:nvPr/>
                </p:nvCxnSpPr>
                <p:spPr>
                  <a:xfrm>
                    <a:off x="484632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2" name="Connecteur droit 141">
                    <a:extLst>
                      <a:ext uri="{FF2B5EF4-FFF2-40B4-BE49-F238E27FC236}">
                        <a16:creationId xmlns:a16="http://schemas.microsoft.com/office/drawing/2014/main" id="{449608F6-016E-8F9B-D3EB-B74DD16A619B}"/>
                      </a:ext>
                    </a:extLst>
                  </p:cNvPr>
                  <p:cNvCxnSpPr/>
                  <p:nvPr/>
                </p:nvCxnSpPr>
                <p:spPr>
                  <a:xfrm>
                    <a:off x="419481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3" name="Connecteur droit 142">
                    <a:extLst>
                      <a:ext uri="{FF2B5EF4-FFF2-40B4-BE49-F238E27FC236}">
                        <a16:creationId xmlns:a16="http://schemas.microsoft.com/office/drawing/2014/main" id="{41D1EF18-43A3-37B5-E5D1-7192CA3EB5ED}"/>
                      </a:ext>
                    </a:extLst>
                  </p:cNvPr>
                  <p:cNvCxnSpPr/>
                  <p:nvPr/>
                </p:nvCxnSpPr>
                <p:spPr>
                  <a:xfrm>
                    <a:off x="4267200" y="35381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" name="Connecteur droit 143">
                    <a:extLst>
                      <a:ext uri="{FF2B5EF4-FFF2-40B4-BE49-F238E27FC236}">
                        <a16:creationId xmlns:a16="http://schemas.microsoft.com/office/drawing/2014/main" id="{4B4135F4-48A0-CBD5-0570-C348FABFD564}"/>
                      </a:ext>
                    </a:extLst>
                  </p:cNvPr>
                  <p:cNvCxnSpPr/>
                  <p:nvPr/>
                </p:nvCxnSpPr>
                <p:spPr>
                  <a:xfrm>
                    <a:off x="434721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5" name="Connecteur droit 144">
                    <a:extLst>
                      <a:ext uri="{FF2B5EF4-FFF2-40B4-BE49-F238E27FC236}">
                        <a16:creationId xmlns:a16="http://schemas.microsoft.com/office/drawing/2014/main" id="{09A2DB29-F064-D816-0D74-D48410B3536F}"/>
                      </a:ext>
                    </a:extLst>
                  </p:cNvPr>
                  <p:cNvCxnSpPr/>
                  <p:nvPr/>
                </p:nvCxnSpPr>
                <p:spPr>
                  <a:xfrm>
                    <a:off x="443865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6" name="Connecteur droit 145">
                    <a:extLst>
                      <a:ext uri="{FF2B5EF4-FFF2-40B4-BE49-F238E27FC236}">
                        <a16:creationId xmlns:a16="http://schemas.microsoft.com/office/drawing/2014/main" id="{551C3002-3750-8FC0-B5CA-7BB794EE8623}"/>
                      </a:ext>
                    </a:extLst>
                  </p:cNvPr>
                  <p:cNvCxnSpPr/>
                  <p:nvPr/>
                </p:nvCxnSpPr>
                <p:spPr>
                  <a:xfrm>
                    <a:off x="4511040" y="353056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7" name="Connecteur droit 146">
                    <a:extLst>
                      <a:ext uri="{FF2B5EF4-FFF2-40B4-BE49-F238E27FC236}">
                        <a16:creationId xmlns:a16="http://schemas.microsoft.com/office/drawing/2014/main" id="{2DE0D8A8-3133-65BF-BAFA-9E9A3EBE91CA}"/>
                      </a:ext>
                    </a:extLst>
                  </p:cNvPr>
                  <p:cNvCxnSpPr/>
                  <p:nvPr/>
                </p:nvCxnSpPr>
                <p:spPr>
                  <a:xfrm>
                    <a:off x="547116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8" name="Connecteur droit 147">
                    <a:extLst>
                      <a:ext uri="{FF2B5EF4-FFF2-40B4-BE49-F238E27FC236}">
                        <a16:creationId xmlns:a16="http://schemas.microsoft.com/office/drawing/2014/main" id="{A8421BCD-89F0-3029-D5A3-871282869F00}"/>
                      </a:ext>
                    </a:extLst>
                  </p:cNvPr>
                  <p:cNvCxnSpPr/>
                  <p:nvPr/>
                </p:nvCxnSpPr>
                <p:spPr>
                  <a:xfrm>
                    <a:off x="555498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9" name="Connecteur droit 148">
                    <a:extLst>
                      <a:ext uri="{FF2B5EF4-FFF2-40B4-BE49-F238E27FC236}">
                        <a16:creationId xmlns:a16="http://schemas.microsoft.com/office/drawing/2014/main" id="{0B88E5B2-0257-0A85-29FB-35161952FF0D}"/>
                      </a:ext>
                    </a:extLst>
                  </p:cNvPr>
                  <p:cNvCxnSpPr/>
                  <p:nvPr/>
                </p:nvCxnSpPr>
                <p:spPr>
                  <a:xfrm>
                    <a:off x="5384619" y="3317627"/>
                    <a:ext cx="0" cy="395462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" name="Connecteur droit 149">
                    <a:extLst>
                      <a:ext uri="{FF2B5EF4-FFF2-40B4-BE49-F238E27FC236}">
                        <a16:creationId xmlns:a16="http://schemas.microsoft.com/office/drawing/2014/main" id="{6F1A8615-84E9-EAD1-DE3C-415341BAE6DB}"/>
                      </a:ext>
                    </a:extLst>
                  </p:cNvPr>
                  <p:cNvCxnSpPr/>
                  <p:nvPr/>
                </p:nvCxnSpPr>
                <p:spPr>
                  <a:xfrm>
                    <a:off x="5726430" y="35000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1" name="Connecteur droit 150">
                    <a:extLst>
                      <a:ext uri="{FF2B5EF4-FFF2-40B4-BE49-F238E27FC236}">
                        <a16:creationId xmlns:a16="http://schemas.microsoft.com/office/drawing/2014/main" id="{B298C7B3-BBC9-59E9-6116-D9D6B5FDAADC}"/>
                      </a:ext>
                    </a:extLst>
                  </p:cNvPr>
                  <p:cNvCxnSpPr/>
                  <p:nvPr/>
                </p:nvCxnSpPr>
                <p:spPr>
                  <a:xfrm>
                    <a:off x="50749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2" name="Connecteur droit 151">
                    <a:extLst>
                      <a:ext uri="{FF2B5EF4-FFF2-40B4-BE49-F238E27FC236}">
                        <a16:creationId xmlns:a16="http://schemas.microsoft.com/office/drawing/2014/main" id="{2B4D6BB7-530C-AEE8-0E25-2716BD958C91}"/>
                      </a:ext>
                    </a:extLst>
                  </p:cNvPr>
                  <p:cNvCxnSpPr/>
                  <p:nvPr/>
                </p:nvCxnSpPr>
                <p:spPr>
                  <a:xfrm>
                    <a:off x="514731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3" name="Connecteur droit 152">
                    <a:extLst>
                      <a:ext uri="{FF2B5EF4-FFF2-40B4-BE49-F238E27FC236}">
                        <a16:creationId xmlns:a16="http://schemas.microsoft.com/office/drawing/2014/main" id="{1CCB85A5-3676-1E80-FBFB-CB7AFB9ABE72}"/>
                      </a:ext>
                    </a:extLst>
                  </p:cNvPr>
                  <p:cNvCxnSpPr/>
                  <p:nvPr/>
                </p:nvCxnSpPr>
                <p:spPr>
                  <a:xfrm>
                    <a:off x="522732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4" name="Connecteur droit 153">
                    <a:extLst>
                      <a:ext uri="{FF2B5EF4-FFF2-40B4-BE49-F238E27FC236}">
                        <a16:creationId xmlns:a16="http://schemas.microsoft.com/office/drawing/2014/main" id="{0EA11C95-9374-087D-F09D-647953A5222D}"/>
                      </a:ext>
                    </a:extLst>
                  </p:cNvPr>
                  <p:cNvCxnSpPr/>
                  <p:nvPr/>
                </p:nvCxnSpPr>
                <p:spPr>
                  <a:xfrm>
                    <a:off x="531876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5" name="Connecteur droit 154">
                    <a:extLst>
                      <a:ext uri="{FF2B5EF4-FFF2-40B4-BE49-F238E27FC236}">
                        <a16:creationId xmlns:a16="http://schemas.microsoft.com/office/drawing/2014/main" id="{A5A541EC-D8AE-B48D-E6E1-1133A74DD1AE}"/>
                      </a:ext>
                    </a:extLst>
                  </p:cNvPr>
                  <p:cNvCxnSpPr/>
                  <p:nvPr/>
                </p:nvCxnSpPr>
                <p:spPr>
                  <a:xfrm>
                    <a:off x="5641520" y="3507699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6" name="Connecteur droit 155">
                    <a:extLst>
                      <a:ext uri="{FF2B5EF4-FFF2-40B4-BE49-F238E27FC236}">
                        <a16:creationId xmlns:a16="http://schemas.microsoft.com/office/drawing/2014/main" id="{23C7D8BE-2D88-911A-1DB4-7105BA4F6589}"/>
                      </a:ext>
                    </a:extLst>
                  </p:cNvPr>
                  <p:cNvCxnSpPr/>
                  <p:nvPr/>
                </p:nvCxnSpPr>
                <p:spPr>
                  <a:xfrm>
                    <a:off x="6309360" y="350008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7" name="Connecteur droit 156">
                    <a:extLst>
                      <a:ext uri="{FF2B5EF4-FFF2-40B4-BE49-F238E27FC236}">
                        <a16:creationId xmlns:a16="http://schemas.microsoft.com/office/drawing/2014/main" id="{55AC5B0A-1C5B-9F32-2189-B2420330F5E7}"/>
                      </a:ext>
                    </a:extLst>
                  </p:cNvPr>
                  <p:cNvCxnSpPr/>
                  <p:nvPr/>
                </p:nvCxnSpPr>
                <p:spPr>
                  <a:xfrm>
                    <a:off x="639318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8" name="Connecteur droit 157">
                    <a:extLst>
                      <a:ext uri="{FF2B5EF4-FFF2-40B4-BE49-F238E27FC236}">
                        <a16:creationId xmlns:a16="http://schemas.microsoft.com/office/drawing/2014/main" id="{A7479629-8701-4F6F-714A-D670314E5EFA}"/>
                      </a:ext>
                    </a:extLst>
                  </p:cNvPr>
                  <p:cNvCxnSpPr/>
                  <p:nvPr/>
                </p:nvCxnSpPr>
                <p:spPr>
                  <a:xfrm>
                    <a:off x="6473190" y="34924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9" name="Connecteur droit 158">
                    <a:extLst>
                      <a:ext uri="{FF2B5EF4-FFF2-40B4-BE49-F238E27FC236}">
                        <a16:creationId xmlns:a16="http://schemas.microsoft.com/office/drawing/2014/main" id="{22A0923B-5BD3-A350-C655-1A830CE48A9E}"/>
                      </a:ext>
                    </a:extLst>
                  </p:cNvPr>
                  <p:cNvCxnSpPr/>
                  <p:nvPr/>
                </p:nvCxnSpPr>
                <p:spPr>
                  <a:xfrm>
                    <a:off x="6564630" y="34924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0" name="Connecteur droit 159">
                    <a:extLst>
                      <a:ext uri="{FF2B5EF4-FFF2-40B4-BE49-F238E27FC236}">
                        <a16:creationId xmlns:a16="http://schemas.microsoft.com/office/drawing/2014/main" id="{D6C8A985-D69E-BD61-C4F5-9E3A5667AB86}"/>
                      </a:ext>
                    </a:extLst>
                  </p:cNvPr>
                  <p:cNvCxnSpPr/>
                  <p:nvPr/>
                </p:nvCxnSpPr>
                <p:spPr>
                  <a:xfrm>
                    <a:off x="591312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1" name="Connecteur droit 160">
                    <a:extLst>
                      <a:ext uri="{FF2B5EF4-FFF2-40B4-BE49-F238E27FC236}">
                        <a16:creationId xmlns:a16="http://schemas.microsoft.com/office/drawing/2014/main" id="{29EC08DE-5C2A-6AC8-CB20-E3D344F28E85}"/>
                      </a:ext>
                    </a:extLst>
                  </p:cNvPr>
                  <p:cNvCxnSpPr/>
                  <p:nvPr/>
                </p:nvCxnSpPr>
                <p:spPr>
                  <a:xfrm>
                    <a:off x="598551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2" name="Connecteur droit 161">
                    <a:extLst>
                      <a:ext uri="{FF2B5EF4-FFF2-40B4-BE49-F238E27FC236}">
                        <a16:creationId xmlns:a16="http://schemas.microsoft.com/office/drawing/2014/main" id="{97BE31E5-3B6D-5FD5-ED93-CCEB6EBDDC41}"/>
                      </a:ext>
                    </a:extLst>
                  </p:cNvPr>
                  <p:cNvCxnSpPr/>
                  <p:nvPr/>
                </p:nvCxnSpPr>
                <p:spPr>
                  <a:xfrm>
                    <a:off x="6065520" y="34962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3" name="Connecteur droit 162">
                    <a:extLst>
                      <a:ext uri="{FF2B5EF4-FFF2-40B4-BE49-F238E27FC236}">
                        <a16:creationId xmlns:a16="http://schemas.microsoft.com/office/drawing/2014/main" id="{29CAD5C2-4F3A-7800-B477-F3671951D07D}"/>
                      </a:ext>
                    </a:extLst>
                  </p:cNvPr>
                  <p:cNvCxnSpPr/>
                  <p:nvPr/>
                </p:nvCxnSpPr>
                <p:spPr>
                  <a:xfrm>
                    <a:off x="6156960" y="34962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4" name="Connecteur droit 163">
                    <a:extLst>
                      <a:ext uri="{FF2B5EF4-FFF2-40B4-BE49-F238E27FC236}">
                        <a16:creationId xmlns:a16="http://schemas.microsoft.com/office/drawing/2014/main" id="{AB69EE6A-A742-D215-4A57-69AC3726ECD4}"/>
                      </a:ext>
                    </a:extLst>
                  </p:cNvPr>
                  <p:cNvCxnSpPr/>
                  <p:nvPr/>
                </p:nvCxnSpPr>
                <p:spPr>
                  <a:xfrm>
                    <a:off x="6229350" y="350008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5" name="Connecteur droit 164">
                    <a:extLst>
                      <a:ext uri="{FF2B5EF4-FFF2-40B4-BE49-F238E27FC236}">
                        <a16:creationId xmlns:a16="http://schemas.microsoft.com/office/drawing/2014/main" id="{8388380F-108C-DB01-6A7D-E3680314F440}"/>
                      </a:ext>
                    </a:extLst>
                  </p:cNvPr>
                  <p:cNvCxnSpPr/>
                  <p:nvPr/>
                </p:nvCxnSpPr>
                <p:spPr>
                  <a:xfrm>
                    <a:off x="713232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6" name="Connecteur droit 165">
                    <a:extLst>
                      <a:ext uri="{FF2B5EF4-FFF2-40B4-BE49-F238E27FC236}">
                        <a16:creationId xmlns:a16="http://schemas.microsoft.com/office/drawing/2014/main" id="{53DABB1D-14CC-265C-74D2-795AA37D1004}"/>
                      </a:ext>
                    </a:extLst>
                  </p:cNvPr>
                  <p:cNvCxnSpPr/>
                  <p:nvPr/>
                </p:nvCxnSpPr>
                <p:spPr>
                  <a:xfrm>
                    <a:off x="721614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7" name="Connecteur droit 166">
                    <a:extLst>
                      <a:ext uri="{FF2B5EF4-FFF2-40B4-BE49-F238E27FC236}">
                        <a16:creationId xmlns:a16="http://schemas.microsoft.com/office/drawing/2014/main" id="{D4EE6971-7BB6-B62A-CE31-295E0ACC49A2}"/>
                      </a:ext>
                    </a:extLst>
                  </p:cNvPr>
                  <p:cNvCxnSpPr/>
                  <p:nvPr/>
                </p:nvCxnSpPr>
                <p:spPr>
                  <a:xfrm>
                    <a:off x="729615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8" name="Connecteur droit 167">
                    <a:extLst>
                      <a:ext uri="{FF2B5EF4-FFF2-40B4-BE49-F238E27FC236}">
                        <a16:creationId xmlns:a16="http://schemas.microsoft.com/office/drawing/2014/main" id="{F626BD46-9B82-4473-B58F-7A0CF2F77D3E}"/>
                      </a:ext>
                    </a:extLst>
                  </p:cNvPr>
                  <p:cNvCxnSpPr/>
                  <p:nvPr/>
                </p:nvCxnSpPr>
                <p:spPr>
                  <a:xfrm>
                    <a:off x="7387590" y="350389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9" name="Connecteur droit 168">
                    <a:extLst>
                      <a:ext uri="{FF2B5EF4-FFF2-40B4-BE49-F238E27FC236}">
                        <a16:creationId xmlns:a16="http://schemas.microsoft.com/office/drawing/2014/main" id="{B1E716E3-1C5C-4C7D-287B-449A6A91E271}"/>
                      </a:ext>
                    </a:extLst>
                  </p:cNvPr>
                  <p:cNvCxnSpPr/>
                  <p:nvPr/>
                </p:nvCxnSpPr>
                <p:spPr>
                  <a:xfrm>
                    <a:off x="673608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0" name="Connecteur droit 169">
                    <a:extLst>
                      <a:ext uri="{FF2B5EF4-FFF2-40B4-BE49-F238E27FC236}">
                        <a16:creationId xmlns:a16="http://schemas.microsoft.com/office/drawing/2014/main" id="{98C738A9-C464-0FCA-BABB-C0E4F543849D}"/>
                      </a:ext>
                    </a:extLst>
                  </p:cNvPr>
                  <p:cNvCxnSpPr/>
                  <p:nvPr/>
                </p:nvCxnSpPr>
                <p:spPr>
                  <a:xfrm>
                    <a:off x="680847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1" name="Connecteur droit 170">
                    <a:extLst>
                      <a:ext uri="{FF2B5EF4-FFF2-40B4-BE49-F238E27FC236}">
                        <a16:creationId xmlns:a16="http://schemas.microsoft.com/office/drawing/2014/main" id="{33A52EA0-5B07-24CF-8F6E-82C047E7D6E5}"/>
                      </a:ext>
                    </a:extLst>
                  </p:cNvPr>
                  <p:cNvCxnSpPr/>
                  <p:nvPr/>
                </p:nvCxnSpPr>
                <p:spPr>
                  <a:xfrm>
                    <a:off x="688848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2" name="Connecteur droit 171">
                    <a:extLst>
                      <a:ext uri="{FF2B5EF4-FFF2-40B4-BE49-F238E27FC236}">
                        <a16:creationId xmlns:a16="http://schemas.microsoft.com/office/drawing/2014/main" id="{AF2D54E0-F473-52BF-1B58-1BB864C3E48E}"/>
                      </a:ext>
                    </a:extLst>
                  </p:cNvPr>
                  <p:cNvCxnSpPr/>
                  <p:nvPr/>
                </p:nvCxnSpPr>
                <p:spPr>
                  <a:xfrm>
                    <a:off x="697992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3" name="Connecteur droit 172">
                    <a:extLst>
                      <a:ext uri="{FF2B5EF4-FFF2-40B4-BE49-F238E27FC236}">
                        <a16:creationId xmlns:a16="http://schemas.microsoft.com/office/drawing/2014/main" id="{FCDBE11F-273F-AB8F-D578-B0FE00C97A7C}"/>
                      </a:ext>
                    </a:extLst>
                  </p:cNvPr>
                  <p:cNvCxnSpPr/>
                  <p:nvPr/>
                </p:nvCxnSpPr>
                <p:spPr>
                  <a:xfrm>
                    <a:off x="7052310" y="351151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4" name="Connecteur droit 173">
                    <a:extLst>
                      <a:ext uri="{FF2B5EF4-FFF2-40B4-BE49-F238E27FC236}">
                        <a16:creationId xmlns:a16="http://schemas.microsoft.com/office/drawing/2014/main" id="{616EC257-FD0B-700B-FD07-B600DBE9DD4D}"/>
                      </a:ext>
                    </a:extLst>
                  </p:cNvPr>
                  <p:cNvCxnSpPr/>
                  <p:nvPr/>
                </p:nvCxnSpPr>
                <p:spPr>
                  <a:xfrm>
                    <a:off x="7993380" y="351532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5" name="Connecteur droit 174">
                    <a:extLst>
                      <a:ext uri="{FF2B5EF4-FFF2-40B4-BE49-F238E27FC236}">
                        <a16:creationId xmlns:a16="http://schemas.microsoft.com/office/drawing/2014/main" id="{187B6D20-4FBA-5D79-C7DB-89011569832E}"/>
                      </a:ext>
                    </a:extLst>
                  </p:cNvPr>
                  <p:cNvCxnSpPr/>
                  <p:nvPr/>
                </p:nvCxnSpPr>
                <p:spPr>
                  <a:xfrm>
                    <a:off x="807720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6" name="Connecteur droit 175">
                    <a:extLst>
                      <a:ext uri="{FF2B5EF4-FFF2-40B4-BE49-F238E27FC236}">
                        <a16:creationId xmlns:a16="http://schemas.microsoft.com/office/drawing/2014/main" id="{28ED4B73-9542-4927-478D-8CC9CA19173F}"/>
                      </a:ext>
                    </a:extLst>
                  </p:cNvPr>
                  <p:cNvCxnSpPr/>
                  <p:nvPr/>
                </p:nvCxnSpPr>
                <p:spPr>
                  <a:xfrm>
                    <a:off x="815721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7" name="Connecteur droit 176">
                    <a:extLst>
                      <a:ext uri="{FF2B5EF4-FFF2-40B4-BE49-F238E27FC236}">
                        <a16:creationId xmlns:a16="http://schemas.microsoft.com/office/drawing/2014/main" id="{768B395A-8511-823C-C2AC-5AF2939CB54B}"/>
                      </a:ext>
                    </a:extLst>
                  </p:cNvPr>
                  <p:cNvCxnSpPr/>
                  <p:nvPr/>
                </p:nvCxnSpPr>
                <p:spPr>
                  <a:xfrm>
                    <a:off x="8248650" y="350770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8" name="Connecteur droit 177">
                    <a:extLst>
                      <a:ext uri="{FF2B5EF4-FFF2-40B4-BE49-F238E27FC236}">
                        <a16:creationId xmlns:a16="http://schemas.microsoft.com/office/drawing/2014/main" id="{E40ADD89-92A7-A29A-EDCD-619F9C8DCC6D}"/>
                      </a:ext>
                    </a:extLst>
                  </p:cNvPr>
                  <p:cNvCxnSpPr/>
                  <p:nvPr/>
                </p:nvCxnSpPr>
                <p:spPr>
                  <a:xfrm>
                    <a:off x="759714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9" name="Connecteur droit 178">
                    <a:extLst>
                      <a:ext uri="{FF2B5EF4-FFF2-40B4-BE49-F238E27FC236}">
                        <a16:creationId xmlns:a16="http://schemas.microsoft.com/office/drawing/2014/main" id="{521887AB-7305-4B71-AE95-D808C3162A2A}"/>
                      </a:ext>
                    </a:extLst>
                  </p:cNvPr>
                  <p:cNvCxnSpPr/>
                  <p:nvPr/>
                </p:nvCxnSpPr>
                <p:spPr>
                  <a:xfrm>
                    <a:off x="766953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0" name="Connecteur droit 179">
                    <a:extLst>
                      <a:ext uri="{FF2B5EF4-FFF2-40B4-BE49-F238E27FC236}">
                        <a16:creationId xmlns:a16="http://schemas.microsoft.com/office/drawing/2014/main" id="{5CFA40E4-9333-E136-4F6A-C0E662E1731B}"/>
                      </a:ext>
                    </a:extLst>
                  </p:cNvPr>
                  <p:cNvCxnSpPr/>
                  <p:nvPr/>
                </p:nvCxnSpPr>
                <p:spPr>
                  <a:xfrm>
                    <a:off x="774954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1" name="Connecteur droit 180">
                    <a:extLst>
                      <a:ext uri="{FF2B5EF4-FFF2-40B4-BE49-F238E27FC236}">
                        <a16:creationId xmlns:a16="http://schemas.microsoft.com/office/drawing/2014/main" id="{ED86D044-FA82-29F4-B698-F7A65F241C27}"/>
                      </a:ext>
                    </a:extLst>
                  </p:cNvPr>
                  <p:cNvCxnSpPr/>
                  <p:nvPr/>
                </p:nvCxnSpPr>
                <p:spPr>
                  <a:xfrm>
                    <a:off x="7840980" y="351151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2" name="Connecteur droit 181">
                    <a:extLst>
                      <a:ext uri="{FF2B5EF4-FFF2-40B4-BE49-F238E27FC236}">
                        <a16:creationId xmlns:a16="http://schemas.microsoft.com/office/drawing/2014/main" id="{E3C3D902-4C59-06D5-FAAC-C0E7E7A28911}"/>
                      </a:ext>
                    </a:extLst>
                  </p:cNvPr>
                  <p:cNvCxnSpPr/>
                  <p:nvPr/>
                </p:nvCxnSpPr>
                <p:spPr>
                  <a:xfrm>
                    <a:off x="8805996" y="3371523"/>
                    <a:ext cx="0" cy="359511"/>
                  </a:xfrm>
                  <a:prstGeom prst="line">
                    <a:avLst/>
                  </a:prstGeom>
                  <a:ln w="28575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3" name="Connecteur droit 182">
                    <a:extLst>
                      <a:ext uri="{FF2B5EF4-FFF2-40B4-BE49-F238E27FC236}">
                        <a16:creationId xmlns:a16="http://schemas.microsoft.com/office/drawing/2014/main" id="{6DF2EA6B-5209-CF4A-3295-5BBDAF6D1612}"/>
                      </a:ext>
                    </a:extLst>
                  </p:cNvPr>
                  <p:cNvCxnSpPr/>
                  <p:nvPr/>
                </p:nvCxnSpPr>
                <p:spPr>
                  <a:xfrm>
                    <a:off x="8816340" y="352675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4" name="Connecteur droit 183">
                    <a:extLst>
                      <a:ext uri="{FF2B5EF4-FFF2-40B4-BE49-F238E27FC236}">
                        <a16:creationId xmlns:a16="http://schemas.microsoft.com/office/drawing/2014/main" id="{0DBEE3EE-4B65-BFB6-2A22-5D6CFE612FF1}"/>
                      </a:ext>
                    </a:extLst>
                  </p:cNvPr>
                  <p:cNvCxnSpPr/>
                  <p:nvPr/>
                </p:nvCxnSpPr>
                <p:spPr>
                  <a:xfrm>
                    <a:off x="890016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5" name="Connecteur droit 184">
                    <a:extLst>
                      <a:ext uri="{FF2B5EF4-FFF2-40B4-BE49-F238E27FC236}">
                        <a16:creationId xmlns:a16="http://schemas.microsoft.com/office/drawing/2014/main" id="{57DAD50F-A751-E71A-7107-581D38366C44}"/>
                      </a:ext>
                    </a:extLst>
                  </p:cNvPr>
                  <p:cNvCxnSpPr/>
                  <p:nvPr/>
                </p:nvCxnSpPr>
                <p:spPr>
                  <a:xfrm>
                    <a:off x="898017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6" name="Connecteur droit 185">
                    <a:extLst>
                      <a:ext uri="{FF2B5EF4-FFF2-40B4-BE49-F238E27FC236}">
                        <a16:creationId xmlns:a16="http://schemas.microsoft.com/office/drawing/2014/main" id="{81E80342-46DA-D980-084C-E08047E84289}"/>
                      </a:ext>
                    </a:extLst>
                  </p:cNvPr>
                  <p:cNvCxnSpPr/>
                  <p:nvPr/>
                </p:nvCxnSpPr>
                <p:spPr>
                  <a:xfrm>
                    <a:off x="9071610" y="351913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7" name="Connecteur droit 186">
                    <a:extLst>
                      <a:ext uri="{FF2B5EF4-FFF2-40B4-BE49-F238E27FC236}">
                        <a16:creationId xmlns:a16="http://schemas.microsoft.com/office/drawing/2014/main" id="{D9F15DE4-71DC-451A-F48B-57EC81A36526}"/>
                      </a:ext>
                    </a:extLst>
                  </p:cNvPr>
                  <p:cNvCxnSpPr/>
                  <p:nvPr/>
                </p:nvCxnSpPr>
                <p:spPr>
                  <a:xfrm>
                    <a:off x="8420100" y="353056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8" name="Connecteur droit 187">
                    <a:extLst>
                      <a:ext uri="{FF2B5EF4-FFF2-40B4-BE49-F238E27FC236}">
                        <a16:creationId xmlns:a16="http://schemas.microsoft.com/office/drawing/2014/main" id="{0C322E9D-809E-39B0-4548-85767AB61071}"/>
                      </a:ext>
                    </a:extLst>
                  </p:cNvPr>
                  <p:cNvCxnSpPr/>
                  <p:nvPr/>
                </p:nvCxnSpPr>
                <p:spPr>
                  <a:xfrm>
                    <a:off x="8492490" y="353437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9" name="Connecteur droit 188">
                    <a:extLst>
                      <a:ext uri="{FF2B5EF4-FFF2-40B4-BE49-F238E27FC236}">
                        <a16:creationId xmlns:a16="http://schemas.microsoft.com/office/drawing/2014/main" id="{50FA15A8-2AF3-22D2-88B0-DF0F5D237980}"/>
                      </a:ext>
                    </a:extLst>
                  </p:cNvPr>
                  <p:cNvCxnSpPr/>
                  <p:nvPr/>
                </p:nvCxnSpPr>
                <p:spPr>
                  <a:xfrm>
                    <a:off x="857250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0" name="Connecteur droit 189">
                    <a:extLst>
                      <a:ext uri="{FF2B5EF4-FFF2-40B4-BE49-F238E27FC236}">
                        <a16:creationId xmlns:a16="http://schemas.microsoft.com/office/drawing/2014/main" id="{EA17CC27-6A82-380F-14DA-495563B74227}"/>
                      </a:ext>
                    </a:extLst>
                  </p:cNvPr>
                  <p:cNvCxnSpPr/>
                  <p:nvPr/>
                </p:nvCxnSpPr>
                <p:spPr>
                  <a:xfrm>
                    <a:off x="8663940" y="3522941"/>
                    <a:ext cx="0" cy="16771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1" name="Connecteur droit 190">
                    <a:extLst>
                      <a:ext uri="{FF2B5EF4-FFF2-40B4-BE49-F238E27FC236}">
                        <a16:creationId xmlns:a16="http://schemas.microsoft.com/office/drawing/2014/main" id="{DA722974-63A9-9D92-5C5B-44E28396C375}"/>
                      </a:ext>
                    </a:extLst>
                  </p:cNvPr>
                  <p:cNvCxnSpPr/>
                  <p:nvPr/>
                </p:nvCxnSpPr>
                <p:spPr>
                  <a:xfrm>
                    <a:off x="8736330" y="3526751"/>
                    <a:ext cx="0" cy="167714"/>
                  </a:xfrm>
                  <a:prstGeom prst="line">
                    <a:avLst/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662E97B5-421B-C0F1-F13F-1A37E5419290}"/>
                    </a:ext>
                  </a:extLst>
                </p:cNvPr>
                <p:cNvSpPr/>
                <p:nvPr/>
              </p:nvSpPr>
              <p:spPr>
                <a:xfrm>
                  <a:off x="2403566" y="3657600"/>
                  <a:ext cx="659125" cy="428029"/>
                </a:xfrm>
                <a:prstGeom prst="round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accent1"/>
                      </a:solidFill>
                    </a:rPr>
                    <a:t>120</a:t>
                  </a:r>
                  <a:endParaRPr lang="fr-MA" sz="2200" b="1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6377E958-4C7E-7A85-EAA1-6EA6B1D62FF4}"/>
                    </a:ext>
                  </a:extLst>
                </p:cNvPr>
                <p:cNvSpPr/>
                <p:nvPr/>
              </p:nvSpPr>
              <p:spPr>
                <a:xfrm>
                  <a:off x="5152209" y="3661410"/>
                  <a:ext cx="659125" cy="428029"/>
                </a:xfrm>
                <a:prstGeom prst="round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accent1"/>
                      </a:solidFill>
                    </a:rPr>
                    <a:t>450</a:t>
                  </a:r>
                  <a:endParaRPr lang="fr-MA" sz="1600" b="1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EDA1623F-2300-0A79-1D97-E36F5FCC4C9C}"/>
                    </a:ext>
                  </a:extLst>
                </p:cNvPr>
                <p:cNvSpPr/>
                <p:nvPr/>
              </p:nvSpPr>
              <p:spPr>
                <a:xfrm>
                  <a:off x="8562156" y="3708760"/>
                  <a:ext cx="659125" cy="428029"/>
                </a:xfrm>
                <a:prstGeom prst="roundRect">
                  <a:avLst/>
                </a:prstGeom>
                <a:noFill/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rgbClr val="C00000"/>
                      </a:solidFill>
                    </a:rPr>
                    <a:t>860</a:t>
                  </a:r>
                  <a:endParaRPr lang="fr-MA" sz="1600" b="1" dirty="0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BEFC8A90-A554-27F9-4EBB-793CC254AB27}"/>
                  </a:ext>
                </a:extLst>
              </p:cNvPr>
              <p:cNvSpPr txBox="1"/>
              <p:nvPr/>
            </p:nvSpPr>
            <p:spPr>
              <a:xfrm>
                <a:off x="4229095" y="280035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2800" b="1" dirty="0">
                    <a:solidFill>
                      <a:schemeClr val="accent1"/>
                    </a:solidFill>
                  </a:rPr>
                  <a:t>860</a:t>
                </a:r>
                <a:endParaRPr lang="fr-MA" sz="28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659298E-A606-F7CB-F187-5E5C4AF786D5}"/>
                  </a:ext>
                </a:extLst>
              </p:cNvPr>
              <p:cNvSpPr txBox="1"/>
              <p:nvPr/>
            </p:nvSpPr>
            <p:spPr>
              <a:xfrm>
                <a:off x="5353045" y="279273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120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46CE144-B7E7-1E39-957F-0FA33CDD3F9B}"/>
                  </a:ext>
                </a:extLst>
              </p:cNvPr>
              <p:cNvSpPr txBox="1"/>
              <p:nvPr/>
            </p:nvSpPr>
            <p:spPr>
              <a:xfrm>
                <a:off x="6534145" y="2796540"/>
                <a:ext cx="83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chemeClr val="accent1"/>
                    </a:solidFill>
                  </a:rPr>
                  <a:t>450</a:t>
                </a: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3AF18E8-02F6-2DBF-2CA8-20C8F131E37C}"/>
                  </a:ext>
                </a:extLst>
              </p:cNvPr>
              <p:cNvSpPr txBox="1"/>
              <p:nvPr/>
            </p:nvSpPr>
            <p:spPr>
              <a:xfrm>
                <a:off x="5052060" y="2796540"/>
                <a:ext cx="3429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>
                    <a:solidFill>
                      <a:schemeClr val="accent1"/>
                    </a:solidFill>
                  </a:rPr>
                  <a:t>-</a:t>
                </a:r>
                <a:endParaRPr lang="fr-MA" sz="16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163DD51-792C-1FA1-8180-93EFDB4010B6}"/>
                  </a:ext>
                </a:extLst>
              </p:cNvPr>
              <p:cNvSpPr txBox="1"/>
              <p:nvPr/>
            </p:nvSpPr>
            <p:spPr>
              <a:xfrm>
                <a:off x="6210300" y="2788920"/>
                <a:ext cx="3429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>
                    <a:solidFill>
                      <a:schemeClr val="accent1"/>
                    </a:solidFill>
                  </a:rPr>
                  <a:t>-</a:t>
                </a:r>
                <a:endParaRPr lang="fr-MA" sz="1600" dirty="0">
                  <a:solidFill>
                    <a:schemeClr val="accent1"/>
                  </a:solidFill>
                </a:endParaRPr>
              </a:p>
            </p:txBody>
          </p:sp>
        </p:grpSp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C6ABA8C7-1B25-C66A-DD08-4BDA77845FB9}"/>
                </a:ext>
              </a:extLst>
            </p:cNvPr>
            <p:cNvCxnSpPr/>
            <p:nvPr/>
          </p:nvCxnSpPr>
          <p:spPr>
            <a:xfrm>
              <a:off x="6676756" y="3600769"/>
              <a:ext cx="0" cy="167714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6" name="Connecteur droit 205">
            <a:extLst>
              <a:ext uri="{FF2B5EF4-FFF2-40B4-BE49-F238E27FC236}">
                <a16:creationId xmlns:a16="http://schemas.microsoft.com/office/drawing/2014/main" id="{EF3698CF-3B8D-8868-BCDE-2DE04EFE7370}"/>
              </a:ext>
            </a:extLst>
          </p:cNvPr>
          <p:cNvCxnSpPr/>
          <p:nvPr/>
        </p:nvCxnSpPr>
        <p:spPr>
          <a:xfrm flipH="1">
            <a:off x="4256314" y="2337163"/>
            <a:ext cx="315686" cy="52322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7" name="ZoneTexte 206">
            <a:extLst>
              <a:ext uri="{FF2B5EF4-FFF2-40B4-BE49-F238E27FC236}">
                <a16:creationId xmlns:a16="http://schemas.microsoft.com/office/drawing/2014/main" id="{C8624EBC-7A2C-563D-F27F-965DB845BDD5}"/>
              </a:ext>
            </a:extLst>
          </p:cNvPr>
          <p:cNvSpPr txBox="1"/>
          <p:nvPr/>
        </p:nvSpPr>
        <p:spPr>
          <a:xfrm>
            <a:off x="2831807" y="5241490"/>
            <a:ext cx="2894073" cy="57888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chemeClr val="accent1"/>
                </a:solidFill>
              </a:rPr>
              <a:t>800</a:t>
            </a:r>
            <a:r>
              <a:rPr lang="fr-MA" sz="2800" dirty="0">
                <a:solidFill>
                  <a:schemeClr val="accent1"/>
                </a:solidFill>
              </a:rPr>
              <a:t> &lt; </a:t>
            </a:r>
            <a:r>
              <a:rPr lang="fr-MA" sz="2800" b="1" dirty="0">
                <a:solidFill>
                  <a:srgbClr val="C00000"/>
                </a:solidFill>
              </a:rPr>
              <a:t>860</a:t>
            </a:r>
            <a:r>
              <a:rPr lang="fr-MA" sz="2800" dirty="0">
                <a:solidFill>
                  <a:schemeClr val="accent1"/>
                </a:solidFill>
              </a:rPr>
              <a:t> &lt;  </a:t>
            </a:r>
            <a:r>
              <a:rPr lang="ar-MA" sz="2800" dirty="0">
                <a:solidFill>
                  <a:schemeClr val="accent1"/>
                </a:solidFill>
              </a:rPr>
              <a:t>900</a:t>
            </a:r>
            <a:endParaRPr lang="fr-MA" sz="2800" dirty="0">
              <a:solidFill>
                <a:schemeClr val="accent1"/>
              </a:solidFill>
            </a:endParaRPr>
          </a:p>
        </p:txBody>
      </p:sp>
      <p:cxnSp>
        <p:nvCxnSpPr>
          <p:cNvPr id="208" name="Connecteur droit 207">
            <a:extLst>
              <a:ext uri="{FF2B5EF4-FFF2-40B4-BE49-F238E27FC236}">
                <a16:creationId xmlns:a16="http://schemas.microsoft.com/office/drawing/2014/main" id="{D57AA08B-D9D7-C281-58A4-797F4695C89E}"/>
              </a:ext>
            </a:extLst>
          </p:cNvPr>
          <p:cNvCxnSpPr/>
          <p:nvPr/>
        </p:nvCxnSpPr>
        <p:spPr>
          <a:xfrm flipH="1">
            <a:off x="5421086" y="2358934"/>
            <a:ext cx="315686" cy="52322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576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4665968-7277-3335-2D04-48C9979EA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1972" y="1885319"/>
            <a:ext cx="3378591" cy="4422593"/>
          </a:xfrm>
          <a:prstGeom prst="rect">
            <a:avLst/>
          </a:prstGeom>
        </p:spPr>
      </p:pic>
      <p:pic>
        <p:nvPicPr>
          <p:cNvPr id="5" name="Image 4" descr="Une image contenant texte, capture d’écran, logiciel, Police&#10;&#10;Le contenu généré par l’IA peut être incorrect.">
            <a:extLst>
              <a:ext uri="{FF2B5EF4-FFF2-40B4-BE49-F238E27FC236}">
                <a16:creationId xmlns:a16="http://schemas.microsoft.com/office/drawing/2014/main" id="{8F0BCD13-AD99-A1D3-2347-3CE59AEAC2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039" y="1885319"/>
            <a:ext cx="3378591" cy="4422593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35.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303437" y="2438399"/>
            <a:ext cx="3174234" cy="1153887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4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4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9" name="Image 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63AA5E2-CA1B-628C-C7B2-FEC3454531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5244" y="2538009"/>
            <a:ext cx="5162426" cy="229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977" y="3418301"/>
            <a:ext cx="1679789" cy="150827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4" name="Image 3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B773320-E9F7-0346-462B-A4521E4FF12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95" t="2380" b="1683"/>
          <a:stretch>
            <a:fillRect/>
          </a:stretch>
        </p:blipFill>
        <p:spPr>
          <a:xfrm>
            <a:off x="719671" y="2404533"/>
            <a:ext cx="5336783" cy="295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E9E5B35-FF33-A033-BCA4-7D6F4F71B278}"/>
              </a:ext>
            </a:extLst>
          </p:cNvPr>
          <p:cNvGrpSpPr/>
          <p:nvPr/>
        </p:nvGrpSpPr>
        <p:grpSpPr>
          <a:xfrm>
            <a:off x="918694" y="2158197"/>
            <a:ext cx="6871190" cy="3054563"/>
            <a:chOff x="918694" y="2158197"/>
            <a:chExt cx="6871190" cy="3054563"/>
          </a:xfrm>
        </p:grpSpPr>
        <p:pic>
          <p:nvPicPr>
            <p:cNvPr id="6" name="Image 5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9073AE70-0042-1E6B-9FA9-FBCB8397FA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8694" y="2158197"/>
              <a:ext cx="6871190" cy="3054563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C4C916F-31E5-641C-EBAC-5A677AA3FCCE}"/>
                </a:ext>
              </a:extLst>
            </p:cNvPr>
            <p:cNvSpPr txBox="1"/>
            <p:nvPr/>
          </p:nvSpPr>
          <p:spPr>
            <a:xfrm>
              <a:off x="3657601" y="4386944"/>
              <a:ext cx="6749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400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82440B1A-B9BF-9884-2C60-83005E3287D4}"/>
                </a:ext>
              </a:extLst>
            </p:cNvPr>
            <p:cNvSpPr txBox="1"/>
            <p:nvPr/>
          </p:nvSpPr>
          <p:spPr>
            <a:xfrm>
              <a:off x="4855029" y="4386946"/>
              <a:ext cx="6749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500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EBC82F5A-003F-E7D1-4146-7C06913409AF}"/>
                </a:ext>
              </a:extLst>
            </p:cNvPr>
            <p:cNvSpPr txBox="1"/>
            <p:nvPr/>
          </p:nvSpPr>
          <p:spPr>
            <a:xfrm>
              <a:off x="5769429" y="4386944"/>
              <a:ext cx="6749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600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DC77858D-12A3-E5C6-2C62-253DFD4B5D48}"/>
                </a:ext>
              </a:extLst>
            </p:cNvPr>
            <p:cNvSpPr txBox="1"/>
            <p:nvPr/>
          </p:nvSpPr>
          <p:spPr>
            <a:xfrm>
              <a:off x="6966857" y="4386946"/>
              <a:ext cx="6749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700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B56A5122-39B6-2DEF-684B-E45CCAD30765}"/>
                </a:ext>
              </a:extLst>
            </p:cNvPr>
            <p:cNvSpPr txBox="1"/>
            <p:nvPr/>
          </p:nvSpPr>
          <p:spPr>
            <a:xfrm>
              <a:off x="3603173" y="3156858"/>
              <a:ext cx="6749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420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1674C529-CAD1-522A-2854-242B559BF554}"/>
                </a:ext>
              </a:extLst>
            </p:cNvPr>
            <p:cNvSpPr txBox="1"/>
            <p:nvPr/>
          </p:nvSpPr>
          <p:spPr>
            <a:xfrm>
              <a:off x="4876803" y="3156860"/>
              <a:ext cx="6749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640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logiciel, Police&#10;&#10;Le contenu généré par l’IA peut être incorrect.">
            <a:extLst>
              <a:ext uri="{FF2B5EF4-FFF2-40B4-BE49-F238E27FC236}">
                <a16:creationId xmlns:a16="http://schemas.microsoft.com/office/drawing/2014/main" id="{79F0ADBA-79B5-5996-9900-AC3E45B3E4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2969" y="1634237"/>
            <a:ext cx="3716450" cy="4864852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35 أنجزوا النشاط رقم 5 لديكم 4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2231579" y="3809998"/>
            <a:ext cx="3233057" cy="120831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362CB84A-1D67-16B2-7397-098423E737F7}"/>
              </a:ext>
            </a:extLst>
          </p:cNvPr>
          <p:cNvGrpSpPr/>
          <p:nvPr/>
        </p:nvGrpSpPr>
        <p:grpSpPr>
          <a:xfrm>
            <a:off x="1266058" y="2671648"/>
            <a:ext cx="6524796" cy="2777447"/>
            <a:chOff x="1266058" y="2671648"/>
            <a:chExt cx="6524796" cy="2777447"/>
          </a:xfrm>
        </p:grpSpPr>
        <p:pic>
          <p:nvPicPr>
            <p:cNvPr id="7" name="Image 6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109B87B6-2943-B83F-4720-9A3DEC8462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66058" y="2671648"/>
              <a:ext cx="6524796" cy="2777447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F9BAC400-1C54-E82C-2B8E-FDED7A39AC1E}"/>
                </a:ext>
              </a:extLst>
            </p:cNvPr>
            <p:cNvSpPr txBox="1"/>
            <p:nvPr/>
          </p:nvSpPr>
          <p:spPr>
            <a:xfrm>
              <a:off x="3657601" y="4615544"/>
              <a:ext cx="6749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500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CB9C34CE-5DAF-F2A0-B4CD-523E8D7E8723}"/>
                </a:ext>
              </a:extLst>
            </p:cNvPr>
            <p:cNvSpPr txBox="1"/>
            <p:nvPr/>
          </p:nvSpPr>
          <p:spPr>
            <a:xfrm>
              <a:off x="4855029" y="4615546"/>
              <a:ext cx="6749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600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C9FAD7E8-4201-0880-C265-0F59D489F9AD}"/>
                </a:ext>
              </a:extLst>
            </p:cNvPr>
            <p:cNvSpPr txBox="1"/>
            <p:nvPr/>
          </p:nvSpPr>
          <p:spPr>
            <a:xfrm>
              <a:off x="5769429" y="4615544"/>
              <a:ext cx="6749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800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0A8FBA2E-3134-11C2-7A36-D3FDA76AB3AE}"/>
                </a:ext>
              </a:extLst>
            </p:cNvPr>
            <p:cNvSpPr txBox="1"/>
            <p:nvPr/>
          </p:nvSpPr>
          <p:spPr>
            <a:xfrm>
              <a:off x="6966857" y="4615546"/>
              <a:ext cx="6749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900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EF514AD-A86A-9A9E-5AB0-F18AB22E118D}"/>
                </a:ext>
              </a:extLst>
            </p:cNvPr>
            <p:cNvSpPr txBox="1"/>
            <p:nvPr/>
          </p:nvSpPr>
          <p:spPr>
            <a:xfrm>
              <a:off x="3265715" y="3450774"/>
              <a:ext cx="6749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360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DB2A17B3-D749-F3AE-8D33-3F5A633E7A57}"/>
                </a:ext>
              </a:extLst>
            </p:cNvPr>
            <p:cNvSpPr txBox="1"/>
            <p:nvPr/>
          </p:nvSpPr>
          <p:spPr>
            <a:xfrm>
              <a:off x="4506687" y="3461662"/>
              <a:ext cx="6749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570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7D91BDCD-C5AC-FE70-FE01-33644355FA89}"/>
                </a:ext>
              </a:extLst>
            </p:cNvPr>
            <p:cNvSpPr txBox="1"/>
            <p:nvPr/>
          </p:nvSpPr>
          <p:spPr>
            <a:xfrm>
              <a:off x="5976259" y="3461661"/>
              <a:ext cx="6749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820</a:t>
              </a:r>
            </a:p>
          </p:txBody>
        </p: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B11A559A-6A87-ABA7-383D-77BDEC6D2104}"/>
              </a:ext>
            </a:extLst>
          </p:cNvPr>
          <p:cNvSpPr txBox="1"/>
          <p:nvPr/>
        </p:nvSpPr>
        <p:spPr>
          <a:xfrm>
            <a:off x="1567544" y="4604660"/>
            <a:ext cx="6749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300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894E237-C5E6-A65C-A3B0-1341AC3D3531}"/>
              </a:ext>
            </a:extLst>
          </p:cNvPr>
          <p:cNvSpPr txBox="1"/>
          <p:nvPr/>
        </p:nvSpPr>
        <p:spPr>
          <a:xfrm>
            <a:off x="2764972" y="4604662"/>
            <a:ext cx="6749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400</a:t>
            </a: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0810D-3181-2BE5-140C-81E1E4849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33BC3AD-8BC8-B585-8AE7-20C68231AE87}"/>
              </a:ext>
            </a:extLst>
          </p:cNvPr>
          <p:cNvSpPr txBox="1"/>
          <p:nvPr/>
        </p:nvSpPr>
        <p:spPr>
          <a:xfrm>
            <a:off x="1882775" y="812581"/>
            <a:ext cx="5603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النشاط 6. سأشرح لكم المثال الأول.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النشاط. لديكم 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9249D1-E7D5-4329-BE3D-6AC7E9FC72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034A6587-FBC2-EAFF-6834-F42F97135028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7FAB3BC9-84BF-8C42-84E5-A69BAE04F4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CFFD8C05-123A-8B93-5A86-4668EA7AC4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F4474299-8013-E2B8-B3B3-F82EFE7DF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847" y="2516952"/>
            <a:ext cx="7322762" cy="284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90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8775E-0924-94BB-0D92-EBAA36052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87B11FE7-C3AB-8B51-912F-C0AD2CFB3B57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دقيقة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25A088-D855-B5AA-5BA1-8E12E86028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D27FECBE-2736-D14C-F259-16EA3A375043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4FA10BAB-E205-56F8-B7C4-42D0E4F54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A0EDAEBC-58BE-C520-656B-E5957C4F11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4C6C49F-E86C-D420-CE29-289B58712F39}"/>
              </a:ext>
            </a:extLst>
          </p:cNvPr>
          <p:cNvGrpSpPr/>
          <p:nvPr/>
        </p:nvGrpSpPr>
        <p:grpSpPr>
          <a:xfrm>
            <a:off x="958264" y="2382179"/>
            <a:ext cx="7118612" cy="3073359"/>
            <a:chOff x="958264" y="2521877"/>
            <a:chExt cx="7118612" cy="2793963"/>
          </a:xfrm>
        </p:grpSpPr>
        <p:pic>
          <p:nvPicPr>
            <p:cNvPr id="11" name="Image 10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86D1A6B7-425A-3F6E-38CC-45331E3ED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8264" y="2521877"/>
              <a:ext cx="7118612" cy="279396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636AF73-A4AC-2B72-93A4-0C037D9A9C09}"/>
                </a:ext>
              </a:extLst>
            </p:cNvPr>
            <p:cNvSpPr txBox="1"/>
            <p:nvPr/>
          </p:nvSpPr>
          <p:spPr>
            <a:xfrm>
              <a:off x="2481940" y="3865419"/>
              <a:ext cx="838202" cy="419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>
                  <a:solidFill>
                    <a:srgbClr val="C00000"/>
                  </a:solidFill>
                </a:rPr>
                <a:t>132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0A379A3A-9269-06C0-7EE8-928EFEC67DCA}"/>
                </a:ext>
              </a:extLst>
            </p:cNvPr>
            <p:cNvSpPr txBox="1"/>
            <p:nvPr/>
          </p:nvSpPr>
          <p:spPr>
            <a:xfrm>
              <a:off x="2492825" y="4530437"/>
              <a:ext cx="609604" cy="419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>
                  <a:solidFill>
                    <a:srgbClr val="C00000"/>
                  </a:solidFill>
                </a:rPr>
                <a:t>94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6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34 و 35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F555813-6373-ABF1-0B86-3B8DF803EF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6402" y="1928861"/>
            <a:ext cx="3378591" cy="4422593"/>
          </a:xfrm>
          <a:prstGeom prst="rect">
            <a:avLst/>
          </a:prstGeom>
        </p:spPr>
      </p:pic>
      <p:pic>
        <p:nvPicPr>
          <p:cNvPr id="4" name="Image 3" descr="Une image contenant texte, capture d’écran, logiciel, Police&#10;&#10;Le contenu généré par l’IA peut être incorrect.">
            <a:extLst>
              <a:ext uri="{FF2B5EF4-FFF2-40B4-BE49-F238E27FC236}">
                <a16:creationId xmlns:a16="http://schemas.microsoft.com/office/drawing/2014/main" id="{012B743B-575E-D049-9A2D-3CDE56C67D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5468" y="1928861"/>
            <a:ext cx="3378591" cy="4422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18496</TotalTime>
  <Words>1294</Words>
  <Application>Microsoft Office PowerPoint</Application>
  <PresentationFormat>Affichage à l'écran (4:3)</PresentationFormat>
  <Paragraphs>572</Paragraphs>
  <Slides>70</Slides>
  <Notes>15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70</vt:i4>
      </vt:variant>
    </vt:vector>
  </HeadingPairs>
  <TitlesOfParts>
    <vt:vector size="80" baseType="lpstr">
      <vt:lpstr>Aptos Display</vt:lpstr>
      <vt:lpstr>Dosis</vt:lpstr>
      <vt:lpstr>Effra CC Arbc</vt:lpstr>
      <vt:lpstr>Aptos</vt:lpstr>
      <vt:lpstr>Arial</vt:lpstr>
      <vt:lpstr>Calibri</vt:lpstr>
      <vt:lpstr>DengXian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218</cp:revision>
  <cp:lastPrinted>2025-08-13T10:11:39Z</cp:lastPrinted>
  <dcterms:created xsi:type="dcterms:W3CDTF">2025-08-01T12:31:49Z</dcterms:created>
  <dcterms:modified xsi:type="dcterms:W3CDTF">2026-02-22T09:51:16Z</dcterms:modified>
</cp:coreProperties>
</file>