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60"/>
  </p:notesMasterIdLst>
  <p:handoutMasterIdLst>
    <p:handoutMasterId r:id="rId61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3" r:id="rId15"/>
    <p:sldId id="2134806794" r:id="rId16"/>
    <p:sldId id="2134806795" r:id="rId17"/>
    <p:sldId id="2134806707" r:id="rId18"/>
    <p:sldId id="2134806796" r:id="rId19"/>
    <p:sldId id="2134806785" r:id="rId20"/>
    <p:sldId id="2134806784" r:id="rId21"/>
    <p:sldId id="2134806797" r:id="rId22"/>
    <p:sldId id="2134806659" r:id="rId23"/>
    <p:sldId id="2134806755" r:id="rId24"/>
    <p:sldId id="2134806756" r:id="rId25"/>
    <p:sldId id="2134806757" r:id="rId26"/>
    <p:sldId id="2134806800" r:id="rId27"/>
    <p:sldId id="2134806801" r:id="rId28"/>
    <p:sldId id="2134806802" r:id="rId29"/>
    <p:sldId id="2134806733" r:id="rId30"/>
    <p:sldId id="2134806734" r:id="rId31"/>
    <p:sldId id="2134806638" r:id="rId32"/>
    <p:sldId id="2134806675" r:id="rId33"/>
    <p:sldId id="2134806600" r:id="rId34"/>
    <p:sldId id="2134806700" r:id="rId35"/>
    <p:sldId id="2134806712" r:id="rId36"/>
    <p:sldId id="2134806665" r:id="rId37"/>
    <p:sldId id="2134806599" r:id="rId38"/>
    <p:sldId id="2134806735" r:id="rId39"/>
    <p:sldId id="2134806686" r:id="rId40"/>
    <p:sldId id="2134806758" r:id="rId41"/>
    <p:sldId id="2134806759" r:id="rId42"/>
    <p:sldId id="2134806760" r:id="rId43"/>
    <p:sldId id="2134806747" r:id="rId44"/>
    <p:sldId id="2134806748" r:id="rId45"/>
    <p:sldId id="2134806598" r:id="rId46"/>
    <p:sldId id="2134806652" r:id="rId47"/>
    <p:sldId id="2134806688" r:id="rId48"/>
    <p:sldId id="2134806750" r:id="rId49"/>
    <p:sldId id="2134806696" r:id="rId50"/>
    <p:sldId id="2134806749" r:id="rId51"/>
    <p:sldId id="2134806798" r:id="rId52"/>
    <p:sldId id="2134806799" r:id="rId53"/>
    <p:sldId id="2134806690" r:id="rId54"/>
    <p:sldId id="2134806751" r:id="rId55"/>
    <p:sldId id="789" r:id="rId56"/>
    <p:sldId id="2134806626" r:id="rId57"/>
    <p:sldId id="2134806639" r:id="rId58"/>
    <p:sldId id="980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3"/>
            <p14:sldId id="2134806794"/>
            <p14:sldId id="2134806795"/>
            <p14:sldId id="2134806707"/>
            <p14:sldId id="2134806796"/>
            <p14:sldId id="2134806785"/>
            <p14:sldId id="2134806784"/>
            <p14:sldId id="2134806797"/>
            <p14:sldId id="2134806659"/>
            <p14:sldId id="2134806755"/>
            <p14:sldId id="2134806756"/>
            <p14:sldId id="2134806757"/>
            <p14:sldId id="2134806800"/>
            <p14:sldId id="2134806801"/>
            <p14:sldId id="2134806802"/>
            <p14:sldId id="2134806733"/>
            <p14:sldId id="2134806734"/>
            <p14:sldId id="2134806638"/>
            <p14:sldId id="2134806675"/>
            <p14:sldId id="2134806600"/>
            <p14:sldId id="2134806700"/>
            <p14:sldId id="2134806712"/>
            <p14:sldId id="2134806665"/>
            <p14:sldId id="2134806599"/>
            <p14:sldId id="2134806735"/>
            <p14:sldId id="2134806686"/>
            <p14:sldId id="2134806758"/>
            <p14:sldId id="2134806759"/>
            <p14:sldId id="2134806760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E98301"/>
    <a:srgbClr val="3A8F98"/>
    <a:srgbClr val="00AB9B"/>
    <a:srgbClr val="2B7589"/>
    <a:srgbClr val="FFDA6D"/>
    <a:srgbClr val="FC8E00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2.fntdata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emf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png"/><Relationship Id="rId4" Type="http://schemas.openxmlformats.org/officeDocument/2006/relationships/image" Target="../media/image3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4.mp4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Relationship Id="rId9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48BC75-D46F-40DF-5661-4E5D1AC72F7A}"/>
              </a:ext>
            </a:extLst>
          </p:cNvPr>
          <p:cNvGrpSpPr/>
          <p:nvPr/>
        </p:nvGrpSpPr>
        <p:grpSpPr>
          <a:xfrm>
            <a:off x="4534445" y="38000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985D8A6-9212-EBEB-BE71-CAB4C1D37BE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53F601B-A18B-F206-A7C6-4917E006129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96BCDA2B-7064-531E-EC09-BA9F07CD9FD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جدول الضرب للعدد 8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F5469AE-7F50-D4CD-03D9-25C8F30372A7}"/>
              </a:ext>
            </a:extLst>
          </p:cNvPr>
          <p:cNvGrpSpPr/>
          <p:nvPr/>
        </p:nvGrpSpPr>
        <p:grpSpPr>
          <a:xfrm>
            <a:off x="575013" y="23689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AF11A8E-FF50-56E8-841C-2E818F41F59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7D46356A-ABEA-E5D0-195D-BCDDE74ECCB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الدرس2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73016783-BF40-E53D-E847-93718B5C889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DD26821-3DE6-B1A2-2409-FD9656ED04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FD1AD54-3740-253C-2817-E4BBD9B1A64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8B257147-FC6E-3B01-2CF4-AF4466A5E6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362F5EB3-9CF0-98FD-0CB2-1FF682D98C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A7EB1C4-0C8F-443D-EFB1-B8ED618880E6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جدول الضرب للعدد 6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7EFEB36-2AA1-B973-6403-B0697246A82B}"/>
              </a:ext>
            </a:extLst>
          </p:cNvPr>
          <p:cNvSpPr txBox="1"/>
          <p:nvPr/>
        </p:nvSpPr>
        <p:spPr>
          <a:xfrm>
            <a:off x="691087" y="288478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جدول الضرب للعدد 7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8" name="Image 7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1C36F926-4119-CB48-53AA-546F56D1A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964" y="2456838"/>
            <a:ext cx="2878393" cy="3903760"/>
          </a:xfrm>
          <a:prstGeom prst="rect">
            <a:avLst/>
          </a:prstGeom>
        </p:spPr>
      </p:pic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74DBD06-06D5-8043-84A3-1065E858C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571" y="2456838"/>
            <a:ext cx="2878393" cy="38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299426"/>
            <a:ext cx="5759988" cy="127499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2011963" y="3534559"/>
            <a:ext cx="481913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جداول الضرب للأعداد  6 و 7 و 8.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التحول باستخدام نموذج الأشرطة.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27،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5CE9D0D-8920-CC21-0633-B8BF702E8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80" y="1748656"/>
            <a:ext cx="3297896" cy="4792256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477A8C-51B5-CBCC-EF51-901B18EB4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153" y="1653870"/>
            <a:ext cx="3190273" cy="48960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1324950" y="4413378"/>
            <a:ext cx="3158137" cy="189085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CFDF60-BBFE-6630-01C4-C34B3D45C166}"/>
              </a:ext>
            </a:extLst>
          </p:cNvPr>
          <p:cNvSpPr/>
          <p:nvPr/>
        </p:nvSpPr>
        <p:spPr>
          <a:xfrm>
            <a:off x="1337389" y="2457062"/>
            <a:ext cx="3158137" cy="189085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FC72013-8ED4-5C61-D5B2-F6E403645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803" y="2156331"/>
            <a:ext cx="6657056" cy="413153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931437" y="3998168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934546" y="4271865"/>
            <a:ext cx="640703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CEE99-E77F-071F-DE33-0AC7A5DD3DFB}"/>
              </a:ext>
            </a:extLst>
          </p:cNvPr>
          <p:cNvSpPr/>
          <p:nvPr/>
        </p:nvSpPr>
        <p:spPr>
          <a:xfrm>
            <a:off x="2578359" y="4271868"/>
            <a:ext cx="1107234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32041" y="4917236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 – 24 = 32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5094518" y="5812973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7B144-5045-3C93-2DA8-089D52FF0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ACA673-04C2-DF5C-21D6-FAEEF1686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322" y="2118197"/>
            <a:ext cx="6663355" cy="4263791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BD786E-3421-678F-079B-DD9560B9E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EA51807-ACBE-8033-24D6-CAD490A91EA7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2B37D-2059-0655-630B-4D2231E41E48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E45D21C-88FD-8C8A-ED7C-EB8C40CDC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FDC9F8F-3B9D-4055-093D-137FCD4FBE5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A063F36-7E25-40D3-C2AD-09DB6325AF81}"/>
              </a:ext>
            </a:extLst>
          </p:cNvPr>
          <p:cNvSpPr/>
          <p:nvPr/>
        </p:nvSpPr>
        <p:spPr>
          <a:xfrm>
            <a:off x="1828799" y="4231435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97FC94-69ED-2B8C-88B5-D9E00645A935}"/>
              </a:ext>
            </a:extLst>
          </p:cNvPr>
          <p:cNvSpPr/>
          <p:nvPr/>
        </p:nvSpPr>
        <p:spPr>
          <a:xfrm>
            <a:off x="1831908" y="4505132"/>
            <a:ext cx="724680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E878D7-B478-1831-5A0D-A0C42D1926DF}"/>
              </a:ext>
            </a:extLst>
          </p:cNvPr>
          <p:cNvSpPr/>
          <p:nvPr/>
        </p:nvSpPr>
        <p:spPr>
          <a:xfrm>
            <a:off x="2556587" y="4505136"/>
            <a:ext cx="1026367" cy="2752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64DC57-EB00-A00E-5047-3E31F137DB9F}"/>
              </a:ext>
            </a:extLst>
          </p:cNvPr>
          <p:cNvSpPr txBox="1"/>
          <p:nvPr/>
        </p:nvSpPr>
        <p:spPr>
          <a:xfrm>
            <a:off x="4646642" y="4711964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39 – 18 = 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B61243-9F79-21E2-5912-BF302F946514}"/>
              </a:ext>
            </a:extLst>
          </p:cNvPr>
          <p:cNvSpPr txBox="1"/>
          <p:nvPr/>
        </p:nvSpPr>
        <p:spPr>
          <a:xfrm>
            <a:off x="5934272" y="5589039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73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FF7474-73FC-0650-46B8-3B371CC93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86" y="1577715"/>
            <a:ext cx="3729993" cy="5008852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F2830E-31A5-AB25-32F2-40A57316F2A1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E82503-3F4A-A02D-BAFC-47B9A30BDDA3}"/>
              </a:ext>
            </a:extLst>
          </p:cNvPr>
          <p:cNvSpPr/>
          <p:nvPr/>
        </p:nvSpPr>
        <p:spPr>
          <a:xfrm>
            <a:off x="2768080" y="4718186"/>
            <a:ext cx="3371461" cy="4229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CC991F-BB70-FE54-80B8-BB2CD108C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81642"/>
            <a:ext cx="7557025" cy="91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711C732-2992-45BC-1718-B32880C73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26" y="2962980"/>
            <a:ext cx="7557025" cy="918553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6EF43B-3B3D-56FC-EDCF-1AD38083074D}"/>
              </a:ext>
            </a:extLst>
          </p:cNvPr>
          <p:cNvSpPr txBox="1"/>
          <p:nvPr/>
        </p:nvSpPr>
        <p:spPr>
          <a:xfrm>
            <a:off x="1761924" y="3037114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ED1D8A-EDFF-2B20-137B-D9D42FF35A11}"/>
              </a:ext>
            </a:extLst>
          </p:cNvPr>
          <p:cNvSpPr txBox="1"/>
          <p:nvPr/>
        </p:nvSpPr>
        <p:spPr>
          <a:xfrm>
            <a:off x="1816355" y="339634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775F4C-E315-7EEA-B024-130B37E89151}"/>
              </a:ext>
            </a:extLst>
          </p:cNvPr>
          <p:cNvSpPr txBox="1"/>
          <p:nvPr/>
        </p:nvSpPr>
        <p:spPr>
          <a:xfrm>
            <a:off x="3460095" y="3038668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D995FA-CACE-CCF8-0CDF-4BDC30B19255}"/>
              </a:ext>
            </a:extLst>
          </p:cNvPr>
          <p:cNvSpPr txBox="1"/>
          <p:nvPr/>
        </p:nvSpPr>
        <p:spPr>
          <a:xfrm>
            <a:off x="3508305" y="339634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BCD068-7559-82E1-69F8-1AE7200C213A}"/>
              </a:ext>
            </a:extLst>
          </p:cNvPr>
          <p:cNvSpPr txBox="1"/>
          <p:nvPr/>
        </p:nvSpPr>
        <p:spPr>
          <a:xfrm>
            <a:off x="5212697" y="3037113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94475A-3FAE-FE0D-C11B-970007D43D18}"/>
              </a:ext>
            </a:extLst>
          </p:cNvPr>
          <p:cNvSpPr txBox="1"/>
          <p:nvPr/>
        </p:nvSpPr>
        <p:spPr>
          <a:xfrm>
            <a:off x="5141159" y="339634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227BE9-8D5E-EC99-D75E-2CCC53301AE2}"/>
              </a:ext>
            </a:extLst>
          </p:cNvPr>
          <p:cNvSpPr txBox="1"/>
          <p:nvPr/>
        </p:nvSpPr>
        <p:spPr>
          <a:xfrm>
            <a:off x="6820666" y="3047998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182D4D-B350-B935-A471-1ABFC5F3E99B}"/>
              </a:ext>
            </a:extLst>
          </p:cNvPr>
          <p:cNvSpPr txBox="1"/>
          <p:nvPr/>
        </p:nvSpPr>
        <p:spPr>
          <a:xfrm>
            <a:off x="6828448" y="340567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76E4-CABF-97F5-513D-4B69CDD0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27D2FC2-BE30-CE91-80F4-CEB1217E7B8E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408E9A-B29D-3DA0-81A5-C4D1CF78E1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AD35901-131E-0CDD-D74A-1990C48FB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665" y="2630876"/>
            <a:ext cx="6870023" cy="230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5E10-D5B8-FCA1-CF10-297FCAD3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2478088-DD6A-101C-5481-3C89B8AD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65" y="2630876"/>
            <a:ext cx="6870023" cy="23053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9BE8B-BD22-A31A-F098-067721C494F1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840E4-2F7E-C52C-85D4-10A0D7DCC9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8CFCF7-846B-2EFB-7C27-3C2C3BC25124}"/>
              </a:ext>
            </a:extLst>
          </p:cNvPr>
          <p:cNvSpPr txBox="1"/>
          <p:nvPr/>
        </p:nvSpPr>
        <p:spPr>
          <a:xfrm>
            <a:off x="5756990" y="4376059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8    8    3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64A2CD-0AD0-5372-9A64-A3EB71EC6B73}"/>
              </a:ext>
            </a:extLst>
          </p:cNvPr>
          <p:cNvSpPr txBox="1"/>
          <p:nvPr/>
        </p:nvSpPr>
        <p:spPr>
          <a:xfrm>
            <a:off x="1822577" y="4360500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5    8    1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71639DC-E084-997D-02F9-A548E338FD06}"/>
              </a:ext>
            </a:extLst>
          </p:cNvPr>
          <p:cNvSpPr txBox="1"/>
          <p:nvPr/>
        </p:nvSpPr>
        <p:spPr>
          <a:xfrm>
            <a:off x="6319933" y="2942260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81D978F-DD39-C54A-35C0-FE709C32AAB5}"/>
              </a:ext>
            </a:extLst>
          </p:cNvPr>
          <p:cNvSpPr/>
          <p:nvPr/>
        </p:nvSpPr>
        <p:spPr>
          <a:xfrm>
            <a:off x="6366587" y="3007576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FAB1A1-FC53-2859-B39B-E7E1B16F1D9A}"/>
              </a:ext>
            </a:extLst>
          </p:cNvPr>
          <p:cNvSpPr txBox="1"/>
          <p:nvPr/>
        </p:nvSpPr>
        <p:spPr>
          <a:xfrm>
            <a:off x="2357536" y="2917376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93F4BDE-7CA1-54BB-C6D8-0DA994527B86}"/>
              </a:ext>
            </a:extLst>
          </p:cNvPr>
          <p:cNvSpPr/>
          <p:nvPr/>
        </p:nvSpPr>
        <p:spPr>
          <a:xfrm>
            <a:off x="2404190" y="2982692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5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إنشاء جدول الضرب للعدد 6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EEA3-AD4D-6584-2A22-F3A2F324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BC16A-C15B-EF81-B6DC-7014D4962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9979E70-5F36-32A0-7120-54E8CE1ECF6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1FB0EB-41DA-9E1C-3363-C85DB46B0A76}"/>
              </a:ext>
            </a:extLst>
          </p:cNvPr>
          <p:cNvSpPr txBox="1"/>
          <p:nvPr/>
        </p:nvSpPr>
        <p:spPr>
          <a:xfrm>
            <a:off x="3035557" y="2918222"/>
            <a:ext cx="2848948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1 x 6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63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030EE-684C-A09F-9C61-F837AD073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9421D0-6BAC-6AA2-EE0A-B27480FDB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DFACF2-D230-FE0A-B64B-1CAD4E45548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2FE58-C8BF-9A07-31DE-5B907F6E0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807B-A858-5A15-4B5A-DE206190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3E8A6-6520-B6EC-9CD1-B9006C2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886DD-4844-6766-324C-CBB524A95F15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2D2408-CD82-BE69-40DB-D32C0B81EA44}"/>
              </a:ext>
            </a:extLst>
          </p:cNvPr>
          <p:cNvSpPr txBox="1"/>
          <p:nvPr/>
        </p:nvSpPr>
        <p:spPr>
          <a:xfrm>
            <a:off x="3016894" y="2918222"/>
            <a:ext cx="311331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1 x 6 =</a:t>
            </a:r>
            <a:r>
              <a:rPr lang="fr-MA" sz="5400" b="1" dirty="0">
                <a:solidFill>
                  <a:srgbClr val="C00000"/>
                </a:solidFill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883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1BA1-86B0-BE4E-E74D-74CFFF910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F0D6-7AB0-A8C5-3EE0-8174E84CC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8BAAAA5-59CD-6F23-E090-DBEA1BD00063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B4745F-98D8-4FF0-1B07-2D80552DE606}"/>
              </a:ext>
            </a:extLst>
          </p:cNvPr>
          <p:cNvSpPr txBox="1"/>
          <p:nvPr/>
        </p:nvSpPr>
        <p:spPr>
          <a:xfrm>
            <a:off x="3035557" y="2918222"/>
            <a:ext cx="2848948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6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750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547A3-FDB5-9D42-1A2B-2781D48D0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131405-F81F-9993-AC36-9D61CE2E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AE9A6A-98FF-A5FE-A12F-5F352951C06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40AB9-6863-8D4C-C637-AE6DDD6F1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34A5F-A095-0359-6438-087032F1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A64BE-066A-060D-5709-D8BB178C9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930EAF-1ADA-7C1B-1820-860C5F7CA33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E1738F-388B-BF07-5C81-7EE76E001D10}"/>
              </a:ext>
            </a:extLst>
          </p:cNvPr>
          <p:cNvSpPr txBox="1"/>
          <p:nvPr/>
        </p:nvSpPr>
        <p:spPr>
          <a:xfrm>
            <a:off x="3016894" y="2918222"/>
            <a:ext cx="311331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6 =</a:t>
            </a:r>
            <a:r>
              <a:rPr lang="fr-MA" sz="5400" b="1" dirty="0">
                <a:solidFill>
                  <a:srgbClr val="C00000"/>
                </a:solidFill>
              </a:rPr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2234194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803C7861-FF0E-91F5-131C-F0F6D543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896" y="1778987"/>
            <a:ext cx="3521605" cy="4608846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 . أنجزوا الجزء الأول من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3004453" y="2444622"/>
            <a:ext cx="923730" cy="2146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9" name="Image 28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5CA1EB6-A76F-DB41-FCED-D93831352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561" y="1915318"/>
            <a:ext cx="5126876" cy="435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إنشاء جدول الضرب للعدد 7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9BB0F6-2F37-4777-8F4E-18B6347F1770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E644B2-9113-580A-6755-57496DE1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5395F9D-52DE-D2AB-BE50-946E0C722D37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85E3E0-003B-17D6-7278-D000FE347846}"/>
              </a:ext>
            </a:extLst>
          </p:cNvPr>
          <p:cNvSpPr txBox="1"/>
          <p:nvPr/>
        </p:nvSpPr>
        <p:spPr>
          <a:xfrm>
            <a:off x="2998233" y="2918222"/>
            <a:ext cx="2848948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7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ED72-B521-263D-28BA-9ECB628A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22CC56-6258-DB75-1C16-D89B9331D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5450D0-51EA-A97A-7887-858A1B46B46A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5616AB-AF29-9064-56E7-9522F034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3B67-7583-610B-9037-AEF5E5C4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DCFFEA-FC0C-7DF6-9AF8-F27CE9D72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D88A4D-7EF6-EFEA-94C5-14A43F37A3A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1D41E9-CBF2-5268-1F85-CE1FBC4F8B24}"/>
              </a:ext>
            </a:extLst>
          </p:cNvPr>
          <p:cNvSpPr txBox="1"/>
          <p:nvPr/>
        </p:nvSpPr>
        <p:spPr>
          <a:xfrm>
            <a:off x="2858271" y="2918222"/>
            <a:ext cx="323461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7 =</a:t>
            </a:r>
            <a:r>
              <a:rPr lang="fr-MA" sz="5400" b="1" dirty="0">
                <a:solidFill>
                  <a:srgbClr val="C00000"/>
                </a:solidFill>
              </a:rPr>
              <a:t> 21</a:t>
            </a:r>
          </a:p>
        </p:txBody>
      </p:sp>
    </p:spTree>
    <p:extLst>
      <p:ext uri="{BB962C8B-B14F-4D97-AF65-F5344CB8AC3E}">
        <p14:creationId xmlns:p14="http://schemas.microsoft.com/office/powerpoint/2010/main" val="25034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الجزء الثاني من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FC44FEA-A526-7F8B-B9AB-894A513274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5283" y="1978489"/>
            <a:ext cx="5007223" cy="43565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33CC642-DB6D-3A31-4025-ADA790BA7E9C}"/>
              </a:ext>
            </a:extLst>
          </p:cNvPr>
          <p:cNvSpPr txBox="1"/>
          <p:nvPr/>
        </p:nvSpPr>
        <p:spPr>
          <a:xfrm>
            <a:off x="2248674" y="2369973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F530C6-6622-AF3F-015E-718F01B61B96}"/>
              </a:ext>
            </a:extLst>
          </p:cNvPr>
          <p:cNvSpPr txBox="1"/>
          <p:nvPr/>
        </p:nvSpPr>
        <p:spPr>
          <a:xfrm>
            <a:off x="2202019" y="278051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67C2E5-914C-157D-995E-1789299D9C72}"/>
              </a:ext>
            </a:extLst>
          </p:cNvPr>
          <p:cNvSpPr txBox="1"/>
          <p:nvPr/>
        </p:nvSpPr>
        <p:spPr>
          <a:xfrm>
            <a:off x="2233120" y="318484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DEA68E-08DF-352B-0FBF-5D8D562D8B9E}"/>
              </a:ext>
            </a:extLst>
          </p:cNvPr>
          <p:cNvSpPr txBox="1"/>
          <p:nvPr/>
        </p:nvSpPr>
        <p:spPr>
          <a:xfrm>
            <a:off x="2214457" y="354874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2CEA05-C99E-5963-8654-5F8BC39A40C3}"/>
              </a:ext>
            </a:extLst>
          </p:cNvPr>
          <p:cNvSpPr txBox="1"/>
          <p:nvPr/>
        </p:nvSpPr>
        <p:spPr>
          <a:xfrm>
            <a:off x="2186464" y="392196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CB74A7-28E3-0160-0AC3-6A0BF43FA24F}"/>
              </a:ext>
            </a:extLst>
          </p:cNvPr>
          <p:cNvSpPr txBox="1"/>
          <p:nvPr/>
        </p:nvSpPr>
        <p:spPr>
          <a:xfrm>
            <a:off x="2198903" y="4288963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CE60DCB-F852-A395-4D29-30DAE8981B1F}"/>
              </a:ext>
            </a:extLst>
          </p:cNvPr>
          <p:cNvSpPr txBox="1"/>
          <p:nvPr/>
        </p:nvSpPr>
        <p:spPr>
          <a:xfrm>
            <a:off x="2177138" y="466841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F43762-9B1B-B6CE-2FD2-61E8949277C3}"/>
              </a:ext>
            </a:extLst>
          </p:cNvPr>
          <p:cNvSpPr txBox="1"/>
          <p:nvPr/>
        </p:nvSpPr>
        <p:spPr>
          <a:xfrm>
            <a:off x="2205126" y="507895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3F195C-B0EA-0B3F-5760-74BA54CF4394}"/>
              </a:ext>
            </a:extLst>
          </p:cNvPr>
          <p:cNvSpPr txBox="1"/>
          <p:nvPr/>
        </p:nvSpPr>
        <p:spPr>
          <a:xfrm>
            <a:off x="2273551" y="545529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2F2D0D3-A6E4-76A7-D8DC-225D07182F4F}"/>
              </a:ext>
            </a:extLst>
          </p:cNvPr>
          <p:cNvSpPr txBox="1"/>
          <p:nvPr/>
        </p:nvSpPr>
        <p:spPr>
          <a:xfrm>
            <a:off x="2320205" y="581918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6F368F-3F87-44F3-9764-54E55830EB06}"/>
              </a:ext>
            </a:extLst>
          </p:cNvPr>
          <p:cNvSpPr/>
          <p:nvPr/>
        </p:nvSpPr>
        <p:spPr>
          <a:xfrm>
            <a:off x="3004457" y="2388635"/>
            <a:ext cx="1642188" cy="38185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D3F318B0-08D4-2E39-A30C-3F75BAE54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7757" y="1978489"/>
            <a:ext cx="5007223" cy="43565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D2FB7FC-8AE6-6F74-BF80-3BC45170D368}"/>
              </a:ext>
            </a:extLst>
          </p:cNvPr>
          <p:cNvSpPr txBox="1"/>
          <p:nvPr/>
        </p:nvSpPr>
        <p:spPr>
          <a:xfrm>
            <a:off x="2911148" y="2369973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D2D98E-6E3D-B0D6-2579-33DC29DBB70F}"/>
              </a:ext>
            </a:extLst>
          </p:cNvPr>
          <p:cNvSpPr txBox="1"/>
          <p:nvPr/>
        </p:nvSpPr>
        <p:spPr>
          <a:xfrm>
            <a:off x="2864493" y="278051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04838F-E423-1521-2749-8DBDA1E6CA19}"/>
              </a:ext>
            </a:extLst>
          </p:cNvPr>
          <p:cNvSpPr txBox="1"/>
          <p:nvPr/>
        </p:nvSpPr>
        <p:spPr>
          <a:xfrm>
            <a:off x="2895594" y="318484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E6F334-A316-5648-0CD0-0B132C123141}"/>
              </a:ext>
            </a:extLst>
          </p:cNvPr>
          <p:cNvSpPr txBox="1"/>
          <p:nvPr/>
        </p:nvSpPr>
        <p:spPr>
          <a:xfrm>
            <a:off x="2876931" y="354874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0574E24-0FCA-3573-182D-F9D444214CB2}"/>
              </a:ext>
            </a:extLst>
          </p:cNvPr>
          <p:cNvSpPr txBox="1"/>
          <p:nvPr/>
        </p:nvSpPr>
        <p:spPr>
          <a:xfrm>
            <a:off x="2848938" y="392196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414BDB-7DE9-4AA8-263B-6AA1096A1B51}"/>
              </a:ext>
            </a:extLst>
          </p:cNvPr>
          <p:cNvSpPr txBox="1"/>
          <p:nvPr/>
        </p:nvSpPr>
        <p:spPr>
          <a:xfrm>
            <a:off x="2861377" y="4288963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578C9D-2FAC-6D56-AFDF-21F41108E963}"/>
              </a:ext>
            </a:extLst>
          </p:cNvPr>
          <p:cNvSpPr txBox="1"/>
          <p:nvPr/>
        </p:nvSpPr>
        <p:spPr>
          <a:xfrm>
            <a:off x="2839612" y="466841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6DBBFC-8665-A144-3BFB-AA640305B5A7}"/>
              </a:ext>
            </a:extLst>
          </p:cNvPr>
          <p:cNvSpPr txBox="1"/>
          <p:nvPr/>
        </p:nvSpPr>
        <p:spPr>
          <a:xfrm>
            <a:off x="2867600" y="507895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0505DE-E0F6-EBB5-FACB-1D58CD5C05B3}"/>
              </a:ext>
            </a:extLst>
          </p:cNvPr>
          <p:cNvSpPr txBox="1"/>
          <p:nvPr/>
        </p:nvSpPr>
        <p:spPr>
          <a:xfrm>
            <a:off x="2936025" y="545529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88DA7CA-850A-1510-EA3C-8ADA766B3A53}"/>
              </a:ext>
            </a:extLst>
          </p:cNvPr>
          <p:cNvSpPr txBox="1"/>
          <p:nvPr/>
        </p:nvSpPr>
        <p:spPr>
          <a:xfrm>
            <a:off x="2982679" y="581918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B34F66-6AF5-1387-D9D0-3DF2462F4E65}"/>
              </a:ext>
            </a:extLst>
          </p:cNvPr>
          <p:cNvSpPr/>
          <p:nvPr/>
        </p:nvSpPr>
        <p:spPr>
          <a:xfrm>
            <a:off x="3732248" y="2388635"/>
            <a:ext cx="1642188" cy="38185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79C0569-87FD-9BA5-D513-BC1DB28BE658}"/>
              </a:ext>
            </a:extLst>
          </p:cNvPr>
          <p:cNvSpPr txBox="1"/>
          <p:nvPr/>
        </p:nvSpPr>
        <p:spPr>
          <a:xfrm>
            <a:off x="4528460" y="2382413"/>
            <a:ext cx="45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C53CF91-AC99-677A-8DC0-351E80594420}"/>
              </a:ext>
            </a:extLst>
          </p:cNvPr>
          <p:cNvSpPr txBox="1"/>
          <p:nvPr/>
        </p:nvSpPr>
        <p:spPr>
          <a:xfrm>
            <a:off x="4519129" y="279295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534C167-04FF-C684-A57B-42746194CB2C}"/>
              </a:ext>
            </a:extLst>
          </p:cNvPr>
          <p:cNvSpPr txBox="1"/>
          <p:nvPr/>
        </p:nvSpPr>
        <p:spPr>
          <a:xfrm>
            <a:off x="4512906" y="319728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EDE2AFD-3D5A-86D6-6883-125E9250314A}"/>
              </a:ext>
            </a:extLst>
          </p:cNvPr>
          <p:cNvSpPr txBox="1"/>
          <p:nvPr/>
        </p:nvSpPr>
        <p:spPr>
          <a:xfrm>
            <a:off x="4503574" y="356118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25F890B-6BEC-B17B-C8ED-112A178F53AD}"/>
              </a:ext>
            </a:extLst>
          </p:cNvPr>
          <p:cNvSpPr txBox="1"/>
          <p:nvPr/>
        </p:nvSpPr>
        <p:spPr>
          <a:xfrm>
            <a:off x="4522236" y="390640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46FC30A-7D16-5050-58CE-581D60921D94}"/>
              </a:ext>
            </a:extLst>
          </p:cNvPr>
          <p:cNvSpPr txBox="1"/>
          <p:nvPr/>
        </p:nvSpPr>
        <p:spPr>
          <a:xfrm>
            <a:off x="4590661" y="429207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CFABA37-8D62-FD6E-5BF2-D57C32F3F26F}"/>
              </a:ext>
            </a:extLst>
          </p:cNvPr>
          <p:cNvSpPr txBox="1"/>
          <p:nvPr/>
        </p:nvSpPr>
        <p:spPr>
          <a:xfrm>
            <a:off x="4503579" y="468085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FAFADA1-AD37-5B93-8796-E6C66EE37C0B}"/>
              </a:ext>
            </a:extLst>
          </p:cNvPr>
          <p:cNvSpPr txBox="1"/>
          <p:nvPr/>
        </p:nvSpPr>
        <p:spPr>
          <a:xfrm>
            <a:off x="4531567" y="509139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8C5F192-0490-19E2-8204-3A71B38AA521}"/>
              </a:ext>
            </a:extLst>
          </p:cNvPr>
          <p:cNvSpPr txBox="1"/>
          <p:nvPr/>
        </p:nvSpPr>
        <p:spPr>
          <a:xfrm>
            <a:off x="4553337" y="546773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2F7DA10-B691-96D9-321D-3B27D7F71C60}"/>
              </a:ext>
            </a:extLst>
          </p:cNvPr>
          <p:cNvSpPr txBox="1"/>
          <p:nvPr/>
        </p:nvSpPr>
        <p:spPr>
          <a:xfrm>
            <a:off x="4562667" y="583162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إنشاء جدول الضرب للعدد 8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098B27-DAFE-BECD-993F-CD52381B7E61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964B46-3F15-8F0F-290E-71ED3D23A870}"/>
              </a:ext>
            </a:extLst>
          </p:cNvPr>
          <p:cNvSpPr txBox="1"/>
          <p:nvPr/>
        </p:nvSpPr>
        <p:spPr>
          <a:xfrm>
            <a:off x="2904930" y="2946214"/>
            <a:ext cx="279607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5 x 8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7432-086F-74AB-7A2D-7B6FFEC7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12113B-1F99-E574-2F3B-E2662418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7944A7-C385-8A86-C3D2-9E40651683B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F3AB1-51B0-2CF7-C56A-1B8F4790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E8CF6F-F824-8BFA-EF03-FE93FACE3B22}"/>
              </a:ext>
            </a:extLst>
          </p:cNvPr>
          <p:cNvSpPr txBox="1"/>
          <p:nvPr/>
        </p:nvSpPr>
        <p:spPr>
          <a:xfrm>
            <a:off x="2774299" y="2946214"/>
            <a:ext cx="31506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5 x 8 =</a:t>
            </a:r>
            <a:r>
              <a:rPr lang="fr-MA" sz="5400" b="1" dirty="0">
                <a:solidFill>
                  <a:srgbClr val="C00000"/>
                </a:solidFill>
              </a:rPr>
              <a:t> 40</a:t>
            </a: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الجزء المتبقي من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FB42214-F05B-E99C-048B-E3D0245B52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8711" y="1978489"/>
            <a:ext cx="5007223" cy="43565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5D9FC15-696C-A2DD-1D1E-0B29F0D82FFC}"/>
              </a:ext>
            </a:extLst>
          </p:cNvPr>
          <p:cNvSpPr txBox="1"/>
          <p:nvPr/>
        </p:nvSpPr>
        <p:spPr>
          <a:xfrm>
            <a:off x="1922102" y="2369973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5C5C17A-0BA9-498D-1EE5-B60C06A29067}"/>
              </a:ext>
            </a:extLst>
          </p:cNvPr>
          <p:cNvSpPr txBox="1"/>
          <p:nvPr/>
        </p:nvSpPr>
        <p:spPr>
          <a:xfrm>
            <a:off x="1875447" y="278051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B3D059-7520-EED3-92BD-2E53FD73E51A}"/>
              </a:ext>
            </a:extLst>
          </p:cNvPr>
          <p:cNvSpPr txBox="1"/>
          <p:nvPr/>
        </p:nvSpPr>
        <p:spPr>
          <a:xfrm>
            <a:off x="1906548" y="318484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CCB963-1C48-3998-0D3A-A223A2AF873F}"/>
              </a:ext>
            </a:extLst>
          </p:cNvPr>
          <p:cNvSpPr txBox="1"/>
          <p:nvPr/>
        </p:nvSpPr>
        <p:spPr>
          <a:xfrm>
            <a:off x="1887885" y="354874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6DC56-FAD9-239B-D8EC-B042BDFD70F0}"/>
              </a:ext>
            </a:extLst>
          </p:cNvPr>
          <p:cNvSpPr txBox="1"/>
          <p:nvPr/>
        </p:nvSpPr>
        <p:spPr>
          <a:xfrm>
            <a:off x="1859892" y="392196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9184052-3CE5-F370-A64C-C9600DF839B4}"/>
              </a:ext>
            </a:extLst>
          </p:cNvPr>
          <p:cNvSpPr txBox="1"/>
          <p:nvPr/>
        </p:nvSpPr>
        <p:spPr>
          <a:xfrm>
            <a:off x="1872331" y="4288963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39CB23-B6C1-11A8-D58D-7FC7828EC0EE}"/>
              </a:ext>
            </a:extLst>
          </p:cNvPr>
          <p:cNvSpPr txBox="1"/>
          <p:nvPr/>
        </p:nvSpPr>
        <p:spPr>
          <a:xfrm>
            <a:off x="1850566" y="466841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E78111-320D-C4F8-FA91-1098B979E375}"/>
              </a:ext>
            </a:extLst>
          </p:cNvPr>
          <p:cNvSpPr txBox="1"/>
          <p:nvPr/>
        </p:nvSpPr>
        <p:spPr>
          <a:xfrm>
            <a:off x="1878554" y="507895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16B17F-9140-631A-247E-1219C9CAD128}"/>
              </a:ext>
            </a:extLst>
          </p:cNvPr>
          <p:cNvSpPr txBox="1"/>
          <p:nvPr/>
        </p:nvSpPr>
        <p:spPr>
          <a:xfrm>
            <a:off x="1946979" y="545529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9B208B-EBD0-93FB-AD47-5248F0580C45}"/>
              </a:ext>
            </a:extLst>
          </p:cNvPr>
          <p:cNvSpPr txBox="1"/>
          <p:nvPr/>
        </p:nvSpPr>
        <p:spPr>
          <a:xfrm>
            <a:off x="1993633" y="581918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C6701D-0F47-52BB-8813-398E9AEA9708}"/>
              </a:ext>
            </a:extLst>
          </p:cNvPr>
          <p:cNvSpPr/>
          <p:nvPr/>
        </p:nvSpPr>
        <p:spPr>
          <a:xfrm>
            <a:off x="4338732" y="2388635"/>
            <a:ext cx="1474246" cy="38185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4E2EF10-3819-E7F6-8F84-A0D1EBC0863F}"/>
              </a:ext>
            </a:extLst>
          </p:cNvPr>
          <p:cNvSpPr txBox="1"/>
          <p:nvPr/>
        </p:nvSpPr>
        <p:spPr>
          <a:xfrm>
            <a:off x="3539414" y="2382413"/>
            <a:ext cx="45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C93016B-9C69-DCDB-D389-2890B7DF0854}"/>
              </a:ext>
            </a:extLst>
          </p:cNvPr>
          <p:cNvSpPr txBox="1"/>
          <p:nvPr/>
        </p:nvSpPr>
        <p:spPr>
          <a:xfrm>
            <a:off x="3530083" y="279295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0B3B3EF-0F81-0798-D261-8CE656C991C4}"/>
              </a:ext>
            </a:extLst>
          </p:cNvPr>
          <p:cNvSpPr txBox="1"/>
          <p:nvPr/>
        </p:nvSpPr>
        <p:spPr>
          <a:xfrm>
            <a:off x="3523860" y="319728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21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322AC66-FB6A-6782-A188-A1700E02150A}"/>
              </a:ext>
            </a:extLst>
          </p:cNvPr>
          <p:cNvSpPr txBox="1"/>
          <p:nvPr/>
        </p:nvSpPr>
        <p:spPr>
          <a:xfrm>
            <a:off x="3514528" y="356118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63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B75A28-2823-D01A-93DF-06F4AAAFF7F8}"/>
              </a:ext>
            </a:extLst>
          </p:cNvPr>
          <p:cNvSpPr txBox="1"/>
          <p:nvPr/>
        </p:nvSpPr>
        <p:spPr>
          <a:xfrm>
            <a:off x="3533190" y="390640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19FA946-1FDE-71B0-2D5F-35F1A2401101}"/>
              </a:ext>
            </a:extLst>
          </p:cNvPr>
          <p:cNvSpPr txBox="1"/>
          <p:nvPr/>
        </p:nvSpPr>
        <p:spPr>
          <a:xfrm>
            <a:off x="3601615" y="429207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70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138E6EE-7B2B-B854-45D1-6D4DDBB9816D}"/>
              </a:ext>
            </a:extLst>
          </p:cNvPr>
          <p:cNvSpPr txBox="1"/>
          <p:nvPr/>
        </p:nvSpPr>
        <p:spPr>
          <a:xfrm>
            <a:off x="3514533" y="468085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1F0A709-5D25-2279-B532-CF674443A8F1}"/>
              </a:ext>
            </a:extLst>
          </p:cNvPr>
          <p:cNvSpPr txBox="1"/>
          <p:nvPr/>
        </p:nvSpPr>
        <p:spPr>
          <a:xfrm>
            <a:off x="3542521" y="509139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49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31E9C73-D6D0-F73F-0F58-8555AEF398A2}"/>
              </a:ext>
            </a:extLst>
          </p:cNvPr>
          <p:cNvSpPr txBox="1"/>
          <p:nvPr/>
        </p:nvSpPr>
        <p:spPr>
          <a:xfrm>
            <a:off x="3564291" y="546773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7409945-2261-5A34-5BA3-88831604C3FD}"/>
              </a:ext>
            </a:extLst>
          </p:cNvPr>
          <p:cNvSpPr txBox="1"/>
          <p:nvPr/>
        </p:nvSpPr>
        <p:spPr>
          <a:xfrm>
            <a:off x="3573621" y="583162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722662" y="81733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DCE062C5-4CEA-5325-9E99-AF6D64D0A7E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0437" y="1978489"/>
            <a:ext cx="5007223" cy="43565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67BD77-C895-0BFF-F7DB-C3F696CFEE44}"/>
              </a:ext>
            </a:extLst>
          </p:cNvPr>
          <p:cNvSpPr txBox="1"/>
          <p:nvPr/>
        </p:nvSpPr>
        <p:spPr>
          <a:xfrm>
            <a:off x="2873828" y="2369973"/>
            <a:ext cx="27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2058BCC-0749-E6FE-B944-786BFB327D93}"/>
              </a:ext>
            </a:extLst>
          </p:cNvPr>
          <p:cNvSpPr txBox="1"/>
          <p:nvPr/>
        </p:nvSpPr>
        <p:spPr>
          <a:xfrm>
            <a:off x="2827173" y="278051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BBB94E-B92E-89F5-5B73-2439A62ABACA}"/>
              </a:ext>
            </a:extLst>
          </p:cNvPr>
          <p:cNvSpPr txBox="1"/>
          <p:nvPr/>
        </p:nvSpPr>
        <p:spPr>
          <a:xfrm>
            <a:off x="2858274" y="318484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7A0CBE-F02A-3671-66CF-50F69D51952D}"/>
              </a:ext>
            </a:extLst>
          </p:cNvPr>
          <p:cNvSpPr txBox="1"/>
          <p:nvPr/>
        </p:nvSpPr>
        <p:spPr>
          <a:xfrm>
            <a:off x="2839611" y="354874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6C0F1D-4A50-B2E5-7854-A133D4173F2D}"/>
              </a:ext>
            </a:extLst>
          </p:cNvPr>
          <p:cNvSpPr txBox="1"/>
          <p:nvPr/>
        </p:nvSpPr>
        <p:spPr>
          <a:xfrm>
            <a:off x="2811618" y="392196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65BF1F-9A0A-FCB9-6948-E03BCBC4A3CC}"/>
              </a:ext>
            </a:extLst>
          </p:cNvPr>
          <p:cNvSpPr txBox="1"/>
          <p:nvPr/>
        </p:nvSpPr>
        <p:spPr>
          <a:xfrm>
            <a:off x="2824057" y="4288963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E6920C-AF89-017F-F02A-F47EE10BC61F}"/>
              </a:ext>
            </a:extLst>
          </p:cNvPr>
          <p:cNvSpPr txBox="1"/>
          <p:nvPr/>
        </p:nvSpPr>
        <p:spPr>
          <a:xfrm>
            <a:off x="2802292" y="466841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0BBC8D-FE7C-9EC8-5A0B-49D578F08E8C}"/>
              </a:ext>
            </a:extLst>
          </p:cNvPr>
          <p:cNvSpPr txBox="1"/>
          <p:nvPr/>
        </p:nvSpPr>
        <p:spPr>
          <a:xfrm>
            <a:off x="2830280" y="507895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E4D325A-E83F-85CC-ABF1-F81CF7BC3CBE}"/>
              </a:ext>
            </a:extLst>
          </p:cNvPr>
          <p:cNvSpPr txBox="1"/>
          <p:nvPr/>
        </p:nvSpPr>
        <p:spPr>
          <a:xfrm>
            <a:off x="2898705" y="545529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A45CBB9-0185-BDB7-057D-7EEA08391B8A}"/>
              </a:ext>
            </a:extLst>
          </p:cNvPr>
          <p:cNvSpPr txBox="1"/>
          <p:nvPr/>
        </p:nvSpPr>
        <p:spPr>
          <a:xfrm>
            <a:off x="2945359" y="581918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16C650-5A23-1922-B788-ADC6F73AC2A9}"/>
              </a:ext>
            </a:extLst>
          </p:cNvPr>
          <p:cNvSpPr/>
          <p:nvPr/>
        </p:nvSpPr>
        <p:spPr>
          <a:xfrm>
            <a:off x="5290458" y="2388635"/>
            <a:ext cx="1474246" cy="38185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6181C95-B6C3-3053-678C-2F918BA07B9E}"/>
              </a:ext>
            </a:extLst>
          </p:cNvPr>
          <p:cNvSpPr txBox="1"/>
          <p:nvPr/>
        </p:nvSpPr>
        <p:spPr>
          <a:xfrm>
            <a:off x="4491140" y="2382413"/>
            <a:ext cx="45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14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6B8775B-A764-DB4B-AE4D-A692C4A4F712}"/>
              </a:ext>
            </a:extLst>
          </p:cNvPr>
          <p:cNvSpPr txBox="1"/>
          <p:nvPr/>
        </p:nvSpPr>
        <p:spPr>
          <a:xfrm>
            <a:off x="4481809" y="279295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35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953D50E-562C-62CF-5A7E-E90C5BE597D9}"/>
              </a:ext>
            </a:extLst>
          </p:cNvPr>
          <p:cNvSpPr txBox="1"/>
          <p:nvPr/>
        </p:nvSpPr>
        <p:spPr>
          <a:xfrm>
            <a:off x="4475586" y="319728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21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0C199BB-5107-F186-1FC0-8AF3D8E00A14}"/>
              </a:ext>
            </a:extLst>
          </p:cNvPr>
          <p:cNvSpPr txBox="1"/>
          <p:nvPr/>
        </p:nvSpPr>
        <p:spPr>
          <a:xfrm>
            <a:off x="4466254" y="3561180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63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FC1F610-7CE8-9D17-D56D-2E7976580A27}"/>
              </a:ext>
            </a:extLst>
          </p:cNvPr>
          <p:cNvSpPr txBox="1"/>
          <p:nvPr/>
        </p:nvSpPr>
        <p:spPr>
          <a:xfrm>
            <a:off x="4484916" y="3906407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9CB07B7-538F-BE0E-9502-8CCA1C97C785}"/>
              </a:ext>
            </a:extLst>
          </p:cNvPr>
          <p:cNvSpPr txBox="1"/>
          <p:nvPr/>
        </p:nvSpPr>
        <p:spPr>
          <a:xfrm>
            <a:off x="4553341" y="429207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70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E119864-7629-2765-A6D2-1E6D80AE5F3D}"/>
              </a:ext>
            </a:extLst>
          </p:cNvPr>
          <p:cNvSpPr txBox="1"/>
          <p:nvPr/>
        </p:nvSpPr>
        <p:spPr>
          <a:xfrm>
            <a:off x="4466259" y="4680854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28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E618642-0CFD-A776-7191-F9CB4B40E40B}"/>
              </a:ext>
            </a:extLst>
          </p:cNvPr>
          <p:cNvSpPr txBox="1"/>
          <p:nvPr/>
        </p:nvSpPr>
        <p:spPr>
          <a:xfrm>
            <a:off x="4494247" y="5091398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49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BF0AAD8-AC48-AC4E-5650-AF4D728BE0CB}"/>
              </a:ext>
            </a:extLst>
          </p:cNvPr>
          <p:cNvSpPr txBox="1"/>
          <p:nvPr/>
        </p:nvSpPr>
        <p:spPr>
          <a:xfrm>
            <a:off x="4516017" y="546773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56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DE2024A-2382-0F86-2865-5B02104FA7B2}"/>
              </a:ext>
            </a:extLst>
          </p:cNvPr>
          <p:cNvSpPr txBox="1"/>
          <p:nvPr/>
        </p:nvSpPr>
        <p:spPr>
          <a:xfrm>
            <a:off x="4525347" y="583162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</a:rPr>
              <a:t>42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D9B2C40-E3F1-0653-1B9C-4D34F60683F2}"/>
              </a:ext>
            </a:extLst>
          </p:cNvPr>
          <p:cNvSpPr txBox="1"/>
          <p:nvPr/>
        </p:nvSpPr>
        <p:spPr>
          <a:xfrm>
            <a:off x="6052463" y="2366859"/>
            <a:ext cx="45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91246CA-03DF-C892-4628-459187669C6B}"/>
              </a:ext>
            </a:extLst>
          </p:cNvPr>
          <p:cNvSpPr txBox="1"/>
          <p:nvPr/>
        </p:nvSpPr>
        <p:spPr>
          <a:xfrm>
            <a:off x="6145773" y="2796065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5F46BC6-C64A-62F2-C46F-72AD94283A0E}"/>
              </a:ext>
            </a:extLst>
          </p:cNvPr>
          <p:cNvSpPr txBox="1"/>
          <p:nvPr/>
        </p:nvSpPr>
        <p:spPr>
          <a:xfrm>
            <a:off x="6102226" y="3172399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359289D-D270-DAD5-0488-4C2443374B13}"/>
              </a:ext>
            </a:extLst>
          </p:cNvPr>
          <p:cNvSpPr txBox="1"/>
          <p:nvPr/>
        </p:nvSpPr>
        <p:spPr>
          <a:xfrm>
            <a:off x="6130218" y="3564288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64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27A4B98-F44A-67D8-8887-5DB199E73B6F}"/>
              </a:ext>
            </a:extLst>
          </p:cNvPr>
          <p:cNvSpPr txBox="1"/>
          <p:nvPr/>
        </p:nvSpPr>
        <p:spPr>
          <a:xfrm>
            <a:off x="6148880" y="3909515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FD8BA97-DEF4-6F22-1687-7F0E6C20A86A}"/>
              </a:ext>
            </a:extLst>
          </p:cNvPr>
          <p:cNvSpPr txBox="1"/>
          <p:nvPr/>
        </p:nvSpPr>
        <p:spPr>
          <a:xfrm>
            <a:off x="6151988" y="429518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80B85E3-B2B6-6ED9-A526-8AD583A61B05}"/>
              </a:ext>
            </a:extLst>
          </p:cNvPr>
          <p:cNvSpPr txBox="1"/>
          <p:nvPr/>
        </p:nvSpPr>
        <p:spPr>
          <a:xfrm>
            <a:off x="6130223" y="4683962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4728CC8-89EF-D161-B3B4-5E380DC70F31}"/>
              </a:ext>
            </a:extLst>
          </p:cNvPr>
          <p:cNvSpPr txBox="1"/>
          <p:nvPr/>
        </p:nvSpPr>
        <p:spPr>
          <a:xfrm>
            <a:off x="6158211" y="5094506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3EDEAA7-979A-1D04-CD1A-1C0C2E0DA5D8}"/>
              </a:ext>
            </a:extLst>
          </p:cNvPr>
          <p:cNvSpPr txBox="1"/>
          <p:nvPr/>
        </p:nvSpPr>
        <p:spPr>
          <a:xfrm>
            <a:off x="6179981" y="5470840"/>
            <a:ext cx="5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65FE767-2A65-009A-6F46-84E9D4754462}"/>
              </a:ext>
            </a:extLst>
          </p:cNvPr>
          <p:cNvSpPr txBox="1"/>
          <p:nvPr/>
        </p:nvSpPr>
        <p:spPr>
          <a:xfrm>
            <a:off x="6189311" y="5834736"/>
            <a:ext cx="49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832616" y="2547262"/>
            <a:ext cx="5322645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891607" y="2632489"/>
            <a:ext cx="5255644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أَنْتَجَ مَصْنَعٌ  235 لُعْبَةً. تَمَّ بَيْعُ بَعْضِها، 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وَبَقِيَتْ في الْمَصْنَعِ  55 لُعْبَةً. كَمْ لُعْبَةً تَمَّ بَيْعُها؟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BE12B-7280-2FEF-E580-5E119D7C1F2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603E6-2F26-569F-EF78-98E9D4181126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264F12-ECAC-340D-1341-BA984246555F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4279786-537B-D031-4D92-B188AD260CC6}"/>
              </a:ext>
            </a:extLst>
          </p:cNvPr>
          <p:cNvSpPr/>
          <p:nvPr/>
        </p:nvSpPr>
        <p:spPr>
          <a:xfrm>
            <a:off x="1832616" y="2547262"/>
            <a:ext cx="5322645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C67B90-A21B-11BF-B642-60F339FC6DDA}"/>
              </a:ext>
            </a:extLst>
          </p:cNvPr>
          <p:cNvSpPr txBox="1"/>
          <p:nvPr/>
        </p:nvSpPr>
        <p:spPr>
          <a:xfrm>
            <a:off x="1891607" y="2632489"/>
            <a:ext cx="5255644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أَنْتَجَ مَصْنَعٌ  235 لُعْبَةً. تَمَّ بَيْعُ بَعْضِها، 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وَبَقِيَتْ في الْمَصْنَعِ  55 لُعْبَةً. كَمْ لُعْبَةً تَمَّ بَيْعُها؟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18B6-86CD-A45F-7F6B-7228F3FE39A8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235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1E4D4-21A0-3F60-ECC3-17CCB6C1D0DA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55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33EC8-C298-5470-9609-CCFF55E62120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D528A58-2C3C-F582-6B1F-672FD2E54842}"/>
              </a:ext>
            </a:extLst>
          </p:cNvPr>
          <p:cNvSpPr/>
          <p:nvPr/>
        </p:nvSpPr>
        <p:spPr>
          <a:xfrm>
            <a:off x="1832616" y="2547262"/>
            <a:ext cx="5322645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003BE2-4AAD-BEA6-07C7-93B471B351FD}"/>
              </a:ext>
            </a:extLst>
          </p:cNvPr>
          <p:cNvSpPr txBox="1"/>
          <p:nvPr/>
        </p:nvSpPr>
        <p:spPr>
          <a:xfrm>
            <a:off x="1891607" y="2632489"/>
            <a:ext cx="5255644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أَنْتَجَ مَصْنَعٌ  235 لُعْبَةً. تَمَّ بَيْعُ بَعْضِها، 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وَبَقِيَتْ في الْمَصْنَعِ  55 لُعْبَةً. كَمْ لُعْبَةً تَمَّ بَيْعُها؟</a:t>
            </a: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835C9F-2CDA-ED6F-A501-F7C1B1AD6439}"/>
              </a:ext>
            </a:extLst>
          </p:cNvPr>
          <p:cNvSpPr/>
          <p:nvPr/>
        </p:nvSpPr>
        <p:spPr>
          <a:xfrm>
            <a:off x="2995127" y="2528597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235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FD7D74-5D13-682C-2877-C350611514E8}"/>
              </a:ext>
            </a:extLst>
          </p:cNvPr>
          <p:cNvSpPr/>
          <p:nvPr/>
        </p:nvSpPr>
        <p:spPr>
          <a:xfrm>
            <a:off x="2998236" y="3072887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55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121DC4-5060-9ABB-65FA-5CC9A4EA797C}"/>
              </a:ext>
            </a:extLst>
          </p:cNvPr>
          <p:cNvSpPr/>
          <p:nvPr/>
        </p:nvSpPr>
        <p:spPr>
          <a:xfrm>
            <a:off x="4093031" y="3066663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اللعب التي تم بيعها؟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6F8EE0-28DE-436D-BB04-175846681DA1}"/>
              </a:ext>
            </a:extLst>
          </p:cNvPr>
          <p:cNvSpPr/>
          <p:nvPr/>
        </p:nvSpPr>
        <p:spPr>
          <a:xfrm>
            <a:off x="2995127" y="2528597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235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BE3D02-3654-83F0-A09E-9DE0263707F9}"/>
              </a:ext>
            </a:extLst>
          </p:cNvPr>
          <p:cNvSpPr/>
          <p:nvPr/>
        </p:nvSpPr>
        <p:spPr>
          <a:xfrm>
            <a:off x="2998236" y="3072887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55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203DEE-9857-0626-41CF-C29E3D77B84F}"/>
              </a:ext>
            </a:extLst>
          </p:cNvPr>
          <p:cNvSpPr/>
          <p:nvPr/>
        </p:nvSpPr>
        <p:spPr>
          <a:xfrm>
            <a:off x="4093031" y="3066663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يقرأ عبارة الحل ؟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2998B2-40BD-4CC4-951C-6DDC01217842}"/>
              </a:ext>
            </a:extLst>
          </p:cNvPr>
          <p:cNvSpPr txBox="1"/>
          <p:nvPr/>
        </p:nvSpPr>
        <p:spPr>
          <a:xfrm>
            <a:off x="3208175" y="4349030"/>
            <a:ext cx="2576805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235 – 55 = 180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E3BA29-03D3-F07A-4CD3-27C1AFD3CFD2}"/>
              </a:ext>
            </a:extLst>
          </p:cNvPr>
          <p:cNvSpPr txBox="1"/>
          <p:nvPr/>
        </p:nvSpPr>
        <p:spPr>
          <a:xfrm>
            <a:off x="1696963" y="5250728"/>
            <a:ext cx="5750074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156082"/>
                </a:solidFill>
              </a:rPr>
              <a:t>باعَ الْمَصْنَعُ </a:t>
            </a:r>
            <a:r>
              <a:rPr lang="ar-MA" sz="2800" b="1" dirty="0">
                <a:solidFill>
                  <a:srgbClr val="C00000"/>
                </a:solidFill>
              </a:rPr>
              <a:t>180 لُعْبَةً</a:t>
            </a:r>
            <a:r>
              <a:rPr lang="ar-MA" sz="2800" b="1" dirty="0">
                <a:solidFill>
                  <a:srgbClr val="156082"/>
                </a:solidFill>
              </a:rPr>
              <a:t>.</a:t>
            </a:r>
            <a:endParaRPr lang="fr-MA" sz="2800" b="1" dirty="0">
              <a:solidFill>
                <a:srgbClr val="156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3 الصفحة 29.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E31C819-430A-9603-AF0A-C4F44D8BF0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9713" y="2019409"/>
            <a:ext cx="6027250" cy="41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1547DCF-8EBD-6511-5AA4-06B0446384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9713" y="2019409"/>
            <a:ext cx="6027250" cy="41441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226198-9F4F-F416-1A2E-C02B9DA0555A}"/>
              </a:ext>
            </a:extLst>
          </p:cNvPr>
          <p:cNvSpPr/>
          <p:nvPr/>
        </p:nvSpPr>
        <p:spPr>
          <a:xfrm>
            <a:off x="2010748" y="3960843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5BD28-A73F-4E3C-D6E0-3EF0A77AE287}"/>
              </a:ext>
            </a:extLst>
          </p:cNvPr>
          <p:cNvSpPr/>
          <p:nvPr/>
        </p:nvSpPr>
        <p:spPr>
          <a:xfrm>
            <a:off x="2012305" y="4320071"/>
            <a:ext cx="796210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9DCAF3-5E03-1811-C5AE-6F45823408B7}"/>
              </a:ext>
            </a:extLst>
          </p:cNvPr>
          <p:cNvSpPr/>
          <p:nvPr/>
        </p:nvSpPr>
        <p:spPr>
          <a:xfrm>
            <a:off x="2810072" y="4320070"/>
            <a:ext cx="942390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6182C-456E-3559-4B0F-226E04E72274}"/>
              </a:ext>
            </a:extLst>
          </p:cNvPr>
          <p:cNvSpPr txBox="1"/>
          <p:nvPr/>
        </p:nvSpPr>
        <p:spPr>
          <a:xfrm>
            <a:off x="5102291" y="4167673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35 – 12 = 23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4CEA6-8AB7-42C1-D524-6C3F02FF159A}"/>
              </a:ext>
            </a:extLst>
          </p:cNvPr>
          <p:cNvSpPr txBox="1"/>
          <p:nvPr/>
        </p:nvSpPr>
        <p:spPr>
          <a:xfrm>
            <a:off x="4925007" y="5007427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28 و 29.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AE0EBBA-7249-51C1-DDE1-10D65740D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44" y="1981730"/>
            <a:ext cx="3166232" cy="4294136"/>
          </a:xfrm>
          <a:prstGeom prst="rect">
            <a:avLst/>
          </a:prstGeom>
        </p:spPr>
      </p:pic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A44B03A-2AB8-A569-4730-27AAD7609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375" y="1985279"/>
            <a:ext cx="3166232" cy="421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15254</TotalTime>
  <Words>951</Words>
  <Application>Microsoft Office PowerPoint</Application>
  <PresentationFormat>Affichage à l'écran (4:3)</PresentationFormat>
  <Paragraphs>318</Paragraphs>
  <Slides>56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68" baseType="lpstr">
      <vt:lpstr>Aptos Display</vt:lpstr>
      <vt:lpstr>Noto Sans Symbols</vt:lpstr>
      <vt:lpstr>Aptos</vt:lpstr>
      <vt:lpstr>Arimo Italics</vt:lpstr>
      <vt:lpstr>Wingdings</vt:lpstr>
      <vt:lpstr>Dosis</vt:lpstr>
      <vt:lpstr>Arial</vt:lpstr>
      <vt:lpstr>Calibri</vt:lpstr>
      <vt:lpstr>Effra CC Arbc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170</cp:revision>
  <cp:lastPrinted>2025-08-13T10:11:39Z</cp:lastPrinted>
  <dcterms:created xsi:type="dcterms:W3CDTF">2025-08-01T12:31:49Z</dcterms:created>
  <dcterms:modified xsi:type="dcterms:W3CDTF">2026-02-15T07:13:36Z</dcterms:modified>
</cp:coreProperties>
</file>