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3"/>
  </p:notesMasterIdLst>
  <p:handoutMasterIdLst>
    <p:handoutMasterId r:id="rId7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14" r:id="rId14"/>
    <p:sldId id="1115" r:id="rId15"/>
    <p:sldId id="1116" r:id="rId16"/>
    <p:sldId id="1071" r:id="rId17"/>
    <p:sldId id="1072" r:id="rId18"/>
    <p:sldId id="1074" r:id="rId19"/>
    <p:sldId id="1073" r:id="rId20"/>
    <p:sldId id="1015" r:id="rId21"/>
    <p:sldId id="1075" r:id="rId22"/>
    <p:sldId id="1108" r:id="rId23"/>
    <p:sldId id="1109" r:id="rId24"/>
    <p:sldId id="1110" r:id="rId25"/>
    <p:sldId id="1111" r:id="rId26"/>
    <p:sldId id="1112" r:id="rId27"/>
    <p:sldId id="1113" r:id="rId28"/>
    <p:sldId id="1016" r:id="rId29"/>
    <p:sldId id="812" r:id="rId30"/>
    <p:sldId id="751" r:id="rId31"/>
    <p:sldId id="916" r:id="rId32"/>
    <p:sldId id="1018" r:id="rId33"/>
    <p:sldId id="1087" r:id="rId34"/>
    <p:sldId id="1088" r:id="rId35"/>
    <p:sldId id="1089" r:id="rId36"/>
    <p:sldId id="940" r:id="rId37"/>
    <p:sldId id="1090" r:id="rId38"/>
    <p:sldId id="1070" r:id="rId39"/>
    <p:sldId id="1091" r:id="rId40"/>
    <p:sldId id="1029" r:id="rId41"/>
    <p:sldId id="935" r:id="rId42"/>
    <p:sldId id="1027" r:id="rId43"/>
    <p:sldId id="1092" r:id="rId44"/>
    <p:sldId id="942" r:id="rId45"/>
    <p:sldId id="1030" r:id="rId46"/>
    <p:sldId id="1031" r:id="rId47"/>
    <p:sldId id="1093" r:id="rId48"/>
    <p:sldId id="1094" r:id="rId49"/>
    <p:sldId id="1095" r:id="rId50"/>
    <p:sldId id="1096" r:id="rId51"/>
    <p:sldId id="1097" r:id="rId52"/>
    <p:sldId id="1098" r:id="rId53"/>
    <p:sldId id="1100" r:id="rId54"/>
    <p:sldId id="1101" r:id="rId55"/>
    <p:sldId id="1102" r:id="rId56"/>
    <p:sldId id="1103" r:id="rId57"/>
    <p:sldId id="1104" r:id="rId58"/>
    <p:sldId id="1105" r:id="rId59"/>
    <p:sldId id="1106" r:id="rId60"/>
    <p:sldId id="1019" r:id="rId61"/>
    <p:sldId id="926" r:id="rId62"/>
    <p:sldId id="927" r:id="rId63"/>
    <p:sldId id="925" r:id="rId64"/>
    <p:sldId id="920" r:id="rId65"/>
    <p:sldId id="911" r:id="rId66"/>
    <p:sldId id="644" r:id="rId67"/>
    <p:sldId id="875" r:id="rId68"/>
    <p:sldId id="1021" r:id="rId69"/>
    <p:sldId id="809" r:id="rId70"/>
    <p:sldId id="764" r:id="rId71"/>
    <p:sldId id="944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handoutMaster" Target="handoutMasters/handoutMaster1.xml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1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2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8761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515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emf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emf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5693114" y="6016087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013" y="23689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91087" y="288478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7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571730" y="3803822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658818" y="43230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</a:t>
            </a: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جدول الضرب للعدد 8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77412337-D839-EB83-C70E-70EDF3106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96588"/>
            <a:ext cx="3078825" cy="4125983"/>
          </a:xfrm>
          <a:prstGeom prst="rect">
            <a:avLst/>
          </a:prstGeom>
        </p:spPr>
      </p:pic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78C7AA1-CB5F-F55F-601F-44114EE41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907" y="2296588"/>
            <a:ext cx="3078825" cy="412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جدول الضرب للعدد 8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A3DA0BB-27A4-EC86-5BC2-E6A92246A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006" y="2147581"/>
            <a:ext cx="3180218" cy="4304546"/>
          </a:xfrm>
          <a:prstGeom prst="rect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878C65-C920-276F-1030-C1E94DF93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372" y="2147061"/>
            <a:ext cx="3180218" cy="429413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22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92332-D44E-5EAC-5FEB-B8FF0FDAB40E}"/>
              </a:ext>
            </a:extLst>
          </p:cNvPr>
          <p:cNvSpPr/>
          <p:nvPr/>
        </p:nvSpPr>
        <p:spPr>
          <a:xfrm>
            <a:off x="4619503" y="3105531"/>
            <a:ext cx="2650754" cy="18614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146BDE-75DB-ED19-03B8-F0C67C9705DA}"/>
              </a:ext>
            </a:extLst>
          </p:cNvPr>
          <p:cNvSpPr/>
          <p:nvPr/>
        </p:nvSpPr>
        <p:spPr>
          <a:xfrm>
            <a:off x="1642303" y="4332515"/>
            <a:ext cx="2931138" cy="8164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267A4D-EF8E-5DBA-C189-5D8CB1D220A7}"/>
              </a:ext>
            </a:extLst>
          </p:cNvPr>
          <p:cNvSpPr/>
          <p:nvPr/>
        </p:nvSpPr>
        <p:spPr>
          <a:xfrm>
            <a:off x="1642303" y="5257800"/>
            <a:ext cx="2931138" cy="9361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7108EC-C285-A637-8961-64FD93E9A974}"/>
              </a:ext>
            </a:extLst>
          </p:cNvPr>
          <p:cNvSpPr/>
          <p:nvPr/>
        </p:nvSpPr>
        <p:spPr>
          <a:xfrm>
            <a:off x="4630390" y="5040085"/>
            <a:ext cx="2650754" cy="1143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7" name="Image 16" descr="Une image contenant texte, capture d’écran, Police, vert&#10;&#10;Le contenu généré par l’IA peut être incorrect.">
            <a:extLst>
              <a:ext uri="{FF2B5EF4-FFF2-40B4-BE49-F238E27FC236}">
                <a16:creationId xmlns:a16="http://schemas.microsoft.com/office/drawing/2014/main" id="{F3511C5E-0B80-7E27-3D31-E0E3D72E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554" y="1767165"/>
            <a:ext cx="6004714" cy="441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664E8-525B-63D4-4C87-684060E35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F5E1F26-E809-0AD9-A781-26A68BCA5823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B5B7B8-B0DC-3CDC-3C5C-5AC1C7A43C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595A906-4415-FEBE-5100-573C4462099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C74F49A-26E1-B97D-381B-0B7504429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C29B92A-8507-6367-ED44-3F6470BFD50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65ABC40-C567-3CF4-5BD8-1891447CD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capture d’écran, Tracé, ligne&#10;&#10;Le contenu généré par l’IA peut être incorrect.">
            <a:extLst>
              <a:ext uri="{FF2B5EF4-FFF2-40B4-BE49-F238E27FC236}">
                <a16:creationId xmlns:a16="http://schemas.microsoft.com/office/drawing/2014/main" id="{9EE744B3-E937-3085-8D5C-27C8E429E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222" y="2525347"/>
            <a:ext cx="7114925" cy="32006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23DADC3-8D3D-7A14-AE72-C2A73A023ED4}"/>
              </a:ext>
            </a:extLst>
          </p:cNvPr>
          <p:cNvSpPr txBox="1"/>
          <p:nvPr/>
        </p:nvSpPr>
        <p:spPr>
          <a:xfrm>
            <a:off x="2394854" y="5159826"/>
            <a:ext cx="51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021D6F-D75F-4FD8-E0DE-C477291548CA}"/>
              </a:ext>
            </a:extLst>
          </p:cNvPr>
          <p:cNvSpPr txBox="1"/>
          <p:nvPr/>
        </p:nvSpPr>
        <p:spPr>
          <a:xfrm>
            <a:off x="4669968" y="5214258"/>
            <a:ext cx="51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94DAEE8-B6F1-1E15-FE9F-FAC4EFEC6464}"/>
              </a:ext>
            </a:extLst>
          </p:cNvPr>
          <p:cNvSpPr txBox="1"/>
          <p:nvPr/>
        </p:nvSpPr>
        <p:spPr>
          <a:xfrm>
            <a:off x="7010395" y="5181601"/>
            <a:ext cx="51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6949-1692-93BF-9B5D-DABDBA967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E6B89-C7FA-E7E1-BA90-A5D16E1A935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38640F-10FE-B0A4-966E-204AD24E7B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643BEAB-8199-13CD-D49F-64A2B305C20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AFB875-801F-EC1A-3F75-1F415DF88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0B4D410-D3E9-B4CA-159D-7F36EBAC49F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82A399-67FE-5737-49D2-F28EC615D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858A40E-9439-5B7B-A15F-2896691E1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681" y="2389311"/>
            <a:ext cx="7142637" cy="236240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FF3C04-B67E-48E0-5D18-99A0E68ED5E1}"/>
              </a:ext>
            </a:extLst>
          </p:cNvPr>
          <p:cNvSpPr txBox="1"/>
          <p:nvPr/>
        </p:nvSpPr>
        <p:spPr>
          <a:xfrm>
            <a:off x="3831768" y="3047998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3A3E0E-7677-5B0C-F451-F76C9AA302B8}"/>
              </a:ext>
            </a:extLst>
          </p:cNvPr>
          <p:cNvSpPr txBox="1"/>
          <p:nvPr/>
        </p:nvSpPr>
        <p:spPr>
          <a:xfrm>
            <a:off x="3864424" y="4049482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AB83A2-58F5-F377-046D-2E19D56EDDCF}"/>
              </a:ext>
            </a:extLst>
          </p:cNvPr>
          <p:cNvSpPr txBox="1"/>
          <p:nvPr/>
        </p:nvSpPr>
        <p:spPr>
          <a:xfrm>
            <a:off x="5606143" y="3069771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21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FF0E1B-13A6-7196-10A2-0040B574788D}"/>
              </a:ext>
            </a:extLst>
          </p:cNvPr>
          <p:cNvSpPr txBox="1"/>
          <p:nvPr/>
        </p:nvSpPr>
        <p:spPr>
          <a:xfrm>
            <a:off x="5638799" y="4071255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21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3F92AC-4E3A-ED80-872B-375621832B6A}"/>
              </a:ext>
            </a:extLst>
          </p:cNvPr>
          <p:cNvSpPr txBox="1"/>
          <p:nvPr/>
        </p:nvSpPr>
        <p:spPr>
          <a:xfrm>
            <a:off x="7369624" y="3069771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DF079C-0F8C-C77E-27B4-4D152762CEB2}"/>
              </a:ext>
            </a:extLst>
          </p:cNvPr>
          <p:cNvSpPr txBox="1"/>
          <p:nvPr/>
        </p:nvSpPr>
        <p:spPr>
          <a:xfrm>
            <a:off x="7391394" y="4071255"/>
            <a:ext cx="61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42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9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5ED6D-0E02-D2C6-03EA-C0BE54184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CFEAD3-2952-77D0-22E3-9AA2A83FE15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8FA52E-0A79-4A2F-8020-197D40C26D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C1A98EE-AC2E-829C-3A0E-955D9A5F1B4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245968-BE7E-E0E6-5277-82BC2FD82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D9C165D-9D7D-FA00-1DD0-81E105B6DB3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C706D5D-FC8B-28EA-9C34-7C59BCAAF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2" name="Image 11" descr="Une image contenant texte, fleur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B6F737B-ED8C-DB0E-1DCF-F12F1EEDD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793" y="2516291"/>
            <a:ext cx="6474413" cy="250033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180C9C6-5D43-504C-E2CB-14202DED389E}"/>
              </a:ext>
            </a:extLst>
          </p:cNvPr>
          <p:cNvSpPr txBox="1"/>
          <p:nvPr/>
        </p:nvSpPr>
        <p:spPr>
          <a:xfrm>
            <a:off x="3679372" y="4397829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 x 7 = 35</a:t>
            </a:r>
          </a:p>
        </p:txBody>
      </p:sp>
    </p:spTree>
    <p:extLst>
      <p:ext uri="{BB962C8B-B14F-4D97-AF65-F5344CB8AC3E}">
        <p14:creationId xmlns:p14="http://schemas.microsoft.com/office/powerpoint/2010/main" val="55983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034BE5-7B63-E6B3-6193-18765602B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320" y="1577715"/>
            <a:ext cx="3519359" cy="50088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14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09428" y="3624944"/>
            <a:ext cx="3102429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0DCBA9-FD1A-0D0E-2C57-439762D67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02" y="2917371"/>
            <a:ext cx="7557025" cy="95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8CED43-8D28-3130-055D-CC14C8815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02" y="2917371"/>
            <a:ext cx="7557025" cy="95838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859569" y="2937717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81341" y="3318718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70652" y="2915944"/>
            <a:ext cx="82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35968" y="3307831"/>
            <a:ext cx="82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23252" y="2926830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68819" y="3318717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66993" y="2926829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34335" y="3318716"/>
            <a:ext cx="8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4018-A896-56A4-9072-46312B05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078DD63-B7CD-259B-27D8-879666D9062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448D-8CC1-E5FE-9AC9-7822A35C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DE548-1CAC-24D5-8C18-D88AE22839D4}"/>
              </a:ext>
            </a:extLst>
          </p:cNvPr>
          <p:cNvSpPr txBox="1"/>
          <p:nvPr/>
        </p:nvSpPr>
        <p:spPr>
          <a:xfrm>
            <a:off x="2296885" y="3087452"/>
            <a:ext cx="4114804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 x 8 =</a:t>
            </a:r>
            <a:r>
              <a:rPr lang="fr-MA" sz="4000" b="1" dirty="0">
                <a:solidFill>
                  <a:srgbClr val="C00000"/>
                </a:solidFill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46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FE0C-A999-F0B6-5435-069FFB7B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A7A10-2B00-E8B4-9CCF-EC381917A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C1071C-0B0D-240A-9266-8B93660B8D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FBFB2-051D-C5C0-27B2-092CF91D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6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80DE-A565-D07D-8F40-3CFF2807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8664D-A9A3-EA8A-E2EA-14C0B415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CC9E7-4810-E572-AC0E-39531199447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BFFAFB-26C6-351B-CB73-7D413E2D5AD2}"/>
              </a:ext>
            </a:extLst>
          </p:cNvPr>
          <p:cNvSpPr txBox="1"/>
          <p:nvPr/>
        </p:nvSpPr>
        <p:spPr>
          <a:xfrm>
            <a:off x="2373084" y="3087452"/>
            <a:ext cx="4408715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 x 8 =</a:t>
            </a:r>
            <a:r>
              <a:rPr lang="fr-MA" sz="4000" b="1" dirty="0">
                <a:solidFill>
                  <a:srgbClr val="C00000"/>
                </a:solidFill>
              </a:rPr>
              <a:t> 8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8</a:t>
            </a:r>
            <a:r>
              <a:rPr lang="fr-MA" sz="4000" b="1" dirty="0">
                <a:solidFill>
                  <a:schemeClr val="accent1"/>
                </a:solidFill>
              </a:rPr>
              <a:t> +</a:t>
            </a:r>
            <a:r>
              <a:rPr lang="fr-MA" sz="4000" b="1" dirty="0">
                <a:solidFill>
                  <a:srgbClr val="C00000"/>
                </a:solidFill>
              </a:rPr>
              <a:t> 8</a:t>
            </a:r>
            <a:r>
              <a:rPr lang="fr-MA" sz="4000" b="1" dirty="0">
                <a:solidFill>
                  <a:schemeClr val="accent1"/>
                </a:solidFill>
              </a:rPr>
              <a:t> +</a:t>
            </a:r>
            <a:r>
              <a:rPr lang="fr-MA" sz="4000" b="1" dirty="0">
                <a:solidFill>
                  <a:srgbClr val="C00000"/>
                </a:solidFill>
              </a:rPr>
              <a:t> 8  </a:t>
            </a:r>
          </a:p>
        </p:txBody>
      </p:sp>
    </p:spTree>
    <p:extLst>
      <p:ext uri="{BB962C8B-B14F-4D97-AF65-F5344CB8AC3E}">
        <p14:creationId xmlns:p14="http://schemas.microsoft.com/office/powerpoint/2010/main" val="10897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DB6F-BDDD-1E63-3DE3-DC02E69C0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8535299-DD43-4805-FEA4-C8E493AA55C3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842339-1F6C-A733-D72D-F8BD6659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C8060C-48B4-4CB2-CB6E-B627D00EA8D2}"/>
              </a:ext>
            </a:extLst>
          </p:cNvPr>
          <p:cNvSpPr txBox="1"/>
          <p:nvPr/>
        </p:nvSpPr>
        <p:spPr>
          <a:xfrm>
            <a:off x="1864831" y="3087452"/>
            <a:ext cx="49789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 x 8 =</a:t>
            </a:r>
            <a:r>
              <a:rPr lang="fr-MA" sz="4400" b="1" dirty="0">
                <a:solidFill>
                  <a:srgbClr val="C00000"/>
                </a:solidFill>
              </a:rPr>
              <a:t>………….……</a:t>
            </a:r>
          </a:p>
        </p:txBody>
      </p:sp>
    </p:spTree>
    <p:extLst>
      <p:ext uri="{BB962C8B-B14F-4D97-AF65-F5344CB8AC3E}">
        <p14:creationId xmlns:p14="http://schemas.microsoft.com/office/powerpoint/2010/main" val="10145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68E7-EFBF-8A34-3FF5-DEE24D18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86EAB-6621-789F-2452-890178D1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899D7-D811-90DA-3339-46220EFCF5B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ED978B-E2C9-0C84-2E1B-4D3DA324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47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1B25C-98E1-EDE3-9C5B-CA34079E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E7E56-0559-6B01-08A9-F82C0430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2B940-0F66-6A77-BED4-559D06CC931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2F5F29-75EE-BA57-BDEC-EF4F5741CCF5}"/>
              </a:ext>
            </a:extLst>
          </p:cNvPr>
          <p:cNvSpPr txBox="1"/>
          <p:nvPr/>
        </p:nvSpPr>
        <p:spPr>
          <a:xfrm>
            <a:off x="2668088" y="3087452"/>
            <a:ext cx="3482344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 x 8 =</a:t>
            </a:r>
            <a:r>
              <a:rPr lang="fr-MA" sz="4400" b="1" dirty="0">
                <a:solidFill>
                  <a:srgbClr val="C00000"/>
                </a:solidFill>
              </a:rPr>
              <a:t> 8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8 </a:t>
            </a:r>
          </a:p>
        </p:txBody>
      </p:sp>
    </p:spTree>
    <p:extLst>
      <p:ext uri="{BB962C8B-B14F-4D97-AF65-F5344CB8AC3E}">
        <p14:creationId xmlns:p14="http://schemas.microsoft.com/office/powerpoint/2010/main" val="1104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جدول الضرب للعدد 8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ننشئ جدول الضرب للعدد 8.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P3S2L3 ">
            <a:hlinkClick r:id="" action="ppaction://media"/>
            <a:extLst>
              <a:ext uri="{FF2B5EF4-FFF2-40B4-BE49-F238E27FC236}">
                <a16:creationId xmlns:a16="http://schemas.microsoft.com/office/drawing/2014/main" id="{AE840A8F-C2D4-3807-2587-4CD1F53420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7819" y="1858306"/>
            <a:ext cx="7766326" cy="43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7E1A39-D8F6-1DE8-4B05-12C28CEA5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880" y="2375387"/>
            <a:ext cx="6078239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سننشئ جدول الضرب للعدد 8.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A6A2E6-A04B-AD1B-F72D-4CEB4CD9D78B}"/>
              </a:ext>
            </a:extLst>
          </p:cNvPr>
          <p:cNvGrpSpPr/>
          <p:nvPr/>
        </p:nvGrpSpPr>
        <p:grpSpPr>
          <a:xfrm>
            <a:off x="1107860" y="2009510"/>
            <a:ext cx="2636825" cy="3889989"/>
            <a:chOff x="1162289" y="2009510"/>
            <a:chExt cx="2266574" cy="388998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A8F9232-481A-8B5F-9F69-E0458F86BCE7}"/>
                </a:ext>
              </a:extLst>
            </p:cNvPr>
            <p:cNvSpPr txBox="1"/>
            <p:nvPr/>
          </p:nvSpPr>
          <p:spPr>
            <a:xfrm>
              <a:off x="1162289" y="2009510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25DEE67-7218-4DBE-7EC8-D48AE74C2C4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EE2B4C-7F27-CEBB-5C2E-6D5A689C36B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B47856D-0193-4744-164E-4921421B5B3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4511F0-5884-46CA-0E6C-F0B74097F1D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BCB841-FDB7-CE97-E851-D3531B38E6ED}"/>
              </a:ext>
            </a:extLst>
          </p:cNvPr>
          <p:cNvGrpSpPr/>
          <p:nvPr/>
        </p:nvGrpSpPr>
        <p:grpSpPr>
          <a:xfrm>
            <a:off x="5068116" y="2151607"/>
            <a:ext cx="2521356" cy="3777694"/>
            <a:chOff x="5142186" y="2060843"/>
            <a:chExt cx="2521356" cy="377769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19B2BF2-AF6F-5FEC-B2D8-5ED9A2C5513E}"/>
                </a:ext>
              </a:extLst>
            </p:cNvPr>
            <p:cNvSpPr txBox="1"/>
            <p:nvPr/>
          </p:nvSpPr>
          <p:spPr>
            <a:xfrm>
              <a:off x="5192619" y="2060843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664854A-93BA-B396-91C4-9C106CDD7BC9}"/>
                </a:ext>
              </a:extLst>
            </p:cNvPr>
            <p:cNvSpPr txBox="1"/>
            <p:nvPr/>
          </p:nvSpPr>
          <p:spPr>
            <a:xfrm>
              <a:off x="5256694" y="4372747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7F6030-D5BD-5390-90CB-E3549330BB9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6C3E1E0-2A2E-7CEC-FBE1-4DA3F4924EA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0F72F86-55CC-9D6A-46A1-725F15E940A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816B0A3-DCF6-9E9C-6D29-CFF0AB3E00FC}"/>
              </a:ext>
            </a:extLst>
          </p:cNvPr>
          <p:cNvCxnSpPr/>
          <p:nvPr/>
        </p:nvCxnSpPr>
        <p:spPr>
          <a:xfrm>
            <a:off x="4132809" y="2569266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54B2005-8CCD-7FA1-99DE-93D9C5B0A5CA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52A5F8E-3A72-BE45-73EF-AD576C792CE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7E2EA16-6BF1-F28A-27E9-005176C9619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90537644-0734-EBD7-03BA-3F55306D3C2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F38C253-C2C6-61DA-6CE8-141E3ECD6AC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F6E44B-2253-68C8-E025-6C3096D62A9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D9557CE-F8E4-9BC5-C50A-A32E3E8DAA3F}"/>
              </a:ext>
            </a:extLst>
          </p:cNvPr>
          <p:cNvGrpSpPr/>
          <p:nvPr/>
        </p:nvGrpSpPr>
        <p:grpSpPr>
          <a:xfrm>
            <a:off x="4883292" y="3051309"/>
            <a:ext cx="2521356" cy="3020742"/>
            <a:chOff x="5142186" y="2031865"/>
            <a:chExt cx="2521356" cy="4020608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9357015-6471-556A-196C-A8C3DF2E639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65C019D-8984-6A5A-8B17-C27138DF55A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87B7A3C-CD57-F6C8-5390-B02450E9F2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A04FD1B-E7B4-B0DE-3697-572A25E516D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C62C2AC-69D5-1F05-E064-FDC7CABEA8F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69B2606-30FA-55D2-F011-BE381A7D2752}"/>
              </a:ext>
            </a:extLst>
          </p:cNvPr>
          <p:cNvCxnSpPr/>
          <p:nvPr/>
        </p:nvCxnSpPr>
        <p:spPr>
          <a:xfrm>
            <a:off x="4132809" y="2956895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الألواح قاعدة إنشاء جدول الضرب للعدد 8. أي كم أضيف في كل مرة؟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C52683-E32A-0B4E-C1ED-56DF60063F8B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CE4978-76D2-F182-A561-D48D294EBBB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2D6CCE6-B5B6-F658-FB6D-A7419EC76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EF5300-F427-9832-AD98-7476335FB95F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796F88-32E7-A564-1EEB-04D09697C4E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327282B-4A57-B460-4B6C-D8623C347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59167-B5D8-3867-18EF-F5FA89091FAB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B6962A-CF94-2EA8-2469-4EF6A315525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25727F8-107B-F493-A8B3-FFA660103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C9C00743-6457-39B5-F2E7-6FF6F7D0BB5C}"/>
              </a:ext>
            </a:extLst>
          </p:cNvPr>
          <p:cNvSpPr txBox="1"/>
          <p:nvPr/>
        </p:nvSpPr>
        <p:spPr>
          <a:xfrm>
            <a:off x="1623982" y="3512826"/>
            <a:ext cx="5365694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في كل مرة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E62F5D-6C5B-C5B8-8232-902428BC6D7A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202ECC-D535-849E-82D2-9492F77B515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D528461-E9F0-88D3-4613-FEC6BE3DB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68D2A2E-A480-E201-2B0E-2397B13512A1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A6D5FD-EE2E-8421-19F5-7847C532C3C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B85AD3-FB4C-4D3A-C1CD-0339ED536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9B01E3-DEED-B8CC-5C1D-B944B37783C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908FC7F-D185-9E3F-DD52-106D8827047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DB5E239-D6F8-3C43-4F8F-A2F4ED6CE4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CC8E445-6F58-9FF3-D187-D80286D9E15E}"/>
              </a:ext>
            </a:extLst>
          </p:cNvPr>
          <p:cNvSpPr txBox="1"/>
          <p:nvPr/>
        </p:nvSpPr>
        <p:spPr>
          <a:xfrm>
            <a:off x="2183822" y="3690021"/>
            <a:ext cx="473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في كل مرة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DE8EB7-34F5-B629-433D-F8DA15C464F2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EE307-E680-D184-3850-CB365BFF9270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239830F-3355-032B-9AD5-E890CB2D3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CDF6317-A729-1D82-F62B-4B5B44C6F5B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3DBF85-8BD1-8E00-5B19-C3EF0EF7F5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DB075F1-8835-77DF-F4CE-F32D525BA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903E1F-BF80-0E78-7E05-9D62D973A328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9D6FFB-FB5B-E0DA-9F8C-7CC30ACCF5F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BF9E466-450B-EA32-6F12-F1086A1B8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571DBD-F6C7-C665-0FC1-1A624041517B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4789107-A29B-D971-39F1-30AA8FD0C982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DE7365-B811-7582-D20C-F1BDA024D37E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6EC6715-38CC-F586-1B0F-7D584B6E69D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9C31274-DBFA-8990-1BE7-9CDCAD5170AE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6335271-F453-0AA3-8605-F2F9FCCFE8A6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8AD3AC6-C6E4-DAE6-E7D1-76C4C406CFF1}"/>
              </a:ext>
            </a:extLst>
          </p:cNvPr>
          <p:cNvGrpSpPr/>
          <p:nvPr/>
        </p:nvGrpSpPr>
        <p:grpSpPr>
          <a:xfrm>
            <a:off x="5011192" y="3048356"/>
            <a:ext cx="2521356" cy="3020742"/>
            <a:chOff x="5142186" y="2031865"/>
            <a:chExt cx="2521356" cy="4020608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95E1322-6091-7326-FC1D-6A98A370D509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C9FBFF8-C032-DED5-CE39-2126865E729A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AB3ECB7-84B3-C464-7D1B-3704A768BDE1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962DCAF-50D9-9055-59CB-15C43A9EF91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EDC43EB-2248-7BBC-4A7B-C7ECBB676A0A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F37D787-1CC8-8EC4-7E79-351AE5238FDF}"/>
              </a:ext>
            </a:extLst>
          </p:cNvPr>
          <p:cNvCxnSpPr/>
          <p:nvPr/>
        </p:nvCxnSpPr>
        <p:spPr>
          <a:xfrm>
            <a:off x="4132809" y="2961863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الأول.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AFB7E4-FC86-8B80-866C-B4DB92796417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DF88159-91EC-FFEC-549B-676A3F30AB6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9D5A6F6-869B-0570-CD89-FB5286264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C9613F8-ACD2-7983-078D-BEDACADDA9F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2D27CD-B19F-E05A-F890-4F4E82C2CF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A6A52F4-F850-8188-B80F-265C5E67E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80A8CD-B9B8-1711-DC3B-26B8E80097E2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4C71B11-5BD6-3ADA-1994-4B9366D8A9B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0D9DEBD-005C-A65C-9A58-CFB0DC721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876F5FC-A77C-9775-DD56-8518791C7F0B}"/>
              </a:ext>
            </a:extLst>
          </p:cNvPr>
          <p:cNvSpPr/>
          <p:nvPr/>
        </p:nvSpPr>
        <p:spPr>
          <a:xfrm>
            <a:off x="1782771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1A5D7F8-81A6-FB52-808F-8719E3A292DC}"/>
              </a:ext>
            </a:extLst>
          </p:cNvPr>
          <p:cNvCxnSpPr/>
          <p:nvPr/>
        </p:nvCxnSpPr>
        <p:spPr>
          <a:xfrm flipV="1">
            <a:off x="1295399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2F2170E0-CC6E-ACB1-3C5C-CFCC8485E5AE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B7293CB-7DEB-D02B-CA63-780589EEF852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0F4BE7C-1F8A-37FF-DF55-49546C039996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8AB8D37-6854-CD38-F570-15B3820DFBA8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44EFF2B-D18B-2A72-DB37-5C43EC5B5D1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4CBEDEF-FBCE-F84F-5F61-B3B093A4C899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45A6BCC-9BAF-144C-FE35-DF5281C2BE9B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3DEA258-2B89-C17D-15FB-FE551A0C1220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C4DDA42-DDA2-8AE7-4FC9-7733550A454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819D247-4F35-64EB-387D-55868E98D169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5E89D89-CC13-E8F6-FBBA-4E3D2CA722C8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BB7F2AE-0706-C949-0D0D-00E54AD4912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E21659E-1173-4A19-51DD-AA89698A2A07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1FBC52-9856-BB31-8AD3-60F334A1B584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1459E85-663C-5271-30B1-92E78486157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9C0AC43-3554-C29E-897A-7AF5E26CE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2BFF26A-C322-5547-DF7A-E9C602A918D8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8DE58F-F8A2-6108-4EEF-CB41D29C1E3B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C1389BC-0C32-7248-6517-81F7A3D2B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640017-9129-43C9-539A-A78C58C3BCA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6699AB-D84E-E257-D0CC-F3C7F49B3AE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D04D1E4-40A2-4B88-10FC-E9338CBA47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2BF570-8393-230F-552F-61985F40489A}"/>
              </a:ext>
            </a:extLst>
          </p:cNvPr>
          <p:cNvSpPr/>
          <p:nvPr/>
        </p:nvSpPr>
        <p:spPr>
          <a:xfrm>
            <a:off x="1782771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DB46D51-4CC0-C9E2-6382-D3617D786806}"/>
              </a:ext>
            </a:extLst>
          </p:cNvPr>
          <p:cNvCxnSpPr/>
          <p:nvPr/>
        </p:nvCxnSpPr>
        <p:spPr>
          <a:xfrm flipV="1">
            <a:off x="1295399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5FDBF80-ED93-EF41-BFA2-DD9D257B2ABD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5E40514-5EFB-8B83-AA48-E461804B00B8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6881DDE-0FCA-CFF6-7933-095810253C1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BD75FB8-73B4-9A02-AE5C-81D9612AD8F0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FBA90B5-91B8-E4CE-D5AA-2AFDE75FA6C6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A962746-4A19-463E-2DF5-C1191994D7A0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9421C18-E6C9-535D-B28D-107C6BA3A273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B606350-6C8F-6FD3-B049-DB537F5618C3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3DE0C9D-0611-1BD0-793D-6B707EC7905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264FB7B-F69E-3034-2D99-A30BB91756F8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69EEA28-D0F9-61CF-10AD-71F1CEC717BF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ACD2E98B-2016-1D2C-87A3-95C2EAB383E7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3950089-33AE-CFC6-8BEF-407680340048}"/>
              </a:ext>
            </a:extLst>
          </p:cNvPr>
          <p:cNvCxnSpPr/>
          <p:nvPr/>
        </p:nvCxnSpPr>
        <p:spPr>
          <a:xfrm>
            <a:off x="4455830" y="297677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0E1951-AE09-6CC5-0A5B-E50983E0B51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5DFCC8D-CA08-323A-FEEE-773865111257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50D2454-59C9-DF22-8D14-322B8234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6D5836-E39C-3358-5CA9-25ED7220E18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592CB2-58D7-7A3A-363F-6447E0FBC6D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8547456-4963-6C88-8155-89AA74DB0E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677360-31B6-4675-C29C-EC4C91EE0D20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93BECA-C64C-A306-F049-85551E34E25F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564DE1-EAFC-60B5-520B-305A21A564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F272EDE-946D-23D5-A81F-DF2A685861A0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317B37D-C893-C3CA-1143-5390E496BD17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1AC77E9-DF09-D47C-B895-5F1BE4996022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4AD2EE8-FCD5-6B55-830B-CDCA2B0F64D5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5DDCADF-0ED8-79ED-96C2-413E7E9ECA7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A40F000-F334-FBCF-D9D3-F8526B28C319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9E96FDB-DA38-917A-9765-8ABC5523344D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7B795AFB-0602-AC73-CD82-9DD6052216A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71908B0-1A44-14DD-A29C-4B998CA0BDB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0039976-3E34-5D42-32C8-84E2D20D77FE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CD586F1-D92B-CF93-669B-B5B44698E27D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F4BC05E-CB02-F17E-0339-BA7F3F54F53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D492076-E0A6-CB54-463B-EC642A4209CE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FBE222B-627C-BC0A-98F9-C9E256DA36B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D7794C-FB06-A253-41B5-CCE3DB1B4CDF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418B51F-78B6-9AC7-3E35-5F1E26ABE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C3BDA61-067E-6F9C-B603-5F42896A5BD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7009D6-60DE-3211-2C2B-3DF98917D6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0EBD73-56A2-1C1D-1FA5-88F4B5CF7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B7AD81-69B0-C533-9ED9-47690F6B91B1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C2BB4BB-5DBB-A343-CFF6-44D1371C979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7747A9E-B499-09F3-F476-1CB248DF6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7C386-075C-44B9-4D6C-8589CBAF6F75}"/>
              </a:ext>
            </a:extLst>
          </p:cNvPr>
          <p:cNvSpPr/>
          <p:nvPr/>
        </p:nvSpPr>
        <p:spPr>
          <a:xfrm>
            <a:off x="1815433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80A6A76-DED0-AE35-54F1-1AB8B327FE76}"/>
              </a:ext>
            </a:extLst>
          </p:cNvPr>
          <p:cNvCxnSpPr/>
          <p:nvPr/>
        </p:nvCxnSpPr>
        <p:spPr>
          <a:xfrm flipV="1">
            <a:off x="1306289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7690C9-833B-8A44-5C3B-570422E319DF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156A780-ECB6-72E6-EB00-0E4CA7C73654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392BC09-E868-F03B-1286-1C69420A20C7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551783D-5C25-8D7A-DC68-AB9CF727A041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36A00CA-59DF-D576-A2A6-4CA03EBD117E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BD59582-89A4-E44A-1EB0-72493A98137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9AEA5D-E24A-F2DA-1890-54F50392B7FB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3884256-3993-95A4-B65C-6915D7DDCC0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4E45A95-E808-C462-AA90-7EEA8570C4FA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6B1B8AC-A2E1-3A65-2A13-B74DF1389422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E918237-FF9A-ED6F-2BB7-53A7A9D5349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C62D80E-0915-A6EB-1913-488097F8949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BB29ABD-2C5D-4141-87A5-DD9148669FD5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89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5A7E5-69BA-06FD-0EE6-5703BC09DD00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32291A-AD74-82E1-3F49-D83BFE6C111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F7B39AE-B71B-D052-843D-915B5B998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A130E70-158F-03CB-9436-F4B96298919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2A0865B-6D1A-E10A-3E65-6BED154B2F5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A5F385D-3DD0-0007-C25B-33BF0C490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E4760B-50BF-3DD1-98A8-757D0A66F679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213782-B074-2C88-B39A-3F521570630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A8CEB8-2DF4-4EF7-78A8-E058926984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869794-8A01-CAD4-E4AA-6D38DC6D3F8D}"/>
              </a:ext>
            </a:extLst>
          </p:cNvPr>
          <p:cNvSpPr/>
          <p:nvPr/>
        </p:nvSpPr>
        <p:spPr>
          <a:xfrm>
            <a:off x="1815433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CC70980-35C8-1E50-3B52-62BE87FF09FD}"/>
              </a:ext>
            </a:extLst>
          </p:cNvPr>
          <p:cNvCxnSpPr/>
          <p:nvPr/>
        </p:nvCxnSpPr>
        <p:spPr>
          <a:xfrm flipV="1">
            <a:off x="1306289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A5D365-CAF4-CC9E-66FA-E70A84A18004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CBFB389-2C9C-BF46-376E-B0CE5AB5D10D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77CDA34-0832-A7A9-E07D-3EBBA76C4DC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2BAA44D-9A00-08FA-A704-6846E6C02F07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42BDAF6-1EC5-8D3D-143B-3192EABCC03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28E29EB-551D-26AE-4106-9298DFBDCDC5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B6D89D4-1ADA-1538-883A-587E4EBE4E70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C94DCBB-81F3-81B9-B08C-6D02978CEE94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01A3C5E-699F-B8C8-4A25-F62FC56144C8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6373FFD-07BE-72FD-A75D-0D0BE1365E06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32B2E29-CCC8-DB0F-7B0E-E1164C9008B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6150F82-F255-EDF6-14BC-5BC2868A03A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3D2BD21-FD76-C89C-4053-5400B40A6E1A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280EA-9F64-B286-4C50-989FEA94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9FBD37-B1FF-7558-BF01-D57018D64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6F1284-4895-AF23-6D98-70BEF7995511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2BB3E2C-5E37-81E2-7AC0-223C95735D7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12D9052-8505-EDF7-88C1-0375F69EB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59BD51C-B092-D6D5-F21A-49BBA658D15D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85B002-2FF9-5D1A-3D97-526B5846E3A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3DCCDF0-0C89-FD84-0F4F-51CD036E6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861A3A0-0823-DFAB-DB09-F277D3A2557D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1208BE-9CCE-C8C2-D3F2-05558B18509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61A8991-388B-D852-169F-5B8C95896E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2098723D-02BB-38DD-5E71-0B5EEA04B973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C8262-D576-0E6F-7157-463FE1A6FA06}"/>
              </a:ext>
            </a:extLst>
          </p:cNvPr>
          <p:cNvSpPr/>
          <p:nvPr/>
        </p:nvSpPr>
        <p:spPr>
          <a:xfrm>
            <a:off x="1815433" y="4864193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83D9DDE-FB32-F9DB-B3EF-1E2AABB11DA6}"/>
              </a:ext>
            </a:extLst>
          </p:cNvPr>
          <p:cNvCxnSpPr/>
          <p:nvPr/>
        </p:nvCxnSpPr>
        <p:spPr>
          <a:xfrm flipV="1">
            <a:off x="1306289" y="582336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25AE02-9D1E-2F61-0BA6-47496FF3844A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6C026C7-8323-0524-366A-5366920C05D7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E9A84A8-6390-4043-968A-99428CAB6B48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…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A757142-F5F9-4965-61D7-03079733135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2EE47E7-0B80-F9CC-B769-6F691EA494DB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4D9419C-42EC-8C84-EC19-E622B8BD5CE3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…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6FCC73E-44F6-F349-A23D-BE1648FD6FE3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F131E2D-094B-5A5D-A5E7-C25FE3CEA12E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CD42AA4-DCF6-B415-F08C-40907020A41E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062621C-BCEA-E522-4A33-A53CE0B5FC2F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4C199C7-3DE8-0310-404F-4D8E30919BA4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740D64B8-418F-24B5-2E39-4C2015C8F0E7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7588DEF-DA38-87FB-907A-2CE024160ACF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02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1300-DE2E-5468-185C-6DB7AA5E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1A025B-7DB4-79CC-B31E-E0943C20B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739F01-1D60-40B2-A455-688D938A1C1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C233BB-6B01-6789-B466-944F9121C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B876-90A6-A46D-3384-7AA47CD0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A65490B-109F-B154-FADA-ABB34C11CCA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6D9FF4-F2E4-480E-98B6-A1493801D46E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6370D75-08E6-900B-50F7-8B078C870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3F616FB-6123-C1A5-9CC2-EE142D40CEC5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ABD456-F090-C0C0-35CD-F87A855E305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1E80119-763F-ED8B-C5F5-FF1FEF62BB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56EA07-3A84-454A-CE9C-802021CEBF56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8C10B-40B1-16FE-AF36-68DD5A90FB19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8B15444-19BE-80C6-E109-80BC63C6D4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A1F02957-F73F-37BE-31BC-A795503CFEC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1F8751-9E2D-36FC-378F-34FBFD04F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8BBBBA-A93F-038D-4027-6AA649F7DD9A}"/>
              </a:ext>
            </a:extLst>
          </p:cNvPr>
          <p:cNvSpPr/>
          <p:nvPr/>
        </p:nvSpPr>
        <p:spPr>
          <a:xfrm>
            <a:off x="1815433" y="4864193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8EFD0DB-DAFB-8D6E-16E0-8A6642351265}"/>
              </a:ext>
            </a:extLst>
          </p:cNvPr>
          <p:cNvCxnSpPr/>
          <p:nvPr/>
        </p:nvCxnSpPr>
        <p:spPr>
          <a:xfrm flipV="1">
            <a:off x="1306289" y="582336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B01EDD8D-05D4-54A1-01C5-B4DE66491EE1}"/>
              </a:ext>
            </a:extLst>
          </p:cNvPr>
          <p:cNvGrpSpPr/>
          <p:nvPr/>
        </p:nvGrpSpPr>
        <p:grpSpPr>
          <a:xfrm>
            <a:off x="1848088" y="2972173"/>
            <a:ext cx="2636825" cy="3122210"/>
            <a:chOff x="1162289" y="1980532"/>
            <a:chExt cx="2266574" cy="415566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2213B35-694C-A3BC-AD12-31C86536A15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F75AC8-71A9-3121-0533-4993C9B1962E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CB3FC56-D30A-CDE3-7843-B8E35EFEC23E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05BA780-9DBD-8FD2-7ABA-199C17C7339B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8C7E4F8-5DD6-E93F-62B4-3B80132ED166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40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223AA5-BE02-0B9A-E7D4-8DC5B8361599}"/>
              </a:ext>
            </a:extLst>
          </p:cNvPr>
          <p:cNvGrpSpPr/>
          <p:nvPr/>
        </p:nvGrpSpPr>
        <p:grpSpPr>
          <a:xfrm>
            <a:off x="4935357" y="3031316"/>
            <a:ext cx="2521356" cy="3020742"/>
            <a:chOff x="5142186" y="2031865"/>
            <a:chExt cx="2521356" cy="4020608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EA83E6E9-EB95-9384-95D5-948881558590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265F39E5-2227-BC88-7EFF-1B3938FEB8A0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E283E9D-37CF-E6C5-074E-8538400A650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6561557-3801-DBE2-D776-2C5FAB77BA8C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7AD149F5-1939-168D-FE8F-EBF3643F1A1E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15A306C-6751-E922-2ABF-36F3F1E31EEB}"/>
              </a:ext>
            </a:extLst>
          </p:cNvPr>
          <p:cNvCxnSpPr/>
          <p:nvPr/>
        </p:nvCxnSpPr>
        <p:spPr>
          <a:xfrm>
            <a:off x="4455830" y="2971802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DF6959-56E5-B6D3-6497-8040DAF829DA}"/>
              </a:ext>
            </a:extLst>
          </p:cNvPr>
          <p:cNvSpPr/>
          <p:nvPr/>
        </p:nvSpPr>
        <p:spPr>
          <a:xfrm>
            <a:off x="4830776" y="2230329"/>
            <a:ext cx="2167935" cy="119867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648A008-BEFA-CEBC-F466-EB1BB56C9591}"/>
              </a:ext>
            </a:extLst>
          </p:cNvPr>
          <p:cNvCxnSpPr>
            <a:cxnSpLocks/>
          </p:cNvCxnSpPr>
          <p:nvPr/>
        </p:nvCxnSpPr>
        <p:spPr>
          <a:xfrm flipV="1">
            <a:off x="4376062" y="3064170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1BEC6E3-0E95-9A4E-4F62-E79CF881A309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747F24F-FD01-E56A-A475-DC5DCCAF41B7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0991271-023B-4E04-85DE-63329A09A1CF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08C1813-DCD2-23E9-07D1-2F796C43AB1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6BD0DDE-4DF6-1F18-3F89-3C9E5A57BA7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8D87145-8C70-7755-9C39-1119CA5C913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EBCEE3C-3F42-3EE8-F51A-623D7153243B}"/>
              </a:ext>
            </a:extLst>
          </p:cNvPr>
          <p:cNvGrpSpPr/>
          <p:nvPr/>
        </p:nvGrpSpPr>
        <p:grpSpPr>
          <a:xfrm>
            <a:off x="4935357" y="2117727"/>
            <a:ext cx="2521356" cy="4020608"/>
            <a:chOff x="5142186" y="2031865"/>
            <a:chExt cx="2521356" cy="4020608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4B51292-9D3C-F235-A253-C3A58384B109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E85C3A5-1DD3-2728-46E1-5EEA1637E7B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1A11F7-0D36-FB94-4947-6A53E9FBEC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…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FF65A4D-ACBE-2A22-82F3-D874E7EBA082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A7C86F2-A43C-4FA3-3C32-9BD48067DBA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71CA550-1D28-2526-C586-7E40475F8C75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5541CF-3697-5368-42CB-14F701BFB330}"/>
              </a:ext>
            </a:extLst>
          </p:cNvPr>
          <p:cNvSpPr/>
          <p:nvPr/>
        </p:nvSpPr>
        <p:spPr>
          <a:xfrm>
            <a:off x="4830776" y="2192343"/>
            <a:ext cx="2167935" cy="12693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59B5555-7390-70DD-5414-C5B52363B56B}"/>
              </a:ext>
            </a:extLst>
          </p:cNvPr>
          <p:cNvCxnSpPr>
            <a:cxnSpLocks/>
          </p:cNvCxnSpPr>
          <p:nvPr/>
        </p:nvCxnSpPr>
        <p:spPr>
          <a:xfrm flipV="1">
            <a:off x="4376062" y="3064170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AF8BCE9-F369-A6FD-44B9-A77CD9F8F398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75C1F24-6C26-81EE-287C-D14A04D91F75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D51D69C-326B-1B4E-FC61-71119A1BB753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0E91C2F-58C4-5386-E030-7855279F4D9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BB9B1D2-0133-CCE7-B256-348EFEEA3F9F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9E564BD-6AC3-454B-7812-33848E71F970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73EF0DF-32BF-7888-D865-C7879FD3B112}"/>
              </a:ext>
            </a:extLst>
          </p:cNvPr>
          <p:cNvGrpSpPr/>
          <p:nvPr/>
        </p:nvGrpSpPr>
        <p:grpSpPr>
          <a:xfrm>
            <a:off x="4935357" y="2117727"/>
            <a:ext cx="2521356" cy="4020608"/>
            <a:chOff x="5142186" y="2031865"/>
            <a:chExt cx="2521356" cy="4020608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B9390C7-420C-202B-124F-CD2AE9A083E1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0E9C87A-D921-B812-F980-27E4F7AB33C8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67B6525-6204-4151-2E4E-3CA3D50D521E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9A960BF-34B3-7893-FB05-3FE35D9B5BEF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1DE52C3-EC55-8F43-5C89-7BE0F218F59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E70D638-5D69-DB12-03B3-5F9AF2FB6861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A1B62-8C34-EAB4-E5C3-FAE0876C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9D0DAC-0E1F-CFAF-A3D6-62BEF7123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ZoneTexte 2">
            <a:extLst>
              <a:ext uri="{FF2B5EF4-FFF2-40B4-BE49-F238E27FC236}">
                <a16:creationId xmlns:a16="http://schemas.microsoft.com/office/drawing/2014/main" id="{D5ED1302-9117-CE06-3C5F-B412860902A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7E120C-88C8-15BB-EE8E-73A73DE59E7A}"/>
              </a:ext>
            </a:extLst>
          </p:cNvPr>
          <p:cNvSpPr/>
          <p:nvPr/>
        </p:nvSpPr>
        <p:spPr>
          <a:xfrm>
            <a:off x="4830776" y="3781654"/>
            <a:ext cx="2167935" cy="12693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693D055-60E7-CAE2-1ECD-57DB3BC94F58}"/>
              </a:ext>
            </a:extLst>
          </p:cNvPr>
          <p:cNvCxnSpPr>
            <a:cxnSpLocks/>
          </p:cNvCxnSpPr>
          <p:nvPr/>
        </p:nvCxnSpPr>
        <p:spPr>
          <a:xfrm flipV="1">
            <a:off x="4376062" y="4653481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F8647B5-F306-A5BA-2A64-24A648F2653D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339473E-2C64-3AFD-2797-750E3FAF6FC4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DE9A0E6-73FF-DFC1-08C2-D4B934B456F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9046F00-C2EB-57A1-F8E9-67CCA4887AD7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A6343B4-D3E4-1FE0-3D2A-A04DC90E51B5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070AE9D-B9A3-BA9C-174F-B77E6BF511CF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407762E-3A9C-0FC5-46F1-F31D955BF5C3}"/>
              </a:ext>
            </a:extLst>
          </p:cNvPr>
          <p:cNvGrpSpPr/>
          <p:nvPr/>
        </p:nvGrpSpPr>
        <p:grpSpPr>
          <a:xfrm>
            <a:off x="4935357" y="2117727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11D5917-D861-D443-E553-68AE4480C477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48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FAB62FB-5B76-EA15-25C0-A15B21689230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7450472-AE28-834E-9AF9-026867FDEB47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5819567-D32D-C63A-1958-AB7262021A8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247548D-9CF4-F5D6-2B56-9C455DC43CEA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1FAFAA4-72A4-BF71-A62A-C68FE4A466EE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9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649ED73-C44E-2AFA-4AE4-D463838C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5F00CB1-28D6-6223-3E7C-04537F876969}"/>
              </a:ext>
            </a:extLst>
          </p:cNvPr>
          <p:cNvSpPr/>
          <p:nvPr/>
        </p:nvSpPr>
        <p:spPr>
          <a:xfrm>
            <a:off x="4830776" y="3781654"/>
            <a:ext cx="2167935" cy="12693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E655E72-A6ED-7BB3-B7B8-23DCF8717B68}"/>
              </a:ext>
            </a:extLst>
          </p:cNvPr>
          <p:cNvCxnSpPr>
            <a:cxnSpLocks/>
          </p:cNvCxnSpPr>
          <p:nvPr/>
        </p:nvCxnSpPr>
        <p:spPr>
          <a:xfrm flipV="1">
            <a:off x="4376062" y="4653481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CD75877-8E86-4392-BCBC-C7FB9BAA7A12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A9BE425-5831-78AC-8D24-3D02DA3C9203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57E6BD3-0ABC-F5D6-5E2D-98D56B3F4A35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3F89485-FA58-3DF0-E528-6D10F45ED16D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7A70969-2902-1F73-AA13-206A5FA4A86E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EE60430-D163-DE0E-7CDC-C965B3148D4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A6EA604-32E8-34C7-9D30-D460253A2C9F}"/>
              </a:ext>
            </a:extLst>
          </p:cNvPr>
          <p:cNvGrpSpPr/>
          <p:nvPr/>
        </p:nvGrpSpPr>
        <p:grpSpPr>
          <a:xfrm>
            <a:off x="4935357" y="2117727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9CE81F4-EBDB-BB39-CD39-FC9A3BCAD874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48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E03B4A5-9FC6-88BD-7A0E-8B7A07A0AE4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ABED4E9-8EF2-6774-AF5E-00BA30962CE6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7E2E115-85A1-A3CC-962B-10EF721610C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D7635DF-E4C2-97DF-2AF0-4652369B0A9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F844AD2-D623-5AA5-934E-5AAB983B75A9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18363-43C4-59D2-A028-AC6D0EF9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FE72EE3-4EF0-555C-EEE2-148FBF80408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الموالي.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1647D3-A42A-B022-6260-627A9BB27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DB2726F-80B7-828D-3EE4-DCDF9CADAF9A}"/>
              </a:ext>
            </a:extLst>
          </p:cNvPr>
          <p:cNvSpPr/>
          <p:nvPr/>
        </p:nvSpPr>
        <p:spPr>
          <a:xfrm>
            <a:off x="4841662" y="5305655"/>
            <a:ext cx="2167935" cy="6551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141EBE4-21A0-05DD-A209-BED393F7943D}"/>
              </a:ext>
            </a:extLst>
          </p:cNvPr>
          <p:cNvCxnSpPr>
            <a:cxnSpLocks/>
          </p:cNvCxnSpPr>
          <p:nvPr/>
        </p:nvCxnSpPr>
        <p:spPr>
          <a:xfrm flipV="1">
            <a:off x="4424701" y="5781933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B8A9B87-7DB3-B6D9-2927-D413D264026C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8B5B935-D75C-D05F-25C8-9B64ABF56A02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E78190A-CEC9-9ECD-9703-F91A66F934A6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9290E6F-F58A-5D3F-6591-F760546AEF58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92FC303-63DF-452A-85E4-5A03DCA13F9F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2BD1569-1530-95F2-8A11-69B9D223B65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877001A-9810-A4F3-9BEC-2CA0CFF1FC39}"/>
              </a:ext>
            </a:extLst>
          </p:cNvPr>
          <p:cNvGrpSpPr/>
          <p:nvPr/>
        </p:nvGrpSpPr>
        <p:grpSpPr>
          <a:xfrm>
            <a:off x="4935357" y="2117727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8FA68CF-5CF8-5F26-A4AC-637DA28D595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48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89CC957-8C47-688D-EAB6-21442CE8715A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96AB5CD-783D-E48A-2E9A-CD0A65F9E356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56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4EBC400-8B9A-D7B5-B723-371824B796F5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64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42880FD-F4B6-AE37-3339-2918C7D6AB55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5BCE949-52A6-D6CC-1D09-57E8D50C2212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7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8AF7-838E-0659-8D70-DBECBDED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10A43F-1C21-3738-4BF2-7BE6FA84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07A57-2638-D5B8-5DF9-A1519E30270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2B6DB-1BBA-5F55-C970-A19883B4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10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B372-B569-65AB-121F-50563E16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2">
            <a:extLst>
              <a:ext uri="{FF2B5EF4-FFF2-40B4-BE49-F238E27FC236}">
                <a16:creationId xmlns:a16="http://schemas.microsoft.com/office/drawing/2014/main" id="{CF92107B-B21A-6801-4597-DBFF6E9DEEE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05C904-ABA8-BD7F-3AF8-B1B3C5FB3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AA85FB-D4EC-AD87-E10D-9CFB61E7C647}"/>
              </a:ext>
            </a:extLst>
          </p:cNvPr>
          <p:cNvSpPr/>
          <p:nvPr/>
        </p:nvSpPr>
        <p:spPr>
          <a:xfrm>
            <a:off x="4841662" y="5305655"/>
            <a:ext cx="2363021" cy="6551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1607BFF-7AE3-28FA-20D3-2605241D8135}"/>
              </a:ext>
            </a:extLst>
          </p:cNvPr>
          <p:cNvCxnSpPr>
            <a:cxnSpLocks/>
          </p:cNvCxnSpPr>
          <p:nvPr/>
        </p:nvCxnSpPr>
        <p:spPr>
          <a:xfrm flipV="1">
            <a:off x="4424701" y="5781933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00AD8F0-6DCA-F5DA-90B4-41FE25BD920F}"/>
              </a:ext>
            </a:extLst>
          </p:cNvPr>
          <p:cNvGrpSpPr/>
          <p:nvPr/>
        </p:nvGrpSpPr>
        <p:grpSpPr>
          <a:xfrm>
            <a:off x="1848088" y="2041792"/>
            <a:ext cx="2636825" cy="3918966"/>
            <a:chOff x="1162289" y="1980532"/>
            <a:chExt cx="2266574" cy="391896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EEC1930-2CD1-E186-A712-B127CDD19688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8 = 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A84278A-D44B-1E8B-2DC8-A69F22F42608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8 = 32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5266D2A-9034-E569-0407-EF5AF8B91555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8 = 16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3A84A59-51B0-77C9-61B1-9852276F88A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8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FE7D2A2-1852-EB23-B6BC-473D98D8CA29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8 = 40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DD1F385-FB31-E6CF-6B46-E7A17053C459}"/>
              </a:ext>
            </a:extLst>
          </p:cNvPr>
          <p:cNvGrpSpPr/>
          <p:nvPr/>
        </p:nvGrpSpPr>
        <p:grpSpPr>
          <a:xfrm>
            <a:off x="4935357" y="2117727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BFE6F1B-37D5-D831-2125-EB847AB1406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8 = 48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0E36548-F302-3965-875F-0C50485A16C8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54CB8A5-2786-E146-6291-79425E1ADBF9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8 = 56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9EC4950-76E4-3490-1137-3FBA0E945C68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8 = 64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CA16D67-FEDF-D75C-A630-0F987DA0C8FE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8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80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5CA4DDF-38FB-D014-70EE-F1F875742B6A}"/>
              </a:ext>
            </a:extLst>
          </p:cNvPr>
          <p:cNvCxnSpPr/>
          <p:nvPr/>
        </p:nvCxnSpPr>
        <p:spPr>
          <a:xfrm>
            <a:off x="4455830" y="2469874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93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2F5B184-8DDB-F1C6-5A47-3EFA47B65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62" y="1743871"/>
            <a:ext cx="3386707" cy="473500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25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37125" y="1926771"/>
            <a:ext cx="3259944" cy="990599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28960C20-CDB2-9CDD-2504-E14E2A777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259" y="1772498"/>
            <a:ext cx="3386707" cy="47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DAEA0E9-EB18-4DA3-9ADF-3D1FF6478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891" y="3167179"/>
            <a:ext cx="5677705" cy="150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10" y="2775857"/>
            <a:ext cx="2039133" cy="183093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D8E276-126F-6EAA-73F4-31B2DC6D4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33" y="2231270"/>
            <a:ext cx="4867920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6B0E808-AD97-F493-C625-F0647769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3255604"/>
            <a:ext cx="7557025" cy="1740163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ABA0D26-4AD2-BEBC-01F6-0B7BA045FBA5}"/>
              </a:ext>
            </a:extLst>
          </p:cNvPr>
          <p:cNvSpPr txBox="1"/>
          <p:nvPr/>
        </p:nvSpPr>
        <p:spPr>
          <a:xfrm>
            <a:off x="2231570" y="373380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BB2F79-EE67-A948-3F87-614A786F93E2}"/>
              </a:ext>
            </a:extLst>
          </p:cNvPr>
          <p:cNvSpPr txBox="1"/>
          <p:nvPr/>
        </p:nvSpPr>
        <p:spPr>
          <a:xfrm>
            <a:off x="3494311" y="3733801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F8FF30-2494-3958-EE5F-E1E4A2890E08}"/>
              </a:ext>
            </a:extLst>
          </p:cNvPr>
          <p:cNvSpPr txBox="1"/>
          <p:nvPr/>
        </p:nvSpPr>
        <p:spPr>
          <a:xfrm>
            <a:off x="4865912" y="375557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3EA923-7D14-F099-932E-DFF86C645BF9}"/>
              </a:ext>
            </a:extLst>
          </p:cNvPr>
          <p:cNvSpPr txBox="1"/>
          <p:nvPr/>
        </p:nvSpPr>
        <p:spPr>
          <a:xfrm>
            <a:off x="6237512" y="375557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CBAEE7-BB34-F0B5-9117-ADEF743E98F9}"/>
              </a:ext>
            </a:extLst>
          </p:cNvPr>
          <p:cNvSpPr txBox="1"/>
          <p:nvPr/>
        </p:nvSpPr>
        <p:spPr>
          <a:xfrm>
            <a:off x="7598225" y="375557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37F8CF-14BE-39A9-7EB1-6BA55503231E}"/>
              </a:ext>
            </a:extLst>
          </p:cNvPr>
          <p:cNvSpPr txBox="1"/>
          <p:nvPr/>
        </p:nvSpPr>
        <p:spPr>
          <a:xfrm>
            <a:off x="2166256" y="4376054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53C359-9E55-E34A-345C-92DA6A2EDF26}"/>
              </a:ext>
            </a:extLst>
          </p:cNvPr>
          <p:cNvSpPr txBox="1"/>
          <p:nvPr/>
        </p:nvSpPr>
        <p:spPr>
          <a:xfrm>
            <a:off x="3494313" y="4376055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143101-5AAF-DF28-0A5B-BA124901D686}"/>
              </a:ext>
            </a:extLst>
          </p:cNvPr>
          <p:cNvSpPr txBox="1"/>
          <p:nvPr/>
        </p:nvSpPr>
        <p:spPr>
          <a:xfrm>
            <a:off x="4855028" y="4376054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38A591-AA5F-DCE2-FB9B-CB6ED68BC97A}"/>
              </a:ext>
            </a:extLst>
          </p:cNvPr>
          <p:cNvSpPr txBox="1"/>
          <p:nvPr/>
        </p:nvSpPr>
        <p:spPr>
          <a:xfrm>
            <a:off x="6237514" y="4376054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4C916F-31E5-641C-EBAC-5A677AA3FCCE}"/>
              </a:ext>
            </a:extLst>
          </p:cNvPr>
          <p:cNvSpPr txBox="1"/>
          <p:nvPr/>
        </p:nvSpPr>
        <p:spPr>
          <a:xfrm>
            <a:off x="7652657" y="4376055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C412EF9-8986-06B7-83C6-21CD671EB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072" y="1743871"/>
            <a:ext cx="3634542" cy="4735001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25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88032" y="2884714"/>
            <a:ext cx="3395582" cy="11103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620681F-EC63-7F98-737F-2E4A746DA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72313"/>
            <a:ext cx="7557025" cy="2313375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6BF2111-B5F4-4EC6-5BBE-608265B8FA43}"/>
              </a:ext>
            </a:extLst>
          </p:cNvPr>
          <p:cNvSpPr txBox="1"/>
          <p:nvPr/>
        </p:nvSpPr>
        <p:spPr>
          <a:xfrm>
            <a:off x="1915881" y="296091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EEFB4D-602D-3025-5322-4EA9414EB199}"/>
              </a:ext>
            </a:extLst>
          </p:cNvPr>
          <p:cNvSpPr txBox="1"/>
          <p:nvPr/>
        </p:nvSpPr>
        <p:spPr>
          <a:xfrm>
            <a:off x="3331026" y="2960918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6BD558B-E739-BA30-9142-FA53BCC93FD7}"/>
              </a:ext>
            </a:extLst>
          </p:cNvPr>
          <p:cNvSpPr txBox="1"/>
          <p:nvPr/>
        </p:nvSpPr>
        <p:spPr>
          <a:xfrm>
            <a:off x="4735285" y="296091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D606AB-1F41-D9DD-7C4B-F79CECCCDF93}"/>
              </a:ext>
            </a:extLst>
          </p:cNvPr>
          <p:cNvSpPr txBox="1"/>
          <p:nvPr/>
        </p:nvSpPr>
        <p:spPr>
          <a:xfrm>
            <a:off x="6215741" y="297180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FB43D2-08E4-936A-BAA0-A3B2A777BAD1}"/>
              </a:ext>
            </a:extLst>
          </p:cNvPr>
          <p:cNvSpPr txBox="1"/>
          <p:nvPr/>
        </p:nvSpPr>
        <p:spPr>
          <a:xfrm>
            <a:off x="7674426" y="297180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9B0C82-0B53-1E22-FFE4-E8A9C2ED9C2F}"/>
              </a:ext>
            </a:extLst>
          </p:cNvPr>
          <p:cNvSpPr txBox="1"/>
          <p:nvPr/>
        </p:nvSpPr>
        <p:spPr>
          <a:xfrm>
            <a:off x="1915883" y="377734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854B98-BA77-56F4-CBBB-E1408E40D3AA}"/>
              </a:ext>
            </a:extLst>
          </p:cNvPr>
          <p:cNvSpPr txBox="1"/>
          <p:nvPr/>
        </p:nvSpPr>
        <p:spPr>
          <a:xfrm>
            <a:off x="3341914" y="379912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41F895-BADB-81BE-CEC6-C1F0878C1A35}"/>
              </a:ext>
            </a:extLst>
          </p:cNvPr>
          <p:cNvSpPr txBox="1"/>
          <p:nvPr/>
        </p:nvSpPr>
        <p:spPr>
          <a:xfrm>
            <a:off x="4746173" y="378823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78BB11-BBBB-54B7-D4DE-630E6B5B7332}"/>
              </a:ext>
            </a:extLst>
          </p:cNvPr>
          <p:cNvSpPr txBox="1"/>
          <p:nvPr/>
        </p:nvSpPr>
        <p:spPr>
          <a:xfrm>
            <a:off x="6204855" y="378823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4515B4-C37D-6033-9210-2E754EF6F465}"/>
              </a:ext>
            </a:extLst>
          </p:cNvPr>
          <p:cNvSpPr txBox="1"/>
          <p:nvPr/>
        </p:nvSpPr>
        <p:spPr>
          <a:xfrm>
            <a:off x="7674428" y="378823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7F0F704-811C-4B94-1915-62ABED686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362" y="1743871"/>
            <a:ext cx="3386707" cy="4735001"/>
          </a:xfrm>
          <a:prstGeom prst="rect">
            <a:avLst/>
          </a:prstGeom>
        </p:spPr>
      </p:pic>
      <p:pic>
        <p:nvPicPr>
          <p:cNvPr id="4" name="Image 3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7915CD94-D1E7-9F64-838D-3286EA310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259" y="1772498"/>
            <a:ext cx="3386707" cy="47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17328</TotalTime>
  <Words>1727</Words>
  <Application>Microsoft Office PowerPoint</Application>
  <PresentationFormat>Affichage à l'écran (4:3)</PresentationFormat>
  <Paragraphs>461</Paragraphs>
  <Slides>69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69</vt:i4>
      </vt:variant>
    </vt:vector>
  </HeadingPairs>
  <TitlesOfParts>
    <vt:vector size="79" baseType="lpstr">
      <vt:lpstr>Aptos Display</vt:lpstr>
      <vt:lpstr>Aptos</vt:lpstr>
      <vt:lpstr>DengXian</vt:lpstr>
      <vt:lpstr>Arial</vt:lpstr>
      <vt:lpstr>Dosis</vt:lpstr>
      <vt:lpstr>Calibri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216</cp:revision>
  <cp:lastPrinted>2025-08-13T10:11:39Z</cp:lastPrinted>
  <dcterms:created xsi:type="dcterms:W3CDTF">2025-08-01T12:31:49Z</dcterms:created>
  <dcterms:modified xsi:type="dcterms:W3CDTF">2026-02-15T06:34:18Z</dcterms:modified>
</cp:coreProperties>
</file>