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6"/>
  </p:notesMasterIdLst>
  <p:handoutMasterIdLst>
    <p:handoutMasterId r:id="rId77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14" r:id="rId14"/>
    <p:sldId id="1115" r:id="rId15"/>
    <p:sldId id="1116" r:id="rId16"/>
    <p:sldId id="1071" r:id="rId17"/>
    <p:sldId id="1072" r:id="rId18"/>
    <p:sldId id="1074" r:id="rId19"/>
    <p:sldId id="1073" r:id="rId20"/>
    <p:sldId id="1015" r:id="rId21"/>
    <p:sldId id="1075" r:id="rId22"/>
    <p:sldId id="1076" r:id="rId23"/>
    <p:sldId id="1077" r:id="rId24"/>
    <p:sldId id="1078" r:id="rId25"/>
    <p:sldId id="1108" r:id="rId26"/>
    <p:sldId id="1109" r:id="rId27"/>
    <p:sldId id="1110" r:id="rId28"/>
    <p:sldId id="1111" r:id="rId29"/>
    <p:sldId id="1112" r:id="rId30"/>
    <p:sldId id="1113" r:id="rId31"/>
    <p:sldId id="1016" r:id="rId32"/>
    <p:sldId id="812" r:id="rId33"/>
    <p:sldId id="751" r:id="rId34"/>
    <p:sldId id="916" r:id="rId35"/>
    <p:sldId id="1018" r:id="rId36"/>
    <p:sldId id="1087" r:id="rId37"/>
    <p:sldId id="1088" r:id="rId38"/>
    <p:sldId id="1089" r:id="rId39"/>
    <p:sldId id="940" r:id="rId40"/>
    <p:sldId id="1090" r:id="rId41"/>
    <p:sldId id="1070" r:id="rId42"/>
    <p:sldId id="1091" r:id="rId43"/>
    <p:sldId id="1029" r:id="rId44"/>
    <p:sldId id="935" r:id="rId45"/>
    <p:sldId id="1027" r:id="rId46"/>
    <p:sldId id="1092" r:id="rId47"/>
    <p:sldId id="942" r:id="rId48"/>
    <p:sldId id="1030" r:id="rId49"/>
    <p:sldId id="1031" r:id="rId50"/>
    <p:sldId id="1093" r:id="rId51"/>
    <p:sldId id="1094" r:id="rId52"/>
    <p:sldId id="1095" r:id="rId53"/>
    <p:sldId id="1096" r:id="rId54"/>
    <p:sldId id="1097" r:id="rId55"/>
    <p:sldId id="1098" r:id="rId56"/>
    <p:sldId id="1100" r:id="rId57"/>
    <p:sldId id="1101" r:id="rId58"/>
    <p:sldId id="1102" r:id="rId59"/>
    <p:sldId id="1103" r:id="rId60"/>
    <p:sldId id="1104" r:id="rId61"/>
    <p:sldId id="1105" r:id="rId62"/>
    <p:sldId id="1106" r:id="rId63"/>
    <p:sldId id="1019" r:id="rId64"/>
    <p:sldId id="926" r:id="rId65"/>
    <p:sldId id="927" r:id="rId66"/>
    <p:sldId id="925" r:id="rId67"/>
    <p:sldId id="920" r:id="rId68"/>
    <p:sldId id="911" r:id="rId69"/>
    <p:sldId id="644" r:id="rId70"/>
    <p:sldId id="875" r:id="rId71"/>
    <p:sldId id="1021" r:id="rId72"/>
    <p:sldId id="809" r:id="rId73"/>
    <p:sldId id="764" r:id="rId74"/>
    <p:sldId id="944" r:id="rId7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8"/>
      <p:bold r:id="rId79"/>
    </p:embeddedFont>
    <p:embeddedFont>
      <p:font typeface="Dosis" pitchFamily="2" charset="0"/>
      <p:regular r:id="rId80"/>
      <p:bold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theme" Target="theme/theme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font" Target="fonts/font2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font" Target="fonts/font3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61" Type="http://schemas.openxmlformats.org/officeDocument/2006/relationships/slide" Target="slides/slide58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515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9.png"/><Relationship Id="rId4" Type="http://schemas.openxmlformats.org/officeDocument/2006/relationships/image" Target="../media/image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22.png"/><Relationship Id="rId4" Type="http://schemas.openxmlformats.org/officeDocument/2006/relationships/image" Target="../media/image4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6.emf"/><Relationship Id="rId4" Type="http://schemas.openxmlformats.org/officeDocument/2006/relationships/image" Target="../media/image2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emf"/><Relationship Id="rId5" Type="http://schemas.openxmlformats.org/officeDocument/2006/relationships/image" Target="../media/image22.png"/><Relationship Id="rId4" Type="http://schemas.openxmlformats.org/officeDocument/2006/relationships/image" Target="../media/image4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DFC0F6-FE1E-69C3-DE66-06D382919D33}"/>
              </a:ext>
            </a:extLst>
          </p:cNvPr>
          <p:cNvGrpSpPr/>
          <p:nvPr/>
        </p:nvGrpSpPr>
        <p:grpSpPr>
          <a:xfrm>
            <a:off x="5693114" y="6016087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BCC681-20D4-0694-0391-E79C96741B9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2FBC287-6865-1BD7-6DF9-7D2ADE1806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57298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36360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8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06F26ED0-5E7B-7CF4-AE7D-0AA2EEB3DAA5}"/>
              </a:ext>
            </a:extLst>
          </p:cNvPr>
          <p:cNvGrpSpPr/>
          <p:nvPr/>
        </p:nvGrpSpPr>
        <p:grpSpPr>
          <a:xfrm>
            <a:off x="606512" y="2429933"/>
            <a:ext cx="3765568" cy="1157973"/>
            <a:chOff x="4491471" y="2433702"/>
            <a:chExt cx="3765568" cy="115797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698D9B-2A67-7D5F-930D-77297231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DFB0B19-49AD-5C83-27BA-7124DADD8E81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345730B-781F-AC9D-C961-6893CC9F15F7}"/>
              </a:ext>
            </a:extLst>
          </p:cNvPr>
          <p:cNvSpPr txBox="1"/>
          <p:nvPr/>
        </p:nvSpPr>
        <p:spPr>
          <a:xfrm>
            <a:off x="693600" y="294912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7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جدول الضرب للعدد 7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E00349B-7ECD-0E44-BED3-55A91EE3F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562" y="2462988"/>
            <a:ext cx="2891107" cy="3913224"/>
          </a:xfrm>
          <a:prstGeom prst="rect">
            <a:avLst/>
          </a:prstGeom>
        </p:spPr>
      </p:pic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71F0F15-08A4-ADE9-5694-B569F5CE2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928" y="2461995"/>
            <a:ext cx="2891107" cy="390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709058" y="3823164"/>
            <a:ext cx="52245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جدول الضرب للعدد 7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325080-7CF3-8ADC-DC49-31CF95AB2B4D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CA721A6D-DA8C-5F44-F161-EB748B8A4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857" y="2024444"/>
            <a:ext cx="3277960" cy="4356596"/>
          </a:xfrm>
          <a:prstGeom prst="rect">
            <a:avLst/>
          </a:prstGeom>
        </p:spPr>
      </p:pic>
      <p:pic>
        <p:nvPicPr>
          <p:cNvPr id="7" name="Image 6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2E9E336F-E169-5897-254E-E5751528D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745" y="2026523"/>
            <a:ext cx="3277960" cy="435659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20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192332-D44E-5EAC-5FEB-B8FF0FDAB40E}"/>
              </a:ext>
            </a:extLst>
          </p:cNvPr>
          <p:cNvSpPr/>
          <p:nvPr/>
        </p:nvSpPr>
        <p:spPr>
          <a:xfrm>
            <a:off x="4695705" y="2808512"/>
            <a:ext cx="2805992" cy="15348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146BDE-75DB-ED19-03B8-F0C67C9705DA}"/>
              </a:ext>
            </a:extLst>
          </p:cNvPr>
          <p:cNvSpPr/>
          <p:nvPr/>
        </p:nvSpPr>
        <p:spPr>
          <a:xfrm>
            <a:off x="1642303" y="3450772"/>
            <a:ext cx="2931138" cy="8164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267A4D-EF8E-5DBA-C189-5D8CB1D220A7}"/>
              </a:ext>
            </a:extLst>
          </p:cNvPr>
          <p:cNvSpPr/>
          <p:nvPr/>
        </p:nvSpPr>
        <p:spPr>
          <a:xfrm>
            <a:off x="1642303" y="4343401"/>
            <a:ext cx="2931138" cy="18614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7108EC-C285-A637-8961-64FD93E9A974}"/>
              </a:ext>
            </a:extLst>
          </p:cNvPr>
          <p:cNvSpPr/>
          <p:nvPr/>
        </p:nvSpPr>
        <p:spPr>
          <a:xfrm>
            <a:off x="4695703" y="4397824"/>
            <a:ext cx="2805992" cy="9035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24" name="Image 2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B6844E9-E798-A655-B5C0-1920BFD8F1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1627" y="2020742"/>
            <a:ext cx="6055430" cy="390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664E8-525B-63D4-4C87-684060E35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F5E1F26-E809-0AD9-A781-26A68BCA5823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B5B7B8-B0DC-3CDC-3C5C-5AC1C7A43CD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595A906-4415-FEBE-5100-573C4462099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C74F49A-26E1-B97D-381B-0B7504429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C29B92A-8507-6367-ED44-3F6470BFD509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65ABC40-C567-3CF4-5BD8-1891447CD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5" name="Image 14" descr="Une image contenant capture d’écran, texte, Police, Tracé&#10;&#10;Le contenu généré par l’IA peut être incorrect.">
            <a:extLst>
              <a:ext uri="{FF2B5EF4-FFF2-40B4-BE49-F238E27FC236}">
                <a16:creationId xmlns:a16="http://schemas.microsoft.com/office/drawing/2014/main" id="{94F2DF2F-37DB-1991-A44F-A67982E52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633" y="2328473"/>
            <a:ext cx="6714732" cy="220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0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E6949-1692-93BF-9B5D-DABDBA967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B4E6B89-C7FA-E7E1-BA90-A5D16E1A935D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38640F-10FE-B0A4-966E-204AD24E7BD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643BEAB-8199-13CD-D49F-64A2B305C202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AFB875-801F-EC1A-3F75-1F415DF88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0B4D410-D3E9-B4CA-159D-7F36EBAC49F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382A399-67FE-5737-49D2-F28EC615D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8" name="Image 17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536292A5-D080-79C6-3C60-F3F9F81AB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574" y="2287900"/>
            <a:ext cx="6897307" cy="228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9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5ED6D-0E02-D2C6-03EA-C0BE54184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6CFEAD3-2952-77D0-22E3-9AA2A83FE15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8FA52E-0A79-4A2F-8020-197D40C26D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C1A98EE-AC2E-829C-3A0E-955D9A5F1B4C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8245968-BE7E-E0E6-5277-82BC2FD82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D9C165D-9D7D-FA00-1DD0-81E105B6DB3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C706D5D-FC8B-28EA-9C34-7C59BCAAF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 descr="Une image contenant texte, capture d’écran, Tracé, ligne&#10;&#10;Le contenu généré par l’IA peut être incorrect.">
            <a:extLst>
              <a:ext uri="{FF2B5EF4-FFF2-40B4-BE49-F238E27FC236}">
                <a16:creationId xmlns:a16="http://schemas.microsoft.com/office/drawing/2014/main" id="{31E63924-CD16-0E62-86CB-05B9DE7441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6460" y="2170542"/>
            <a:ext cx="5763990" cy="384497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4F25C02-38BF-0BD0-2707-941B6047BE4C}"/>
              </a:ext>
            </a:extLst>
          </p:cNvPr>
          <p:cNvSpPr txBox="1"/>
          <p:nvPr/>
        </p:nvSpPr>
        <p:spPr>
          <a:xfrm>
            <a:off x="4016826" y="5486398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3743AB-4709-5968-2CA5-FAEA4F6176E9}"/>
              </a:ext>
            </a:extLst>
          </p:cNvPr>
          <p:cNvSpPr txBox="1"/>
          <p:nvPr/>
        </p:nvSpPr>
        <p:spPr>
          <a:xfrm>
            <a:off x="5355767" y="5486397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24592F9-0ACB-6E91-6F05-5C68EC95BC95}"/>
              </a:ext>
            </a:extLst>
          </p:cNvPr>
          <p:cNvSpPr txBox="1"/>
          <p:nvPr/>
        </p:nvSpPr>
        <p:spPr>
          <a:xfrm>
            <a:off x="6683826" y="5486399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5983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263-2220-1462-5DFE-7C2DEECA2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927D82-FD51-7B09-E2DC-14FCD6CB75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4D01CE3-7BC6-8EE0-B9EA-A82B5AEB3A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3C2F50-609E-624D-D53C-95CD041BD83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56A0595-BC48-B8AC-98DE-56CD7ABEB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998CE59-C31B-C2BD-E6F7-E8AFD2D2A04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A095C8-D50D-F276-74B3-6E2F09C3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535670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B1917C-1638-CDB8-874E-EA93CC3857C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A7537-FF54-E0AF-B94F-390C7F6159C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74DA58-9B0C-5188-AC29-70DBFAB60EF8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8034BE5-7B63-E6B3-6193-18765602B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320" y="1577715"/>
            <a:ext cx="3519359" cy="500885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14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009428" y="3080658"/>
            <a:ext cx="3102429" cy="4027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EDEE5F5-6489-5AC4-A542-06784FEAA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50029"/>
            <a:ext cx="7557025" cy="87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FFE4C8A-99E3-1769-E353-4D4DF26CE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50029"/>
            <a:ext cx="7557025" cy="87577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1763487" y="2844479"/>
            <a:ext cx="7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817917" y="3236366"/>
            <a:ext cx="7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472544" y="2844478"/>
            <a:ext cx="7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450772" y="3236365"/>
            <a:ext cx="7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81600" y="2844478"/>
            <a:ext cx="7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170715" y="3247251"/>
            <a:ext cx="7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868885" y="2844477"/>
            <a:ext cx="7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814455" y="3247250"/>
            <a:ext cx="7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5840C5-1E07-2A16-161A-7237CD9A3797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33A753E8-1097-F65A-885C-89A91D94AF58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6E5F388-15C7-2777-85C5-0260A0FE066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F4A1765-C587-8630-5772-EDA833875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101728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C4AE2E9-DC41-7A89-929F-A2EFD27AA7E2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FA5518E-A6DA-709A-85D9-8F3ED43E231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4F5322-BA08-91B9-525A-FBAA52549DB5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27453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443E4F-245D-D2C6-D228-7BCA6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3006DE-8B22-3FA0-9BF4-5C5B89E46C3E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الضربية المناسبة للتمثيل.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468241-846D-97B1-562D-2D81DA11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C08F08-4596-2F87-E439-B35945B9D36B}"/>
              </a:ext>
            </a:extLst>
          </p:cNvPr>
          <p:cNvSpPr txBox="1"/>
          <p:nvPr/>
        </p:nvSpPr>
        <p:spPr>
          <a:xfrm>
            <a:off x="2988125" y="4920416"/>
            <a:ext cx="3015343" cy="7004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chemeClr val="accent1"/>
                </a:solidFill>
              </a:rPr>
              <a:t>............................</a:t>
            </a:r>
            <a:endParaRPr lang="fr-MA" sz="2800" dirty="0">
              <a:solidFill>
                <a:schemeClr val="accent1"/>
              </a:solidFill>
            </a:endParaRPr>
          </a:p>
        </p:txBody>
      </p:sp>
      <p:pic>
        <p:nvPicPr>
          <p:cNvPr id="5" name="Image 4" descr="Une image contenant fruit, vert&#10;&#10;Le contenu généré par l’IA peut être incorrect.">
            <a:extLst>
              <a:ext uri="{FF2B5EF4-FFF2-40B4-BE49-F238E27FC236}">
                <a16:creationId xmlns:a16="http://schemas.microsoft.com/office/drawing/2014/main" id="{41E17BCC-BD1A-7BCB-FD0B-95271809E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369" y="1936997"/>
            <a:ext cx="3711262" cy="26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20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52D57-6846-2852-E226-93949537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89A960-BA7C-2341-584A-3DAE67414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9115EA-8FFA-3220-97CA-CD32440DCB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176CF-8483-5B58-19B1-5A766FC03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442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50F8-0293-99DE-32AE-15D8182D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10FDB69-E950-DBFB-9A1C-D2B3BA335FA1}"/>
              </a:ext>
            </a:extLst>
          </p:cNvPr>
          <p:cNvSpPr txBox="1"/>
          <p:nvPr/>
        </p:nvSpPr>
        <p:spPr>
          <a:xfrm>
            <a:off x="3243942" y="5017876"/>
            <a:ext cx="248194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800" b="1" dirty="0">
                <a:solidFill>
                  <a:srgbClr val="C00000"/>
                </a:solidFill>
              </a:rPr>
              <a:t>4 </a:t>
            </a:r>
            <a:r>
              <a:rPr lang="fr-MA" sz="4800" b="1" dirty="0">
                <a:solidFill>
                  <a:srgbClr val="156082"/>
                </a:solidFill>
              </a:rPr>
              <a:t>x</a:t>
            </a:r>
            <a:r>
              <a:rPr lang="fr-MA" sz="4800" b="1" dirty="0">
                <a:solidFill>
                  <a:srgbClr val="C00000"/>
                </a:solidFill>
              </a:rPr>
              <a:t> 7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A3B8C1-9339-094D-C06D-B56FA2D62ECB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fruit, vert&#10;&#10;Le contenu généré par l’IA peut être incorrect.">
            <a:extLst>
              <a:ext uri="{FF2B5EF4-FFF2-40B4-BE49-F238E27FC236}">
                <a16:creationId xmlns:a16="http://schemas.microsoft.com/office/drawing/2014/main" id="{CB5AFA0A-169A-7A13-FEFF-50C5FFB38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369" y="1936997"/>
            <a:ext cx="3711262" cy="26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0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E4018-A896-56A4-9072-46312B05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078DD63-B7CD-259B-27D8-879666D90625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المكافئة لهذه الكتابة الضربية.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CA448D-8CC1-E5FE-9AC9-7822A35CF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DE548-1CAC-24D5-8C18-D88AE22839D4}"/>
              </a:ext>
            </a:extLst>
          </p:cNvPr>
          <p:cNvSpPr txBox="1"/>
          <p:nvPr/>
        </p:nvSpPr>
        <p:spPr>
          <a:xfrm>
            <a:off x="2296885" y="3087452"/>
            <a:ext cx="4114804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3 x 7 =</a:t>
            </a:r>
            <a:r>
              <a:rPr lang="fr-MA" sz="4000" b="1" dirty="0">
                <a:solidFill>
                  <a:srgbClr val="C00000"/>
                </a:solidFill>
              </a:rPr>
              <a:t>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04608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0FE0C-A999-F0B6-5435-069FFB7BF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A7A10-2B00-E8B4-9CCF-EC381917A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5C1071C-0B0D-240A-9266-8B93660B8DC3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DFBFB2-051D-C5C0-27B2-092CF91DE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065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D80DE-A565-D07D-8F40-3CFF28071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48664D-A9A3-EA8A-E2EA-14C0B4151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2CC9E7-4810-E572-AC0E-395311994477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BFFAFB-26C6-351B-CB73-7D413E2D5AD2}"/>
              </a:ext>
            </a:extLst>
          </p:cNvPr>
          <p:cNvSpPr txBox="1"/>
          <p:nvPr/>
        </p:nvSpPr>
        <p:spPr>
          <a:xfrm>
            <a:off x="2688771" y="3087452"/>
            <a:ext cx="3701143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3 x 7 =</a:t>
            </a:r>
            <a:r>
              <a:rPr lang="fr-MA" sz="4000" b="1" dirty="0">
                <a:solidFill>
                  <a:srgbClr val="C00000"/>
                </a:solidFill>
              </a:rPr>
              <a:t> 7 </a:t>
            </a:r>
            <a:r>
              <a:rPr lang="fr-MA" sz="4000" b="1" dirty="0">
                <a:solidFill>
                  <a:schemeClr val="accent1"/>
                </a:solidFill>
              </a:rPr>
              <a:t>+</a:t>
            </a:r>
            <a:r>
              <a:rPr lang="fr-MA" sz="4000" b="1" dirty="0">
                <a:solidFill>
                  <a:srgbClr val="C00000"/>
                </a:solidFill>
              </a:rPr>
              <a:t> 7</a:t>
            </a:r>
            <a:r>
              <a:rPr lang="fr-MA" sz="4000" b="1" dirty="0">
                <a:solidFill>
                  <a:schemeClr val="accent1"/>
                </a:solidFill>
              </a:rPr>
              <a:t> +</a:t>
            </a:r>
            <a:r>
              <a:rPr lang="fr-MA" sz="4000" b="1" dirty="0">
                <a:solidFill>
                  <a:srgbClr val="C00000"/>
                </a:solidFill>
              </a:rPr>
              <a:t> 7 </a:t>
            </a:r>
          </a:p>
        </p:txBody>
      </p:sp>
    </p:spTree>
    <p:extLst>
      <p:ext uri="{BB962C8B-B14F-4D97-AF65-F5344CB8AC3E}">
        <p14:creationId xmlns:p14="http://schemas.microsoft.com/office/powerpoint/2010/main" val="108970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DB6F-BDDD-1E63-3DE3-DC02E69C0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8535299-DD43-4805-FEA4-C8E493AA55C3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المكافئة لهذه الكتابة الضربية.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842339-1F6C-A733-D72D-F8BD66591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C8060C-48B4-4CB2-CB6E-B627D00EA8D2}"/>
              </a:ext>
            </a:extLst>
          </p:cNvPr>
          <p:cNvSpPr txBox="1"/>
          <p:nvPr/>
        </p:nvSpPr>
        <p:spPr>
          <a:xfrm>
            <a:off x="1864831" y="3087452"/>
            <a:ext cx="4978912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5 x 7 =</a:t>
            </a:r>
            <a:r>
              <a:rPr lang="fr-MA" sz="4400" b="1" dirty="0">
                <a:solidFill>
                  <a:srgbClr val="C00000"/>
                </a:solidFill>
              </a:rPr>
              <a:t>………….……</a:t>
            </a:r>
          </a:p>
        </p:txBody>
      </p:sp>
    </p:spTree>
    <p:extLst>
      <p:ext uri="{BB962C8B-B14F-4D97-AF65-F5344CB8AC3E}">
        <p14:creationId xmlns:p14="http://schemas.microsoft.com/office/powerpoint/2010/main" val="101458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268E7-EFBF-8A34-3FF5-DEE24D184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C86EAB-6621-789F-2452-890178D1C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5899D7-D811-90DA-3339-46220EFCF5B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ED978B-E2C9-0C84-2E1B-4D3DA324A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47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1B25C-98E1-EDE3-9C5B-CA34079EC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E7E56-0559-6B01-08A9-F82C04303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72B940-0F66-6A77-BED4-559D06CC9318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02F5F29-75EE-BA57-BDEC-EF4F5741CCF5}"/>
              </a:ext>
            </a:extLst>
          </p:cNvPr>
          <p:cNvSpPr txBox="1"/>
          <p:nvPr/>
        </p:nvSpPr>
        <p:spPr>
          <a:xfrm>
            <a:off x="1623056" y="3087452"/>
            <a:ext cx="5800998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5 x 7 =</a:t>
            </a:r>
            <a:r>
              <a:rPr lang="fr-MA" sz="4400" b="1" dirty="0">
                <a:solidFill>
                  <a:srgbClr val="C00000"/>
                </a:solidFill>
              </a:rPr>
              <a:t> 7 </a:t>
            </a:r>
            <a:r>
              <a:rPr lang="fr-MA" sz="4400" b="1" dirty="0">
                <a:solidFill>
                  <a:schemeClr val="accent1"/>
                </a:solidFill>
              </a:rPr>
              <a:t>+</a:t>
            </a:r>
            <a:r>
              <a:rPr lang="fr-MA" sz="4400" b="1" dirty="0">
                <a:solidFill>
                  <a:srgbClr val="C00000"/>
                </a:solidFill>
              </a:rPr>
              <a:t> 7 </a:t>
            </a:r>
            <a:r>
              <a:rPr lang="fr-MA" sz="4400" b="1" dirty="0">
                <a:solidFill>
                  <a:schemeClr val="accent1"/>
                </a:solidFill>
              </a:rPr>
              <a:t>+</a:t>
            </a:r>
            <a:r>
              <a:rPr lang="fr-MA" sz="4400" b="1" dirty="0">
                <a:solidFill>
                  <a:srgbClr val="C00000"/>
                </a:solidFill>
              </a:rPr>
              <a:t> 7</a:t>
            </a:r>
            <a:r>
              <a:rPr lang="fr-MA" sz="4400" b="1" dirty="0">
                <a:solidFill>
                  <a:schemeClr val="accent1"/>
                </a:solidFill>
              </a:rPr>
              <a:t> +</a:t>
            </a:r>
            <a:r>
              <a:rPr lang="fr-MA" sz="4400" b="1" dirty="0">
                <a:solidFill>
                  <a:srgbClr val="C00000"/>
                </a:solidFill>
              </a:rPr>
              <a:t> 7 </a:t>
            </a:r>
            <a:r>
              <a:rPr lang="fr-MA" sz="4400" b="1" dirty="0">
                <a:solidFill>
                  <a:schemeClr val="accent1"/>
                </a:solidFill>
              </a:rPr>
              <a:t>+</a:t>
            </a:r>
            <a:r>
              <a:rPr lang="fr-MA" sz="4400" b="1" dirty="0">
                <a:solidFill>
                  <a:srgbClr val="C00000"/>
                </a:solidFill>
              </a:rPr>
              <a:t> 7</a:t>
            </a:r>
          </a:p>
        </p:txBody>
      </p:sp>
    </p:spTree>
    <p:extLst>
      <p:ext uri="{BB962C8B-B14F-4D97-AF65-F5344CB8AC3E}">
        <p14:creationId xmlns:p14="http://schemas.microsoft.com/office/powerpoint/2010/main" val="110414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جدول الضرب للعدد 7</a:t>
              </a:r>
              <a:r>
                <a:rPr lang="f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ننشئ جدول الضرب للعدد 7.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N2P3S2L2">
            <a:hlinkClick r:id="" action="ppaction://media"/>
            <a:extLst>
              <a:ext uri="{FF2B5EF4-FFF2-40B4-BE49-F238E27FC236}">
                <a16:creationId xmlns:a16="http://schemas.microsoft.com/office/drawing/2014/main" id="{257B8106-0E54-1270-5E35-241AB79201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7578" y="1941236"/>
            <a:ext cx="7636565" cy="429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6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A42B48E-9E7C-89EB-910D-B0CA53845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248" y="2012906"/>
            <a:ext cx="6952422" cy="391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سننشئ جدول الضرب للعدد 7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0A6A2E6-A04B-AD1B-F72D-4CEB4CD9D78B}"/>
              </a:ext>
            </a:extLst>
          </p:cNvPr>
          <p:cNvGrpSpPr/>
          <p:nvPr/>
        </p:nvGrpSpPr>
        <p:grpSpPr>
          <a:xfrm>
            <a:off x="1107860" y="2009510"/>
            <a:ext cx="2636825" cy="3889989"/>
            <a:chOff x="1162289" y="2009510"/>
            <a:chExt cx="2266574" cy="3889989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BA8F9232-481A-8B5F-9F69-E0458F86BCE7}"/>
                </a:ext>
              </a:extLst>
            </p:cNvPr>
            <p:cNvSpPr txBox="1"/>
            <p:nvPr/>
          </p:nvSpPr>
          <p:spPr>
            <a:xfrm>
              <a:off x="1162289" y="2009510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25DEE67-7218-4DBE-7EC8-D48AE74C2C4D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…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CEE2B4C-7F27-CEBB-5C2E-6D5A689C36BC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…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B47856D-0193-4744-164E-4921421B5B33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74511F0-5884-46CA-0E6C-F0B74097F1D8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…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BCB841-FDB7-CE97-E851-D3531B38E6ED}"/>
              </a:ext>
            </a:extLst>
          </p:cNvPr>
          <p:cNvGrpSpPr/>
          <p:nvPr/>
        </p:nvGrpSpPr>
        <p:grpSpPr>
          <a:xfrm>
            <a:off x="5033329" y="2060843"/>
            <a:ext cx="2521356" cy="3777694"/>
            <a:chOff x="5142186" y="2060843"/>
            <a:chExt cx="2521356" cy="3777694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19B2BF2-AF6F-5FEC-B2D8-5ED9A2C5513E}"/>
                </a:ext>
              </a:extLst>
            </p:cNvPr>
            <p:cNvSpPr txBox="1"/>
            <p:nvPr/>
          </p:nvSpPr>
          <p:spPr>
            <a:xfrm>
              <a:off x="5192619" y="2060843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664854A-93BA-B396-91C4-9C106CDD7BC9}"/>
                </a:ext>
              </a:extLst>
            </p:cNvPr>
            <p:cNvSpPr txBox="1"/>
            <p:nvPr/>
          </p:nvSpPr>
          <p:spPr>
            <a:xfrm>
              <a:off x="5256694" y="4372747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E7F6030-D5BD-5390-90CB-E3549330BB93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…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6C3E1E0-2A2E-7CEC-FBE1-4DA3F4924EA9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0F72F86-55CC-9D6A-46A1-725F15E940A1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138DE82-E3FC-9BEC-E113-ABB728F406CC}"/>
              </a:ext>
            </a:extLst>
          </p:cNvPr>
          <p:cNvCxnSpPr/>
          <p:nvPr/>
        </p:nvCxnSpPr>
        <p:spPr>
          <a:xfrm>
            <a:off x="3856381" y="2295939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54B2005-8CCD-7FA1-99DE-93D9C5B0A5CA}"/>
              </a:ext>
            </a:extLst>
          </p:cNvPr>
          <p:cNvGrpSpPr/>
          <p:nvPr/>
        </p:nvGrpSpPr>
        <p:grpSpPr>
          <a:xfrm>
            <a:off x="1042544" y="2972173"/>
            <a:ext cx="2636825" cy="3122210"/>
            <a:chOff x="1162289" y="1980532"/>
            <a:chExt cx="2266574" cy="4155662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E52A5F8E-3A72-BE45-73EF-AD576C792CEE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7E2EA16-6BF1-F28A-27E9-005176C9619C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…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90537644-0734-EBD7-03BA-3F55306D3C2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…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F38C253-C2C6-61DA-6CE8-141E3ECD6AC7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DCF6E44B-2253-68C8-E025-6C3096D62A9D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…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D9557CE-F8E4-9BC5-C50A-A32E3E8DAA3F}"/>
              </a:ext>
            </a:extLst>
          </p:cNvPr>
          <p:cNvGrpSpPr/>
          <p:nvPr/>
        </p:nvGrpSpPr>
        <p:grpSpPr>
          <a:xfrm>
            <a:off x="4129813" y="3031316"/>
            <a:ext cx="2521356" cy="3020742"/>
            <a:chOff x="5142186" y="2031865"/>
            <a:chExt cx="2521356" cy="4020608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59357015-6471-556A-196C-A8C3DF2E6395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65C019D-8984-6A5A-8B17-C27138DF55AC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87B7A3C-CD57-F6C8-5390-B02450E9F285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…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A04FD1B-E7B4-B0DE-3697-572A25E516DE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CC62C2AC-69D5-1F05-E064-FDC7CABEA8FD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84CF3B51-EF2D-6FC7-E773-62734E18BD06}"/>
              </a:ext>
            </a:extLst>
          </p:cNvPr>
          <p:cNvCxnSpPr/>
          <p:nvPr/>
        </p:nvCxnSpPr>
        <p:spPr>
          <a:xfrm>
            <a:off x="3602932" y="3041378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 على الألواح قاعدة إنشاء جدول الضرب للعدد 7. أي كم أضيف في كل مرة؟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2C52683-E32A-0B4E-C1ED-56DF60063F8B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7CE4978-76D2-F182-A561-D48D294EBBB3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32D6CCE6-B5B6-F658-FB6D-A7419EC766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1EF5300-F427-9832-AD98-7476335FB95F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9796F88-32E7-A564-1EEB-04D09697C4E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327282B-4A57-B460-4B6C-D8623C347F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659167-B5D8-3867-18EF-F5FA89091FAB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2B6962A-CF94-2EA8-2469-4EF6A315525B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25727F8-107B-F493-A8B3-FFA660103C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C9C00743-6457-39B5-F2E7-6FF6F7D0BB5C}"/>
              </a:ext>
            </a:extLst>
          </p:cNvPr>
          <p:cNvSpPr txBox="1"/>
          <p:nvPr/>
        </p:nvSpPr>
        <p:spPr>
          <a:xfrm>
            <a:off x="676281" y="3537673"/>
            <a:ext cx="6549886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</a:t>
            </a:r>
            <a:r>
              <a:rPr lang="ar-MA" sz="5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كلِّ مَرَّةٍ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1FC-747F-7569-EA34-223D7B8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AF9151-EA44-59BD-DA0E-32750034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4263A9-82D2-12C4-EA32-F661BB25EE1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2E7095-C3B8-1038-57B5-C8FFB3530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181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9E62F5D-6C5B-C5B8-8232-902428BC6D7A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8202ECC-D535-849E-82D2-9492F77B515A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8D528461-E9F0-88D3-4613-FEC6BE3DB0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68D2A2E-A480-E201-2B0E-2397B13512A1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AA6D5FD-EE2E-8421-19F5-7847C532C3CE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1B85AD3-FB4C-4D3A-C1CD-0339ED5360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29B01E3-DEED-B8CC-5C1D-B944B37783C5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908FC7F-D185-9E3F-DD52-106D8827047E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DDB5E239-D6F8-3C43-4F8F-A2F4ED6CE4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CC8E445-6F58-9FF3-D187-D80286D9E15E}"/>
              </a:ext>
            </a:extLst>
          </p:cNvPr>
          <p:cNvSpPr txBox="1"/>
          <p:nvPr/>
        </p:nvSpPr>
        <p:spPr>
          <a:xfrm>
            <a:off x="2162518" y="3704929"/>
            <a:ext cx="4818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5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أُضيفُ في كلِّ مَرَّةٍ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5DE8EB7-34F5-B629-433D-F8DA15C464F2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6EE307-E680-D184-3850-CB365BFF9270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239830F-3355-032B-9AD5-E890CB2D30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CDF6317-A729-1D82-F62B-4B5B44C6F5B0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3DBF85-8BD1-8E00-5B19-C3EF0EF7F516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DB075F1-8835-77DF-F4CE-F32D525BA0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0903E1F-BF80-0E78-7E05-9D62D973A328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89D6FFB-FB5B-E0DA-9F8C-7CC30ACCF5F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BF9E466-450B-EA32-6F12-F1086A1B89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3A35FECD-129C-1E8A-549E-947FE690AB58}"/>
              </a:ext>
            </a:extLst>
          </p:cNvPr>
          <p:cNvGrpSpPr/>
          <p:nvPr/>
        </p:nvGrpSpPr>
        <p:grpSpPr>
          <a:xfrm>
            <a:off x="1042544" y="2972173"/>
            <a:ext cx="2636825" cy="3122210"/>
            <a:chOff x="1162289" y="1980532"/>
            <a:chExt cx="2266574" cy="4155662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8CAC63A-F82F-32D2-AF68-C37B7D049472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689318E5-3BEE-A520-2EF1-038200DF6D57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…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61C92CA-C935-4F3C-08B0-8037469368D2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…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35B859AE-689E-67F2-37B0-2C24FA68AE19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CC56D920-63F5-F90D-C9C0-AB2D81DDB06A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…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C31B81C-408A-76CA-1283-3B5F008C66A8}"/>
              </a:ext>
            </a:extLst>
          </p:cNvPr>
          <p:cNvGrpSpPr/>
          <p:nvPr/>
        </p:nvGrpSpPr>
        <p:grpSpPr>
          <a:xfrm>
            <a:off x="4129813" y="3031316"/>
            <a:ext cx="2521356" cy="3020742"/>
            <a:chOff x="5142186" y="2031865"/>
            <a:chExt cx="2521356" cy="4020608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0F145B4A-7581-7D97-0FE3-E9861C99824E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77B2E9DD-2834-F17F-1B82-6A2892983EFB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061B201-6E46-118A-632B-5B68F237EFB3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…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F5F3D320-41AA-7649-165A-2192D45D9589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10BC0A92-711B-9569-B0A8-F12C74B91C48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8247C8E3-7D7C-5194-F049-F49B82F1EAFF}"/>
              </a:ext>
            </a:extLst>
          </p:cNvPr>
          <p:cNvCxnSpPr/>
          <p:nvPr/>
        </p:nvCxnSpPr>
        <p:spPr>
          <a:xfrm>
            <a:off x="3602932" y="3041378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 الأول.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0AFB7E4-FC86-8B80-866C-B4DB92796417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DF88159-91EC-FFEC-549B-676A3F30AB6C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B9D5A6F6-869B-0570-CD89-FB5286264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C9613F8-ACD2-7983-078D-BEDACADDA9F4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F2D27CD-B19F-E05A-F890-4F4E82C2CFD3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A6A52F4-F850-8188-B80F-265C5E67E3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C80A8CD-B9B8-1711-DC3B-26B8E80097E2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4C71B11-5BD6-3ADA-1994-4B9366D8A9B7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0D9DEBD-005C-A65C-9A58-CFB0DC7219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876F5FC-A77C-9775-DD56-8518791C7F0B}"/>
              </a:ext>
            </a:extLst>
          </p:cNvPr>
          <p:cNvSpPr/>
          <p:nvPr/>
        </p:nvSpPr>
        <p:spPr>
          <a:xfrm>
            <a:off x="1285103" y="2980831"/>
            <a:ext cx="2167935" cy="6706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D1A5D7F8-81A6-FB52-808F-8719E3A292DC}"/>
              </a:ext>
            </a:extLst>
          </p:cNvPr>
          <p:cNvCxnSpPr/>
          <p:nvPr/>
        </p:nvCxnSpPr>
        <p:spPr>
          <a:xfrm flipV="1">
            <a:off x="797731" y="3428505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C493E67-ED18-C8C7-CE37-9AA563447D65}"/>
              </a:ext>
            </a:extLst>
          </p:cNvPr>
          <p:cNvGrpSpPr/>
          <p:nvPr/>
        </p:nvGrpSpPr>
        <p:grpSpPr>
          <a:xfrm>
            <a:off x="1336456" y="2972173"/>
            <a:ext cx="2636825" cy="3122210"/>
            <a:chOff x="1162289" y="1980532"/>
            <a:chExt cx="2266574" cy="4155662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EA2E975-4911-CD9F-0F07-D7E35A6D29A8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3AA2722-736F-7B49-F44D-7423919ADDB3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…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4D28111-1A03-FB36-09E7-5734027754ED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…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5C9DB39-A015-CC13-AB3C-606D91DFC97C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0ACE474-F87C-FCED-2637-5D0D6C4AB078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…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ADF00AB-45E8-594F-E961-9AD88552C73F}"/>
              </a:ext>
            </a:extLst>
          </p:cNvPr>
          <p:cNvGrpSpPr/>
          <p:nvPr/>
        </p:nvGrpSpPr>
        <p:grpSpPr>
          <a:xfrm>
            <a:off x="4652329" y="3031316"/>
            <a:ext cx="2521356" cy="3020742"/>
            <a:chOff x="5142186" y="2031865"/>
            <a:chExt cx="2521356" cy="4020608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993A626-EA04-7EB5-23B1-D706358DEAB9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4EE7190F-EEED-0371-7E66-51D47602202D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C1544012-6591-5B31-860F-9BFDF86F1B2A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…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F879E03F-DF7C-5CA0-C954-368613CD6F49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5EECC7B-FDFD-5C49-1623-DC7DE6061A02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36A056BE-5E3F-286E-D3E3-A52B3A97CB49}"/>
              </a:ext>
            </a:extLst>
          </p:cNvPr>
          <p:cNvCxnSpPr/>
          <p:nvPr/>
        </p:nvCxnSpPr>
        <p:spPr>
          <a:xfrm>
            <a:off x="3602932" y="3041378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7220-4FC9-9A96-3979-03A0F3E9B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5458F-0AFC-471D-2057-D8106E613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4857E7-3DE7-CAE4-89B3-6D8A59FAC680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31DE9B-7992-6CC8-1932-FC3D1D4F7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634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A1FBC52-9856-BB31-8AD3-60F334A1B584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1459E85-663C-5271-30B1-92E784861575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9C0AC43-3554-C29E-897A-7AF5E26CEF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2BFF26A-C322-5547-DF7A-E9C602A918D8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A8DE58F-F8A2-6108-4EEF-CB41D29C1E3B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C1389BC-0C32-7248-6517-81F7A3D2BF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2640017-9129-43C9-539A-A78C58C3BCA5}"/>
              </a:ext>
            </a:extLst>
          </p:cNvPr>
          <p:cNvGrpSpPr/>
          <p:nvPr/>
        </p:nvGrpSpPr>
        <p:grpSpPr>
          <a:xfrm>
            <a:off x="456133" y="1933936"/>
            <a:ext cx="2485968" cy="440397"/>
            <a:chOff x="265239" y="1883727"/>
            <a:chExt cx="2485968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76699AB-D84E-E257-D0CC-F3C7F49B3AE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D04D1E4-40A2-4B88-10FC-E9338CBA47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C79705E-BA8C-7A36-CFD0-1986AC118901}"/>
              </a:ext>
            </a:extLst>
          </p:cNvPr>
          <p:cNvSpPr/>
          <p:nvPr/>
        </p:nvSpPr>
        <p:spPr>
          <a:xfrm>
            <a:off x="1488857" y="2980831"/>
            <a:ext cx="2167935" cy="6706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62C5C40-5A0B-F7B8-D3F3-472B63189037}"/>
              </a:ext>
            </a:extLst>
          </p:cNvPr>
          <p:cNvCxnSpPr/>
          <p:nvPr/>
        </p:nvCxnSpPr>
        <p:spPr>
          <a:xfrm flipV="1">
            <a:off x="1001485" y="3428505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DC5F967-F842-8E21-4C3F-DBF33FF15CFB}"/>
              </a:ext>
            </a:extLst>
          </p:cNvPr>
          <p:cNvGrpSpPr/>
          <p:nvPr/>
        </p:nvGrpSpPr>
        <p:grpSpPr>
          <a:xfrm>
            <a:off x="1565060" y="2972173"/>
            <a:ext cx="2636825" cy="3122210"/>
            <a:chOff x="1162289" y="1980532"/>
            <a:chExt cx="2266574" cy="4155662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7C6D2B9-7F78-35C8-CA7C-5A733A2292FA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BCF1675B-03D0-3A12-187F-A65B732026D4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…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3803FE0-FB81-FE15-9ECF-533341C367B0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…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DD222BB-DD72-2ABA-A63F-EC8469F29A3C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40910A0-14AB-229A-B2CB-B87CB27405E3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…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4EDF135-E9DD-E2A9-5EBD-8116E2CCA386}"/>
              </a:ext>
            </a:extLst>
          </p:cNvPr>
          <p:cNvGrpSpPr/>
          <p:nvPr/>
        </p:nvGrpSpPr>
        <p:grpSpPr>
          <a:xfrm>
            <a:off x="4652329" y="3031316"/>
            <a:ext cx="2521356" cy="3020742"/>
            <a:chOff x="5142186" y="2031865"/>
            <a:chExt cx="2521356" cy="4020608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80837E3-5392-3757-F7F8-8A7B653E2A90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FAD989BD-289E-D78D-3EF0-3E60EB3932BE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E473CDD-58C5-010C-1E95-BC9B18C8477B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…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B16D2C36-8178-BA59-DEB6-F761757AFD1E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6239B3C-8867-C88C-D0A1-62B48E6D9191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C4594A9-E58B-A2AD-6EB4-0934A756AA96}"/>
              </a:ext>
            </a:extLst>
          </p:cNvPr>
          <p:cNvCxnSpPr/>
          <p:nvPr/>
        </p:nvCxnSpPr>
        <p:spPr>
          <a:xfrm>
            <a:off x="4104860" y="3041378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89" y="4859378"/>
            <a:ext cx="1019175" cy="140868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50E1951-AE09-6CC5-0A5B-E50983E0B518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5DFCC8D-CA08-323A-FEEE-773865111257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50D2454-59C9-DF22-8D14-322B823436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26D5836-E39C-3358-5CA9-25ED7220E18C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E592CB2-58D7-7A3A-363F-6447E0FBC6D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D8547456-4963-6C88-8155-89AA74DB0E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1677360-31B6-4675-C29C-EC4C91EE0D20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93BECA-C64C-A306-F049-85551E34E25F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A564DE1-EAFC-60B5-520B-305A21A564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738ADA3-4DFF-90A6-7C53-E3E3BA2FD9D8}"/>
              </a:ext>
            </a:extLst>
          </p:cNvPr>
          <p:cNvGrpSpPr/>
          <p:nvPr/>
        </p:nvGrpSpPr>
        <p:grpSpPr>
          <a:xfrm>
            <a:off x="1565060" y="2972173"/>
            <a:ext cx="2636825" cy="3122210"/>
            <a:chOff x="1162289" y="1980532"/>
            <a:chExt cx="2266574" cy="4155662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4AA3F16-BF9F-A77A-43A8-518FEDAD8FC1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E3181AA-1C56-487C-475D-C08ABB11FCD6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…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CEB629F-8BB5-5D06-64FC-6228AC281EF2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…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2F13019-4C60-E74E-4B26-377A871D25CD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A9F9572-6E56-03CF-6231-1301253355D7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…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C23A57F-C292-A0B0-1A6A-73FEC2CF87E7}"/>
              </a:ext>
            </a:extLst>
          </p:cNvPr>
          <p:cNvGrpSpPr/>
          <p:nvPr/>
        </p:nvGrpSpPr>
        <p:grpSpPr>
          <a:xfrm>
            <a:off x="4652329" y="3031316"/>
            <a:ext cx="2521356" cy="3020742"/>
            <a:chOff x="5142186" y="2031865"/>
            <a:chExt cx="2521356" cy="4020608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78DAB2CC-F44A-B5C4-27DB-8A547A8557A1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631BB043-EDD6-78E3-EC78-C76674C1CCCB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00B0C22-F00B-E992-F86E-183BF1D9110D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…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F8D4563-1228-E83C-CA71-78E94951019A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979ED71-238F-193A-464B-70F328671751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FB60BC2-1AC2-3B52-9169-0B3D071C9920}"/>
              </a:ext>
            </a:extLst>
          </p:cNvPr>
          <p:cNvCxnSpPr/>
          <p:nvPr/>
        </p:nvCxnSpPr>
        <p:spPr>
          <a:xfrm>
            <a:off x="4104860" y="3041378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على الألواح الجداءين المواليين؟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FBE222B-627C-BC0A-98F9-C9E256DA36BC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9D7794C-FB06-A253-41B5-CCE3DB1B4CDF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418B51F-78B6-9AC7-3E35-5F1E26ABEF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C3BDA61-067E-6F9C-B603-5F42896A5BD0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77009D6-60DE-3211-2C2B-3DF98917D6D3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40EBD73-56A2-1C1D-1FA5-88F4B5CF71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BB7AD81-69B0-C533-9ED9-47690F6B91B1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C2BB4BB-5DBB-A343-CFF6-44D1371C979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E7747A9E-B499-09F3-F476-1CB248DF62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4A67C386-075C-44B9-4D6C-8589CBAF6F75}"/>
              </a:ext>
            </a:extLst>
          </p:cNvPr>
          <p:cNvSpPr/>
          <p:nvPr/>
        </p:nvSpPr>
        <p:spPr>
          <a:xfrm>
            <a:off x="1445317" y="3666761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F80A6A76-DED0-AE35-54F1-1AB8B327FE76}"/>
              </a:ext>
            </a:extLst>
          </p:cNvPr>
          <p:cNvCxnSpPr/>
          <p:nvPr/>
        </p:nvCxnSpPr>
        <p:spPr>
          <a:xfrm flipV="1">
            <a:off x="936173" y="4625933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7E41DF2-5DE2-5588-EC39-349D19C58FB0}"/>
              </a:ext>
            </a:extLst>
          </p:cNvPr>
          <p:cNvGrpSpPr/>
          <p:nvPr/>
        </p:nvGrpSpPr>
        <p:grpSpPr>
          <a:xfrm>
            <a:off x="1565060" y="2972173"/>
            <a:ext cx="2636825" cy="3122210"/>
            <a:chOff x="1162289" y="1980532"/>
            <a:chExt cx="2266574" cy="4155662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30A00FF-83B7-9543-32F0-2BDEEDD0D643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251B3F1-D1CA-584C-9A37-CBE4253DB5A7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…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3AA8271-F95A-1596-87A8-80DE9C520581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…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DFF29E9-968D-1923-1792-755B174FFABD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…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D9A508DC-66E3-82FA-AEAB-B47762F99104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…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BC73A0B-E958-F69F-4058-AEC4310C4548}"/>
              </a:ext>
            </a:extLst>
          </p:cNvPr>
          <p:cNvGrpSpPr/>
          <p:nvPr/>
        </p:nvGrpSpPr>
        <p:grpSpPr>
          <a:xfrm>
            <a:off x="4652329" y="3031316"/>
            <a:ext cx="2521356" cy="3020742"/>
            <a:chOff x="5142186" y="2031865"/>
            <a:chExt cx="2521356" cy="4020608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52959F7-F8E7-6A88-A8D5-64802F051C8B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A15CBE2E-B478-5AEF-E746-509E06DE6285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2849453-D779-5305-00A1-8D4EFC00FEEA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…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BA7FE61-0B44-09E0-2E7E-72432348E5CE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34AAD865-120E-CFEE-24E1-C90E3FF621DC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84917D3-619C-63A1-E25A-81947D4AC448}"/>
              </a:ext>
            </a:extLst>
          </p:cNvPr>
          <p:cNvCxnSpPr/>
          <p:nvPr/>
        </p:nvCxnSpPr>
        <p:spPr>
          <a:xfrm>
            <a:off x="4104860" y="3041378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FC314-469B-E729-38DD-95F47BF1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BBD62D-7352-8945-319C-8FEC4374C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BBEB7A-F770-C102-66BF-DE0AE2F2DFD4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F670D5-A199-8E33-ACD8-DBC4FCF88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893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توصل إلى الجواب؟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A5A7E5-69BA-06FD-0EE6-5703BC09DD00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32291A-AD74-82E1-3F49-D83BFE6C1115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F7B39AE-B71B-D052-843D-915B5B998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A130E70-158F-03CB-9436-F4B962989194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2A0865B-6D1A-E10A-3E65-6BED154B2F5E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A5F385D-3DD0-0007-C25B-33BF0C4902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CE4760B-50BF-3DD1-98A8-757D0A66F679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6213782-B074-2C88-B39A-3F521570630B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FA8CEB8-2DF4-4EF7-78A8-E058926984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1DA6FD-AE1F-E4D6-5F73-882A56A9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2484ED2-3DAE-6660-1309-D074E59F3929}"/>
              </a:ext>
            </a:extLst>
          </p:cNvPr>
          <p:cNvSpPr/>
          <p:nvPr/>
        </p:nvSpPr>
        <p:spPr>
          <a:xfrm>
            <a:off x="1445317" y="3666761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FB8ED162-F9AE-0C2A-D959-5EF3C15EDF2F}"/>
              </a:ext>
            </a:extLst>
          </p:cNvPr>
          <p:cNvCxnSpPr/>
          <p:nvPr/>
        </p:nvCxnSpPr>
        <p:spPr>
          <a:xfrm flipV="1">
            <a:off x="936173" y="4625933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EFDFF20-B98E-A6DB-7010-147FA44586ED}"/>
              </a:ext>
            </a:extLst>
          </p:cNvPr>
          <p:cNvGrpSpPr/>
          <p:nvPr/>
        </p:nvGrpSpPr>
        <p:grpSpPr>
          <a:xfrm>
            <a:off x="1565060" y="2972173"/>
            <a:ext cx="2636825" cy="3122210"/>
            <a:chOff x="1162289" y="1980532"/>
            <a:chExt cx="2266574" cy="4155662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67A16EEE-30E2-1746-7988-ED349EA5E77C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43CC431-9A2A-66AE-3F68-3F06D8A75289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…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392D237F-4876-A9B0-6050-43596A04E234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76DD646-B292-4369-4F4E-BAF1469CFE2C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E8A1A02B-829D-F32D-0CE0-493CD7B4BA8E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…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7FD57BDD-9595-7D14-4041-F779DF62CD63}"/>
              </a:ext>
            </a:extLst>
          </p:cNvPr>
          <p:cNvGrpSpPr/>
          <p:nvPr/>
        </p:nvGrpSpPr>
        <p:grpSpPr>
          <a:xfrm>
            <a:off x="4652329" y="3031316"/>
            <a:ext cx="2521356" cy="3020742"/>
            <a:chOff x="5142186" y="2031865"/>
            <a:chExt cx="2521356" cy="4020608"/>
          </a:xfrm>
        </p:grpSpPr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472C42E6-BADE-266E-2141-57CAA05CBD7B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A287AF59-36D7-5ECD-2615-066FD4E36F30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8CB6182E-0E9C-EC58-F471-5145DF0E2EDD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…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C5D06B0-AC03-5D1F-7349-45ECF727306A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379F5C6A-447F-7A9F-CFF3-C6D04BCF4A76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FD0D485-440C-2B09-4A87-A807970DF00B}"/>
              </a:ext>
            </a:extLst>
          </p:cNvPr>
          <p:cNvCxnSpPr/>
          <p:nvPr/>
        </p:nvCxnSpPr>
        <p:spPr>
          <a:xfrm>
            <a:off x="4104860" y="3041378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57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280EA-9F64-B286-4C50-989FEA944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9FBD37-B1FF-7558-BF01-D57018D64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26F1284-4895-AF23-6D98-70BEF7995511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2BB3E2C-5E37-81E2-7AC0-223C95735D7A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12D9052-8505-EDF7-88C1-0375F69EB5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59BD51C-B092-D6D5-F21A-49BBA658D15D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685B002-2FF9-5D1A-3D97-526B5846E3AC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3DCCDF0-0C89-FD84-0F4F-51CD036E67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861A3A0-0823-DFAB-DB09-F277D3A2557D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1208BE-9CCE-C8C2-D3F2-05558B18509E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61A8991-388B-D852-169F-5B8C95896E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2098723D-02BB-38DD-5E71-0B5EEA04B973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على الألواح الجداءين المواليين؟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BF0AA7-8AAD-7238-2AA7-C967DCB46BD2}"/>
              </a:ext>
            </a:extLst>
          </p:cNvPr>
          <p:cNvSpPr/>
          <p:nvPr/>
        </p:nvSpPr>
        <p:spPr>
          <a:xfrm>
            <a:off x="1445317" y="4831535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1C2427C-E20D-CA52-AA0F-94AE37D654DF}"/>
              </a:ext>
            </a:extLst>
          </p:cNvPr>
          <p:cNvCxnSpPr/>
          <p:nvPr/>
        </p:nvCxnSpPr>
        <p:spPr>
          <a:xfrm flipV="1">
            <a:off x="936173" y="5790707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1A06DF88-F4A0-DCF4-06E8-108A1D878533}"/>
              </a:ext>
            </a:extLst>
          </p:cNvPr>
          <p:cNvGrpSpPr/>
          <p:nvPr/>
        </p:nvGrpSpPr>
        <p:grpSpPr>
          <a:xfrm>
            <a:off x="1565060" y="2972173"/>
            <a:ext cx="2636825" cy="3122210"/>
            <a:chOff x="1162289" y="1980532"/>
            <a:chExt cx="2266574" cy="4155662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577A43A-43AB-9B50-73E0-57530D35B08A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9F2FF38-4800-68F5-21EA-A28967B71856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…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36EEA1D-4DA5-BCD1-ED36-923938011B94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14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1F19601-1A83-7B0D-642B-44604536A647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E2A655D1-3C39-842C-55D6-1418BC3CE59C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…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5314592E-A1BA-5BB8-9AA3-BA862DC3BDC9}"/>
              </a:ext>
            </a:extLst>
          </p:cNvPr>
          <p:cNvGrpSpPr/>
          <p:nvPr/>
        </p:nvGrpSpPr>
        <p:grpSpPr>
          <a:xfrm>
            <a:off x="4652329" y="3031316"/>
            <a:ext cx="2521356" cy="3020742"/>
            <a:chOff x="5142186" y="2031865"/>
            <a:chExt cx="2521356" cy="4020608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21AFA11-E04E-D28C-A72C-00E009EC29F9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AC06FB0-F37D-F65E-30F6-7D2890004CD9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B3BD4D00-1C79-D341-C402-70DA19E75106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…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292AFB58-CCD9-1C3F-088B-57DF13561A53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65254723-58D8-3BC7-F50B-63A6F37F40F4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741F684-50A1-5EBF-1710-468724E1D936}"/>
              </a:ext>
            </a:extLst>
          </p:cNvPr>
          <p:cNvCxnSpPr/>
          <p:nvPr/>
        </p:nvCxnSpPr>
        <p:spPr>
          <a:xfrm>
            <a:off x="4104860" y="3041378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02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C1300-DE2E-5468-185C-6DB7AA5E1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1A025B-7DB4-79CC-B31E-E0943C20B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739F01-1D60-40B2-A455-688D938A1C1C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C233BB-6B01-6789-B466-944F9121C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8304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DB876-90A6-A46D-3384-7AA47CD05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A65490B-109F-B154-FADA-ABB34C11CCAC}"/>
              </a:ext>
            </a:extLst>
          </p:cNvPr>
          <p:cNvGrpSpPr/>
          <p:nvPr/>
        </p:nvGrpSpPr>
        <p:grpSpPr>
          <a:xfrm>
            <a:off x="5821827" y="1951514"/>
            <a:ext cx="2640949" cy="442468"/>
            <a:chOff x="5926069" y="1950921"/>
            <a:chExt cx="264094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6D9FF4-F2E4-480E-98B6-A1493801D46E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الْقاعِدَةَ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6370D75-08E6-900B-50F7-8B078C870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3F616FB-6123-C1A5-9CC2-EE142D40CEC5}"/>
              </a:ext>
            </a:extLst>
          </p:cNvPr>
          <p:cNvGrpSpPr/>
          <p:nvPr/>
        </p:nvGrpSpPr>
        <p:grpSpPr>
          <a:xfrm>
            <a:off x="3089273" y="1951514"/>
            <a:ext cx="2462470" cy="450582"/>
            <a:chOff x="3456422" y="1923777"/>
            <a:chExt cx="2462470" cy="45058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1ABD456-F090-C0C0-35CD-F87A855E305A}"/>
                </a:ext>
              </a:extLst>
            </p:cNvPr>
            <p:cNvSpPr/>
            <p:nvPr/>
          </p:nvSpPr>
          <p:spPr>
            <a:xfrm>
              <a:off x="3456422" y="1923777"/>
              <a:ext cx="200820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 الْجُداءَ الْأَوَّلَ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1E80119-763F-ED8B-C5F5-FF1FEF62BB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84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E56EA07-3A84-454A-CE9C-802021CEBF56}"/>
              </a:ext>
            </a:extLst>
          </p:cNvPr>
          <p:cNvGrpSpPr/>
          <p:nvPr/>
        </p:nvGrpSpPr>
        <p:grpSpPr>
          <a:xfrm>
            <a:off x="456133" y="1933936"/>
            <a:ext cx="2464196" cy="440397"/>
            <a:chOff x="265239" y="1883727"/>
            <a:chExt cx="2464196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DA8C10B-40B1-16FE-AF36-68DD5A90FB19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أُكْمِلُ إِنْشاءَ الْجَدْوَلَ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8B15444-19BE-80C6-E109-80BC63C6D4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3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2">
            <a:extLst>
              <a:ext uri="{FF2B5EF4-FFF2-40B4-BE49-F238E27FC236}">
                <a16:creationId xmlns:a16="http://schemas.microsoft.com/office/drawing/2014/main" id="{A1F02957-F73F-37BE-31BC-A795503CFEC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1F8751-9E2D-36FC-378F-34FBFD04F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429F29-20C2-C03A-CB76-EA812DAE83B9}"/>
              </a:ext>
            </a:extLst>
          </p:cNvPr>
          <p:cNvSpPr/>
          <p:nvPr/>
        </p:nvSpPr>
        <p:spPr>
          <a:xfrm>
            <a:off x="1445317" y="4831535"/>
            <a:ext cx="2167935" cy="11821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A347E66-1F0F-0903-2EC5-A2F06A240ACA}"/>
              </a:ext>
            </a:extLst>
          </p:cNvPr>
          <p:cNvCxnSpPr/>
          <p:nvPr/>
        </p:nvCxnSpPr>
        <p:spPr>
          <a:xfrm flipV="1">
            <a:off x="936173" y="5790707"/>
            <a:ext cx="370114" cy="4255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68B5AA3-8E72-1FB6-7447-B01A91413057}"/>
              </a:ext>
            </a:extLst>
          </p:cNvPr>
          <p:cNvGrpSpPr/>
          <p:nvPr/>
        </p:nvGrpSpPr>
        <p:grpSpPr>
          <a:xfrm>
            <a:off x="1565060" y="2972173"/>
            <a:ext cx="2636825" cy="3122210"/>
            <a:chOff x="1162289" y="1980532"/>
            <a:chExt cx="2266574" cy="4155662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DDBAC25-C25B-1BE5-1BC3-B526F9D8B9C9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617F532-B311-AD1D-3DD0-A5BDB63EC4EF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28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B356D79-5B36-6D84-4C9D-B9644ADFEA3F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14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7383BB0-E8A5-E143-2C55-ECACB64CD23D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A03A03C8-1904-FA09-D2A6-42AA6421EE9C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951784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35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B9776AF-02E0-AABE-05B9-579138CB1DC1}"/>
              </a:ext>
            </a:extLst>
          </p:cNvPr>
          <p:cNvGrpSpPr/>
          <p:nvPr/>
        </p:nvGrpSpPr>
        <p:grpSpPr>
          <a:xfrm>
            <a:off x="4652329" y="3031316"/>
            <a:ext cx="2521356" cy="3020742"/>
            <a:chOff x="5142186" y="2031865"/>
            <a:chExt cx="2521356" cy="4020608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62509D95-0A0C-9564-7385-4C2959880BC6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A96DF3A-14BB-B5DE-02B5-50B83078AB71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37C07EB1-4E1F-357A-EF19-ABD450CA9421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…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02A79DDF-23B2-9133-93EC-0BC75AF04156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24B21260-2C63-2241-B9F2-BDAA33AB3FF6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D048279-7815-57F0-2A67-11373A1C2D1A}"/>
              </a:ext>
            </a:extLst>
          </p:cNvPr>
          <p:cNvCxnSpPr/>
          <p:nvPr/>
        </p:nvCxnSpPr>
        <p:spPr>
          <a:xfrm>
            <a:off x="4104860" y="3041378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2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الجداءين المواليين.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79971E9-FC92-0526-FF82-D69AB740607F}"/>
              </a:ext>
            </a:extLst>
          </p:cNvPr>
          <p:cNvSpPr/>
          <p:nvPr/>
        </p:nvSpPr>
        <p:spPr>
          <a:xfrm>
            <a:off x="4950515" y="2326959"/>
            <a:ext cx="2167935" cy="13460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3AAD61DC-6618-7BC9-CFF1-1C16E470878C}"/>
              </a:ext>
            </a:extLst>
          </p:cNvPr>
          <p:cNvCxnSpPr/>
          <p:nvPr/>
        </p:nvCxnSpPr>
        <p:spPr>
          <a:xfrm flipV="1">
            <a:off x="4441371" y="3227454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87A503CD-D658-F89C-396D-CE6A0D805182}"/>
              </a:ext>
            </a:extLst>
          </p:cNvPr>
          <p:cNvGrpSpPr/>
          <p:nvPr/>
        </p:nvGrpSpPr>
        <p:grpSpPr>
          <a:xfrm>
            <a:off x="1956946" y="2205077"/>
            <a:ext cx="2636825" cy="3918966"/>
            <a:chOff x="1162289" y="1980532"/>
            <a:chExt cx="2266574" cy="391896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07FC2FE-CFA0-6262-1CDF-FD74D4BF75AA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4FBDB9-AD05-2500-B8A9-7BF587A39BA1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28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286FBB8-A791-E0A1-7E86-CBF6960A17A4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14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C0C7B5B-3C2F-CBE5-E4BB-0F6F3F20D9E5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F75BB12-5273-9B6D-8B56-54C43A1847E1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35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8A1FC99-F822-58A1-0BD2-10D38B878CCE}"/>
              </a:ext>
            </a:extLst>
          </p:cNvPr>
          <p:cNvGrpSpPr/>
          <p:nvPr/>
        </p:nvGrpSpPr>
        <p:grpSpPr>
          <a:xfrm>
            <a:off x="5044215" y="2281012"/>
            <a:ext cx="2521356" cy="4020608"/>
            <a:chOff x="5142186" y="2031865"/>
            <a:chExt cx="2521356" cy="4020608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FE36F03-2F1F-AF33-4130-383A28BB0235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…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7B163D8-14F1-7FB1-3C42-B80E4C50547E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E4716A4-3B99-D212-C8B4-5313BB3C0153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…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C2D08AE-B678-0B53-AA63-B8B10D6D4538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5A7EF33-E754-08F2-61F2-092976719874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0B64621-0248-D401-43C1-07410B892D57}"/>
              </a:ext>
            </a:extLst>
          </p:cNvPr>
          <p:cNvCxnSpPr/>
          <p:nvPr/>
        </p:nvCxnSpPr>
        <p:spPr>
          <a:xfrm>
            <a:off x="4393096" y="2459941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5F1F-C416-D0AA-68AA-B83C04C9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F65934-5635-7B33-FBE3-6611799CC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236182-73B4-83C1-5F4F-1B31048F4C5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4871E6-A419-0DC7-2842-B5A02347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376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6D0CDD0-F427-677B-ABA1-2E93BED87040}"/>
              </a:ext>
            </a:extLst>
          </p:cNvPr>
          <p:cNvSpPr/>
          <p:nvPr/>
        </p:nvSpPr>
        <p:spPr>
          <a:xfrm>
            <a:off x="4950515" y="2326959"/>
            <a:ext cx="2167935" cy="13460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34F489A9-473C-53FD-B144-8F8181A7C01B}"/>
              </a:ext>
            </a:extLst>
          </p:cNvPr>
          <p:cNvCxnSpPr/>
          <p:nvPr/>
        </p:nvCxnSpPr>
        <p:spPr>
          <a:xfrm flipV="1">
            <a:off x="4441371" y="3227454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27D7EFFB-D82E-C005-C93F-F153923210C2}"/>
              </a:ext>
            </a:extLst>
          </p:cNvPr>
          <p:cNvGrpSpPr/>
          <p:nvPr/>
        </p:nvGrpSpPr>
        <p:grpSpPr>
          <a:xfrm>
            <a:off x="1956946" y="2205077"/>
            <a:ext cx="2636825" cy="3918966"/>
            <a:chOff x="1162289" y="1980532"/>
            <a:chExt cx="2266574" cy="391896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7A4B40F-D2A8-97E9-71BC-04DCA01D80BB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2A3E21-0BCB-E007-855D-0E417F2B5361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28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F58045B-1AC8-6AE8-BAC6-2962DFB7AFF6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14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A2DAD62-1089-6C5D-AA90-FB6AA7ECA8B3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797F8EB-0788-7AC4-2C4D-F69C97D4A7C4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35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85F5115-921B-F83F-0619-30C2C6829F0B}"/>
              </a:ext>
            </a:extLst>
          </p:cNvPr>
          <p:cNvGrpSpPr/>
          <p:nvPr/>
        </p:nvGrpSpPr>
        <p:grpSpPr>
          <a:xfrm>
            <a:off x="5044215" y="2281012"/>
            <a:ext cx="2521356" cy="4020608"/>
            <a:chOff x="5142186" y="2031865"/>
            <a:chExt cx="2521356" cy="4020608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DA7E2BD-0ADC-F2F3-7506-165D72325C78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42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ED40787-9215-A80E-78FF-CD6D88AE5A0D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CBBE1BF-867E-7BCD-238F-76FCE00C9B54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49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0480F0B-0838-EBCD-7E25-0A5CCAA719FD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6E16AC1-1B77-4C82-4B2B-88991E8F0917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5E3E304-E677-4878-9177-C6BCB193A556}"/>
              </a:ext>
            </a:extLst>
          </p:cNvPr>
          <p:cNvCxnSpPr/>
          <p:nvPr/>
        </p:nvCxnSpPr>
        <p:spPr>
          <a:xfrm>
            <a:off x="4363279" y="2653751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A1B62-8C34-EAB4-E5C3-FAE0876C3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9D0DAC-0E1F-CFAF-A3D6-62BEF7123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6" name="ZoneTexte 2">
            <a:extLst>
              <a:ext uri="{FF2B5EF4-FFF2-40B4-BE49-F238E27FC236}">
                <a16:creationId xmlns:a16="http://schemas.microsoft.com/office/drawing/2014/main" id="{D5ED1302-9117-CE06-3C5F-B412860902A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الجداءين المواليين.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66A3C6-F766-BB89-C666-906DEE155311}"/>
              </a:ext>
            </a:extLst>
          </p:cNvPr>
          <p:cNvSpPr/>
          <p:nvPr/>
        </p:nvSpPr>
        <p:spPr>
          <a:xfrm>
            <a:off x="4950515" y="3872731"/>
            <a:ext cx="2167935" cy="13460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687F3200-A3E2-77DF-3C05-8FAD53963F81}"/>
              </a:ext>
            </a:extLst>
          </p:cNvPr>
          <p:cNvCxnSpPr/>
          <p:nvPr/>
        </p:nvCxnSpPr>
        <p:spPr>
          <a:xfrm flipV="1">
            <a:off x="4441371" y="4773226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93ABBF-D9AF-0C26-C898-6563D0E10470}"/>
              </a:ext>
            </a:extLst>
          </p:cNvPr>
          <p:cNvGrpSpPr/>
          <p:nvPr/>
        </p:nvGrpSpPr>
        <p:grpSpPr>
          <a:xfrm>
            <a:off x="1956946" y="2205077"/>
            <a:ext cx="2636825" cy="3918966"/>
            <a:chOff x="1162289" y="1980532"/>
            <a:chExt cx="2266574" cy="391896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1655DCE-4783-8882-0A13-0B7E777B7272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408194E-81B2-EA22-337F-CED3C68CC389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28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C8BFBA2-F81D-FE21-5B30-019422F72514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14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A1E3C6E-C036-3CA0-CE46-52DEF36E7195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24D969B-CE0B-E7C3-22DF-66D0203D4D17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35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34DCCA-6E6B-E8AA-4EB7-E32C7CAD139A}"/>
              </a:ext>
            </a:extLst>
          </p:cNvPr>
          <p:cNvGrpSpPr/>
          <p:nvPr/>
        </p:nvGrpSpPr>
        <p:grpSpPr>
          <a:xfrm>
            <a:off x="5044215" y="2281012"/>
            <a:ext cx="2521356" cy="4020608"/>
            <a:chOff x="5142186" y="2031865"/>
            <a:chExt cx="2521356" cy="4020608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C57FABE-1ACA-C352-29A5-41C6F15FE3F2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42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E227E7F-A4F8-C1CA-D4B2-C850C862B092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…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C8E50C3-EF63-F9FC-12FD-1E0D1BFC9C28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49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7591A90-D12E-C76F-7AC5-03D3EA3FFE17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…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0200B6A-2E58-E689-C4C1-F7069258E424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3CD60EA-CE65-A4F0-450D-BF6BAE68187D}"/>
              </a:ext>
            </a:extLst>
          </p:cNvPr>
          <p:cNvCxnSpPr/>
          <p:nvPr/>
        </p:nvCxnSpPr>
        <p:spPr>
          <a:xfrm>
            <a:off x="4363279" y="2653751"/>
            <a:ext cx="0" cy="3120887"/>
          </a:xfrm>
          <a:prstGeom prst="line">
            <a:avLst/>
          </a:prstGeom>
          <a:ln>
            <a:solidFill>
              <a:srgbClr val="17AB98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93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41A7A-CDAD-877D-FBEC-63E9B233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671E70-CCCB-DEB6-C66C-EDA437D62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7BC7E5-88F0-DAE0-A7AB-3CF9789E0C7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A0050-0AC6-AEB6-E912-EA5F5FEF1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85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94902-B505-A5E2-C123-9E7A173A9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1D385BD-B9F3-7AD4-2369-A56309872300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649ED73-C44E-2AFA-4AE4-D463838C8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B2BCAD-D4C7-EC83-17E7-E185B6EE1CA5}"/>
              </a:ext>
            </a:extLst>
          </p:cNvPr>
          <p:cNvSpPr/>
          <p:nvPr/>
        </p:nvSpPr>
        <p:spPr>
          <a:xfrm>
            <a:off x="4950515" y="3872731"/>
            <a:ext cx="2167935" cy="13460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7E6808DC-1449-2BB7-1C4B-A55CDD4B8B5E}"/>
              </a:ext>
            </a:extLst>
          </p:cNvPr>
          <p:cNvCxnSpPr/>
          <p:nvPr/>
        </p:nvCxnSpPr>
        <p:spPr>
          <a:xfrm flipV="1">
            <a:off x="4441371" y="4773226"/>
            <a:ext cx="370114" cy="5663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7DE8043F-893B-511D-8334-843E9A930F48}"/>
              </a:ext>
            </a:extLst>
          </p:cNvPr>
          <p:cNvGrpSpPr/>
          <p:nvPr/>
        </p:nvGrpSpPr>
        <p:grpSpPr>
          <a:xfrm>
            <a:off x="1956946" y="2205077"/>
            <a:ext cx="2636825" cy="3918966"/>
            <a:chOff x="1162289" y="1980532"/>
            <a:chExt cx="2266574" cy="391896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812010C-13F6-A728-A390-9AABC05F6939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CE95DD7-463F-02F0-E804-E74ABFF7267C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28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0197B4F-DD84-5E56-9CB7-8F765ADDF099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14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92D536B-5628-DA42-84E2-79C5C8482713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D278AD7-3389-657B-7A60-AF1BECACA55C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35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E8C1B46-E87F-379D-3046-6C075DD49477}"/>
              </a:ext>
            </a:extLst>
          </p:cNvPr>
          <p:cNvGrpSpPr/>
          <p:nvPr/>
        </p:nvGrpSpPr>
        <p:grpSpPr>
          <a:xfrm>
            <a:off x="5044215" y="2281012"/>
            <a:ext cx="2521356" cy="4020608"/>
            <a:chOff x="5142186" y="2031865"/>
            <a:chExt cx="2521356" cy="4020608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F1A575F-275B-84EF-F8CB-364433516D7D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42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1B01970-35AD-9747-5E20-13625B481D9B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D6F5D4D-851B-785C-0E1E-FBEB6A0DFE7B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49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A99B5D9-9E94-C4FF-14E3-CF142F07DA22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B4EDEB7-1629-CABF-95B8-1EED1647AF43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86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0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18363-43C4-59D2-A028-AC6D0EF95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FE72EE3-4EF0-555C-EEE2-148FBF80408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 الموالي.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1647D3-A42A-B022-6260-627A9BB27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A8FEA12-E26E-CFD7-FF6C-F96B00B1FD37}"/>
              </a:ext>
            </a:extLst>
          </p:cNvPr>
          <p:cNvSpPr/>
          <p:nvPr/>
        </p:nvSpPr>
        <p:spPr>
          <a:xfrm>
            <a:off x="4994059" y="5405796"/>
            <a:ext cx="2167935" cy="7837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53B5C06A-4A08-D949-E0F0-FCB0129B73D3}"/>
              </a:ext>
            </a:extLst>
          </p:cNvPr>
          <p:cNvCxnSpPr/>
          <p:nvPr/>
        </p:nvCxnSpPr>
        <p:spPr>
          <a:xfrm flipV="1">
            <a:off x="4506687" y="5735510"/>
            <a:ext cx="370114" cy="62302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0FD7F461-D1D4-F9BC-7410-01483156703B}"/>
              </a:ext>
            </a:extLst>
          </p:cNvPr>
          <p:cNvGrpSpPr/>
          <p:nvPr/>
        </p:nvGrpSpPr>
        <p:grpSpPr>
          <a:xfrm>
            <a:off x="1956946" y="2205077"/>
            <a:ext cx="2636825" cy="3918966"/>
            <a:chOff x="1162289" y="1980532"/>
            <a:chExt cx="2266574" cy="391896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FBDA612-18CA-4FE9-0A24-07AC8F3E2177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B4B83F4-0351-DA7E-D39A-C932E008E3C5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28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7BDB8E9-D148-1894-40DA-EE6549CA6F6E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14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2C48F5F-1813-CFB7-BCC3-CF238940E460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361D521-4AD7-A050-8A6B-C7659C6DEFEA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35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B9573EF-71A6-C0B8-30EB-880B652BE50E}"/>
              </a:ext>
            </a:extLst>
          </p:cNvPr>
          <p:cNvGrpSpPr/>
          <p:nvPr/>
        </p:nvGrpSpPr>
        <p:grpSpPr>
          <a:xfrm>
            <a:off x="5044215" y="2281012"/>
            <a:ext cx="2521356" cy="3806672"/>
            <a:chOff x="5142186" y="2031865"/>
            <a:chExt cx="2521356" cy="3806672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83C655E-468A-6424-ADCF-C80FDC4154FD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42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FB523C4-038B-E988-8A82-E2739E5C6AA7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71E9061-8C39-D3FA-C313-20C9E048FDCC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49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3DA4246-0AFB-01D5-0E2E-6C872C1B5FE7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56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1E3B7FE8-D4D5-BAD5-F580-A818551F8B5C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771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38AF7-838E-0659-8D70-DBECBDEDF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10A43F-1C21-3738-4BF2-7BE6FA849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07A57-2638-D5B8-5DF9-A1519E30270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2B6DB-1BBA-5F55-C970-A19883B4E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6101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EB372-B569-65AB-121F-50563E161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2">
            <a:extLst>
              <a:ext uri="{FF2B5EF4-FFF2-40B4-BE49-F238E27FC236}">
                <a16:creationId xmlns:a16="http://schemas.microsoft.com/office/drawing/2014/main" id="{CF92107B-B21A-6801-4597-DBFF6E9DEEE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1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205C904-ABA8-BD7F-3AF8-B1B3C5FB3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0E82ACB-0AE5-54E2-2E07-A82FEA5B5709}"/>
              </a:ext>
            </a:extLst>
          </p:cNvPr>
          <p:cNvSpPr/>
          <p:nvPr/>
        </p:nvSpPr>
        <p:spPr>
          <a:xfrm>
            <a:off x="5070261" y="5405796"/>
            <a:ext cx="2167935" cy="7837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4DB33DE5-4EF8-A9FC-8875-3EEEDC0CD383}"/>
              </a:ext>
            </a:extLst>
          </p:cNvPr>
          <p:cNvCxnSpPr/>
          <p:nvPr/>
        </p:nvCxnSpPr>
        <p:spPr>
          <a:xfrm flipV="1">
            <a:off x="4506687" y="5735510"/>
            <a:ext cx="370114" cy="62302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E1DC6B9A-513C-E1CE-E8DB-E3C368662223}"/>
              </a:ext>
            </a:extLst>
          </p:cNvPr>
          <p:cNvGrpSpPr/>
          <p:nvPr/>
        </p:nvGrpSpPr>
        <p:grpSpPr>
          <a:xfrm>
            <a:off x="1956946" y="2205077"/>
            <a:ext cx="2636825" cy="3918966"/>
            <a:chOff x="1162289" y="1980532"/>
            <a:chExt cx="2266574" cy="391896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F2C9957-69C8-B578-B34B-66F7C74AB5C4}"/>
                </a:ext>
              </a:extLst>
            </p:cNvPr>
            <p:cNvSpPr txBox="1"/>
            <p:nvPr/>
          </p:nvSpPr>
          <p:spPr>
            <a:xfrm>
              <a:off x="1162289" y="1980532"/>
              <a:ext cx="186352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x 7 = 7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4B8127A-F258-5BF3-EA4E-02A6DE5DB674}"/>
                </a:ext>
              </a:extLst>
            </p:cNvPr>
            <p:cNvSpPr txBox="1"/>
            <p:nvPr/>
          </p:nvSpPr>
          <p:spPr>
            <a:xfrm>
              <a:off x="1180067" y="4364953"/>
              <a:ext cx="1900175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7 = 28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C6D06E5-0943-F3AB-2717-E416048FA642}"/>
                </a:ext>
              </a:extLst>
            </p:cNvPr>
            <p:cNvSpPr txBox="1"/>
            <p:nvPr/>
          </p:nvSpPr>
          <p:spPr>
            <a:xfrm>
              <a:off x="1174967" y="2776468"/>
              <a:ext cx="1998563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x 7 = 14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90CA159-02A2-D3D8-1326-DA034F6F9F6C}"/>
                </a:ext>
              </a:extLst>
            </p:cNvPr>
            <p:cNvSpPr txBox="1"/>
            <p:nvPr/>
          </p:nvSpPr>
          <p:spPr>
            <a:xfrm>
              <a:off x="1198805" y="3570162"/>
              <a:ext cx="2230058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x 7 = </a:t>
              </a: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21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4D2C87A-5718-8648-21DB-C50C71397334}"/>
                </a:ext>
              </a:extLst>
            </p:cNvPr>
            <p:cNvSpPr txBox="1"/>
            <p:nvPr/>
          </p:nvSpPr>
          <p:spPr>
            <a:xfrm>
              <a:off x="1193570" y="5184410"/>
              <a:ext cx="2230059" cy="715089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7 = 35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5F78BBE-CBF7-708E-CB3C-2F2A7EB50385}"/>
              </a:ext>
            </a:extLst>
          </p:cNvPr>
          <p:cNvGrpSpPr/>
          <p:nvPr/>
        </p:nvGrpSpPr>
        <p:grpSpPr>
          <a:xfrm>
            <a:off x="5044215" y="2281012"/>
            <a:ext cx="2521356" cy="3806672"/>
            <a:chOff x="5142186" y="2031865"/>
            <a:chExt cx="2521356" cy="3806672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DF3AB0D-3E26-2635-F370-70F6042CA7E9}"/>
                </a:ext>
              </a:extLst>
            </p:cNvPr>
            <p:cNvSpPr txBox="1"/>
            <p:nvPr/>
          </p:nvSpPr>
          <p:spPr>
            <a:xfrm>
              <a:off x="5192619" y="2031865"/>
              <a:ext cx="2008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x 7 = 42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FEDE95D-8ADF-5CD3-6D4D-CC56B561B39F}"/>
                </a:ext>
              </a:extLst>
            </p:cNvPr>
            <p:cNvSpPr txBox="1"/>
            <p:nvPr/>
          </p:nvSpPr>
          <p:spPr>
            <a:xfrm>
              <a:off x="5256694" y="4372746"/>
              <a:ext cx="2154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FCA18AA-9BE6-95B2-1B0C-0A1E8BB83C75}"/>
                </a:ext>
              </a:extLst>
            </p:cNvPr>
            <p:cNvSpPr txBox="1"/>
            <p:nvPr/>
          </p:nvSpPr>
          <p:spPr>
            <a:xfrm>
              <a:off x="5207361" y="2816918"/>
              <a:ext cx="2445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x 7 = 49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63FC03F-D473-3BFF-A4A5-7CFDF5C9C8C5}"/>
                </a:ext>
              </a:extLst>
            </p:cNvPr>
            <p:cNvSpPr txBox="1"/>
            <p:nvPr/>
          </p:nvSpPr>
          <p:spPr>
            <a:xfrm>
              <a:off x="5227754" y="3588843"/>
              <a:ext cx="22300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 x 7 = 56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DB9FCF0-8919-97C1-2EEE-4B3324888CA9}"/>
                </a:ext>
              </a:extLst>
            </p:cNvPr>
            <p:cNvSpPr txBox="1"/>
            <p:nvPr/>
          </p:nvSpPr>
          <p:spPr>
            <a:xfrm>
              <a:off x="5142186" y="5192206"/>
              <a:ext cx="25213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x 7 = </a:t>
              </a:r>
              <a:r>
                <a: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93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22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6" name="Image 5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B03CD28C-8732-B185-CBF4-11070EEB2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094" y="1929870"/>
            <a:ext cx="3180218" cy="4304546"/>
          </a:xfrm>
          <a:prstGeom prst="rect">
            <a:avLst/>
          </a:prstGeom>
        </p:spPr>
      </p:pic>
      <p:pic>
        <p:nvPicPr>
          <p:cNvPr id="9" name="Image 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A2BB362-74EF-1909-C4C4-0F35F21541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9854" y="1929350"/>
            <a:ext cx="3180218" cy="429413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431040" y="2133601"/>
            <a:ext cx="3003096" cy="914401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5D1B14D-B6DC-2C7B-19A1-941279D28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863" y="3200401"/>
            <a:ext cx="5677705" cy="157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860" y="3367013"/>
            <a:ext cx="1862023" cy="1671904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6B58220-10FB-087D-086B-359C3D97A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796" y="2389984"/>
            <a:ext cx="5311445" cy="299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AA5C1F2-F8FF-FBEA-FF84-4EE6767A4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89" y="2939066"/>
            <a:ext cx="7557026" cy="2101732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ABA0D26-4AD2-BEBC-01F6-0B7BA045FBA5}"/>
              </a:ext>
            </a:extLst>
          </p:cNvPr>
          <p:cNvSpPr txBox="1"/>
          <p:nvPr/>
        </p:nvSpPr>
        <p:spPr>
          <a:xfrm>
            <a:off x="2090055" y="3635829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BB2F79-EE67-A948-3F87-614A786F93E2}"/>
              </a:ext>
            </a:extLst>
          </p:cNvPr>
          <p:cNvSpPr txBox="1"/>
          <p:nvPr/>
        </p:nvSpPr>
        <p:spPr>
          <a:xfrm>
            <a:off x="3352796" y="3635830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14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F8FF30-2494-3958-EE5F-E1E4A2890E08}"/>
              </a:ext>
            </a:extLst>
          </p:cNvPr>
          <p:cNvSpPr txBox="1"/>
          <p:nvPr/>
        </p:nvSpPr>
        <p:spPr>
          <a:xfrm>
            <a:off x="4724397" y="3657601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21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3EA923-7D14-F099-932E-DFF86C645BF9}"/>
              </a:ext>
            </a:extLst>
          </p:cNvPr>
          <p:cNvSpPr txBox="1"/>
          <p:nvPr/>
        </p:nvSpPr>
        <p:spPr>
          <a:xfrm>
            <a:off x="6095997" y="3657601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28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CBAEE7-BB34-F0B5-9117-ADEF743E98F9}"/>
              </a:ext>
            </a:extLst>
          </p:cNvPr>
          <p:cNvSpPr txBox="1"/>
          <p:nvPr/>
        </p:nvSpPr>
        <p:spPr>
          <a:xfrm>
            <a:off x="7456710" y="3657602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35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837F8CF-14BE-39A9-7EB1-6BA55503231E}"/>
              </a:ext>
            </a:extLst>
          </p:cNvPr>
          <p:cNvSpPr txBox="1"/>
          <p:nvPr/>
        </p:nvSpPr>
        <p:spPr>
          <a:xfrm>
            <a:off x="2024741" y="4321627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153C359-9E55-E34A-345C-92DA6A2EDF26}"/>
              </a:ext>
            </a:extLst>
          </p:cNvPr>
          <p:cNvSpPr txBox="1"/>
          <p:nvPr/>
        </p:nvSpPr>
        <p:spPr>
          <a:xfrm>
            <a:off x="3352798" y="4321628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49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2143101-5AAF-DF28-0A5B-BA124901D686}"/>
              </a:ext>
            </a:extLst>
          </p:cNvPr>
          <p:cNvSpPr txBox="1"/>
          <p:nvPr/>
        </p:nvSpPr>
        <p:spPr>
          <a:xfrm>
            <a:off x="4713513" y="4321627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56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F38A591-AA5F-DCE2-FB9B-CB6ED68BC97A}"/>
              </a:ext>
            </a:extLst>
          </p:cNvPr>
          <p:cNvSpPr txBox="1"/>
          <p:nvPr/>
        </p:nvSpPr>
        <p:spPr>
          <a:xfrm>
            <a:off x="6095999" y="4321627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63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C4C916F-31E5-641C-EBAC-5A677AA3FCCE}"/>
              </a:ext>
            </a:extLst>
          </p:cNvPr>
          <p:cNvSpPr txBox="1"/>
          <p:nvPr/>
        </p:nvSpPr>
        <p:spPr>
          <a:xfrm>
            <a:off x="7511142" y="4321628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70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3EA05B8-3FE6-2AA3-C5C1-AD0920B19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529" y="1714643"/>
            <a:ext cx="3498240" cy="4723550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23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079175" y="3156855"/>
            <a:ext cx="3233057" cy="9470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4AB4A52B-F2E1-0608-5355-7D9AEC572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259626"/>
            <a:ext cx="7557025" cy="2338749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D6BF2111-B5F4-4EC6-5BBE-608265B8FA43}"/>
              </a:ext>
            </a:extLst>
          </p:cNvPr>
          <p:cNvSpPr txBox="1"/>
          <p:nvPr/>
        </p:nvSpPr>
        <p:spPr>
          <a:xfrm>
            <a:off x="1904995" y="2982689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EEFB4D-602D-3025-5322-4EA9414EB199}"/>
              </a:ext>
            </a:extLst>
          </p:cNvPr>
          <p:cNvSpPr txBox="1"/>
          <p:nvPr/>
        </p:nvSpPr>
        <p:spPr>
          <a:xfrm>
            <a:off x="3320140" y="2982690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6BD558B-E739-BA30-9142-FA53BCC93FD7}"/>
              </a:ext>
            </a:extLst>
          </p:cNvPr>
          <p:cNvSpPr txBox="1"/>
          <p:nvPr/>
        </p:nvSpPr>
        <p:spPr>
          <a:xfrm>
            <a:off x="4724399" y="2982689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D606AB-1F41-D9DD-7C4B-F79CECCCDF93}"/>
              </a:ext>
            </a:extLst>
          </p:cNvPr>
          <p:cNvSpPr txBox="1"/>
          <p:nvPr/>
        </p:nvSpPr>
        <p:spPr>
          <a:xfrm>
            <a:off x="6204855" y="2993575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FB43D2-08E4-936A-BAA0-A3B2A777BAD1}"/>
              </a:ext>
            </a:extLst>
          </p:cNvPr>
          <p:cNvSpPr txBox="1"/>
          <p:nvPr/>
        </p:nvSpPr>
        <p:spPr>
          <a:xfrm>
            <a:off x="7587338" y="2993574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19B0C82-0B53-1E22-FFE4-E8A9C2ED9C2F}"/>
              </a:ext>
            </a:extLst>
          </p:cNvPr>
          <p:cNvSpPr txBox="1"/>
          <p:nvPr/>
        </p:nvSpPr>
        <p:spPr>
          <a:xfrm>
            <a:off x="1915883" y="3777347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854B98-BA77-56F4-CBBB-E1408E40D3AA}"/>
              </a:ext>
            </a:extLst>
          </p:cNvPr>
          <p:cNvSpPr txBox="1"/>
          <p:nvPr/>
        </p:nvSpPr>
        <p:spPr>
          <a:xfrm>
            <a:off x="3341914" y="3799120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241F895-BADB-81BE-CEC6-C1F0878C1A35}"/>
              </a:ext>
            </a:extLst>
          </p:cNvPr>
          <p:cNvSpPr txBox="1"/>
          <p:nvPr/>
        </p:nvSpPr>
        <p:spPr>
          <a:xfrm>
            <a:off x="4746173" y="3788233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78BB11-BBBB-54B7-D4DE-630E6B5B7332}"/>
              </a:ext>
            </a:extLst>
          </p:cNvPr>
          <p:cNvSpPr txBox="1"/>
          <p:nvPr/>
        </p:nvSpPr>
        <p:spPr>
          <a:xfrm>
            <a:off x="6204855" y="3788233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56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64515B4-C37D-6033-9210-2E754EF6F465}"/>
              </a:ext>
            </a:extLst>
          </p:cNvPr>
          <p:cNvSpPr txBox="1"/>
          <p:nvPr/>
        </p:nvSpPr>
        <p:spPr>
          <a:xfrm>
            <a:off x="7674428" y="3788232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34DF8B53-38DD-C86E-1611-ABAA95E43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094" y="1929870"/>
            <a:ext cx="3180218" cy="4304546"/>
          </a:xfrm>
          <a:prstGeom prst="rect">
            <a:avLst/>
          </a:prstGeom>
        </p:spPr>
      </p:pic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05C3E58-1E37-B8A2-A26B-573D67B4F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9854" y="1929350"/>
            <a:ext cx="3180218" cy="429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17284</TotalTime>
  <Words>1743</Words>
  <Application>Microsoft Office PowerPoint</Application>
  <PresentationFormat>Affichage à l'écran (4:3)</PresentationFormat>
  <Paragraphs>458</Paragraphs>
  <Slides>72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72</vt:i4>
      </vt:variant>
    </vt:vector>
  </HeadingPairs>
  <TitlesOfParts>
    <vt:vector size="82" baseType="lpstr">
      <vt:lpstr>Aptos Display</vt:lpstr>
      <vt:lpstr>Aptos</vt:lpstr>
      <vt:lpstr>DengXian</vt:lpstr>
      <vt:lpstr>Arial</vt:lpstr>
      <vt:lpstr>Dosis</vt:lpstr>
      <vt:lpstr>Calibri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213</cp:revision>
  <cp:lastPrinted>2025-08-13T10:11:39Z</cp:lastPrinted>
  <dcterms:created xsi:type="dcterms:W3CDTF">2025-08-01T12:31:49Z</dcterms:created>
  <dcterms:modified xsi:type="dcterms:W3CDTF">2026-02-15T06:20:43Z</dcterms:modified>
</cp:coreProperties>
</file>