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7"/>
  </p:notesMasterIdLst>
  <p:handoutMasterIdLst>
    <p:handoutMasterId r:id="rId58"/>
  </p:handoutMasterIdLst>
  <p:sldIdLst>
    <p:sldId id="735" r:id="rId4"/>
    <p:sldId id="909" r:id="rId5"/>
    <p:sldId id="828" r:id="rId6"/>
    <p:sldId id="835" r:id="rId7"/>
    <p:sldId id="2134806642" r:id="rId8"/>
    <p:sldId id="2134806699" r:id="rId9"/>
    <p:sldId id="974" r:id="rId10"/>
    <p:sldId id="743" r:id="rId11"/>
    <p:sldId id="2134806722" r:id="rId12"/>
    <p:sldId id="2134806723" r:id="rId13"/>
    <p:sldId id="2134806725" r:id="rId14"/>
    <p:sldId id="2134806720" r:id="rId15"/>
    <p:sldId id="2134806650" r:id="rId16"/>
    <p:sldId id="2134806707" r:id="rId17"/>
    <p:sldId id="981" r:id="rId18"/>
    <p:sldId id="2134806785" r:id="rId19"/>
    <p:sldId id="2134806784" r:id="rId20"/>
    <p:sldId id="758" r:id="rId21"/>
    <p:sldId id="2134806659" r:id="rId22"/>
    <p:sldId id="2134806660" r:id="rId23"/>
    <p:sldId id="2134806786" r:id="rId24"/>
    <p:sldId id="2134806733" r:id="rId25"/>
    <p:sldId id="2134806734" r:id="rId26"/>
    <p:sldId id="2134806638" r:id="rId27"/>
    <p:sldId id="2134806675" r:id="rId28"/>
    <p:sldId id="2134806600" r:id="rId29"/>
    <p:sldId id="2134806665" r:id="rId30"/>
    <p:sldId id="2134806599" r:id="rId31"/>
    <p:sldId id="2134806735" r:id="rId32"/>
    <p:sldId id="2134806686" r:id="rId33"/>
    <p:sldId id="2134806743" r:id="rId34"/>
    <p:sldId id="2134806744" r:id="rId35"/>
    <p:sldId id="2134806745" r:id="rId36"/>
    <p:sldId id="2134806789" r:id="rId37"/>
    <p:sldId id="2134806788" r:id="rId38"/>
    <p:sldId id="2134806787" r:id="rId39"/>
    <p:sldId id="2134806747" r:id="rId40"/>
    <p:sldId id="2134806748" r:id="rId41"/>
    <p:sldId id="2134806598" r:id="rId42"/>
    <p:sldId id="2134806652" r:id="rId43"/>
    <p:sldId id="2134806688" r:id="rId44"/>
    <p:sldId id="2134806750" r:id="rId45"/>
    <p:sldId id="2134806696" r:id="rId46"/>
    <p:sldId id="2134806749" r:id="rId47"/>
    <p:sldId id="2134806790" r:id="rId48"/>
    <p:sldId id="2134806791" r:id="rId49"/>
    <p:sldId id="2134806792" r:id="rId50"/>
    <p:sldId id="2134806690" r:id="rId51"/>
    <p:sldId id="2134806751" r:id="rId52"/>
    <p:sldId id="789" r:id="rId53"/>
    <p:sldId id="2134806626" r:id="rId54"/>
    <p:sldId id="2134806639" r:id="rId55"/>
    <p:sldId id="980" r:id="rId5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9"/>
      <p:bold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735"/>
            <p14:sldId id="909"/>
            <p14:sldId id="828"/>
            <p14:sldId id="835"/>
            <p14:sldId id="2134806642"/>
            <p14:sldId id="2134806699"/>
            <p14:sldId id="974"/>
            <p14:sldId id="743"/>
            <p14:sldId id="2134806722"/>
            <p14:sldId id="2134806723"/>
            <p14:sldId id="2134806725"/>
            <p14:sldId id="2134806720"/>
            <p14:sldId id="2134806650"/>
            <p14:sldId id="2134806707"/>
            <p14:sldId id="981"/>
            <p14:sldId id="2134806785"/>
            <p14:sldId id="2134806784"/>
            <p14:sldId id="758"/>
            <p14:sldId id="2134806659"/>
            <p14:sldId id="2134806660"/>
            <p14:sldId id="2134806786"/>
            <p14:sldId id="2134806733"/>
            <p14:sldId id="2134806734"/>
            <p14:sldId id="2134806638"/>
            <p14:sldId id="2134806675"/>
            <p14:sldId id="2134806600"/>
            <p14:sldId id="2134806665"/>
            <p14:sldId id="2134806599"/>
            <p14:sldId id="2134806735"/>
            <p14:sldId id="2134806686"/>
            <p14:sldId id="2134806743"/>
            <p14:sldId id="2134806744"/>
            <p14:sldId id="2134806745"/>
            <p14:sldId id="2134806789"/>
            <p14:sldId id="2134806788"/>
            <p14:sldId id="2134806787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0"/>
            <p14:sldId id="2134806791"/>
            <p14:sldId id="2134806792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handoutMaster" Target="handoutMasters/handoutMaster1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3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1.fntdata"/><Relationship Id="rId67" Type="http://schemas.microsoft.com/office/2018/10/relationships/authors" Target="author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0.png"/><Relationship Id="rId4" Type="http://schemas.openxmlformats.org/officeDocument/2006/relationships/image" Target="../media/image3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png"/><Relationship Id="rId4" Type="http://schemas.openxmlformats.org/officeDocument/2006/relationships/image" Target="../media/image3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png"/><Relationship Id="rId4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4.mp4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B07EE52-0E7C-0091-6A3E-080BF915CC0D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6CA079A-4AB7-C56C-0A57-2F4DC4B2D65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F49C5AEA-C0FA-F638-7718-5D811F33B62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861611B4-40D4-4D70-77DD-DF4426102DE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9B1447B-105C-B771-D594-8ABB1E6DB7EE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3AC36D9-146B-DD5C-1AD9-5190888249C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80C89804-A666-EFC6-0549-221EC34CA9E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629B3D34-36CD-59EF-4A3C-FB54850BD80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91E0D0D9-CC8E-CC3F-6081-CEEBAF88E583}"/>
              </a:ext>
            </a:extLst>
          </p:cNvPr>
          <p:cNvSpPr txBox="1"/>
          <p:nvPr/>
        </p:nvSpPr>
        <p:spPr>
          <a:xfrm>
            <a:off x="60890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الرؤوس والأضلاع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0804F4B-3546-4D83-5521-619D3E7349E6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المثلثات والرباعيات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36617722-4188-B4FE-B3B7-630909723D5E}"/>
              </a:ext>
            </a:extLst>
          </p:cNvPr>
          <p:cNvGrpSpPr/>
          <p:nvPr/>
        </p:nvGrpSpPr>
        <p:grpSpPr>
          <a:xfrm>
            <a:off x="4578864" y="245687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64EFFD66-3EAA-5379-0835-D47D6C5B9FD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8E16276B-7A59-B7F1-F174-627DCA3F06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3742AC0B-6181-FDB9-53F6-6DD043FDABA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D38A799E-8B02-412C-EDBB-0C67C0CC3537}"/>
              </a:ext>
            </a:extLst>
          </p:cNvPr>
          <p:cNvSpPr txBox="1"/>
          <p:nvPr/>
        </p:nvSpPr>
        <p:spPr>
          <a:xfrm>
            <a:off x="4670839" y="29451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95089-C8D0-5917-F4D4-D7A9207F8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980" y="2405179"/>
            <a:ext cx="3089492" cy="39964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F30462-F32D-C905-F3C5-CA49B72A3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838" y="2393728"/>
            <a:ext cx="3089493" cy="40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18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314206" y="3234109"/>
            <a:ext cx="6246590" cy="222593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357274"/>
            <a:ext cx="53955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الزوايا القائمة في المضلعات؛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وعد الرؤوس والأضلاع في المضلعات؛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المثلث قائم الزاوية عن باقي المثلثات؛ 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المربع والمستطيل عن باقي الرباعيات؛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بتمثيلها في نموذج الأشرطة؛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142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74EFB79-1561-CB32-F981-A99C3989E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569" y="1907623"/>
            <a:ext cx="3468515" cy="447735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كراساتكم، ص 17، سنصحح تمارين الواجب المنزلي.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1240971" y="4376057"/>
            <a:ext cx="3158137" cy="180080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F7EFE0-9FD1-3FD3-59CF-283296F53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084" y="1907623"/>
            <a:ext cx="3468515" cy="44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4 لديكم دقيقتان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D96BD85-C643-07C1-7D3A-6B8C11BA9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262" y="1920581"/>
            <a:ext cx="6245475" cy="41551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931437" y="3998168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150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934546" y="4271865"/>
            <a:ext cx="640703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CEE99-E77F-071F-DE33-0AC7A5DD3DFB}"/>
              </a:ext>
            </a:extLst>
          </p:cNvPr>
          <p:cNvSpPr/>
          <p:nvPr/>
        </p:nvSpPr>
        <p:spPr>
          <a:xfrm>
            <a:off x="2578359" y="4271868"/>
            <a:ext cx="1107234" cy="2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32041" y="4450703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150 – 38 = 112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5094518" y="5309116"/>
            <a:ext cx="19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112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حَبَّةَ زَيْتونٍ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4C9A4B8A-9895-C789-56D8-0B9ADE367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1" y="1497333"/>
            <a:ext cx="3966065" cy="5082540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F2830E-31A5-AB25-32F2-40A57316F2A1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13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E82503-3F4A-A02D-BAFC-47B9A30BDDA3}"/>
              </a:ext>
            </a:extLst>
          </p:cNvPr>
          <p:cNvSpPr/>
          <p:nvPr/>
        </p:nvSpPr>
        <p:spPr>
          <a:xfrm>
            <a:off x="2777411" y="4596888"/>
            <a:ext cx="3371461" cy="3265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العمليات التالية.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54C977-ED7E-33FA-6F99-AA73CB711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27085"/>
            <a:ext cx="7557025" cy="8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E1BF83-3935-71B9-CA92-F5106BDCB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3027085"/>
            <a:ext cx="7557025" cy="8038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6EF43B-3B3D-56FC-EDCF-1AD38083074D}"/>
              </a:ext>
            </a:extLst>
          </p:cNvPr>
          <p:cNvSpPr txBox="1"/>
          <p:nvPr/>
        </p:nvSpPr>
        <p:spPr>
          <a:xfrm>
            <a:off x="1761924" y="3037114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ED1D8A-EDFF-2B20-137B-D9D42FF35A11}"/>
              </a:ext>
            </a:extLst>
          </p:cNvPr>
          <p:cNvSpPr txBox="1"/>
          <p:nvPr/>
        </p:nvSpPr>
        <p:spPr>
          <a:xfrm>
            <a:off x="1816355" y="339634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775F4C-E315-7EEA-B024-130B37E89151}"/>
              </a:ext>
            </a:extLst>
          </p:cNvPr>
          <p:cNvSpPr txBox="1"/>
          <p:nvPr/>
        </p:nvSpPr>
        <p:spPr>
          <a:xfrm>
            <a:off x="3460095" y="3038668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D995FA-CACE-CCF8-0CDF-4BDC30B19255}"/>
              </a:ext>
            </a:extLst>
          </p:cNvPr>
          <p:cNvSpPr txBox="1"/>
          <p:nvPr/>
        </p:nvSpPr>
        <p:spPr>
          <a:xfrm>
            <a:off x="3470981" y="339634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BCD068-7559-82E1-69F8-1AE7200C213A}"/>
              </a:ext>
            </a:extLst>
          </p:cNvPr>
          <p:cNvSpPr txBox="1"/>
          <p:nvPr/>
        </p:nvSpPr>
        <p:spPr>
          <a:xfrm>
            <a:off x="5212697" y="3037113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94475A-3FAE-FE0D-C11B-970007D43D18}"/>
              </a:ext>
            </a:extLst>
          </p:cNvPr>
          <p:cNvSpPr txBox="1"/>
          <p:nvPr/>
        </p:nvSpPr>
        <p:spPr>
          <a:xfrm>
            <a:off x="5122497" y="339634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227BE9-8D5E-EC99-D75E-2CCC53301AE2}"/>
              </a:ext>
            </a:extLst>
          </p:cNvPr>
          <p:cNvSpPr txBox="1"/>
          <p:nvPr/>
        </p:nvSpPr>
        <p:spPr>
          <a:xfrm>
            <a:off x="6848659" y="3047998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182D4D-B350-B935-A471-1ABFC5F3E99B}"/>
              </a:ext>
            </a:extLst>
          </p:cNvPr>
          <p:cNvSpPr txBox="1"/>
          <p:nvPr/>
        </p:nvSpPr>
        <p:spPr>
          <a:xfrm>
            <a:off x="6828448" y="338700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76E4-CABF-97F5-513D-4B69CDD0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27D2FC2-BE30-CE91-80F4-CEB1217E7B8E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408E9A-B29D-3DA0-81A5-C4D1CF78E1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E68F79-2DC3-EC8B-C8BF-5BDB9BA9B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343799"/>
            <a:ext cx="6870023" cy="259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5E10-D5B8-FCA1-CF10-297FCAD3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30B0664-F0B5-E033-5829-2BC689B84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343799"/>
            <a:ext cx="6870023" cy="25996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9BE8B-BD22-A31A-F098-067721C494F1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840E4-2F7E-C52C-85D4-10A0D7DCC9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8CFCF7-846B-2EFB-7C27-3C2C3BC25124}"/>
              </a:ext>
            </a:extLst>
          </p:cNvPr>
          <p:cNvSpPr txBox="1"/>
          <p:nvPr/>
        </p:nvSpPr>
        <p:spPr>
          <a:xfrm>
            <a:off x="5952933" y="4273418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3    0    5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DE263D-EC2A-421E-8740-D8E465067893}"/>
              </a:ext>
            </a:extLst>
          </p:cNvPr>
          <p:cNvSpPr txBox="1"/>
          <p:nvPr/>
        </p:nvSpPr>
        <p:spPr>
          <a:xfrm>
            <a:off x="7016619" y="2715206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EFDF2C-A901-617C-EE52-C7344279DCAD}"/>
              </a:ext>
            </a:extLst>
          </p:cNvPr>
          <p:cNvSpPr/>
          <p:nvPr/>
        </p:nvSpPr>
        <p:spPr>
          <a:xfrm>
            <a:off x="7104097" y="2780522"/>
            <a:ext cx="282248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64A2CD-0AD0-5372-9A64-A3EB71EC6B73}"/>
              </a:ext>
            </a:extLst>
          </p:cNvPr>
          <p:cNvSpPr txBox="1"/>
          <p:nvPr/>
        </p:nvSpPr>
        <p:spPr>
          <a:xfrm>
            <a:off x="1691947" y="4267194"/>
            <a:ext cx="160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7    3    8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4B0F320-3B55-4776-1B5F-3ADC4999CF86}"/>
              </a:ext>
            </a:extLst>
          </p:cNvPr>
          <p:cNvCxnSpPr/>
          <p:nvPr/>
        </p:nvCxnSpPr>
        <p:spPr>
          <a:xfrm>
            <a:off x="7072604" y="3146414"/>
            <a:ext cx="279918" cy="1939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5B929E9-AA43-D6C4-6805-4DEF1883C3D3}"/>
              </a:ext>
            </a:extLst>
          </p:cNvPr>
          <p:cNvCxnSpPr/>
          <p:nvPr/>
        </p:nvCxnSpPr>
        <p:spPr>
          <a:xfrm>
            <a:off x="6553202" y="3158854"/>
            <a:ext cx="279918" cy="1939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71639DC-E084-997D-02F9-A548E338FD06}"/>
              </a:ext>
            </a:extLst>
          </p:cNvPr>
          <p:cNvSpPr txBox="1"/>
          <p:nvPr/>
        </p:nvSpPr>
        <p:spPr>
          <a:xfrm>
            <a:off x="6515876" y="2718318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D978F-DD39-C54A-35C0-FE709C32AAB5}"/>
              </a:ext>
            </a:extLst>
          </p:cNvPr>
          <p:cNvSpPr/>
          <p:nvPr/>
        </p:nvSpPr>
        <p:spPr>
          <a:xfrm>
            <a:off x="6562530" y="2783634"/>
            <a:ext cx="23326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85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151258" y="3497084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تحديد الزوايا القائمة في المضلعات.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18215F-7548-8CF9-53E5-B7CE7CB8A40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على الصفحة 18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446107-3D45-8988-2803-040AFCCF6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06" y="1953429"/>
            <a:ext cx="3398441" cy="43960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1D9448-1ECF-F2FB-97B0-96954FC13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63" y="1941406"/>
            <a:ext cx="3398442" cy="44086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7398F6-F739-DA1A-7C7A-36F82628F962}"/>
              </a:ext>
            </a:extLst>
          </p:cNvPr>
          <p:cNvSpPr/>
          <p:nvPr/>
        </p:nvSpPr>
        <p:spPr>
          <a:xfrm>
            <a:off x="4611022" y="2341001"/>
            <a:ext cx="3019726" cy="11216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48DAA-48EC-94F7-AE69-26BCA9D1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27BEA2-40D8-A92E-728C-0965D2D63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8" name="Image 7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D1DC36A-B738-4B23-EFFC-B910A4C4C1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004" y="2495810"/>
            <a:ext cx="6870023" cy="2836763"/>
          </a:xfrm>
          <a:prstGeom prst="rect">
            <a:avLst/>
          </a:prstGeom>
        </p:spPr>
      </p:pic>
      <p:sp>
        <p:nvSpPr>
          <p:cNvPr id="31" name="ZoneTexte 2">
            <a:extLst>
              <a:ext uri="{FF2B5EF4-FFF2-40B4-BE49-F238E27FC236}">
                <a16:creationId xmlns:a16="http://schemas.microsoft.com/office/drawing/2014/main" id="{A73AAD9B-38DB-CFF1-CB48-DFDB3319722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لونوا الزوايا القائمة في هذا المضلع.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0782FD1-EC37-C82B-9CDC-9747427E5917}"/>
              </a:ext>
            </a:extLst>
          </p:cNvPr>
          <p:cNvSpPr/>
          <p:nvPr/>
        </p:nvSpPr>
        <p:spPr>
          <a:xfrm>
            <a:off x="6535260" y="3293706"/>
            <a:ext cx="1589290" cy="15117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D4D33D1-D784-B72C-BB46-5ECE8A31E957}"/>
              </a:ext>
            </a:extLst>
          </p:cNvPr>
          <p:cNvCxnSpPr>
            <a:cxnSpLocks/>
          </p:cNvCxnSpPr>
          <p:nvPr/>
        </p:nvCxnSpPr>
        <p:spPr>
          <a:xfrm flipV="1">
            <a:off x="7277867" y="4914769"/>
            <a:ext cx="0" cy="3364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B23E9-CE96-904C-6C5A-D249DA215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2137EC-AC95-3DF8-2C32-946C476AE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A120FD-30B6-75CA-BE2F-9185CFDB54C0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46A4266-3CAA-859A-5960-4F51A7E718E7}"/>
              </a:ext>
            </a:extLst>
          </p:cNvPr>
          <p:cNvGrpSpPr/>
          <p:nvPr/>
        </p:nvGrpSpPr>
        <p:grpSpPr>
          <a:xfrm>
            <a:off x="1081004" y="2495810"/>
            <a:ext cx="6870023" cy="2836763"/>
            <a:chOff x="1081004" y="2495810"/>
            <a:chExt cx="6870023" cy="2836763"/>
          </a:xfrm>
        </p:grpSpPr>
        <p:pic>
          <p:nvPicPr>
            <p:cNvPr id="8" name="Image 7" descr="Une image contenant texte, diagramme, lig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9D555B6-0386-2F36-D249-CC59F33BB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1004" y="2495810"/>
              <a:ext cx="6870023" cy="2836763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BB566E-2FFF-8042-C783-64B536CAC1E7}"/>
                </a:ext>
              </a:extLst>
            </p:cNvPr>
            <p:cNvSpPr/>
            <p:nvPr/>
          </p:nvSpPr>
          <p:spPr>
            <a:xfrm>
              <a:off x="7669764" y="4385387"/>
              <a:ext cx="126342" cy="12129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0B91CD-D9C9-0427-B5FF-3ECCF465D5F6}"/>
                </a:ext>
              </a:extLst>
            </p:cNvPr>
            <p:cNvSpPr/>
            <p:nvPr/>
          </p:nvSpPr>
          <p:spPr>
            <a:xfrm>
              <a:off x="7663543" y="3492757"/>
              <a:ext cx="126342" cy="12129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9845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إنجاز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6613969-C184-B24F-2122-0C84B6E97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751" y="1686972"/>
            <a:ext cx="3738285" cy="483565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2733869" y="2146038"/>
            <a:ext cx="3321698" cy="11849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7E09DD-027C-95AF-A71D-73523AD90D56}"/>
              </a:ext>
            </a:extLst>
          </p:cNvPr>
          <p:cNvGrpSpPr/>
          <p:nvPr/>
        </p:nvGrpSpPr>
        <p:grpSpPr>
          <a:xfrm>
            <a:off x="1081004" y="2495810"/>
            <a:ext cx="6870023" cy="2836763"/>
            <a:chOff x="1081004" y="2495810"/>
            <a:chExt cx="6870023" cy="2836763"/>
          </a:xfrm>
        </p:grpSpPr>
        <p:pic>
          <p:nvPicPr>
            <p:cNvPr id="3" name="Image 2" descr="Une image contenant texte, diagramme, lig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9EF3BF0-2F35-FBE9-2972-D50E14639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1004" y="2495810"/>
              <a:ext cx="6870023" cy="283676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84D8695-5C54-099E-139D-FDBA04F27B2B}"/>
                </a:ext>
              </a:extLst>
            </p:cNvPr>
            <p:cNvSpPr/>
            <p:nvPr/>
          </p:nvSpPr>
          <p:spPr>
            <a:xfrm>
              <a:off x="7669764" y="4385387"/>
              <a:ext cx="126342" cy="12129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90BCF5-440A-7417-4F4D-E2FE7869C9CB}"/>
                </a:ext>
              </a:extLst>
            </p:cNvPr>
            <p:cNvSpPr/>
            <p:nvPr/>
          </p:nvSpPr>
          <p:spPr>
            <a:xfrm>
              <a:off x="7663543" y="3492757"/>
              <a:ext cx="126342" cy="12129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08B407E-F1F3-9251-AEC6-73363941E5A7}"/>
              </a:ext>
            </a:extLst>
          </p:cNvPr>
          <p:cNvSpPr/>
          <p:nvPr/>
        </p:nvSpPr>
        <p:spPr>
          <a:xfrm>
            <a:off x="3063553" y="4388496"/>
            <a:ext cx="126342" cy="1212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C5A87F-6125-C42E-7B52-6237E9356F24}"/>
              </a:ext>
            </a:extLst>
          </p:cNvPr>
          <p:cNvSpPr/>
          <p:nvPr/>
        </p:nvSpPr>
        <p:spPr>
          <a:xfrm>
            <a:off x="3066663" y="3309252"/>
            <a:ext cx="126342" cy="1212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تعرف وعد رؤوس وأضلاع المضلعات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F8B8FA-B5FE-83C5-B55E-0E6FA438CA63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النشاط 2 ص 18.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عدوا رؤوس وأضلاع هذا المضلع.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6EA96380-EDAF-4B8A-0990-DE609DAFFC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2087416"/>
            <a:ext cx="6870024" cy="365355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4A96922-E856-DC6B-FD8B-02485332A28E}"/>
              </a:ext>
            </a:extLst>
          </p:cNvPr>
          <p:cNvSpPr/>
          <p:nvPr/>
        </p:nvSpPr>
        <p:spPr>
          <a:xfrm>
            <a:off x="1478067" y="2817847"/>
            <a:ext cx="1589290" cy="15117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E65EA949-0CCE-8935-2639-6D7382741E4F}"/>
              </a:ext>
            </a:extLst>
          </p:cNvPr>
          <p:cNvCxnSpPr>
            <a:cxnSpLocks/>
          </p:cNvCxnSpPr>
          <p:nvPr/>
        </p:nvCxnSpPr>
        <p:spPr>
          <a:xfrm flipV="1">
            <a:off x="1334278" y="4152122"/>
            <a:ext cx="335902" cy="2673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5395F9D-52DE-D2AB-BE50-946E0C722D37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D184BA4D-2471-962A-348F-ED484A0AEC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2087416"/>
            <a:ext cx="6870024" cy="36535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C87F0D-B193-59FE-D8D7-0FA0B7E7BC49}"/>
              </a:ext>
            </a:extLst>
          </p:cNvPr>
          <p:cNvSpPr txBox="1"/>
          <p:nvPr/>
        </p:nvSpPr>
        <p:spPr>
          <a:xfrm>
            <a:off x="1464905" y="4721290"/>
            <a:ext cx="233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DA0080-0028-1D2B-96C6-D6D786C7D235}"/>
              </a:ext>
            </a:extLst>
          </p:cNvPr>
          <p:cNvSpPr txBox="1"/>
          <p:nvPr/>
        </p:nvSpPr>
        <p:spPr>
          <a:xfrm>
            <a:off x="1468012" y="5069635"/>
            <a:ext cx="233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إنجاز النشاط 2. 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0A407603-B2A0-1658-DB85-BD87DB744A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390" y="2404460"/>
            <a:ext cx="5677705" cy="301946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263B2E-0C51-3E2F-6C95-04608BD6576E}"/>
              </a:ext>
            </a:extLst>
          </p:cNvPr>
          <p:cNvSpPr txBox="1"/>
          <p:nvPr/>
        </p:nvSpPr>
        <p:spPr>
          <a:xfrm>
            <a:off x="1111614" y="4524872"/>
            <a:ext cx="212059" cy="36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464749-CF97-B936-9F86-3E44968A17A6}"/>
              </a:ext>
            </a:extLst>
          </p:cNvPr>
          <p:cNvSpPr txBox="1"/>
          <p:nvPr/>
        </p:nvSpPr>
        <p:spPr>
          <a:xfrm>
            <a:off x="1133383" y="4845224"/>
            <a:ext cx="212059" cy="36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3" name="Image 2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9640FD13-765B-7833-DCBF-EFB5996C66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390" y="2404460"/>
            <a:ext cx="5677705" cy="301946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56F0C-44D0-E6BD-D621-893A127191F2}"/>
              </a:ext>
            </a:extLst>
          </p:cNvPr>
          <p:cNvSpPr txBox="1"/>
          <p:nvPr/>
        </p:nvSpPr>
        <p:spPr>
          <a:xfrm>
            <a:off x="1111614" y="4524872"/>
            <a:ext cx="212059" cy="36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DF3275-259D-347A-4E7F-3FBAA6695FF9}"/>
              </a:ext>
            </a:extLst>
          </p:cNvPr>
          <p:cNvSpPr txBox="1"/>
          <p:nvPr/>
        </p:nvSpPr>
        <p:spPr>
          <a:xfrm>
            <a:off x="1133383" y="4845224"/>
            <a:ext cx="212059" cy="36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16B0CD-06EC-FBA5-CCD4-BBFE1F13A8D1}"/>
              </a:ext>
            </a:extLst>
          </p:cNvPr>
          <p:cNvSpPr txBox="1"/>
          <p:nvPr/>
        </p:nvSpPr>
        <p:spPr>
          <a:xfrm>
            <a:off x="3018171" y="4527982"/>
            <a:ext cx="21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6EA275-4E96-082B-BB4B-E11EC075D7E1}"/>
              </a:ext>
            </a:extLst>
          </p:cNvPr>
          <p:cNvSpPr txBox="1"/>
          <p:nvPr/>
        </p:nvSpPr>
        <p:spPr>
          <a:xfrm>
            <a:off x="3039940" y="4848334"/>
            <a:ext cx="21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3092A44-2668-3954-FB8E-E815256A4148}"/>
              </a:ext>
            </a:extLst>
          </p:cNvPr>
          <p:cNvSpPr txBox="1"/>
          <p:nvPr/>
        </p:nvSpPr>
        <p:spPr>
          <a:xfrm>
            <a:off x="4921614" y="4527979"/>
            <a:ext cx="21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FD33B0-FDFE-08AB-6CD4-9EE7C8B1C40B}"/>
              </a:ext>
            </a:extLst>
          </p:cNvPr>
          <p:cNvSpPr txBox="1"/>
          <p:nvPr/>
        </p:nvSpPr>
        <p:spPr>
          <a:xfrm>
            <a:off x="4943383" y="4848331"/>
            <a:ext cx="21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638960" y="3010321"/>
            <a:ext cx="5160557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71956" y="3429899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315618" y="3526079"/>
            <a:ext cx="4913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تمييز المثلث قائم الزاوية عن باقي المثلثات</a:t>
            </a:r>
          </a:p>
          <a:p>
            <a:pPr algn="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تمييز المربع والمستطيل عن باقي الرباعيات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B6802-3B91-F482-1CEE-1BD8B91C2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9CBF89-6F15-0658-9260-57F00B29C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48020C-8D9A-76A4-D39A-6F221EC2DCDD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المضلع.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E68A30-B653-FE19-4B24-873EC571345E}"/>
              </a:ext>
            </a:extLst>
          </p:cNvPr>
          <p:cNvSpPr txBox="1"/>
          <p:nvPr/>
        </p:nvSpPr>
        <p:spPr>
          <a:xfrm>
            <a:off x="3004455" y="5201058"/>
            <a:ext cx="3113314" cy="543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dirty="0"/>
              <a:t>............................................</a:t>
            </a:r>
            <a:endParaRPr lang="fr-MA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4364B7-68DE-E83E-F471-87346AF7A9C7}"/>
              </a:ext>
            </a:extLst>
          </p:cNvPr>
          <p:cNvGrpSpPr/>
          <p:nvPr/>
        </p:nvGrpSpPr>
        <p:grpSpPr>
          <a:xfrm>
            <a:off x="1877521" y="2024180"/>
            <a:ext cx="5345414" cy="2809639"/>
            <a:chOff x="1877521" y="2024180"/>
            <a:chExt cx="5345414" cy="2809639"/>
          </a:xfrm>
        </p:grpSpPr>
        <p:pic>
          <p:nvPicPr>
            <p:cNvPr id="7" name="Image 6" descr="Une image contenant ligne, Parallèle, Caractère coloré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12E4F44-EFC2-D451-2337-F136636AF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7521" y="2024180"/>
              <a:ext cx="5345414" cy="28096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680FC6-F0A3-4518-4FB1-CCD9B9014A18}"/>
                </a:ext>
              </a:extLst>
            </p:cNvPr>
            <p:cNvSpPr/>
            <p:nvPr/>
          </p:nvSpPr>
          <p:spPr>
            <a:xfrm>
              <a:off x="5029200" y="4202381"/>
              <a:ext cx="261257" cy="22761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50309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64CC0-8152-4E24-1660-F25C03373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A6D680-FD85-2764-572E-5A50A5F2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9F1FA9-7424-758A-E8B1-559C17285879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6E450C-5B7F-EDA4-A268-3538E12E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FF087-E930-2E62-9685-FBAA1552B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A2083C-AAD4-481A-D125-04030B1F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92430B0-4AC4-BD1B-B56D-3D26EC65CF2D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6776D4-55DF-CFBE-24B2-4BC01162260F}"/>
              </a:ext>
            </a:extLst>
          </p:cNvPr>
          <p:cNvSpPr txBox="1"/>
          <p:nvPr/>
        </p:nvSpPr>
        <p:spPr>
          <a:xfrm>
            <a:off x="2569029" y="5201058"/>
            <a:ext cx="3918857" cy="8512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igne, Parallèle, Caractère color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958A6A-C1F9-B214-3B0D-62873D70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521" y="2024180"/>
            <a:ext cx="5345414" cy="28096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D8DB4E-5D23-F7E9-C502-B2AA52EE9EF1}"/>
              </a:ext>
            </a:extLst>
          </p:cNvPr>
          <p:cNvSpPr/>
          <p:nvPr/>
        </p:nvSpPr>
        <p:spPr>
          <a:xfrm>
            <a:off x="5029200" y="4202381"/>
            <a:ext cx="261257" cy="22761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48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4BA3D-AD6F-2E5C-9AA3-AA09C70D6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5BA3BF-A49E-E93A-3E37-819FC8019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7C283A-FC0E-8554-C1EF-CC0A9BCB21AD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المضلع.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23286E-6702-C3D7-F0B4-CF8508E0F8AB}"/>
              </a:ext>
            </a:extLst>
          </p:cNvPr>
          <p:cNvSpPr txBox="1"/>
          <p:nvPr/>
        </p:nvSpPr>
        <p:spPr>
          <a:xfrm>
            <a:off x="3004455" y="5201058"/>
            <a:ext cx="3113314" cy="543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dirty="0"/>
              <a:t>............................................</a:t>
            </a:r>
            <a:endParaRPr lang="fr-MA" dirty="0"/>
          </a:p>
        </p:txBody>
      </p:sp>
      <p:pic>
        <p:nvPicPr>
          <p:cNvPr id="4" name="Image 3" descr="Une image contenant carré, ligne, Rectang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105E2BD-0E2C-59D2-CEF1-0E7507F51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475" y="2151891"/>
            <a:ext cx="3799051" cy="25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3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019D-7811-9F9A-6DCC-33B56B7C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986DA9-FF49-D9F7-BB43-548B0F21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14E2BD-10AC-FD6B-0986-CACB81BCE38A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9E879C-D2EE-0F7E-1406-C90D991AD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4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2AFCD-9E53-B40C-49B7-367E93E0D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3C521F-B7EE-0B01-5987-DE5BB9F3A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0434D3-CFE5-104A-1880-7F396A47F81B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Image 3" descr="Une image contenant carré, ligne, Rectang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992D0CEC-3227-1562-7E0C-FB73ACAA7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475" y="2151891"/>
            <a:ext cx="3799051" cy="255421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8666D0D-2CE0-DEAE-747E-43BB330CDD55}"/>
              </a:ext>
            </a:extLst>
          </p:cNvPr>
          <p:cNvSpPr txBox="1"/>
          <p:nvPr/>
        </p:nvSpPr>
        <p:spPr>
          <a:xfrm>
            <a:off x="3311806" y="4967784"/>
            <a:ext cx="2433302" cy="8512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0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 18. أنجزوا النشاط 3.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684F52AF-4B23-722F-3440-EAD6E55F23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6070" y="2740599"/>
            <a:ext cx="5677705" cy="257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433C33-7A24-4660-6725-D1EBD3F5A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722662" y="81733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C9387FC7-0854-0EAB-57F4-16E63511D6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6070" y="2740599"/>
            <a:ext cx="5677705" cy="257112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6698449-7D0C-176A-C94F-2BDB75D1ED01}"/>
              </a:ext>
            </a:extLst>
          </p:cNvPr>
          <p:cNvSpPr txBox="1"/>
          <p:nvPr/>
        </p:nvSpPr>
        <p:spPr>
          <a:xfrm>
            <a:off x="5467744" y="4749283"/>
            <a:ext cx="802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مُرَبَّعٌ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AE0BA4-9131-4E0B-EBE7-1A9B7EA6BA51}"/>
              </a:ext>
            </a:extLst>
          </p:cNvPr>
          <p:cNvSpPr txBox="1"/>
          <p:nvPr/>
        </p:nvSpPr>
        <p:spPr>
          <a:xfrm>
            <a:off x="3158556" y="4771055"/>
            <a:ext cx="1589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64497E-271E-CB82-2114-A813640D927F}"/>
              </a:ext>
            </a:extLst>
          </p:cNvPr>
          <p:cNvSpPr txBox="1"/>
          <p:nvPr/>
        </p:nvSpPr>
        <p:spPr>
          <a:xfrm>
            <a:off x="1391039" y="4749283"/>
            <a:ext cx="103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263172" y="3000990"/>
            <a:ext cx="4438489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3790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263172" y="3581448"/>
            <a:ext cx="3686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0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التحول ( البحث عن وضعية النهاية)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C61CC7-7898-3CB1-07DC-233431931A8B}"/>
              </a:ext>
            </a:extLst>
          </p:cNvPr>
          <p:cNvGrpSpPr/>
          <p:nvPr/>
        </p:nvGrpSpPr>
        <p:grpSpPr>
          <a:xfrm>
            <a:off x="1408925" y="2520522"/>
            <a:ext cx="6178491" cy="1472985"/>
            <a:chOff x="1408925" y="2520522"/>
            <a:chExt cx="6178491" cy="147298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4CE9011-98E1-5243-03FC-BC44AD6E65AB}"/>
                </a:ext>
              </a:extLst>
            </p:cNvPr>
            <p:cNvSpPr/>
            <p:nvPr/>
          </p:nvSpPr>
          <p:spPr>
            <a:xfrm>
              <a:off x="1495925" y="2547262"/>
              <a:ext cx="609149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D60E452-E30A-788B-5CD0-31E5C4A9FB0C}"/>
                </a:ext>
              </a:extLst>
            </p:cNvPr>
            <p:cNvSpPr txBox="1"/>
            <p:nvPr/>
          </p:nvSpPr>
          <p:spPr>
            <a:xfrm>
              <a:off x="1408925" y="2520522"/>
              <a:ext cx="5859624" cy="131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MA" sz="28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شارَكَ في سِباقٍ 95 مُتَسابِقاً. اِنْسَحَبَ 17 مِنْهُمْ قَبْلَ إكْمالِ السِّباقِ. كَمْ مُتَسابِقاً أكْمَلَ السِّباقَ؟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682CC7-2D43-19FC-681A-017E961D7603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523AFD-91AE-3B22-C9C8-F3B694BEFBA3}"/>
              </a:ext>
            </a:extLst>
          </p:cNvPr>
          <p:cNvGrpSpPr/>
          <p:nvPr/>
        </p:nvGrpSpPr>
        <p:grpSpPr>
          <a:xfrm>
            <a:off x="1408925" y="2520522"/>
            <a:ext cx="6178491" cy="2340728"/>
            <a:chOff x="1408925" y="2520522"/>
            <a:chExt cx="6178491" cy="234072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6F15402-F1C9-2E5D-BF2F-D0A6C6DDDC80}"/>
                </a:ext>
              </a:extLst>
            </p:cNvPr>
            <p:cNvSpPr/>
            <p:nvPr/>
          </p:nvSpPr>
          <p:spPr>
            <a:xfrm>
              <a:off x="1495925" y="2547262"/>
              <a:ext cx="609149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27E48E2-88AA-8859-3752-998924E0E658}"/>
                </a:ext>
              </a:extLst>
            </p:cNvPr>
            <p:cNvSpPr txBox="1"/>
            <p:nvPr/>
          </p:nvSpPr>
          <p:spPr>
            <a:xfrm>
              <a:off x="1408925" y="2520522"/>
              <a:ext cx="5859624" cy="131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MA" sz="28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شارَكَ في سِباقٍ 95 مُتَسابِقاً. اِنْسَحَبَ 17 مِنْهُمْ قَبْلَ إكْمالِ السِّباقِ. كَمْ مُتَسابِقاً أكْمَلَ السِّباقَ؟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103D94-50C4-D1D6-E980-8F07A6592C7F}"/>
                </a:ext>
              </a:extLst>
            </p:cNvPr>
            <p:cNvSpPr/>
            <p:nvPr/>
          </p:nvSpPr>
          <p:spPr>
            <a:xfrm>
              <a:off x="2995127" y="4320074"/>
              <a:ext cx="2967134" cy="541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chemeClr val="tx1"/>
                  </a:solidFill>
                </a:rPr>
                <a:t>…….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C1289CB-6C80-BEB4-9159-83A90C52DF0A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3571CA-FF5B-39B9-EB69-12FEEDA16145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…….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48CA1A2-1FDD-7F1E-D704-4ACF60E636EF}"/>
              </a:ext>
            </a:extLst>
          </p:cNvPr>
          <p:cNvGrpSpPr/>
          <p:nvPr/>
        </p:nvGrpSpPr>
        <p:grpSpPr>
          <a:xfrm>
            <a:off x="1408925" y="2520522"/>
            <a:ext cx="6178491" cy="2340728"/>
            <a:chOff x="1408925" y="2520522"/>
            <a:chExt cx="6178491" cy="234072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5F896B-5957-9F64-4155-E1CA365236DE}"/>
                </a:ext>
              </a:extLst>
            </p:cNvPr>
            <p:cNvSpPr/>
            <p:nvPr/>
          </p:nvSpPr>
          <p:spPr>
            <a:xfrm>
              <a:off x="1495925" y="2547262"/>
              <a:ext cx="609149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5850826-51F1-9FE2-BDFB-D07422B690DE}"/>
                </a:ext>
              </a:extLst>
            </p:cNvPr>
            <p:cNvSpPr txBox="1"/>
            <p:nvPr/>
          </p:nvSpPr>
          <p:spPr>
            <a:xfrm>
              <a:off x="1408925" y="2520522"/>
              <a:ext cx="5859624" cy="131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MA" sz="28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شارَكَ في سِباقٍ 95 مُتَسابِقاً. اِنْسَحَبَ 17 مِنْهُمْ قَبْلَ إكْمالِ السِّباقِ. كَمْ مُتَسابِقاً أكْمَلَ السِّباقَ؟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31BDC41-642F-C197-29FF-CBE4CEF20B8F}"/>
                </a:ext>
              </a:extLst>
            </p:cNvPr>
            <p:cNvSpPr/>
            <p:nvPr/>
          </p:nvSpPr>
          <p:spPr>
            <a:xfrm>
              <a:off x="2995127" y="4320074"/>
              <a:ext cx="2967134" cy="541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4B0168-BBD6-AA03-97BF-181D384E1DAF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95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11C6F7-5F47-6D1A-26D4-BCA92AFF73D9}"/>
              </a:ext>
            </a:extLst>
          </p:cNvPr>
          <p:cNvSpPr/>
          <p:nvPr/>
        </p:nvSpPr>
        <p:spPr>
          <a:xfrm>
            <a:off x="2998236" y="4864364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3CF214-E54E-B16A-B330-95B234B768C3}"/>
              </a:ext>
            </a:extLst>
          </p:cNvPr>
          <p:cNvSpPr/>
          <p:nvPr/>
        </p:nvSpPr>
        <p:spPr>
          <a:xfrm>
            <a:off x="4093031" y="4858140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3E988-3946-D025-31B3-DA9CCDB2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9100B0-0BE5-133B-6F6A-30E649461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30C8BB-628D-6C26-93A8-43E147C0D6ED}"/>
              </a:ext>
            </a:extLst>
          </p:cNvPr>
          <p:cNvSpPr/>
          <p:nvPr/>
        </p:nvSpPr>
        <p:spPr>
          <a:xfrm>
            <a:off x="2995127" y="2304661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95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97D7DA-BC53-FECC-946D-5F2A7582420B}"/>
              </a:ext>
            </a:extLst>
          </p:cNvPr>
          <p:cNvSpPr/>
          <p:nvPr/>
        </p:nvSpPr>
        <p:spPr>
          <a:xfrm>
            <a:off x="2998236" y="2848951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17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26DF6D-EF1C-DBF9-68D1-EFC6B684F7F1}"/>
              </a:ext>
            </a:extLst>
          </p:cNvPr>
          <p:cNvSpPr/>
          <p:nvPr/>
        </p:nvSpPr>
        <p:spPr>
          <a:xfrm>
            <a:off x="4093031" y="2842727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6DCAA83C-AF76-6E56-1C5D-A5A61A7CE5A9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المتسابقين الذين أكملوا السباق.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60CBBA4-AEC9-4829-C45B-A413A47C1FAD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837FE1E-9450-ABF3-8C8A-3EE1BF9CC2FC}"/>
              </a:ext>
            </a:extLst>
          </p:cNvPr>
          <p:cNvSpPr txBox="1"/>
          <p:nvPr/>
        </p:nvSpPr>
        <p:spPr>
          <a:xfrm>
            <a:off x="3385454" y="434903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7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9BAA0-8C1F-75B9-C445-EAF59F8E7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89175B-8395-EAB5-2BBD-4E18EB562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F273AC-7B14-A382-A0D7-DF0EA6BDDB82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EC9715-EA8D-64B7-F1D1-4EB5EB6A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1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BF838-5508-DC86-39FE-ECF04232E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C82859-CAE4-E1C9-5893-D086FF132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718376B-1758-D267-1FDF-D7967BEEBAFD}"/>
              </a:ext>
            </a:extLst>
          </p:cNvPr>
          <p:cNvSpPr/>
          <p:nvPr/>
        </p:nvSpPr>
        <p:spPr>
          <a:xfrm>
            <a:off x="2995127" y="2304661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95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AB5648-48FE-5A02-DA18-2371214E2D73}"/>
              </a:ext>
            </a:extLst>
          </p:cNvPr>
          <p:cNvSpPr/>
          <p:nvPr/>
        </p:nvSpPr>
        <p:spPr>
          <a:xfrm>
            <a:off x="2998236" y="2848951"/>
            <a:ext cx="109790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17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1C2CD7-EAD4-08B2-87E9-35BD1E2A80C0}"/>
              </a:ext>
            </a:extLst>
          </p:cNvPr>
          <p:cNvSpPr/>
          <p:nvPr/>
        </p:nvSpPr>
        <p:spPr>
          <a:xfrm>
            <a:off x="4093031" y="2842727"/>
            <a:ext cx="1869230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C25774EC-57EE-269A-B625-23FD851D5613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F6F921A-5921-C09E-D5AE-E20D910E06F2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AFF0D5D5-0624-FFA3-69DF-EC1582EAF814}"/>
              </a:ext>
            </a:extLst>
          </p:cNvPr>
          <p:cNvSpPr txBox="1"/>
          <p:nvPr/>
        </p:nvSpPr>
        <p:spPr>
          <a:xfrm>
            <a:off x="3385457" y="4432038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95 – 17 = 78</a:t>
            </a:r>
          </a:p>
        </p:txBody>
      </p:sp>
    </p:spTree>
    <p:extLst>
      <p:ext uri="{BB962C8B-B14F-4D97-AF65-F5344CB8AC3E}">
        <p14:creationId xmlns:p14="http://schemas.microsoft.com/office/powerpoint/2010/main" val="240360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19.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A253AC3-B189-8B07-7109-7C02E1C048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120387"/>
            <a:ext cx="6245475" cy="424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6080E1E-0D07-B1EE-710A-AA6D6CE4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120387"/>
            <a:ext cx="6245475" cy="42407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08363A-59F4-D96F-DAB9-D0A078232557}"/>
              </a:ext>
            </a:extLst>
          </p:cNvPr>
          <p:cNvSpPr/>
          <p:nvPr/>
        </p:nvSpPr>
        <p:spPr>
          <a:xfrm>
            <a:off x="1992086" y="4231436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0C91A3-B403-E691-E97D-C691788B0542}"/>
              </a:ext>
            </a:extLst>
          </p:cNvPr>
          <p:cNvSpPr/>
          <p:nvPr/>
        </p:nvSpPr>
        <p:spPr>
          <a:xfrm>
            <a:off x="1993643" y="4590664"/>
            <a:ext cx="796210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0A381B-1FBA-CB7E-F0D0-6FDC903B9A31}"/>
              </a:ext>
            </a:extLst>
          </p:cNvPr>
          <p:cNvSpPr/>
          <p:nvPr/>
        </p:nvSpPr>
        <p:spPr>
          <a:xfrm>
            <a:off x="2791410" y="4590663"/>
            <a:ext cx="942390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DF77B2-E9CC-EFEB-0CCA-EF02885F6984}"/>
              </a:ext>
            </a:extLst>
          </p:cNvPr>
          <p:cNvSpPr txBox="1"/>
          <p:nvPr/>
        </p:nvSpPr>
        <p:spPr>
          <a:xfrm>
            <a:off x="5083629" y="4634207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 + 17 = 33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D7E188-F7AA-D1AA-47C8-736B4963D3FD}"/>
              </a:ext>
            </a:extLst>
          </p:cNvPr>
          <p:cNvSpPr txBox="1"/>
          <p:nvPr/>
        </p:nvSpPr>
        <p:spPr>
          <a:xfrm>
            <a:off x="5540829" y="5483292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18 و 19.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7CDD41-19CB-4F82-EFB7-DCBA27A2C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506" y="1953429"/>
            <a:ext cx="3398441" cy="43960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101589-3706-1C57-6EF6-694C7FB30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7363" y="1941406"/>
            <a:ext cx="3398442" cy="440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15732</TotalTime>
  <Words>850</Words>
  <Application>Microsoft Office PowerPoint</Application>
  <PresentationFormat>Affichage à l'écran (4:3)</PresentationFormat>
  <Paragraphs>238</Paragraphs>
  <Slides>53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53</vt:i4>
      </vt:variant>
    </vt:vector>
  </HeadingPairs>
  <TitlesOfParts>
    <vt:vector size="65" baseType="lpstr">
      <vt:lpstr>Calibri</vt:lpstr>
      <vt:lpstr>DengXian</vt:lpstr>
      <vt:lpstr>Wingdings</vt:lpstr>
      <vt:lpstr>Aptos</vt:lpstr>
      <vt:lpstr>Effra CC Arbc</vt:lpstr>
      <vt:lpstr>Arimo Italics</vt:lpstr>
      <vt:lpstr>Arial</vt:lpstr>
      <vt:lpstr>Dosis</vt:lpstr>
      <vt:lpstr>Noto Sans Symbols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164</cp:revision>
  <cp:lastPrinted>2025-08-13T10:11:39Z</cp:lastPrinted>
  <dcterms:created xsi:type="dcterms:W3CDTF">2025-08-01T12:31:49Z</dcterms:created>
  <dcterms:modified xsi:type="dcterms:W3CDTF">2026-02-07T21:27:49Z</dcterms:modified>
</cp:coreProperties>
</file>