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6"/>
  </p:notesMasterIdLst>
  <p:handoutMasterIdLst>
    <p:handoutMasterId r:id="rId67"/>
  </p:handoutMasterIdLst>
  <p:sldIdLst>
    <p:sldId id="1043" r:id="rId4"/>
    <p:sldId id="2134806758" r:id="rId5"/>
    <p:sldId id="828" r:id="rId6"/>
    <p:sldId id="1045" r:id="rId7"/>
    <p:sldId id="781" r:id="rId8"/>
    <p:sldId id="783" r:id="rId9"/>
    <p:sldId id="825" r:id="rId10"/>
    <p:sldId id="910" r:id="rId11"/>
    <p:sldId id="914" r:id="rId12"/>
    <p:sldId id="826" r:id="rId13"/>
    <p:sldId id="2134806759" r:id="rId14"/>
    <p:sldId id="2134806760" r:id="rId15"/>
    <p:sldId id="2134806761" r:id="rId16"/>
    <p:sldId id="827" r:id="rId17"/>
    <p:sldId id="766" r:id="rId18"/>
    <p:sldId id="830" r:id="rId19"/>
    <p:sldId id="792" r:id="rId20"/>
    <p:sldId id="786" r:id="rId21"/>
    <p:sldId id="812" r:id="rId22"/>
    <p:sldId id="751" r:id="rId23"/>
    <p:sldId id="916" r:id="rId24"/>
    <p:sldId id="787" r:id="rId25"/>
    <p:sldId id="777" r:id="rId26"/>
    <p:sldId id="917" r:id="rId27"/>
    <p:sldId id="740" r:id="rId28"/>
    <p:sldId id="940" r:id="rId29"/>
    <p:sldId id="945" r:id="rId30"/>
    <p:sldId id="941" r:id="rId31"/>
    <p:sldId id="2134806708" r:id="rId32"/>
    <p:sldId id="847" r:id="rId33"/>
    <p:sldId id="2134806709" r:id="rId34"/>
    <p:sldId id="2134806710" r:id="rId35"/>
    <p:sldId id="2134806707" r:id="rId36"/>
    <p:sldId id="2134806711" r:id="rId37"/>
    <p:sldId id="2134806712" r:id="rId38"/>
    <p:sldId id="2134806713" r:id="rId39"/>
    <p:sldId id="2134806714" r:id="rId40"/>
    <p:sldId id="2134806715" r:id="rId41"/>
    <p:sldId id="918" r:id="rId42"/>
    <p:sldId id="851" r:id="rId43"/>
    <p:sldId id="2134806748" r:id="rId44"/>
    <p:sldId id="2134806747" r:id="rId45"/>
    <p:sldId id="2134806716" r:id="rId46"/>
    <p:sldId id="2134806700" r:id="rId47"/>
    <p:sldId id="2134806701" r:id="rId48"/>
    <p:sldId id="2134806703" r:id="rId49"/>
    <p:sldId id="2134806702" r:id="rId50"/>
    <p:sldId id="2134806704" r:id="rId51"/>
    <p:sldId id="2134806705" r:id="rId52"/>
    <p:sldId id="2134806706" r:id="rId53"/>
    <p:sldId id="919" r:id="rId54"/>
    <p:sldId id="926" r:id="rId55"/>
    <p:sldId id="927" r:id="rId56"/>
    <p:sldId id="925" r:id="rId57"/>
    <p:sldId id="920" r:id="rId58"/>
    <p:sldId id="788" r:id="rId59"/>
    <p:sldId id="644" r:id="rId60"/>
    <p:sldId id="875" r:id="rId61"/>
    <p:sldId id="789" r:id="rId62"/>
    <p:sldId id="809" r:id="rId63"/>
    <p:sldId id="764" r:id="rId64"/>
    <p:sldId id="944" r:id="rId6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8"/>
      <p:bold r:id="rId69"/>
    </p:embeddedFont>
    <p:embeddedFont>
      <p:font typeface="Dosis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9" autoAdjust="0"/>
    <p:restoredTop sz="85409" autoAdjust="0"/>
  </p:normalViewPr>
  <p:slideViewPr>
    <p:cSldViewPr snapToGrid="0">
      <p:cViewPr>
        <p:scale>
          <a:sx n="64" d="100"/>
          <a:sy n="64" d="100"/>
        </p:scale>
        <p:origin x="137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74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microsoft.com/office/2018/10/relationships/authors" Target="authors.xml"/><Relationship Id="rId7" Type="http://schemas.openxmlformats.org/officeDocument/2006/relationships/slide" Target="slides/slide4.xml"/><Relationship Id="rId71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6.png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10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42.png"/><Relationship Id="rId4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5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75492" y="245673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4534445" y="38000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المثلثات والرباعيات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3974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88877" y="3831241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21535" y="435043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(التحول)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45949" y="29229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الزوايا القائمة في المضلعات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26250" y="297259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الرؤوس والأضلاع 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حَلُّ الْمَسائِلِ (اَلتَّحَوُّلُ)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5381531-C5D7-72EB-9437-7C2DACDD8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514" y="2547254"/>
            <a:ext cx="2919656" cy="3908492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2440971-DE2E-B37F-E8C3-A4D5DD4DF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142" y="2531682"/>
            <a:ext cx="2919656" cy="39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6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B6BA1C7-9608-34AC-7718-C08DED7634C5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FDDF8C1-B242-094A-AA5B-F92D1B9C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901" y="2539488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التحول باستخدام نموذج الأشرطة.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0376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65557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269102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86568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iagramm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3AFFCA39-0A4D-4C2B-39A4-D0749003D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313" y="2337480"/>
            <a:ext cx="3149033" cy="4119673"/>
          </a:xfrm>
          <a:prstGeom prst="rect">
            <a:avLst/>
          </a:prstGeom>
        </p:spPr>
      </p:pic>
      <p:pic>
        <p:nvPicPr>
          <p:cNvPr id="7" name="Image 6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1F8F3738-6071-8171-0479-03F95074D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511" y="2337480"/>
            <a:ext cx="3149033" cy="41196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14 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4724400" y="3200400"/>
            <a:ext cx="2754988" cy="947057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0AECFE-AAEB-2E4D-4EE8-63206FD2C1AD}"/>
              </a:ext>
            </a:extLst>
          </p:cNvPr>
          <p:cNvSpPr/>
          <p:nvPr/>
        </p:nvSpPr>
        <p:spPr>
          <a:xfrm>
            <a:off x="4739279" y="4191002"/>
            <a:ext cx="2754988" cy="947057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1C4592-3FF6-C8DB-5DB4-1D98ACA78150}"/>
              </a:ext>
            </a:extLst>
          </p:cNvPr>
          <p:cNvSpPr/>
          <p:nvPr/>
        </p:nvSpPr>
        <p:spPr>
          <a:xfrm>
            <a:off x="1627962" y="5127173"/>
            <a:ext cx="2868744" cy="1083261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2D0C68E-1C94-A90C-CEBB-B3D1FF54D273}"/>
              </a:ext>
            </a:extLst>
          </p:cNvPr>
          <p:cNvSpPr/>
          <p:nvPr/>
        </p:nvSpPr>
        <p:spPr>
          <a:xfrm>
            <a:off x="4739278" y="5181604"/>
            <a:ext cx="2754988" cy="1039716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 descr="Une image contenant ligne, Tracé, diagramme, texte&#10;&#10;Le contenu généré par l’IA peut être incorrect.">
            <a:extLst>
              <a:ext uri="{FF2B5EF4-FFF2-40B4-BE49-F238E27FC236}">
                <a16:creationId xmlns:a16="http://schemas.microsoft.com/office/drawing/2014/main" id="{51C5D412-9711-E29B-C7A9-2BC7F37A7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17" y="2545640"/>
            <a:ext cx="6870023" cy="2681123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9304983-F67B-DD98-18ED-81C3E9EC0CFD}"/>
              </a:ext>
            </a:extLst>
          </p:cNvPr>
          <p:cNvSpPr/>
          <p:nvPr/>
        </p:nvSpPr>
        <p:spPr>
          <a:xfrm>
            <a:off x="4672449" y="3181598"/>
            <a:ext cx="1138052" cy="13656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055E7-5AF6-8D81-579E-065AF7BA5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ligne, diagramme, Tracé, texte&#10;&#10;Le contenu généré par l’IA peut être incorrect.">
            <a:extLst>
              <a:ext uri="{FF2B5EF4-FFF2-40B4-BE49-F238E27FC236}">
                <a16:creationId xmlns:a16="http://schemas.microsoft.com/office/drawing/2014/main" id="{33372835-951A-BCAD-20CC-A81CEB993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06287"/>
            <a:ext cx="7557025" cy="29679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C905A2-75C2-11FE-B12F-4EF2B706B0DE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59F7A-1DA3-78E6-AF7C-0B8AAA9CEE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08824AD-08CB-3A42-003B-6B81FA9A22B1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63E322-817B-13EB-84D2-638158DA0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27D30B8-0AC1-62C6-83F6-DFCC877959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D6208B46-CA89-6380-D90A-5DC5586A4396}"/>
              </a:ext>
            </a:extLst>
          </p:cNvPr>
          <p:cNvSpPr/>
          <p:nvPr/>
        </p:nvSpPr>
        <p:spPr>
          <a:xfrm>
            <a:off x="4770419" y="3181598"/>
            <a:ext cx="1423551" cy="18367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181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FC4C4-452B-290C-7D7F-87153081D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A0973B71-2DE7-5104-BF14-76B39D0B5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440567"/>
            <a:ext cx="7557025" cy="32396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59725E-144F-DA86-34B3-155201C8BC0A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83D277-9F9C-142E-7D0C-CDC011FD57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CB13D8B-1484-7191-3BF2-FAE479421C11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1D39E0-C997-1AD1-B781-1C09D8B21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657EC74-12D1-28DF-F98B-F4AA2C22FF8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B4E88AF1-E1F7-73D5-88C9-D9A1E808DA94}"/>
              </a:ext>
            </a:extLst>
          </p:cNvPr>
          <p:cNvSpPr/>
          <p:nvPr/>
        </p:nvSpPr>
        <p:spPr>
          <a:xfrm rot="5680640">
            <a:off x="6316193" y="3584372"/>
            <a:ext cx="1423551" cy="18367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84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2646D-B784-065C-225B-7506D66FD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8D091C-1A25-BE68-41E1-7C56E95073DE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838B60-799E-0EF7-3E5A-95ADE1C32E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47C592A-D475-FB51-78ED-8C7D457BF625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67DD8F-738F-014D-DF8C-7878C9405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EC821A-3F22-85EC-38B7-02B41CA2034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Image 10" descr="Une image contenant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6701F11E-C8C0-1B02-2FA8-5F5286D63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114" y="2186721"/>
            <a:ext cx="6749771" cy="318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4D4388-4358-EA32-187E-748CF9726AD6}"/>
              </a:ext>
            </a:extLst>
          </p:cNvPr>
          <p:cNvSpPr/>
          <p:nvPr/>
        </p:nvSpPr>
        <p:spPr>
          <a:xfrm>
            <a:off x="2514600" y="2654062"/>
            <a:ext cx="4408719" cy="20594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79ED75C6-D0CF-D706-D8DC-290E772CC691}"/>
              </a:ext>
            </a:extLst>
          </p:cNvPr>
          <p:cNvSpPr/>
          <p:nvPr/>
        </p:nvSpPr>
        <p:spPr>
          <a:xfrm>
            <a:off x="3015840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C70D24-050D-7B0F-95BE-CBC761AAEC4C}"/>
              </a:ext>
            </a:extLst>
          </p:cNvPr>
          <p:cNvSpPr>
            <a:spLocks noChangeAspect="1"/>
          </p:cNvSpPr>
          <p:nvPr/>
        </p:nvSpPr>
        <p:spPr>
          <a:xfrm>
            <a:off x="612406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87DFF3-849B-D630-3DC1-51A7DDE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99560" y="372073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B1512E-D462-6938-E5B9-E74B59CC53ED}"/>
              </a:ext>
            </a:extLst>
          </p:cNvPr>
          <p:cNvSpPr txBox="1"/>
          <p:nvPr/>
        </p:nvSpPr>
        <p:spPr>
          <a:xfrm>
            <a:off x="2693096" y="3865684"/>
            <a:ext cx="324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F13F7-F26C-6970-872E-B9B60E12779C}"/>
              </a:ext>
            </a:extLst>
          </p:cNvPr>
          <p:cNvSpPr txBox="1"/>
          <p:nvPr/>
        </p:nvSpPr>
        <p:spPr>
          <a:xfrm>
            <a:off x="2514600" y="3225558"/>
            <a:ext cx="3362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131A66D4-7AFE-EE17-6753-1675EC2B0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1" y="1497333"/>
            <a:ext cx="3966065" cy="5082540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90018F-DCF9-A4EE-FA96-85E2AEFAA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7A7F3A-FB9E-BF05-4D31-984BCB8A5205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13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824F85-E6EB-CDDA-3AE9-2C96B51A5B6E}"/>
              </a:ext>
            </a:extLst>
          </p:cNvPr>
          <p:cNvSpPr/>
          <p:nvPr/>
        </p:nvSpPr>
        <p:spPr>
          <a:xfrm>
            <a:off x="2732314" y="3994518"/>
            <a:ext cx="3450768" cy="4250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78D6E8-EF96-7740-F7B0-FC1780E3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1ADD43E-C7E2-0C7D-CC18-6B7EF6E2BF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93E87F7-B5D5-6E6F-BF8F-5F1144825F65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94BD9B-617F-63B3-BF1C-BAFF980A5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3023192"/>
            <a:ext cx="7557025" cy="95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D2DDEA1-65A9-9627-A99A-DB4241C46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3023192"/>
            <a:ext cx="7557025" cy="95009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369282" y="926357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01F42B6-5CE8-D3B0-79FA-D6293A58CBBB}"/>
              </a:ext>
            </a:extLst>
          </p:cNvPr>
          <p:cNvSpPr txBox="1"/>
          <p:nvPr/>
        </p:nvSpPr>
        <p:spPr>
          <a:xfrm>
            <a:off x="1752593" y="3102431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BEC9BB-DBAA-04CF-A035-0809CC9F9B8D}"/>
              </a:ext>
            </a:extLst>
          </p:cNvPr>
          <p:cNvSpPr txBox="1"/>
          <p:nvPr/>
        </p:nvSpPr>
        <p:spPr>
          <a:xfrm>
            <a:off x="1741707" y="3526976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21C8DF-2E89-7694-13C9-358127D5CE7E}"/>
              </a:ext>
            </a:extLst>
          </p:cNvPr>
          <p:cNvSpPr txBox="1"/>
          <p:nvPr/>
        </p:nvSpPr>
        <p:spPr>
          <a:xfrm>
            <a:off x="3450764" y="3113316"/>
            <a:ext cx="489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CD97D9-4A87-09D5-44F6-7A926581B0CF}"/>
              </a:ext>
            </a:extLst>
          </p:cNvPr>
          <p:cNvSpPr txBox="1"/>
          <p:nvPr/>
        </p:nvSpPr>
        <p:spPr>
          <a:xfrm>
            <a:off x="3461650" y="352697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8C6E19-25BD-A477-407B-0300337FFE85}"/>
              </a:ext>
            </a:extLst>
          </p:cNvPr>
          <p:cNvSpPr txBox="1"/>
          <p:nvPr/>
        </p:nvSpPr>
        <p:spPr>
          <a:xfrm>
            <a:off x="5138049" y="3102430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D960B1-C342-17B1-0927-64C8F84E1368}"/>
              </a:ext>
            </a:extLst>
          </p:cNvPr>
          <p:cNvSpPr txBox="1"/>
          <p:nvPr/>
        </p:nvSpPr>
        <p:spPr>
          <a:xfrm>
            <a:off x="5159821" y="3526975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26C4A0-5072-3AFC-0E31-4F81F611807E}"/>
              </a:ext>
            </a:extLst>
          </p:cNvPr>
          <p:cNvSpPr txBox="1"/>
          <p:nvPr/>
        </p:nvSpPr>
        <p:spPr>
          <a:xfrm>
            <a:off x="6857990" y="3113315"/>
            <a:ext cx="51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91788B-F089-706D-C829-B8072E16D785}"/>
              </a:ext>
            </a:extLst>
          </p:cNvPr>
          <p:cNvSpPr txBox="1"/>
          <p:nvPr/>
        </p:nvSpPr>
        <p:spPr>
          <a:xfrm>
            <a:off x="6847110" y="352697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2100947" y="2599631"/>
            <a:ext cx="4942105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2057403" y="3341264"/>
            <a:ext cx="4176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(التحول) باستخدام نموذج الأشرطة.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25605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باستخدام 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P3S1L4">
            <a:hlinkClick r:id="" action="ppaction://media"/>
            <a:extLst>
              <a:ext uri="{FF2B5EF4-FFF2-40B4-BE49-F238E27FC236}">
                <a16:creationId xmlns:a16="http://schemas.microsoft.com/office/drawing/2014/main" id="{C97505FE-D1FE-910B-2EE9-CA0A0E7B45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1682" y="1850473"/>
            <a:ext cx="7792831" cy="438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2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F63A96B-BCA3-EC8E-973D-47BE827D5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142" y="1970020"/>
            <a:ext cx="6142383" cy="343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بتمثيلها في 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D918A4-460A-65D8-C197-374C9A45F3EC}"/>
              </a:ext>
            </a:extLst>
          </p:cNvPr>
          <p:cNvSpPr txBox="1"/>
          <p:nvPr/>
        </p:nvSpPr>
        <p:spPr>
          <a:xfrm>
            <a:off x="849083" y="2199448"/>
            <a:ext cx="7293429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أَعَدَّ خَبّازٌ 82 خُبْزَةً. باعَ مِنْها 66 خُبْزَةً.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خُبْزَةً بَقِيَتْ عِنْدَ الْخَبّازِ 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3C707DB-92A1-8339-AF9B-002116B9F8C3}"/>
              </a:ext>
            </a:extLst>
          </p:cNvPr>
          <p:cNvGrpSpPr/>
          <p:nvPr/>
        </p:nvGrpSpPr>
        <p:grpSpPr>
          <a:xfrm>
            <a:off x="3024192" y="4117432"/>
            <a:ext cx="2976649" cy="1600779"/>
            <a:chOff x="3024192" y="4160976"/>
            <a:chExt cx="2976649" cy="1600779"/>
          </a:xfrm>
        </p:grpSpPr>
        <p:sp>
          <p:nvSpPr>
            <p:cNvPr id="9" name="Google Shape;117;p2">
              <a:extLst>
                <a:ext uri="{FF2B5EF4-FFF2-40B4-BE49-F238E27FC236}">
                  <a16:creationId xmlns:a16="http://schemas.microsoft.com/office/drawing/2014/main" id="{43B9A4E2-B25C-0FE6-C62F-924623184F96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18;p2">
              <a:extLst>
                <a:ext uri="{FF2B5EF4-FFF2-40B4-BE49-F238E27FC236}">
                  <a16:creationId xmlns:a16="http://schemas.microsoft.com/office/drawing/2014/main" id="{0526FB15-895D-2817-916A-F5E189ED27D1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6;p2">
              <a:extLst>
                <a:ext uri="{FF2B5EF4-FFF2-40B4-BE49-F238E27FC236}">
                  <a16:creationId xmlns:a16="http://schemas.microsoft.com/office/drawing/2014/main" id="{1D1676AC-C4A3-19EB-03BB-C700B02744B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73B757-73AA-7045-1929-D6F2B262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D1F9BF3-BD20-B37C-1DD6-D2B8F6135A8A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16" name="Google Shape;117;p2">
              <a:extLst>
                <a:ext uri="{FF2B5EF4-FFF2-40B4-BE49-F238E27FC236}">
                  <a16:creationId xmlns:a16="http://schemas.microsoft.com/office/drawing/2014/main" id="{5918E213-AB95-E43D-9CFD-CE69775BA69D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18;p2">
              <a:extLst>
                <a:ext uri="{FF2B5EF4-FFF2-40B4-BE49-F238E27FC236}">
                  <a16:creationId xmlns:a16="http://schemas.microsoft.com/office/drawing/2014/main" id="{8A94E7F3-2681-CB49-1702-60735D3F7A33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16;p2">
              <a:extLst>
                <a:ext uri="{FF2B5EF4-FFF2-40B4-BE49-F238E27FC236}">
                  <a16:creationId xmlns:a16="http://schemas.microsoft.com/office/drawing/2014/main" id="{F531DA41-4B8B-4C39-13FA-A8B8830BE39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8E1A7E6-0157-F74D-757A-2E0F9F87A21A}"/>
              </a:ext>
            </a:extLst>
          </p:cNvPr>
          <p:cNvSpPr txBox="1"/>
          <p:nvPr/>
        </p:nvSpPr>
        <p:spPr>
          <a:xfrm>
            <a:off x="1446145" y="2711080"/>
            <a:ext cx="5858169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أَعَدَّ خَبّازٌ 82 خُبْزَةً. باعَ مِنْها 66 خُبْزَةً.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خُبْزَةً بَقِيَتْ عِنْدَ الْخَبّازِ 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1CFD12-4F4B-FF2E-BB59-6C62897B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3446912-999B-4E65-395B-083EAE476808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360A225-6BDF-3E9F-BA06-70F7953D1AE3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7B091F9-0120-2FB4-E006-3C64E2746C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8CF59E6-B0E4-57C8-5300-FBBC4C9040B7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D8D6AA-7CD8-B743-0768-93A15D63302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C85EAD5-060B-CDC2-A59C-63058D858C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1463F8D-D9F6-1CFD-3E41-7914FBA71B2C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11292C1-6587-49CE-F90D-89AABA7E41AB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E435612-AF68-B846-C16D-474AF50ADC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C6ECEE4-5E19-0C7D-C118-EF3AE278683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780BA6A-9F4C-0015-5EDE-3BC5228FB15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157F682F-DDDE-5854-B996-3F747344F9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F1E266-1396-952E-6B98-5B0DDE343DC3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7" name="Google Shape;117;p2">
              <a:extLst>
                <a:ext uri="{FF2B5EF4-FFF2-40B4-BE49-F238E27FC236}">
                  <a16:creationId xmlns:a16="http://schemas.microsoft.com/office/drawing/2014/main" id="{78041000-22A6-4953-34F6-9A8831501E1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8;p2">
              <a:extLst>
                <a:ext uri="{FF2B5EF4-FFF2-40B4-BE49-F238E27FC236}">
                  <a16:creationId xmlns:a16="http://schemas.microsoft.com/office/drawing/2014/main" id="{AF4770B0-C0D5-3243-4927-56CF068F27FE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16;p2">
              <a:extLst>
                <a:ext uri="{FF2B5EF4-FFF2-40B4-BE49-F238E27FC236}">
                  <a16:creationId xmlns:a16="http://schemas.microsoft.com/office/drawing/2014/main" id="{B867900C-BCD8-9117-76DE-3D5D2D6ED364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1C6CF81-75A0-E83C-4E05-48F0FD8BC425}"/>
              </a:ext>
            </a:extLst>
          </p:cNvPr>
          <p:cNvSpPr txBox="1"/>
          <p:nvPr/>
        </p:nvSpPr>
        <p:spPr>
          <a:xfrm>
            <a:off x="1446145" y="2711080"/>
            <a:ext cx="5858169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أَعَدَّ خَبّازٌ 82 خُبْزَةً. باعَ مِنْها 66 خُبْزَةً.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خُبْزَةً بَقِيَتْ عِنْدَ الْخَبّازِ ؟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9BE90A-90E4-F3CB-08E3-575EBEFD0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3B6AD9-E742-D96F-F55B-7F7A95CE96B1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7" name="Google Shape;117;p2">
              <a:extLst>
                <a:ext uri="{FF2B5EF4-FFF2-40B4-BE49-F238E27FC236}">
                  <a16:creationId xmlns:a16="http://schemas.microsoft.com/office/drawing/2014/main" id="{77E7A749-DD56-DA9C-F734-F48EB06CD570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8;p2">
              <a:extLst>
                <a:ext uri="{FF2B5EF4-FFF2-40B4-BE49-F238E27FC236}">
                  <a16:creationId xmlns:a16="http://schemas.microsoft.com/office/drawing/2014/main" id="{241A1802-1DF5-9AFE-0A71-CDC22C8DA61C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16;p2">
              <a:extLst>
                <a:ext uri="{FF2B5EF4-FFF2-40B4-BE49-F238E27FC236}">
                  <a16:creationId xmlns:a16="http://schemas.microsoft.com/office/drawing/2014/main" id="{93FAA301-BDBA-38B6-02F1-1B231E0D4C2D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3FEC619-83CA-B88A-42EB-8C4B20268A6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795DCE80-29F2-BC5B-D241-5892B8A78C82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5398809B-B291-47A6-27AF-5A28F6668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EA6DE74-4785-C714-72EF-6CCC99342EF2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F7DCA340-6903-3803-D11A-FA8C17A54411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EE235783-4C62-221E-E308-0AE1934084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EF3E00C-AE06-0BC1-F7A1-F372453D5E9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2C7365F1-D60C-3B15-6F36-204321760797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BE181F15-D9B7-A96F-7162-F19F0817DF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6E24EAD7-EFDA-B439-69BA-97EA495A67A9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49632FF8-DBC5-8269-C357-A6BE5A43E7F4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3131EB09-16BF-2A00-AF63-838F0C64F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B1FFDEB-C547-543F-59ED-DD0DC6D7E684}"/>
              </a:ext>
            </a:extLst>
          </p:cNvPr>
          <p:cNvSpPr txBox="1"/>
          <p:nvPr/>
        </p:nvSpPr>
        <p:spPr>
          <a:xfrm>
            <a:off x="1446145" y="2711080"/>
            <a:ext cx="5858169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أَعَدَّ خَبّازٌ 82 خُبْزَةً. باعَ مِنْها 66 خُبْزَةً.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خُبْزَةً بَقِيَتْ عِنْدَ الْخَبّازِ ؟</a:t>
            </a:r>
          </a:p>
        </p:txBody>
      </p: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المسألة في نموذج الأشرطة.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14F1D42-4D35-FA10-4595-F07434534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3253AA3D-3C7B-8520-8B89-7B272DC58618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40" name="Google Shape;117;p2">
              <a:extLst>
                <a:ext uri="{FF2B5EF4-FFF2-40B4-BE49-F238E27FC236}">
                  <a16:creationId xmlns:a16="http://schemas.microsoft.com/office/drawing/2014/main" id="{9A2115BE-D614-6BB9-6AB2-250BFA1E9CAB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18;p2">
              <a:extLst>
                <a:ext uri="{FF2B5EF4-FFF2-40B4-BE49-F238E27FC236}">
                  <a16:creationId xmlns:a16="http://schemas.microsoft.com/office/drawing/2014/main" id="{81209BA0-D7F0-76E6-3F86-0A5F9364CF04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16;p2">
              <a:extLst>
                <a:ext uri="{FF2B5EF4-FFF2-40B4-BE49-F238E27FC236}">
                  <a16:creationId xmlns:a16="http://schemas.microsoft.com/office/drawing/2014/main" id="{7530EC4B-BD34-C23E-EE66-07D76BF84107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5DCA42D-236E-F649-44CF-8A17A20114E5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99B2B41-D2B1-97CA-9960-1A865E0FE711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6E7BE0E2-B484-35BC-13B2-EFD2E094BB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D86F474-AD74-A2C0-233A-E313E9CB65D3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09DAE893-3C71-E8D4-0A5D-6226623DDB66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48A20801-D400-0CC0-2F5B-41DB9786E0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6EFF17B-1386-F69B-7EC0-52A0D020DCD6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68DCC22-EDCD-AC1A-AB6A-7F144A512BC3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31F9872A-3766-7FDA-4C60-4901349DE4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C67941EA-7D0F-246C-19E1-1FE8EF2D635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17CD9EB-4E55-4776-6832-8B2B09654DE3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0EA53B44-1348-6E28-C7F2-FD037EB876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E6AACEF-61FD-DCC7-932D-B1D0F3205733}"/>
              </a:ext>
            </a:extLst>
          </p:cNvPr>
          <p:cNvSpPr txBox="1"/>
          <p:nvPr/>
        </p:nvSpPr>
        <p:spPr>
          <a:xfrm>
            <a:off x="1446145" y="2711080"/>
            <a:ext cx="5858169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أَعَدَّ خَبّازٌ 82 خُبْزَةً. باعَ مِنْها 66 خُبْزَةً.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خُبْزَةً بَقِيَتْ عِنْدَ الْخَبّازِ ؟</a:t>
            </a:r>
          </a:p>
        </p:txBody>
      </p: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DBBFB6-F582-3FCA-1C43-5728BBFE3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6CABB90-BFF5-BB89-7E21-876F080C8332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A244C73-D731-508C-6374-37843F41A98B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CA6430FD-E7F6-8094-4517-D371E2BE4D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849995-6066-C61D-5CC8-727D859D38C0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59C90E4-7F20-353B-308E-4DAE95FE2154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4A6853E-D8F8-92CB-7BE7-6A1A0803A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B71F3DE-17BA-A7E7-260F-5D4F1F4460FA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3973993-03F3-DDC5-29A8-49C9D02170B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8624045-4A73-FC7A-4A85-9FEDDFD3DF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6C61E32-DCB4-882E-D202-F236821C07B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23F0EAF-C55D-B02B-7A27-CACA7AE92AE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6EC04C2F-00B8-3922-2D62-3B5C801110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DBD7FE2-D68E-DC2D-4316-9E8A9FBCDDF5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35" name="Google Shape;117;p2">
              <a:extLst>
                <a:ext uri="{FF2B5EF4-FFF2-40B4-BE49-F238E27FC236}">
                  <a16:creationId xmlns:a16="http://schemas.microsoft.com/office/drawing/2014/main" id="{A183654E-ADE8-5BE2-F39C-249D34DD430C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66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18;p2">
              <a:extLst>
                <a:ext uri="{FF2B5EF4-FFF2-40B4-BE49-F238E27FC236}">
                  <a16:creationId xmlns:a16="http://schemas.microsoft.com/office/drawing/2014/main" id="{7A23C3FA-DAF0-3997-A8F2-50CAF24625AF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16;p2">
              <a:extLst>
                <a:ext uri="{FF2B5EF4-FFF2-40B4-BE49-F238E27FC236}">
                  <a16:creationId xmlns:a16="http://schemas.microsoft.com/office/drawing/2014/main" id="{8292654B-4218-B331-54FF-1D7EAEBD2232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82</a:t>
              </a:r>
              <a:endParaRPr sz="4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299D764-CD60-02C0-D48D-6213AC152933}"/>
              </a:ext>
            </a:extLst>
          </p:cNvPr>
          <p:cNvSpPr txBox="1"/>
          <p:nvPr/>
        </p:nvSpPr>
        <p:spPr>
          <a:xfrm>
            <a:off x="1446145" y="2711080"/>
            <a:ext cx="5858169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أَعَدَّ خَبّازٌ 82 خُبْزَةً. باعَ مِنْها 66 خُبْزَةً.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خُبْزَةً بَقِيَتْ عِنْدَ الْخَبّازِ ؟</a:t>
            </a:r>
          </a:p>
        </p:txBody>
      </p: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4760D5-C6B8-D065-814D-D9D6C0F88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41AB52CA-4D72-2A02-A141-A0176501DC82}"/>
              </a:ext>
            </a:extLst>
          </p:cNvPr>
          <p:cNvGrpSpPr/>
          <p:nvPr/>
        </p:nvGrpSpPr>
        <p:grpSpPr>
          <a:xfrm>
            <a:off x="3024192" y="4509318"/>
            <a:ext cx="2976649" cy="1600779"/>
            <a:chOff x="3024192" y="4160976"/>
            <a:chExt cx="2976649" cy="1600779"/>
          </a:xfrm>
        </p:grpSpPr>
        <p:sp>
          <p:nvSpPr>
            <p:cNvPr id="24" name="Google Shape;117;p2">
              <a:extLst>
                <a:ext uri="{FF2B5EF4-FFF2-40B4-BE49-F238E27FC236}">
                  <a16:creationId xmlns:a16="http://schemas.microsoft.com/office/drawing/2014/main" id="{9DD7A7D0-5206-986B-DB62-EE8B4C8E60C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66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18;p2">
              <a:extLst>
                <a:ext uri="{FF2B5EF4-FFF2-40B4-BE49-F238E27FC236}">
                  <a16:creationId xmlns:a16="http://schemas.microsoft.com/office/drawing/2014/main" id="{3FBB4968-7978-6F9F-3450-4DE36EDD4C95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16;p2">
              <a:extLst>
                <a:ext uri="{FF2B5EF4-FFF2-40B4-BE49-F238E27FC236}">
                  <a16:creationId xmlns:a16="http://schemas.microsoft.com/office/drawing/2014/main" id="{B3260D53-97FD-A157-46CD-33605A608B9D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82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FC4F3F8-8CE5-AE8B-96A4-E13544D60F7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8160670-2C95-8655-0128-FC58094F429B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7FFE4F1-1944-24EA-34A1-D04DC58587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8AFD17F-11F9-0FA4-0583-40D545FB22F2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188B350-5FD1-316D-6F9E-2F4D4818022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BC93ED42-D4AE-6F17-0107-F4E87B5403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6AB03368-8267-752D-5C9D-7B277E0FAA0C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9621C9D8-7853-2253-10ED-9450302FFF19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ED476F6A-4E8F-6855-DEAF-555DDD6A2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41BBEA6F-2D39-7891-A9C4-68274B27EFF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E3FF83BB-6A84-6F62-ED50-1833C22A927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AFCBCF69-0123-E555-E2C8-7B763521DC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D3F7C70-B52D-4841-342B-9930710DF316}"/>
              </a:ext>
            </a:extLst>
          </p:cNvPr>
          <p:cNvSpPr txBox="1"/>
          <p:nvPr/>
        </p:nvSpPr>
        <p:spPr>
          <a:xfrm>
            <a:off x="1446145" y="2711080"/>
            <a:ext cx="5858169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أَعَدَّ خَبّازٌ 82 خُبْزَةً. باعَ مِنْها 66 خُبْزَةً.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خُبْزَةً بَقِيَتْ عِنْدَ الْخَبّازِ ؟</a:t>
            </a:r>
          </a:p>
        </p:txBody>
      </p: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العملية المناسبة انطلاقا من نموذج الأشرطة.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BEBCC0-8F8B-0465-623B-3FCF080DEA32}"/>
              </a:ext>
            </a:extLst>
          </p:cNvPr>
          <p:cNvSpPr txBox="1"/>
          <p:nvPr/>
        </p:nvSpPr>
        <p:spPr>
          <a:xfrm>
            <a:off x="3135086" y="4640784"/>
            <a:ext cx="2881940" cy="71269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3B80ED4-14FD-6CD3-8230-2B96AC32DCFB}"/>
              </a:ext>
            </a:extLst>
          </p:cNvPr>
          <p:cNvCxnSpPr>
            <a:cxnSpLocks/>
          </p:cNvCxnSpPr>
          <p:nvPr/>
        </p:nvCxnSpPr>
        <p:spPr>
          <a:xfrm flipV="1">
            <a:off x="4637313" y="5353476"/>
            <a:ext cx="0" cy="5139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93F07FF-869F-1123-566F-D5B188AEB28C}"/>
              </a:ext>
            </a:extLst>
          </p:cNvPr>
          <p:cNvGrpSpPr/>
          <p:nvPr/>
        </p:nvGrpSpPr>
        <p:grpSpPr>
          <a:xfrm>
            <a:off x="3024192" y="2724065"/>
            <a:ext cx="2976649" cy="1600779"/>
            <a:chOff x="3024192" y="4160976"/>
            <a:chExt cx="2976649" cy="1600779"/>
          </a:xfrm>
        </p:grpSpPr>
        <p:sp>
          <p:nvSpPr>
            <p:cNvPr id="36" name="Google Shape;117;p2">
              <a:extLst>
                <a:ext uri="{FF2B5EF4-FFF2-40B4-BE49-F238E27FC236}">
                  <a16:creationId xmlns:a16="http://schemas.microsoft.com/office/drawing/2014/main" id="{E7EF6A1A-0A84-580D-A2C7-E568A5B3F65D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66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18;p2">
              <a:extLst>
                <a:ext uri="{FF2B5EF4-FFF2-40B4-BE49-F238E27FC236}">
                  <a16:creationId xmlns:a16="http://schemas.microsoft.com/office/drawing/2014/main" id="{1AFD2D29-6329-01AA-D163-AC613739AF36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6;p2">
              <a:extLst>
                <a:ext uri="{FF2B5EF4-FFF2-40B4-BE49-F238E27FC236}">
                  <a16:creationId xmlns:a16="http://schemas.microsoft.com/office/drawing/2014/main" id="{E501E387-3315-BFBA-7E60-E37C2015014E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82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5064552-0BF3-8E0C-87DC-CA355BB651FC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25B1228E-0785-629D-2805-15E12624A325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6D64A217-9F8F-B14C-6093-7F7D683C9F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1348B4F-4EC3-B7F1-C64F-EECEADE3699F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727C6BFF-8AA3-D1C1-40FB-E9B9238A13A0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45C9C7D6-6175-07C9-4959-14E7000CBA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641661E-20FF-A9E6-51A3-B84163A08BD5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4F33E592-B01F-0E3A-34D1-581686B0813F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7DEFC5D2-FD00-DF54-D8AF-516E3CC98B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2C68433-7033-05C5-7640-E4A75D68D547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A678B075-EB0A-B03D-AFC1-AF539989434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B190F0C9-F511-D395-86AB-EDBCF03C9A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من يشرح لنا كيف توصل إلى الجواب؟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BC5C25B-C934-209F-1058-620120A9EE32}"/>
              </a:ext>
            </a:extLst>
          </p:cNvPr>
          <p:cNvSpPr txBox="1"/>
          <p:nvPr/>
        </p:nvSpPr>
        <p:spPr>
          <a:xfrm>
            <a:off x="3059879" y="4847613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82 – 66 = 16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527D13FD-57D6-04BF-BD75-C354F022000D}"/>
              </a:ext>
            </a:extLst>
          </p:cNvPr>
          <p:cNvGrpSpPr/>
          <p:nvPr/>
        </p:nvGrpSpPr>
        <p:grpSpPr>
          <a:xfrm>
            <a:off x="3024192" y="2724065"/>
            <a:ext cx="2976649" cy="1600779"/>
            <a:chOff x="3024192" y="4160976"/>
            <a:chExt cx="2976649" cy="1600779"/>
          </a:xfrm>
        </p:grpSpPr>
        <p:sp>
          <p:nvSpPr>
            <p:cNvPr id="32" name="Google Shape;117;p2">
              <a:extLst>
                <a:ext uri="{FF2B5EF4-FFF2-40B4-BE49-F238E27FC236}">
                  <a16:creationId xmlns:a16="http://schemas.microsoft.com/office/drawing/2014/main" id="{F46D3C68-5DB2-4E7A-56A3-D971A05776D4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66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18;p2">
              <a:extLst>
                <a:ext uri="{FF2B5EF4-FFF2-40B4-BE49-F238E27FC236}">
                  <a16:creationId xmlns:a16="http://schemas.microsoft.com/office/drawing/2014/main" id="{29020C7C-803C-22EC-C82D-6742EB572431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16;p2">
              <a:extLst>
                <a:ext uri="{FF2B5EF4-FFF2-40B4-BE49-F238E27FC236}">
                  <a16:creationId xmlns:a16="http://schemas.microsoft.com/office/drawing/2014/main" id="{879B90EF-DD66-3147-A1DF-A7B2019A066F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82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ADE9CAAB-8072-AB17-7E29-0A29D35FF19F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C958FDB-9BD8-247D-41A0-B63DCE5A3D57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058FF1C2-3C39-54C1-7648-034C980AC4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6BB6420-6613-D7B3-22D8-F0CEACCEEC04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DA399F43-0BF6-57C8-37B8-80B6729B1E04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765BF3C-18F0-5407-762F-19D56AB101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A709396-8C70-F630-03B7-F3FC0CA1B46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7EAAE7C7-B8B7-D244-22AA-03072A6CD8BB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AC92C1A0-3D6D-0F89-A23C-F2ED39567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9890808-C167-4445-745A-93F624C018C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E6171637-368C-BB18-DA9F-6581455B9C39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9CAFAAD6-2BED-15C6-4E29-A67AEC8B4C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8201A3CA-59F6-B90C-C363-88CBB64F03DD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B5A76CD-577F-D4C1-6C21-CD8B8F6D8C4D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28809FFF-E3C3-C70E-77BF-B8AABB55CA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435B34A-86C2-B188-6774-E5CC5303AB1E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152125B-7DB9-1834-C513-7BAED670737B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D647046-3BA3-3293-5DD5-71F614A33E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2372609-D7E3-CEEF-456B-31F73FC5DDF9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A7176CA-8730-6EE3-E246-A7D55C3D94AD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1381E67-3C5E-077B-F91C-8E6091982C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EE7D6FA-F541-9B36-1214-423A3D8B9D67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01B76CB-3E98-596A-EB82-EDD9DC886CD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2AAF9BA2-EBD8-F44F-BAEB-129006B03D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54E9EA4-FAC5-89E1-7E74-70F0369AA373}"/>
              </a:ext>
            </a:extLst>
          </p:cNvPr>
          <p:cNvSpPr txBox="1"/>
          <p:nvPr/>
        </p:nvSpPr>
        <p:spPr>
          <a:xfrm>
            <a:off x="3059879" y="4847613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82 – 66 = 16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60A740E-B12C-7DBD-6CC3-CEAAEF055F46}"/>
              </a:ext>
            </a:extLst>
          </p:cNvPr>
          <p:cNvGrpSpPr/>
          <p:nvPr/>
        </p:nvGrpSpPr>
        <p:grpSpPr>
          <a:xfrm>
            <a:off x="3024192" y="2724065"/>
            <a:ext cx="2976649" cy="1600779"/>
            <a:chOff x="3024192" y="4160976"/>
            <a:chExt cx="2976649" cy="1600779"/>
          </a:xfrm>
        </p:grpSpPr>
        <p:sp>
          <p:nvSpPr>
            <p:cNvPr id="6" name="Google Shape;117;p2">
              <a:extLst>
                <a:ext uri="{FF2B5EF4-FFF2-40B4-BE49-F238E27FC236}">
                  <a16:creationId xmlns:a16="http://schemas.microsoft.com/office/drawing/2014/main" id="{4809C1A4-B895-36BE-CBF7-75DACC4CDA83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66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8;p2">
              <a:extLst>
                <a:ext uri="{FF2B5EF4-FFF2-40B4-BE49-F238E27FC236}">
                  <a16:creationId xmlns:a16="http://schemas.microsoft.com/office/drawing/2014/main" id="{50DD5A25-6FFE-0BA0-CFC7-B757EB0FCB4E}"/>
                </a:ext>
              </a:extLst>
            </p:cNvPr>
            <p:cNvSpPr/>
            <p:nvPr/>
          </p:nvSpPr>
          <p:spPr>
            <a:xfrm>
              <a:off x="4727259" y="4969000"/>
              <a:ext cx="1273581" cy="79275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6;p2">
              <a:extLst>
                <a:ext uri="{FF2B5EF4-FFF2-40B4-BE49-F238E27FC236}">
                  <a16:creationId xmlns:a16="http://schemas.microsoft.com/office/drawing/2014/main" id="{D216B83E-7263-CE1E-5FD4-DF6B773D8B4D}"/>
                </a:ext>
              </a:extLst>
            </p:cNvPr>
            <p:cNvSpPr/>
            <p:nvPr/>
          </p:nvSpPr>
          <p:spPr>
            <a:xfrm>
              <a:off x="3024192" y="4160976"/>
              <a:ext cx="2976649" cy="80040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82</a:t>
              </a:r>
              <a:endParaRPr sz="4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DCD78A-1D07-C428-9935-8C5B6444E112}"/>
              </a:ext>
            </a:extLst>
          </p:cNvPr>
          <p:cNvSpPr txBox="1"/>
          <p:nvPr/>
        </p:nvSpPr>
        <p:spPr>
          <a:xfrm>
            <a:off x="2064144" y="4683107"/>
            <a:ext cx="4874570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بَقِيَتْ عِنْدَ الْخَبّازِ 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خُبْزَةً.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CD31C18-69F0-8337-3C7F-2F304A305116}"/>
              </a:ext>
            </a:extLst>
          </p:cNvPr>
          <p:cNvCxnSpPr/>
          <p:nvPr/>
        </p:nvCxnSpPr>
        <p:spPr>
          <a:xfrm flipV="1">
            <a:off x="3668493" y="5439376"/>
            <a:ext cx="0" cy="4764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A4D3C1E8-2547-FA25-0D9D-0F887E34BE7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B6AD178-793D-DD6A-6E26-710D55EB4DF9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00ADBAB-6D1D-72ED-032F-252228EB4F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8A7282E-40F0-9CBC-4E7B-92D6A228017F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3B79DDD-D395-EF4B-9089-187793908945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18C0E4BA-6050-0790-0FCD-51669BC137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0F75389-1AAF-ED20-27E1-5E1B98D4B384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59F2DE3-9FE5-BF5F-E6A4-F7134E0BA69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12AD3622-C651-55D0-8997-036CA39121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0A0FFC8-0B5A-522F-37B1-B43447814895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386F600-05BF-0743-9BAC-682F106B284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627FF667-4C5D-022E-A78F-FD7B47EC55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CE4EE41-138D-B1AE-8504-74A0D609E884}"/>
              </a:ext>
            </a:extLst>
          </p:cNvPr>
          <p:cNvSpPr txBox="1"/>
          <p:nvPr/>
        </p:nvSpPr>
        <p:spPr>
          <a:xfrm>
            <a:off x="3059879" y="3236527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82 – 66 = 16</a:t>
            </a:r>
          </a:p>
        </p:txBody>
      </p: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C8E0D08-21EF-07C4-5D59-9CEE901F9862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223F7B8-9114-BA79-689E-E7CAF9F1E640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C68F229-8046-FBAE-E79A-27350DC0FE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6DAD275-37F0-56E3-0BA2-0632DD5173B0}"/>
              </a:ext>
            </a:extLst>
          </p:cNvPr>
          <p:cNvGrpSpPr/>
          <p:nvPr/>
        </p:nvGrpSpPr>
        <p:grpSpPr>
          <a:xfrm>
            <a:off x="2323609" y="1883225"/>
            <a:ext cx="1963704" cy="565358"/>
            <a:chOff x="874591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1A7F917-CC3A-0F34-CDFC-9C6B86EA3D46}"/>
                </a:ext>
              </a:extLst>
            </p:cNvPr>
            <p:cNvSpPr/>
            <p:nvPr/>
          </p:nvSpPr>
          <p:spPr>
            <a:xfrm>
              <a:off x="874591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الْمُتَساوِيَةَ وَأَحْسُبُ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50FCAF6-2C17-45C8-0B67-605580DB58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D8BF877-1986-10F5-E742-E08BD2502142}"/>
              </a:ext>
            </a:extLst>
          </p:cNvPr>
          <p:cNvGrpSpPr/>
          <p:nvPr/>
        </p:nvGrpSpPr>
        <p:grpSpPr>
          <a:xfrm>
            <a:off x="534237" y="1883225"/>
            <a:ext cx="1750106" cy="565358"/>
            <a:chOff x="1001101" y="1822725"/>
            <a:chExt cx="1750106" cy="565358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C485B92-CC49-E64E-E16E-96AF7CBD0588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BEB025E-16CF-288E-7E2B-E3CC1D82DA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17E4A66-D002-465E-6776-04F5E3D92F6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4249585-D3C2-D2F9-CF78-BC259DA3AD7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477E529E-DB5A-643D-318E-A045BA76E1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78C2D19-61C4-C8E0-B6C4-3C1CDBB71DD7}"/>
              </a:ext>
            </a:extLst>
          </p:cNvPr>
          <p:cNvSpPr txBox="1"/>
          <p:nvPr/>
        </p:nvSpPr>
        <p:spPr>
          <a:xfrm>
            <a:off x="2064144" y="4683107"/>
            <a:ext cx="4874570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بَقِيَتْ عِنْدَ الْخَبّازِ 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خُبْزَةً.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623B124-83CD-372D-5062-37BE92F5C669}"/>
              </a:ext>
            </a:extLst>
          </p:cNvPr>
          <p:cNvSpPr txBox="1"/>
          <p:nvPr/>
        </p:nvSpPr>
        <p:spPr>
          <a:xfrm>
            <a:off x="3059879" y="3236527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82 – 66 = 16</a:t>
            </a:r>
          </a:p>
        </p:txBody>
      </p: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CBFB68-FF32-379D-2CE7-572120A313C5}"/>
              </a:ext>
            </a:extLst>
          </p:cNvPr>
          <p:cNvSpPr txBox="1"/>
          <p:nvPr/>
        </p:nvSpPr>
        <p:spPr>
          <a:xfrm>
            <a:off x="1763487" y="2907020"/>
            <a:ext cx="5606142" cy="95721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مَلْعَبٍ 215 كُرْسِيًّا. أَضَافَتِ الْإِدَارَةُ 138 كُرْسِيًّا جَدِيدًا. كَمْ أَصْبَحَ عَدَدُ الْكَرَاسِي فِي المَلْعَبِ؟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BFE0CD-4DA3-A129-A28D-3268B895CBA7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B2DD0-6BB5-751A-43EA-648324CB70B3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72DA2D-0516-073D-4D63-896D4279A86C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684079D-7E09-95AC-A59E-6921DF19EF48}"/>
              </a:ext>
            </a:extLst>
          </p:cNvPr>
          <p:cNvSpPr txBox="1"/>
          <p:nvPr/>
        </p:nvSpPr>
        <p:spPr>
          <a:xfrm>
            <a:off x="1763487" y="2907020"/>
            <a:ext cx="5606142" cy="95721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مَلْعَبٍ 215 كُرْسِيًّا. أَضَافَتِ الْإِدَارَةُ 138 كُرْسِيًّا جَدِيدًا. كَمْ أَصْبَحَ عَدَدُ الْكَرَاسِي فِي المَلْعَبِ؟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613FBD-1B89-CA34-2DF4-F7CA7E77C4A9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3C756-6B27-A05F-42EF-FFE6BC29B553}"/>
              </a:ext>
            </a:extLst>
          </p:cNvPr>
          <p:cNvSpPr/>
          <p:nvPr/>
        </p:nvSpPr>
        <p:spPr>
          <a:xfrm>
            <a:off x="2998235" y="4864364"/>
            <a:ext cx="17697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215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F97E64-5F32-245F-5094-21322CD3C9B8}"/>
              </a:ext>
            </a:extLst>
          </p:cNvPr>
          <p:cNvSpPr/>
          <p:nvPr/>
        </p:nvSpPr>
        <p:spPr>
          <a:xfrm>
            <a:off x="4767942" y="4869026"/>
            <a:ext cx="119431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138</a:t>
            </a:r>
            <a:endParaRPr lang="fr-MA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34FC01-BF17-ED10-9302-99154FB734AE}"/>
              </a:ext>
            </a:extLst>
          </p:cNvPr>
          <p:cNvSpPr txBox="1"/>
          <p:nvPr/>
        </p:nvSpPr>
        <p:spPr>
          <a:xfrm>
            <a:off x="1763487" y="2907020"/>
            <a:ext cx="5606142" cy="95721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مَلْعَبٍ 215 كُرْسِيًّا. أَضَافَتِ الْإِدَارَةُ 138 كُرْسِيًّا جَدِيدًا. كَمْ أَصْبَحَ عَدَدُ الْكَرَاسِي فِي المَلْعَبِ؟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550227-8661-A243-D4D7-0C9D66623146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الكراسي في الملعب.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93171-2851-4782-AC6E-8F8193DC78D4}"/>
              </a:ext>
            </a:extLst>
          </p:cNvPr>
          <p:cNvSpPr txBox="1"/>
          <p:nvPr/>
        </p:nvSpPr>
        <p:spPr>
          <a:xfrm>
            <a:off x="3385457" y="4441372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C8FED8-B526-7228-FA0E-5CDC33C8D9E0}"/>
              </a:ext>
            </a:extLst>
          </p:cNvPr>
          <p:cNvCxnSpPr/>
          <p:nvPr/>
        </p:nvCxnSpPr>
        <p:spPr>
          <a:xfrm flipV="1">
            <a:off x="4528455" y="5089452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0E17DFD-3484-D108-3F7B-C80B90D2EE13}"/>
              </a:ext>
            </a:extLst>
          </p:cNvPr>
          <p:cNvSpPr/>
          <p:nvPr/>
        </p:nvSpPr>
        <p:spPr>
          <a:xfrm>
            <a:off x="2995127" y="2251788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855AD9-3EEB-A2AC-BA62-4D2038D8EB46}"/>
              </a:ext>
            </a:extLst>
          </p:cNvPr>
          <p:cNvSpPr/>
          <p:nvPr/>
        </p:nvSpPr>
        <p:spPr>
          <a:xfrm>
            <a:off x="2998235" y="2796078"/>
            <a:ext cx="17697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215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288620-AEA8-6AEA-5950-7E99E17FDEAE}"/>
              </a:ext>
            </a:extLst>
          </p:cNvPr>
          <p:cNvSpPr/>
          <p:nvPr/>
        </p:nvSpPr>
        <p:spPr>
          <a:xfrm>
            <a:off x="4767942" y="2800740"/>
            <a:ext cx="119431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138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1027952-11F0-FF2E-58E6-91E35C4915DF}"/>
              </a:ext>
            </a:extLst>
          </p:cNvPr>
          <p:cNvSpPr txBox="1"/>
          <p:nvPr/>
        </p:nvSpPr>
        <p:spPr>
          <a:xfrm>
            <a:off x="2405740" y="4386943"/>
            <a:ext cx="4278087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rgbClr val="C00000"/>
                </a:solidFill>
              </a:rPr>
              <a:t>215 + 138 = 353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5048D8-D3A3-CD21-E5A7-DFE377F67EFA}"/>
              </a:ext>
            </a:extLst>
          </p:cNvPr>
          <p:cNvSpPr/>
          <p:nvPr/>
        </p:nvSpPr>
        <p:spPr>
          <a:xfrm>
            <a:off x="2995127" y="2251788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71D909-7C71-C48D-36D5-D47CC8FFA641}"/>
              </a:ext>
            </a:extLst>
          </p:cNvPr>
          <p:cNvSpPr/>
          <p:nvPr/>
        </p:nvSpPr>
        <p:spPr>
          <a:xfrm>
            <a:off x="2998235" y="2796078"/>
            <a:ext cx="17697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215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78D81C-6460-B2C0-ACD6-F11F38B47167}"/>
              </a:ext>
            </a:extLst>
          </p:cNvPr>
          <p:cNvSpPr/>
          <p:nvPr/>
        </p:nvSpPr>
        <p:spPr>
          <a:xfrm>
            <a:off x="4767942" y="2800740"/>
            <a:ext cx="119431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1"/>
                </a:solidFill>
              </a:rPr>
              <a:t>138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883A-7CD6-4C1B-CE43-C158572FE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5EB3B5-C369-75C9-D5AF-A202DB876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491ABC7-81AA-EA44-D085-9DCED3E847E4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عبارة الحل.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03CCE0-421C-DFC2-F783-1629667113AE}"/>
              </a:ext>
            </a:extLst>
          </p:cNvPr>
          <p:cNvSpPr txBox="1"/>
          <p:nvPr/>
        </p:nvSpPr>
        <p:spPr>
          <a:xfrm>
            <a:off x="968837" y="4484913"/>
            <a:ext cx="6890656" cy="727591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الْكَراسي في الْمَلْعَبِ هُوَ: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كُرْسِياًّ.</a:t>
            </a:r>
            <a:endParaRPr lang="fr-MA" sz="3600" b="1" dirty="0">
              <a:solidFill>
                <a:schemeClr val="accent1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626CA07-6D8A-A4D9-D7BD-6A15FC786EEC}"/>
              </a:ext>
            </a:extLst>
          </p:cNvPr>
          <p:cNvCxnSpPr>
            <a:cxnSpLocks/>
          </p:cNvCxnSpPr>
          <p:nvPr/>
        </p:nvCxnSpPr>
        <p:spPr>
          <a:xfrm flipV="1">
            <a:off x="2893766" y="5216478"/>
            <a:ext cx="0" cy="64003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D362FA33-36B3-1F18-DFF2-3B10030C31BB}"/>
              </a:ext>
            </a:extLst>
          </p:cNvPr>
          <p:cNvSpPr txBox="1"/>
          <p:nvPr/>
        </p:nvSpPr>
        <p:spPr>
          <a:xfrm>
            <a:off x="2405740" y="2525485"/>
            <a:ext cx="4278087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215 + 138 = 353</a:t>
            </a:r>
          </a:p>
        </p:txBody>
      </p:sp>
    </p:spTree>
    <p:extLst>
      <p:ext uri="{BB962C8B-B14F-4D97-AF65-F5344CB8AC3E}">
        <p14:creationId xmlns:p14="http://schemas.microsoft.com/office/powerpoint/2010/main" val="10050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1FD4B-3C26-F420-2697-F09382CF1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43D585-6416-B656-25D8-5E6A74A5F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3DA26AA-F4E7-49E7-96A0-9F086B639857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FB1C1C-193E-C10B-52CE-EEF3218C4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8E8E1-3EF9-6033-9E5C-61F4FAB3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11CA4D-65B2-01E3-F262-11FD32E35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465FD91-EAA6-32B8-8AA3-A5428F3E2BAF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79FB5D-A25D-DAB3-D7DF-8076B493B4E6}"/>
              </a:ext>
            </a:extLst>
          </p:cNvPr>
          <p:cNvSpPr txBox="1"/>
          <p:nvPr/>
        </p:nvSpPr>
        <p:spPr>
          <a:xfrm>
            <a:off x="870862" y="4430484"/>
            <a:ext cx="7235606" cy="727591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الْكَراسي في الْمَلْعَبِ هُوَ: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353 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كُرْسِياًّ.</a:t>
            </a:r>
            <a:endParaRPr lang="fr-MA" sz="36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882DF0-4190-124A-754B-197C460E98EA}"/>
              </a:ext>
            </a:extLst>
          </p:cNvPr>
          <p:cNvSpPr txBox="1"/>
          <p:nvPr/>
        </p:nvSpPr>
        <p:spPr>
          <a:xfrm>
            <a:off x="2405740" y="2525485"/>
            <a:ext cx="4278087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215 + 138 = 353</a:t>
            </a:r>
          </a:p>
        </p:txBody>
      </p:sp>
    </p:spTree>
    <p:extLst>
      <p:ext uri="{BB962C8B-B14F-4D97-AF65-F5344CB8AC3E}">
        <p14:creationId xmlns:p14="http://schemas.microsoft.com/office/powerpoint/2010/main" val="12932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3C137D5B-155D-4EB7-6A79-64C38B9F1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988" y="1981714"/>
            <a:ext cx="3211622" cy="4299341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E0D6A8C-DB5E-8A6A-AC5C-A51767B4C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701" y="1965363"/>
            <a:ext cx="3211622" cy="431647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681870" y="4372592"/>
            <a:ext cx="2839698" cy="1712522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93E6FA8-A749-B296-A34D-424B07F1E3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203" y="1982712"/>
            <a:ext cx="5677705" cy="363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26" y="2883191"/>
            <a:ext cx="2056527" cy="1846548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9041442-F923-5443-9387-4B5135D63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25" y="2221394"/>
            <a:ext cx="5398152" cy="301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CE17149-9D88-B501-604F-E33110C4FB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975" y="2029671"/>
            <a:ext cx="6245476" cy="39960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67E44A-C9B8-424A-2407-145D9838E21B}"/>
              </a:ext>
            </a:extLst>
          </p:cNvPr>
          <p:cNvSpPr/>
          <p:nvPr/>
        </p:nvSpPr>
        <p:spPr>
          <a:xfrm>
            <a:off x="1905000" y="4114800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62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532F56-9330-8644-CB6E-BC7B67EE3DB7}"/>
              </a:ext>
            </a:extLst>
          </p:cNvPr>
          <p:cNvSpPr/>
          <p:nvPr/>
        </p:nvSpPr>
        <p:spPr>
          <a:xfrm>
            <a:off x="1915888" y="4474028"/>
            <a:ext cx="598712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17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70CDEF-D372-F330-219D-D813CABDA0F4}"/>
              </a:ext>
            </a:extLst>
          </p:cNvPr>
          <p:cNvSpPr/>
          <p:nvPr/>
        </p:nvSpPr>
        <p:spPr>
          <a:xfrm>
            <a:off x="2514604" y="4474027"/>
            <a:ext cx="1132109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A3E19F-2FD3-8206-C1E1-5FBF5375A770}"/>
              </a:ext>
            </a:extLst>
          </p:cNvPr>
          <p:cNvSpPr txBox="1"/>
          <p:nvPr/>
        </p:nvSpPr>
        <p:spPr>
          <a:xfrm>
            <a:off x="4604658" y="4495799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62 – 17 = 45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431077-F88A-E1CC-3EEC-058678880733}"/>
              </a:ext>
            </a:extLst>
          </p:cNvPr>
          <p:cNvSpPr txBox="1"/>
          <p:nvPr/>
        </p:nvSpPr>
        <p:spPr>
          <a:xfrm>
            <a:off x="5453743" y="5366656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57261A1-59BD-A73F-A2C3-0A445046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694" y="1727768"/>
            <a:ext cx="3532784" cy="4748117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17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2046513" y="2481940"/>
            <a:ext cx="3140033" cy="1839689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C1308EB-252D-362F-3D48-C6975979D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6605" y="2155992"/>
            <a:ext cx="6245475" cy="38958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18D07F-EA61-65D2-BEBA-5E07A61F9C6B}"/>
              </a:ext>
            </a:extLst>
          </p:cNvPr>
          <p:cNvSpPr/>
          <p:nvPr/>
        </p:nvSpPr>
        <p:spPr>
          <a:xfrm>
            <a:off x="1992086" y="3886201"/>
            <a:ext cx="1741714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41EE8F-BF84-3A81-C2B5-65AB2AB31A60}"/>
              </a:ext>
            </a:extLst>
          </p:cNvPr>
          <p:cNvSpPr/>
          <p:nvPr/>
        </p:nvSpPr>
        <p:spPr>
          <a:xfrm>
            <a:off x="2002974" y="4245429"/>
            <a:ext cx="1012368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33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999036-A2A9-2490-D4FC-A6E4588241AF}"/>
              </a:ext>
            </a:extLst>
          </p:cNvPr>
          <p:cNvSpPr/>
          <p:nvPr/>
        </p:nvSpPr>
        <p:spPr>
          <a:xfrm>
            <a:off x="3015342" y="4245428"/>
            <a:ext cx="718457" cy="3592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19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7A0767-1541-03C4-8E7B-E5E8C38AE601}"/>
              </a:ext>
            </a:extLst>
          </p:cNvPr>
          <p:cNvSpPr txBox="1"/>
          <p:nvPr/>
        </p:nvSpPr>
        <p:spPr>
          <a:xfrm>
            <a:off x="5083629" y="4288972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33 + 19 = 52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35CA3C-C6B5-AE33-14A8-C2C57683813F}"/>
              </a:ext>
            </a:extLst>
          </p:cNvPr>
          <p:cNvSpPr txBox="1"/>
          <p:nvPr/>
        </p:nvSpPr>
        <p:spPr>
          <a:xfrm>
            <a:off x="5540829" y="5138057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82128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16 و 17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7E0DAA13-ACA7-9BC0-22B1-FF2E94FB9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988" y="1981714"/>
            <a:ext cx="3211622" cy="4299341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DD10469-2CDC-5B39-CEC1-BDA48057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9701" y="1965363"/>
            <a:ext cx="3211622" cy="431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19104</TotalTime>
  <Words>1181</Words>
  <Application>Microsoft Office PowerPoint</Application>
  <PresentationFormat>Affichage à l'écran (4:3)</PresentationFormat>
  <Paragraphs>350</Paragraphs>
  <Slides>62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62</vt:i4>
      </vt:variant>
    </vt:vector>
  </HeadingPairs>
  <TitlesOfParts>
    <vt:vector size="71" baseType="lpstr">
      <vt:lpstr>Calibri</vt:lpstr>
      <vt:lpstr>DengXian</vt:lpstr>
      <vt:lpstr>Aptos</vt:lpstr>
      <vt:lpstr>Effra CC Arbc</vt:lpstr>
      <vt:lpstr>Dosis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226</cp:revision>
  <cp:lastPrinted>2025-08-13T10:11:39Z</cp:lastPrinted>
  <dcterms:created xsi:type="dcterms:W3CDTF">2025-08-01T12:31:49Z</dcterms:created>
  <dcterms:modified xsi:type="dcterms:W3CDTF">2026-02-07T20:22:11Z</dcterms:modified>
</cp:coreProperties>
</file>