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51"/>
  </p:notesMasterIdLst>
  <p:handoutMasterIdLst>
    <p:handoutMasterId r:id="rId52"/>
  </p:handoutMasterIdLst>
  <p:sldIdLst>
    <p:sldId id="779" r:id="rId4"/>
    <p:sldId id="1010" r:id="rId5"/>
    <p:sldId id="828" r:id="rId6"/>
    <p:sldId id="780" r:id="rId7"/>
    <p:sldId id="1011" r:id="rId8"/>
    <p:sldId id="1012" r:id="rId9"/>
    <p:sldId id="1146" r:id="rId10"/>
    <p:sldId id="1147" r:id="rId11"/>
    <p:sldId id="766" r:id="rId12"/>
    <p:sldId id="1113" r:id="rId13"/>
    <p:sldId id="826" r:id="rId14"/>
    <p:sldId id="1153" r:id="rId15"/>
    <p:sldId id="1071" r:id="rId16"/>
    <p:sldId id="1074" r:id="rId17"/>
    <p:sldId id="1073" r:id="rId18"/>
    <p:sldId id="1120" r:id="rId19"/>
    <p:sldId id="1016" r:id="rId20"/>
    <p:sldId id="812" r:id="rId21"/>
    <p:sldId id="751" r:id="rId22"/>
    <p:sldId id="916" r:id="rId23"/>
    <p:sldId id="1018" r:id="rId24"/>
    <p:sldId id="1088" r:id="rId25"/>
    <p:sldId id="1157" r:id="rId26"/>
    <p:sldId id="1156" r:id="rId27"/>
    <p:sldId id="1158" r:id="rId28"/>
    <p:sldId id="1159" r:id="rId29"/>
    <p:sldId id="1160" r:id="rId30"/>
    <p:sldId id="1096" r:id="rId31"/>
    <p:sldId id="1148" r:id="rId32"/>
    <p:sldId id="1097" r:id="rId33"/>
    <p:sldId id="1149" r:id="rId34"/>
    <p:sldId id="1144" r:id="rId35"/>
    <p:sldId id="1150" r:id="rId36"/>
    <p:sldId id="1151" r:id="rId37"/>
    <p:sldId id="1152" r:id="rId38"/>
    <p:sldId id="1019" r:id="rId39"/>
    <p:sldId id="926" r:id="rId40"/>
    <p:sldId id="927" r:id="rId41"/>
    <p:sldId id="925" r:id="rId42"/>
    <p:sldId id="920" r:id="rId43"/>
    <p:sldId id="911" r:id="rId44"/>
    <p:sldId id="644" r:id="rId45"/>
    <p:sldId id="875" r:id="rId46"/>
    <p:sldId id="1021" r:id="rId47"/>
    <p:sldId id="809" r:id="rId48"/>
    <p:sldId id="764" r:id="rId49"/>
    <p:sldId id="944" r:id="rId50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53"/>
      <p:bold r:id="rId54"/>
    </p:embeddedFont>
    <p:embeddedFont>
      <p:font typeface="Dosis" pitchFamily="2" charset="0"/>
      <p:regular r:id="rId55"/>
      <p:bold r:id="rId56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C8D00"/>
    <a:srgbClr val="156082"/>
    <a:srgbClr val="FCC302"/>
    <a:srgbClr val="3E898D"/>
    <a:srgbClr val="FFFEFC"/>
    <a:srgbClr val="2B7589"/>
    <a:srgbClr val="FEFEFE"/>
    <a:srgbClr val="617479"/>
    <a:srgbClr val="E7EDEE"/>
    <a:srgbClr val="17AB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854" autoAdjust="0"/>
    <p:restoredTop sz="85409" autoAdjust="0"/>
  </p:normalViewPr>
  <p:slideViewPr>
    <p:cSldViewPr snapToGrid="0">
      <p:cViewPr varScale="1">
        <p:scale>
          <a:sx n="64" d="100"/>
          <a:sy n="64" d="100"/>
        </p:scale>
        <p:origin x="1182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font" Target="fonts/font3.fntdata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font" Target="fonts/font1.fntdata"/><Relationship Id="rId58" Type="http://schemas.openxmlformats.org/officeDocument/2006/relationships/viewProps" Target="viewProps.xml"/><Relationship Id="rId5" Type="http://schemas.openxmlformats.org/officeDocument/2006/relationships/slide" Target="slides/slide2.xml"/><Relationship Id="rId61" Type="http://schemas.microsoft.com/office/2018/10/relationships/authors" Target="authors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font" Target="fonts/font4.fntdata"/><Relationship Id="rId8" Type="http://schemas.openxmlformats.org/officeDocument/2006/relationships/slide" Target="slides/slide5.xml"/><Relationship Id="rId51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theme" Target="theme/theme1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presProps" Target="presProps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handoutMaster" Target="handoutMasters/handoutMaster1.xml"/><Relationship Id="rId6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07/02/2026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07/02/2026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212415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16691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D56F59-E84F-1556-4DED-934326C11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1784B99-CF5A-509F-7C6A-EB85BA5D6D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8DCF73D-396D-53E6-19DD-E84F7FB824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6B51D7D-AF24-B965-47F6-54FA4DFF4C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39997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875A6D-07DF-DCB4-314F-D312B862D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65874B8-01E9-A294-3A72-495A1CCE23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EA09EED-7720-3DDE-1345-6E831F3C49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7FFE59C-F7C5-4241-2AF2-64D3B60C97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142478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E29BFF-ADCB-CD39-0A7B-4F8FB04557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0C7B75C-50BD-9CD0-ADCC-A924F8D035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B8068FD-A155-18D4-48C6-1BB99E6295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F0587B2-E492-D9B1-26FC-82D99B3F0C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01187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849347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812554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00035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870C2-F061-E30E-6298-5AEE3D80E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0E4BADB-ECEA-FC72-68CF-C75B908F2F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F2CFE27-A602-BB4F-F508-D27F7D1D8A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4053F5D-5947-5140-A4D7-36A564F496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43549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E4D62-9933-10D9-0D66-2A3AB0865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7A59F2C-8FF7-1AD6-E05E-135C936A87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4C751B8-1ED9-9779-0017-354511AA3C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FD2039-9126-2B4B-36BE-D99E1BA159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24631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78250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98279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300329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886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637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823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9" r:id="rId2"/>
    <p:sldLayoutId id="2147483900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2.mp4"/><Relationship Id="rId7" Type="http://schemas.openxmlformats.org/officeDocument/2006/relationships/image" Target="../media/image2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2.mp4"/><Relationship Id="rId9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2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0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1.pn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35.png"/><Relationship Id="rId4" Type="http://schemas.openxmlformats.org/officeDocument/2006/relationships/image" Target="../media/image9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2.png"/><Relationship Id="rId4" Type="http://schemas.openxmlformats.org/officeDocument/2006/relationships/image" Target="../media/image1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4.png"/><Relationship Id="rId5" Type="http://schemas.openxmlformats.org/officeDocument/2006/relationships/image" Target="../media/image22.png"/><Relationship Id="rId4" Type="http://schemas.openxmlformats.org/officeDocument/2006/relationships/image" Target="../media/image4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4.png"/><Relationship Id="rId4" Type="http://schemas.openxmlformats.org/officeDocument/2006/relationships/image" Target="../media/image46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6.emf"/><Relationship Id="rId5" Type="http://schemas.openxmlformats.org/officeDocument/2006/relationships/image" Target="../media/image22.png"/><Relationship Id="rId4" Type="http://schemas.openxmlformats.org/officeDocument/2006/relationships/image" Target="../media/image4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7.png"/><Relationship Id="rId4" Type="http://schemas.openxmlformats.org/officeDocument/2006/relationships/image" Target="../media/image46.emf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5.mp4"/><Relationship Id="rId7" Type="http://schemas.openxmlformats.org/officeDocument/2006/relationships/image" Target="../media/image23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7282430" y="6005205"/>
            <a:ext cx="1146240" cy="288630"/>
            <a:chOff x="5350328" y="5877672"/>
            <a:chExt cx="1146240" cy="288630"/>
          </a:xfrm>
          <a:solidFill>
            <a:schemeClr val="bg1">
              <a:lumMod val="75000"/>
            </a:schemeClr>
          </a:solidFill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50328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5701350" y="5987532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6556767" y="6003291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074DDC1-E231-C7C5-ED67-5865BA8B5D67}"/>
              </a:ext>
            </a:extLst>
          </p:cNvPr>
          <p:cNvSpPr/>
          <p:nvPr/>
        </p:nvSpPr>
        <p:spPr>
          <a:xfrm>
            <a:off x="3980349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EF43E9E2-63C4-0566-759D-E2C1AF422B28}"/>
              </a:ext>
            </a:extLst>
          </p:cNvPr>
          <p:cNvSpPr/>
          <p:nvPr/>
        </p:nvSpPr>
        <p:spPr>
          <a:xfrm>
            <a:off x="4835766" y="602187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0B585B-3F02-B6C5-A2CB-B915FD80A9CE}"/>
              </a:ext>
            </a:extLst>
          </p:cNvPr>
          <p:cNvSpPr txBox="1">
            <a:spLocks/>
          </p:cNvSpPr>
          <p:nvPr/>
        </p:nvSpPr>
        <p:spPr>
          <a:xfrm>
            <a:off x="3905386" y="5193105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1</a:t>
            </a:r>
            <a:endParaRPr lang="fr-FR" dirty="0"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43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189D7714-BC70-001F-EFC7-52198107B479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الأول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242C2E7D-D31E-F965-BA10-9A226DC0FAEE}"/>
              </a:ext>
            </a:extLst>
          </p:cNvPr>
          <p:cNvGrpSpPr/>
          <p:nvPr/>
        </p:nvGrpSpPr>
        <p:grpSpPr>
          <a:xfrm>
            <a:off x="575492" y="245673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EF47BB77-114E-78CA-6221-7AAA16C4945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6" name="Organigramme : Terminateur 21">
              <a:extLst>
                <a:ext uri="{FF2B5EF4-FFF2-40B4-BE49-F238E27FC236}">
                  <a16:creationId xmlns:a16="http://schemas.microsoft.com/office/drawing/2014/main" id="{3B2D0AD7-4253-6144-B081-1F7A378F478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2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Espace réservé du texte 5">
              <a:extLst>
                <a:ext uri="{FF2B5EF4-FFF2-40B4-BE49-F238E27FC236}">
                  <a16:creationId xmlns:a16="http://schemas.microsoft.com/office/drawing/2014/main" id="{021B310E-45B0-5423-17E9-9161F6F8301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BF045F2E-FCB9-2854-8550-120315C29A7A}"/>
              </a:ext>
            </a:extLst>
          </p:cNvPr>
          <p:cNvGrpSpPr/>
          <p:nvPr/>
        </p:nvGrpSpPr>
        <p:grpSpPr>
          <a:xfrm>
            <a:off x="575013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F90B7114-2A50-A973-BD5B-7D30EC77DB8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4" name="Organigramme : Terminateur 21">
              <a:extLst>
                <a:ext uri="{FF2B5EF4-FFF2-40B4-BE49-F238E27FC236}">
                  <a16:creationId xmlns:a16="http://schemas.microsoft.com/office/drawing/2014/main" id="{821696C4-A6C5-F153-497F-83CA70A8782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Espace réservé du texte 5">
              <a:extLst>
                <a:ext uri="{FF2B5EF4-FFF2-40B4-BE49-F238E27FC236}">
                  <a16:creationId xmlns:a16="http://schemas.microsoft.com/office/drawing/2014/main" id="{5912091D-080D-26AD-DD3D-19697790D36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 (التحول)</a:t>
              </a: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829E9EF4-2CAB-0A9F-E223-9FD61A8D3AEB}"/>
              </a:ext>
            </a:extLst>
          </p:cNvPr>
          <p:cNvGrpSpPr/>
          <p:nvPr/>
        </p:nvGrpSpPr>
        <p:grpSpPr>
          <a:xfrm>
            <a:off x="4553974" y="243475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B431AE93-BF27-8864-56A3-B8D17856101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8" name="Organigramme : Terminateur 21">
              <a:extLst>
                <a:ext uri="{FF2B5EF4-FFF2-40B4-BE49-F238E27FC236}">
                  <a16:creationId xmlns:a16="http://schemas.microsoft.com/office/drawing/2014/main" id="{959CA089-4FD5-7488-B8EB-F6E4C554623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Espace réservé du texte 5">
              <a:extLst>
                <a:ext uri="{FF2B5EF4-FFF2-40B4-BE49-F238E27FC236}">
                  <a16:creationId xmlns:a16="http://schemas.microsoft.com/office/drawing/2014/main" id="{EDE181A3-932A-3778-1FB6-F43D88CA1B8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03D695F5-2B61-BFEA-6860-A10E7F53A344}"/>
              </a:ext>
            </a:extLst>
          </p:cNvPr>
          <p:cNvGrpSpPr/>
          <p:nvPr/>
        </p:nvGrpSpPr>
        <p:grpSpPr>
          <a:xfrm>
            <a:off x="4568406" y="3824201"/>
            <a:ext cx="3765568" cy="1157973"/>
            <a:chOff x="4491471" y="2433702"/>
            <a:chExt cx="3765568" cy="1157973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579CB4BD-EF73-8F0C-43A7-9E2227A9E3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91471" y="2661681"/>
              <a:ext cx="3765568" cy="929994"/>
            </a:xfrm>
            <a:prstGeom prst="rect">
              <a:avLst/>
            </a:prstGeom>
          </p:spPr>
        </p:pic>
        <p:sp>
          <p:nvSpPr>
            <p:cNvPr id="17" name="Organigramme : Terminateur 21">
              <a:extLst>
                <a:ext uri="{FF2B5EF4-FFF2-40B4-BE49-F238E27FC236}">
                  <a16:creationId xmlns:a16="http://schemas.microsoft.com/office/drawing/2014/main" id="{04FBF9AC-7DF5-0E5E-97DA-301705C57978}"/>
                </a:ext>
              </a:extLst>
            </p:cNvPr>
            <p:cNvSpPr/>
            <p:nvPr/>
          </p:nvSpPr>
          <p:spPr>
            <a:xfrm>
              <a:off x="6674700" y="2433702"/>
              <a:ext cx="1218851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r>
                <a:rPr lang="fr-FR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FR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F410CCA1-109D-C269-E81E-F71FF9407CFD}"/>
              </a:ext>
            </a:extLst>
          </p:cNvPr>
          <p:cNvSpPr txBox="1"/>
          <p:nvPr/>
        </p:nvSpPr>
        <p:spPr>
          <a:xfrm>
            <a:off x="4601064" y="4343392"/>
            <a:ext cx="33761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latin typeface="Calibri" panose="020F0502020204030204" pitchFamily="34" charset="0"/>
                <a:cs typeface="Calibri" panose="020F0502020204030204" pitchFamily="34" charset="0"/>
              </a:rPr>
              <a:t>المثلثات والرباعيات</a:t>
            </a:r>
          </a:p>
          <a:p>
            <a:pPr marL="0" indent="0" algn="r" rtl="1">
              <a:buNone/>
            </a:pPr>
            <a:endParaRPr lang="ar-MA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125CAE8-D02F-ABB8-DF9D-C79811141B69}"/>
              </a:ext>
            </a:extLst>
          </p:cNvPr>
          <p:cNvGrpSpPr/>
          <p:nvPr/>
        </p:nvGrpSpPr>
        <p:grpSpPr>
          <a:xfrm>
            <a:off x="2644445" y="5195967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1D1D32DC-CBA5-B0D9-DB51-83059FDD5250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8" name="Organigramme : Terminateur 21">
              <a:extLst>
                <a:ext uri="{FF2B5EF4-FFF2-40B4-BE49-F238E27FC236}">
                  <a16:creationId xmlns:a16="http://schemas.microsoft.com/office/drawing/2014/main" id="{18096BAC-8716-62F3-9AA8-2C1BE531A6B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Espace réservé du texte 5">
              <a:extLst>
                <a:ext uri="{FF2B5EF4-FFF2-40B4-BE49-F238E27FC236}">
                  <a16:creationId xmlns:a16="http://schemas.microsoft.com/office/drawing/2014/main" id="{E3097041-BF3F-D5CE-9149-8A8C7057B8C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مراجعة وتثبيت دروس الأسبوع 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E49F2BAA-EC2F-4B2A-284B-F08E01AFABF3}"/>
              </a:ext>
            </a:extLst>
          </p:cNvPr>
          <p:cNvSpPr txBox="1"/>
          <p:nvPr/>
        </p:nvSpPr>
        <p:spPr>
          <a:xfrm>
            <a:off x="4645949" y="2922994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الزوايا القائمة في المضلعات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F1D2554-A3CC-97FD-8054-113BDFCB399F}"/>
              </a:ext>
            </a:extLst>
          </p:cNvPr>
          <p:cNvSpPr txBox="1"/>
          <p:nvPr/>
        </p:nvSpPr>
        <p:spPr>
          <a:xfrm>
            <a:off x="626250" y="2972591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الرؤوس والأضلاع 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1102672"/>
            <a:ext cx="4597120" cy="729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78333" y="1237497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2B7589"/>
                </a:solidFill>
                <a:latin typeface="Dosis" pitchFamily="2" charset="0"/>
                <a:cs typeface="Calibri" panose="020F0502020204030204" pitchFamily="34" charset="0"/>
              </a:rPr>
              <a:t>المثلثات والرباعيات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3" name="Image 2" descr="Une image contenant texte, diagramme, capture d’écran, Tracé&#10;&#10;Le contenu généré par l’IA peut être incorrect.">
            <a:extLst>
              <a:ext uri="{FF2B5EF4-FFF2-40B4-BE49-F238E27FC236}">
                <a16:creationId xmlns:a16="http://schemas.microsoft.com/office/drawing/2014/main" id="{C4E832DC-EA92-5CB6-4FF6-81E13DDC21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7313" y="2337480"/>
            <a:ext cx="3149033" cy="4119673"/>
          </a:xfrm>
          <a:prstGeom prst="rect">
            <a:avLst/>
          </a:prstGeom>
        </p:spPr>
      </p:pic>
      <p:pic>
        <p:nvPicPr>
          <p:cNvPr id="8" name="Image 7" descr="Une image contenant texte, diagramme, ligne, Tracé&#10;&#10;Le contenu généré par l’IA peut être incorrect.">
            <a:extLst>
              <a:ext uri="{FF2B5EF4-FFF2-40B4-BE49-F238E27FC236}">
                <a16:creationId xmlns:a16="http://schemas.microsoft.com/office/drawing/2014/main" id="{2010B8E3-5E80-5F3C-0C74-DB9FBF3A0B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5511" y="2337480"/>
            <a:ext cx="3149033" cy="4119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558587" cy="625740"/>
            <a:chOff x="976754" y="4005561"/>
            <a:chExt cx="55858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9" y="416193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558587" cy="628926"/>
            <a:chOff x="976754" y="4706199"/>
            <a:chExt cx="558587" cy="628926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12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29D5044-364E-2DC2-8226-1DCFAFBA06E8}"/>
              </a:ext>
            </a:extLst>
          </p:cNvPr>
          <p:cNvGrpSpPr/>
          <p:nvPr/>
        </p:nvGrpSpPr>
        <p:grpSpPr>
          <a:xfrm>
            <a:off x="1648164" y="5471175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9216D6B5-24C2-77AF-09D1-224D02F07F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1CB9E538-B871-76EF-9C84-0FF898C89AA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1033064" y="3393264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10    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58587" cy="625740"/>
            <a:chOff x="976754" y="2489217"/>
            <a:chExt cx="558587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33904" y="2641600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79339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1415143" y="3555664"/>
            <a:ext cx="6288180" cy="107999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178785" y="3505458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496B9AB1-3F63-61B6-5D19-EB1B3D477D1C}"/>
              </a:ext>
            </a:extLst>
          </p:cNvPr>
          <p:cNvSpPr txBox="1"/>
          <p:nvPr/>
        </p:nvSpPr>
        <p:spPr>
          <a:xfrm>
            <a:off x="1577717" y="3657600"/>
            <a:ext cx="5758652" cy="825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ct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400" b="1" kern="0" dirty="0">
                <a:solidFill>
                  <a:srgbClr val="2B758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تمييز المثلث قائم الزاوية عن باقي المثلثات؛</a:t>
            </a:r>
          </a:p>
          <a:p>
            <a:pPr marL="342900" indent="-342900" algn="ct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400" b="1" kern="0" dirty="0">
                <a:solidFill>
                  <a:srgbClr val="2B758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تمييز المربع والمستطيل عن باقي الرباعيات؛</a:t>
            </a:r>
          </a:p>
        </p:txBody>
      </p:sp>
    </p:spTree>
    <p:extLst>
      <p:ext uri="{BB962C8B-B14F-4D97-AF65-F5344CB8AC3E}">
        <p14:creationId xmlns:p14="http://schemas.microsoft.com/office/powerpoint/2010/main" val="23166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DF91E-320F-471E-A90F-702FA0F5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1F8DBEB-4D66-C499-7D53-1F613160E52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191F8A15-EBC9-D18D-42F6-59E6ED0804F3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64C6C03-623D-12E4-4FD1-1B72A001D340}"/>
              </a:ext>
            </a:extLst>
          </p:cNvPr>
          <p:cNvSpPr/>
          <p:nvPr/>
        </p:nvSpPr>
        <p:spPr>
          <a:xfrm>
            <a:off x="2590800" y="2654062"/>
            <a:ext cx="4408719" cy="214653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2F89141A-544F-4F47-893A-63D48215535F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C9298896-F157-77C2-6E8B-94075C1D6A4B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64747E9-1E17-022D-E420-65FA81FA1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84620" y="3176443"/>
            <a:ext cx="841742" cy="84174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D3E8744-487D-5929-1331-44745310A73E}"/>
              </a:ext>
            </a:extLst>
          </p:cNvPr>
          <p:cNvSpPr txBox="1"/>
          <p:nvPr/>
        </p:nvSpPr>
        <p:spPr>
          <a:xfrm>
            <a:off x="2040716" y="3279988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561908F-0BBC-567A-EC16-E54427467D8E}"/>
              </a:ext>
            </a:extLst>
          </p:cNvPr>
          <p:cNvSpPr txBox="1"/>
          <p:nvPr/>
        </p:nvSpPr>
        <p:spPr>
          <a:xfrm>
            <a:off x="2166256" y="3887456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</p:spTree>
    <p:extLst>
      <p:ext uri="{BB962C8B-B14F-4D97-AF65-F5344CB8AC3E}">
        <p14:creationId xmlns:p14="http://schemas.microsoft.com/office/powerpoint/2010/main" val="2568174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مرحباً،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 مع مجد وندى.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984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texte, capture d’écran, diagramme, Police&#10;&#10;Le contenu généré par l’IA peut être incorrect.">
            <a:extLst>
              <a:ext uri="{FF2B5EF4-FFF2-40B4-BE49-F238E27FC236}">
                <a16:creationId xmlns:a16="http://schemas.microsoft.com/office/drawing/2014/main" id="{CB50F9E8-CE22-7622-34F0-42869EF32C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8132" y="1655830"/>
            <a:ext cx="3598199" cy="4845946"/>
          </a:xfrm>
          <a:prstGeom prst="rect">
            <a:avLst/>
          </a:prstGeom>
        </p:spPr>
      </p:pic>
      <p:pic>
        <p:nvPicPr>
          <p:cNvPr id="7" name="Image 6" descr="Une image contenant texte, diagramm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D602B791-4095-C9EC-9410-935A8D97CF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1583" y="1655829"/>
            <a:ext cx="3598199" cy="484594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B941219-D44C-A2D0-A2EB-D680046A61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A7F1031-EB13-8C66-B88F-FE8CD82AB3B0}"/>
              </a:ext>
            </a:extLst>
          </p:cNvPr>
          <p:cNvSpPr txBox="1"/>
          <p:nvPr/>
        </p:nvSpPr>
        <p:spPr>
          <a:xfrm>
            <a:off x="1724913" y="862060"/>
            <a:ext cx="579961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 ص 12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، سنصحح تمارين الواجب المنزلي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BBCABEA-32D7-2553-A50E-6D2B0D43DD98}"/>
              </a:ext>
            </a:extLst>
          </p:cNvPr>
          <p:cNvSpPr/>
          <p:nvPr/>
        </p:nvSpPr>
        <p:spPr>
          <a:xfrm>
            <a:off x="1132023" y="4986015"/>
            <a:ext cx="3137177" cy="123126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0D6A16A-7BE7-E319-26BD-A6D45151D068}"/>
              </a:ext>
            </a:extLst>
          </p:cNvPr>
          <p:cNvSpPr/>
          <p:nvPr/>
        </p:nvSpPr>
        <p:spPr>
          <a:xfrm>
            <a:off x="4473938" y="3668486"/>
            <a:ext cx="3137171" cy="12210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5EF7C6F-51E8-0B29-AD36-B7861B0AE064}"/>
              </a:ext>
            </a:extLst>
          </p:cNvPr>
          <p:cNvSpPr/>
          <p:nvPr/>
        </p:nvSpPr>
        <p:spPr>
          <a:xfrm>
            <a:off x="4473936" y="4942114"/>
            <a:ext cx="3137171" cy="127516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8C2A6-76F8-83F5-5AAE-6A5A5708C9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B5A0734-E274-1B40-33C8-C36D9DB0CCCD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لديكم دقيقة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0FE0193-2719-AD88-FC3E-FA6E78D9A33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2A4E1FA0-1C45-EAF4-326F-02E7057D8C42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433EFD27-6746-2B93-6B12-E147017ADCB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461ADA69-080D-2BF1-627E-8B43C2E6121D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5B3540CD-2527-6703-7B69-A7B40EF35C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grpSp>
        <p:nvGrpSpPr>
          <p:cNvPr id="47" name="Groupe 46">
            <a:extLst>
              <a:ext uri="{FF2B5EF4-FFF2-40B4-BE49-F238E27FC236}">
                <a16:creationId xmlns:a16="http://schemas.microsoft.com/office/drawing/2014/main" id="{0AA576E1-107F-08EA-D1C7-905674A20E04}"/>
              </a:ext>
            </a:extLst>
          </p:cNvPr>
          <p:cNvGrpSpPr/>
          <p:nvPr/>
        </p:nvGrpSpPr>
        <p:grpSpPr>
          <a:xfrm>
            <a:off x="717286" y="2280269"/>
            <a:ext cx="7557025" cy="3103006"/>
            <a:chOff x="717286" y="2280269"/>
            <a:chExt cx="7557025" cy="3103006"/>
          </a:xfrm>
        </p:grpSpPr>
        <p:pic>
          <p:nvPicPr>
            <p:cNvPr id="9" name="Image 8" descr="Une image contenant texte, diagramme, ligne, Tracé&#10;&#10;Le contenu généré par l’IA peut être incorrect.">
              <a:extLst>
                <a:ext uri="{FF2B5EF4-FFF2-40B4-BE49-F238E27FC236}">
                  <a16:creationId xmlns:a16="http://schemas.microsoft.com/office/drawing/2014/main" id="{3E32B9C6-79BD-790B-18CB-23B0ED9B5F5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17286" y="2280269"/>
              <a:ext cx="7557025" cy="3103006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254ED6A0-11BA-A4D4-F8DC-3DBD294F7E34}"/>
                </a:ext>
              </a:extLst>
            </p:cNvPr>
            <p:cNvSpPr txBox="1"/>
            <p:nvPr/>
          </p:nvSpPr>
          <p:spPr>
            <a:xfrm>
              <a:off x="3592286" y="4724400"/>
              <a:ext cx="381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400" dirty="0">
                  <a:solidFill>
                    <a:srgbClr val="C00000"/>
                  </a:solidFill>
                </a:rPr>
                <a:t>6</a:t>
              </a:r>
              <a:endParaRPr lang="fr-MA" sz="2400" dirty="0">
                <a:solidFill>
                  <a:srgbClr val="C00000"/>
                </a:solidFill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D2BCF985-8D3A-2E9F-9F4E-AE83A4890EE8}"/>
                </a:ext>
              </a:extLst>
            </p:cNvPr>
            <p:cNvSpPr txBox="1"/>
            <p:nvPr/>
          </p:nvSpPr>
          <p:spPr>
            <a:xfrm>
              <a:off x="6128657" y="4724402"/>
              <a:ext cx="381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400" dirty="0">
                  <a:solidFill>
                    <a:srgbClr val="C00000"/>
                  </a:solidFill>
                </a:rPr>
                <a:t>5</a:t>
              </a:r>
              <a:endParaRPr lang="fr-MA" sz="2400" dirty="0">
                <a:solidFill>
                  <a:srgbClr val="C00000"/>
                </a:solidFill>
              </a:endParaRP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F3B1B4AF-800D-E6D1-DCF6-0EB8BCD2BB9E}"/>
                </a:ext>
              </a:extLst>
            </p:cNvPr>
            <p:cNvSpPr/>
            <p:nvPr/>
          </p:nvSpPr>
          <p:spPr>
            <a:xfrm>
              <a:off x="3950369" y="3220464"/>
              <a:ext cx="89377" cy="101387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AC06558D-4637-AC29-9907-FDCC009847EC}"/>
                </a:ext>
              </a:extLst>
            </p:cNvPr>
            <p:cNvSpPr/>
            <p:nvPr/>
          </p:nvSpPr>
          <p:spPr>
            <a:xfrm>
              <a:off x="4832113" y="3220464"/>
              <a:ext cx="89377" cy="101387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D86D5A41-5FBA-7AB9-092D-725244DCB831}"/>
                </a:ext>
              </a:extLst>
            </p:cNvPr>
            <p:cNvSpPr/>
            <p:nvPr/>
          </p:nvSpPr>
          <p:spPr>
            <a:xfrm>
              <a:off x="3950370" y="4396121"/>
              <a:ext cx="89377" cy="101387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55DCCF3F-8855-203B-34BF-73CB3E266C9F}"/>
                </a:ext>
              </a:extLst>
            </p:cNvPr>
            <p:cNvSpPr/>
            <p:nvPr/>
          </p:nvSpPr>
          <p:spPr>
            <a:xfrm>
              <a:off x="4832114" y="4396121"/>
              <a:ext cx="89377" cy="101387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71D97AB3-BF4E-2A0F-8643-C4613D13C4C3}"/>
                </a:ext>
              </a:extLst>
            </p:cNvPr>
            <p:cNvSpPr/>
            <p:nvPr/>
          </p:nvSpPr>
          <p:spPr>
            <a:xfrm>
              <a:off x="3689109" y="3786524"/>
              <a:ext cx="89377" cy="101387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E2A95AA0-9101-D996-FBB4-4ED1C72D9CE8}"/>
                </a:ext>
              </a:extLst>
            </p:cNvPr>
            <p:cNvSpPr/>
            <p:nvPr/>
          </p:nvSpPr>
          <p:spPr>
            <a:xfrm>
              <a:off x="5115142" y="3775638"/>
              <a:ext cx="89377" cy="101387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8ED006CB-D64C-EC46-7DA8-5117F0284501}"/>
                </a:ext>
              </a:extLst>
            </p:cNvPr>
            <p:cNvSpPr/>
            <p:nvPr/>
          </p:nvSpPr>
          <p:spPr>
            <a:xfrm>
              <a:off x="6007770" y="3536150"/>
              <a:ext cx="89377" cy="101387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2EEF49F5-992F-15F7-4CE0-F09E3A9103E3}"/>
                </a:ext>
              </a:extLst>
            </p:cNvPr>
            <p:cNvSpPr/>
            <p:nvPr/>
          </p:nvSpPr>
          <p:spPr>
            <a:xfrm>
              <a:off x="7847460" y="3536150"/>
              <a:ext cx="89377" cy="101387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744E0BAE-B4A7-F66E-7447-551B39214CF3}"/>
                </a:ext>
              </a:extLst>
            </p:cNvPr>
            <p:cNvSpPr/>
            <p:nvPr/>
          </p:nvSpPr>
          <p:spPr>
            <a:xfrm>
              <a:off x="6933052" y="3024520"/>
              <a:ext cx="89377" cy="101387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F4F33ACC-9571-1C01-CB70-DA986A5E7E65}"/>
                </a:ext>
              </a:extLst>
            </p:cNvPr>
            <p:cNvSpPr/>
            <p:nvPr/>
          </p:nvSpPr>
          <p:spPr>
            <a:xfrm>
              <a:off x="7499109" y="4374348"/>
              <a:ext cx="89377" cy="101387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9BB611E7-0EFD-53B0-7371-5E49BBEBA583}"/>
                </a:ext>
              </a:extLst>
            </p:cNvPr>
            <p:cNvSpPr/>
            <p:nvPr/>
          </p:nvSpPr>
          <p:spPr>
            <a:xfrm>
              <a:off x="6323453" y="4374349"/>
              <a:ext cx="89377" cy="101387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</p:spTree>
    <p:extLst>
      <p:ext uri="{BB962C8B-B14F-4D97-AF65-F5344CB8AC3E}">
        <p14:creationId xmlns:p14="http://schemas.microsoft.com/office/powerpoint/2010/main" val="1617210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3. لديكم دقيقة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7E735A0-56A2-21C9-6B2D-DE23A2ED60BF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53297F7-AA9A-21C2-08B5-22A34BD017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CBA1766-9BC4-09F6-A94F-56526579DB2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14A0E7A1-6177-1761-F66D-A85DABACC9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grpSp>
        <p:nvGrpSpPr>
          <p:cNvPr id="25" name="Groupe 24">
            <a:extLst>
              <a:ext uri="{FF2B5EF4-FFF2-40B4-BE49-F238E27FC236}">
                <a16:creationId xmlns:a16="http://schemas.microsoft.com/office/drawing/2014/main" id="{D666342F-A5E4-E314-C91D-0DC40350D630}"/>
              </a:ext>
            </a:extLst>
          </p:cNvPr>
          <p:cNvGrpSpPr/>
          <p:nvPr/>
        </p:nvGrpSpPr>
        <p:grpSpPr>
          <a:xfrm>
            <a:off x="684628" y="2151811"/>
            <a:ext cx="7557025" cy="3338148"/>
            <a:chOff x="684628" y="2151811"/>
            <a:chExt cx="7557025" cy="3338148"/>
          </a:xfrm>
        </p:grpSpPr>
        <p:pic>
          <p:nvPicPr>
            <p:cNvPr id="8" name="Image 7" descr="Une image contenant texte, diagramme, ligne, Tracé&#10;&#10;Le contenu généré par l’IA peut être incorrect.">
              <a:extLst>
                <a:ext uri="{FF2B5EF4-FFF2-40B4-BE49-F238E27FC236}">
                  <a16:creationId xmlns:a16="http://schemas.microsoft.com/office/drawing/2014/main" id="{157DC3D7-2009-BFAD-C2BC-1193D9DB6F8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84628" y="2151811"/>
              <a:ext cx="7557025" cy="3338148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A909D5D0-D42E-04EA-ED38-59F2CF6A4849}"/>
                </a:ext>
              </a:extLst>
            </p:cNvPr>
            <p:cNvSpPr txBox="1"/>
            <p:nvPr/>
          </p:nvSpPr>
          <p:spPr>
            <a:xfrm>
              <a:off x="3788228" y="4800602"/>
              <a:ext cx="381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400" dirty="0">
                  <a:solidFill>
                    <a:srgbClr val="C00000"/>
                  </a:solidFill>
                </a:rPr>
                <a:t>6</a:t>
              </a:r>
              <a:endParaRPr lang="fr-MA" sz="2400" dirty="0">
                <a:solidFill>
                  <a:srgbClr val="C00000"/>
                </a:solidFill>
              </a:endParaRP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91D17C0C-6665-A882-F50B-7528CC459107}"/>
                </a:ext>
              </a:extLst>
            </p:cNvPr>
            <p:cNvSpPr txBox="1"/>
            <p:nvPr/>
          </p:nvSpPr>
          <p:spPr>
            <a:xfrm>
              <a:off x="6074227" y="4800604"/>
              <a:ext cx="381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400" dirty="0">
                  <a:solidFill>
                    <a:srgbClr val="C00000"/>
                  </a:solidFill>
                </a:rPr>
                <a:t>4</a:t>
              </a:r>
              <a:endParaRPr lang="fr-MA" sz="2400" dirty="0">
                <a:solidFill>
                  <a:srgbClr val="C00000"/>
                </a:solidFill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D6C49D19-61B1-5198-B871-CCF63652FC30}"/>
                </a:ext>
              </a:extLst>
            </p:cNvPr>
            <p:cNvSpPr txBox="1"/>
            <p:nvPr/>
          </p:nvSpPr>
          <p:spPr>
            <a:xfrm>
              <a:off x="4474026" y="2819406"/>
              <a:ext cx="381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000" dirty="0">
                  <a:solidFill>
                    <a:srgbClr val="C00000"/>
                  </a:solidFill>
                </a:rPr>
                <a:t>1</a:t>
              </a:r>
              <a:endParaRPr lang="fr-MA" sz="2000" dirty="0">
                <a:solidFill>
                  <a:srgbClr val="C00000"/>
                </a:solidFill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F3599CFE-197A-D99E-C104-6895785B8F8C}"/>
                </a:ext>
              </a:extLst>
            </p:cNvPr>
            <p:cNvSpPr txBox="1"/>
            <p:nvPr/>
          </p:nvSpPr>
          <p:spPr>
            <a:xfrm>
              <a:off x="5225140" y="3254834"/>
              <a:ext cx="381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000" dirty="0">
                  <a:solidFill>
                    <a:srgbClr val="C00000"/>
                  </a:solidFill>
                </a:rPr>
                <a:t>2</a:t>
              </a:r>
              <a:endParaRPr lang="fr-MA" sz="2000" dirty="0">
                <a:solidFill>
                  <a:srgbClr val="C00000"/>
                </a:solidFill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CA0D540D-02D4-E3F1-032E-FB478AAD5EFD}"/>
                </a:ext>
              </a:extLst>
            </p:cNvPr>
            <p:cNvSpPr txBox="1"/>
            <p:nvPr/>
          </p:nvSpPr>
          <p:spPr>
            <a:xfrm>
              <a:off x="5170712" y="3897092"/>
              <a:ext cx="381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000" dirty="0">
                  <a:solidFill>
                    <a:srgbClr val="C00000"/>
                  </a:solidFill>
                </a:rPr>
                <a:t>3</a:t>
              </a:r>
              <a:endParaRPr lang="fr-MA" sz="2000" dirty="0">
                <a:solidFill>
                  <a:srgbClr val="C00000"/>
                </a:solidFill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33F8306A-E13F-24F0-E72B-AF92E79D8FA2}"/>
                </a:ext>
              </a:extLst>
            </p:cNvPr>
            <p:cNvSpPr txBox="1"/>
            <p:nvPr/>
          </p:nvSpPr>
          <p:spPr>
            <a:xfrm>
              <a:off x="4517566" y="4267207"/>
              <a:ext cx="381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000" dirty="0">
                  <a:solidFill>
                    <a:srgbClr val="C00000"/>
                  </a:solidFill>
                </a:rPr>
                <a:t>4</a:t>
              </a:r>
              <a:endParaRPr lang="fr-MA" sz="2000" dirty="0">
                <a:solidFill>
                  <a:srgbClr val="C00000"/>
                </a:solidFill>
              </a:endParaRP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5B5EE561-4FE0-1FFA-9F98-0CF753AD310C}"/>
                </a:ext>
              </a:extLst>
            </p:cNvPr>
            <p:cNvSpPr txBox="1"/>
            <p:nvPr/>
          </p:nvSpPr>
          <p:spPr>
            <a:xfrm>
              <a:off x="3788227" y="3918864"/>
              <a:ext cx="381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000" dirty="0">
                  <a:solidFill>
                    <a:srgbClr val="C00000"/>
                  </a:solidFill>
                </a:rPr>
                <a:t>5</a:t>
              </a:r>
              <a:endParaRPr lang="fr-MA" sz="2000" dirty="0">
                <a:solidFill>
                  <a:srgbClr val="C00000"/>
                </a:solidFill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B5D64343-6EB7-3D07-5406-F08F7F94F2E5}"/>
                </a:ext>
              </a:extLst>
            </p:cNvPr>
            <p:cNvSpPr txBox="1"/>
            <p:nvPr/>
          </p:nvSpPr>
          <p:spPr>
            <a:xfrm>
              <a:off x="3777340" y="3233062"/>
              <a:ext cx="381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000" dirty="0">
                  <a:solidFill>
                    <a:srgbClr val="C00000"/>
                  </a:solidFill>
                </a:rPr>
                <a:t>6</a:t>
              </a:r>
              <a:endParaRPr lang="fr-MA" sz="2000" dirty="0">
                <a:solidFill>
                  <a:srgbClr val="C00000"/>
                </a:solidFill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950F3B28-25A2-CE39-18F7-26AE91B7CCC6}"/>
                </a:ext>
              </a:extLst>
            </p:cNvPr>
            <p:cNvSpPr txBox="1"/>
            <p:nvPr/>
          </p:nvSpPr>
          <p:spPr>
            <a:xfrm>
              <a:off x="6749139" y="2460179"/>
              <a:ext cx="381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000" dirty="0">
                  <a:solidFill>
                    <a:srgbClr val="C00000"/>
                  </a:solidFill>
                </a:rPr>
                <a:t>1</a:t>
              </a:r>
              <a:endParaRPr lang="fr-MA" sz="2000" dirty="0">
                <a:solidFill>
                  <a:srgbClr val="C00000"/>
                </a:solidFill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5335AE0C-54AB-7EEC-9BC6-BC253A721EC2}"/>
                </a:ext>
              </a:extLst>
            </p:cNvPr>
            <p:cNvSpPr txBox="1"/>
            <p:nvPr/>
          </p:nvSpPr>
          <p:spPr>
            <a:xfrm>
              <a:off x="7326083" y="3407234"/>
              <a:ext cx="381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000" dirty="0">
                  <a:solidFill>
                    <a:srgbClr val="C00000"/>
                  </a:solidFill>
                </a:rPr>
                <a:t>2</a:t>
              </a:r>
              <a:endParaRPr lang="fr-MA" sz="2000" dirty="0">
                <a:solidFill>
                  <a:srgbClr val="C00000"/>
                </a:solidFill>
              </a:endParaRP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88129419-5DF3-020C-312D-12CE75089BD2}"/>
                </a:ext>
              </a:extLst>
            </p:cNvPr>
            <p:cNvSpPr txBox="1"/>
            <p:nvPr/>
          </p:nvSpPr>
          <p:spPr>
            <a:xfrm>
              <a:off x="6770912" y="4321637"/>
              <a:ext cx="381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000" dirty="0">
                  <a:solidFill>
                    <a:srgbClr val="C00000"/>
                  </a:solidFill>
                </a:rPr>
                <a:t>3</a:t>
              </a:r>
              <a:endParaRPr lang="fr-MA" sz="2000" dirty="0">
                <a:solidFill>
                  <a:srgbClr val="C00000"/>
                </a:solidFill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8EC79262-B973-D5D9-80DE-0AFC4585650D}"/>
                </a:ext>
              </a:extLst>
            </p:cNvPr>
            <p:cNvSpPr txBox="1"/>
            <p:nvPr/>
          </p:nvSpPr>
          <p:spPr>
            <a:xfrm>
              <a:off x="6204854" y="3461664"/>
              <a:ext cx="381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000" dirty="0">
                  <a:solidFill>
                    <a:srgbClr val="C00000"/>
                  </a:solidFill>
                </a:rPr>
                <a:t>4</a:t>
              </a:r>
              <a:endParaRPr lang="fr-MA" sz="2000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7708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D67CDB-FD95-D2CF-E604-E5BBA9CB42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9BA7298-F5F7-6658-0651-B83C4FED81DE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.6 لديكم دقيقة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4B5CC76-8B1B-B26D-8909-0E76C641A72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3A65E26D-ADC7-E2DE-E193-35E7F8B0E987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C1AD893-4065-2469-8BAD-2695C8BB35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E3540E36-1EC2-00E2-15DB-7AC1745E615C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026EDD00-2CF4-A605-9080-9524CA3FF4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pic>
        <p:nvPicPr>
          <p:cNvPr id="13" name="Image 12" descr="Une image contenant texte, diagramm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0F4B65D5-3E53-3155-3644-4325DCF264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4777" y="2309541"/>
            <a:ext cx="6694445" cy="2913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185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D18263-2220-1462-5DFE-7C2DEECA24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1927D82-FD51-7B09-E2DC-14FCD6CB75C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A4D01CE3-7BC6-8EE0-B9EA-A82B5AEB3AE8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63C2F50-609E-624D-D53C-95CD041BD83E}"/>
              </a:ext>
            </a:extLst>
          </p:cNvPr>
          <p:cNvSpPr/>
          <p:nvPr/>
        </p:nvSpPr>
        <p:spPr>
          <a:xfrm>
            <a:off x="2590800" y="2654062"/>
            <a:ext cx="4408719" cy="207033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F56A0595-BC48-B8AC-98DE-56CD7ABEBE2E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9998CE59-C31B-C2BD-E6F7-E8AFD2D2A042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3A095C8-D50D-F276-74B3-6E2F09C346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3666302"/>
            <a:ext cx="841742" cy="84174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BB1917C-1638-CDB8-874E-EA93CC3857CE}"/>
              </a:ext>
            </a:extLst>
          </p:cNvPr>
          <p:cNvSpPr txBox="1"/>
          <p:nvPr/>
        </p:nvSpPr>
        <p:spPr>
          <a:xfrm>
            <a:off x="1986286" y="3214672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E4A7537-FF54-E0AF-B94F-390C7F6159CC}"/>
              </a:ext>
            </a:extLst>
          </p:cNvPr>
          <p:cNvSpPr txBox="1"/>
          <p:nvPr/>
        </p:nvSpPr>
        <p:spPr>
          <a:xfrm>
            <a:off x="2166256" y="3833026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</p:spTree>
    <p:extLst>
      <p:ext uri="{BB962C8B-B14F-4D97-AF65-F5344CB8AC3E}">
        <p14:creationId xmlns:p14="http://schemas.microsoft.com/office/powerpoint/2010/main" val="328084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9B5D09-FD6B-E2C3-268C-D23B05E435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6B9F1524-0738-831D-7F14-6F76AE86FD6E}"/>
              </a:ext>
            </a:extLst>
          </p:cNvPr>
          <p:cNvSpPr txBox="1"/>
          <p:nvPr/>
        </p:nvSpPr>
        <p:spPr>
          <a:xfrm>
            <a:off x="1175673" y="93802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 كراسات الحساب الذهني الصفحة 13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Image 8" descr="Une image contenant texte, capture d’écran, diagramme, Police&#10;&#10;Le contenu généré par l’IA peut être incorrect.">
            <a:extLst>
              <a:ext uri="{FF2B5EF4-FFF2-40B4-BE49-F238E27FC236}">
                <a16:creationId xmlns:a16="http://schemas.microsoft.com/office/drawing/2014/main" id="{DAE6840E-883F-F475-CF21-2F1085B081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401" y="1497333"/>
            <a:ext cx="3966065" cy="508254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9E5F084-B53A-55DD-0275-7B7633B8DD74}"/>
              </a:ext>
            </a:extLst>
          </p:cNvPr>
          <p:cNvSpPr/>
          <p:nvPr/>
        </p:nvSpPr>
        <p:spPr>
          <a:xfrm>
            <a:off x="2743200" y="3439880"/>
            <a:ext cx="3407229" cy="39189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D1B3990-5242-9A1E-B3C8-7D448F7B9A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031090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F1AF5-50D5-F67D-E289-98E4E9E6B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34495D3C-AB0B-E6FF-B2D2-D01EC51251E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31ADD93-1C76-BC36-A5C7-23D838348AF8}"/>
              </a:ext>
            </a:extLst>
          </p:cNvPr>
          <p:cNvSpPr txBox="1"/>
          <p:nvPr/>
        </p:nvSpPr>
        <p:spPr>
          <a:xfrm>
            <a:off x="870857" y="934850"/>
            <a:ext cx="6578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لإنجاز هذه العمليات.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9EC8BFE-C728-EE19-4A48-E50590F85C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8" y="3038041"/>
            <a:ext cx="7557025" cy="852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342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31DF3A-5B2D-84E4-8A6F-F984D285B5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7703752-67CE-C157-E141-AADA0169B7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88" y="3038041"/>
            <a:ext cx="7557025" cy="852620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4C4DC82-47AF-5771-BF1B-374254407B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1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3E11E56-54AA-9F07-7B9E-445C6133E2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16F07BA0-C957-1B8B-5703-050B7842E820}"/>
              </a:ext>
            </a:extLst>
          </p:cNvPr>
          <p:cNvSpPr txBox="1"/>
          <p:nvPr/>
        </p:nvSpPr>
        <p:spPr>
          <a:xfrm>
            <a:off x="849086" y="888463"/>
            <a:ext cx="662426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واكتبوا عدد الإجابات الصحيحة. لديكم دقيقة واحدة.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23BBEC0-E3C4-F3E4-5EFD-9A3F7298D24C}"/>
              </a:ext>
            </a:extLst>
          </p:cNvPr>
          <p:cNvSpPr txBox="1"/>
          <p:nvPr/>
        </p:nvSpPr>
        <p:spPr>
          <a:xfrm>
            <a:off x="1774366" y="3418110"/>
            <a:ext cx="6858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20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7F554A3-F794-F2A2-CFCF-556219A4EFB2}"/>
              </a:ext>
            </a:extLst>
          </p:cNvPr>
          <p:cNvSpPr txBox="1"/>
          <p:nvPr/>
        </p:nvSpPr>
        <p:spPr>
          <a:xfrm>
            <a:off x="3461647" y="3026222"/>
            <a:ext cx="6274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24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AB34DD4-F9EC-3C1F-A05B-3F6F33B13A83}"/>
              </a:ext>
            </a:extLst>
          </p:cNvPr>
          <p:cNvSpPr txBox="1"/>
          <p:nvPr/>
        </p:nvSpPr>
        <p:spPr>
          <a:xfrm>
            <a:off x="3407224" y="3418109"/>
            <a:ext cx="6858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27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D1F4739-4CAF-42D2-088F-56E85B901A9B}"/>
              </a:ext>
            </a:extLst>
          </p:cNvPr>
          <p:cNvSpPr txBox="1"/>
          <p:nvPr/>
        </p:nvSpPr>
        <p:spPr>
          <a:xfrm>
            <a:off x="5105389" y="3026222"/>
            <a:ext cx="685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16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C39A7FF-8CD4-DC6B-55E3-31E4BB5E92FC}"/>
              </a:ext>
            </a:extLst>
          </p:cNvPr>
          <p:cNvSpPr txBox="1"/>
          <p:nvPr/>
        </p:nvSpPr>
        <p:spPr>
          <a:xfrm>
            <a:off x="5138047" y="3418109"/>
            <a:ext cx="6858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18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5FEC7D1B-4BF0-FF82-1D8D-B16E550F7A80}"/>
              </a:ext>
            </a:extLst>
          </p:cNvPr>
          <p:cNvSpPr txBox="1"/>
          <p:nvPr/>
        </p:nvSpPr>
        <p:spPr>
          <a:xfrm>
            <a:off x="6847107" y="3037107"/>
            <a:ext cx="6858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25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47B8B54-D396-DDBF-6168-EBFA74F4588E}"/>
              </a:ext>
            </a:extLst>
          </p:cNvPr>
          <p:cNvSpPr txBox="1"/>
          <p:nvPr/>
        </p:nvSpPr>
        <p:spPr>
          <a:xfrm>
            <a:off x="6868873" y="3428994"/>
            <a:ext cx="6858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30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81948AA-8AAD-6CFF-12A3-C41E3B91E3DE}"/>
              </a:ext>
            </a:extLst>
          </p:cNvPr>
          <p:cNvSpPr txBox="1"/>
          <p:nvPr/>
        </p:nvSpPr>
        <p:spPr>
          <a:xfrm>
            <a:off x="1719931" y="3037109"/>
            <a:ext cx="6274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588829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175A67D-57DC-2DE2-15E0-2AC024F65871}"/>
              </a:ext>
            </a:extLst>
          </p:cNvPr>
          <p:cNvGrpSpPr/>
          <p:nvPr/>
        </p:nvGrpSpPr>
        <p:grpSpPr>
          <a:xfrm>
            <a:off x="2002973" y="2299140"/>
            <a:ext cx="4868689" cy="2033374"/>
            <a:chOff x="1888574" y="2436266"/>
            <a:chExt cx="4868689" cy="2033374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82C9D35-9B93-0494-A2D5-170A714E7959}"/>
                </a:ext>
              </a:extLst>
            </p:cNvPr>
            <p:cNvSpPr/>
            <p:nvPr/>
          </p:nvSpPr>
          <p:spPr>
            <a:xfrm>
              <a:off x="1968285" y="2817097"/>
              <a:ext cx="4788978" cy="165254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0C75C51-A856-9424-F9B8-619F5F6C4B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056017" y="3242407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BBFDE6C7-85B7-20F0-EE8E-487E03EE4F98}"/>
                </a:ext>
              </a:extLst>
            </p:cNvPr>
            <p:cNvSpPr txBox="1"/>
            <p:nvPr/>
          </p:nvSpPr>
          <p:spPr>
            <a:xfrm>
              <a:off x="1888574" y="3270569"/>
              <a:ext cx="4281681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تمييز المثلث قائم الزاوية والمربع والمستطيل عن باقي المضلعات.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22F9A88A-FEBB-AC25-FA86-235D96B1F5A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54CC29B3-BB24-3D07-4A0E-BA8A31F95D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441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143579" y="956622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الآن سنتعلم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كيف نميز المثلث قائم الزاوية والمربع والمستطيل عن باقي المضلعات.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6207D12-383A-46A0-CEBF-8AA9A4E2E3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6" name="Image 5" descr="Une image contenant habits, dessin humoristique, Dessin animé, Animation&#10;&#10;Le contenu généré par l’IA peut être incorrect.">
            <a:extLst>
              <a:ext uri="{FF2B5EF4-FFF2-40B4-BE49-F238E27FC236}">
                <a16:creationId xmlns:a16="http://schemas.microsoft.com/office/drawing/2014/main" id="{0D895E32-536F-FABF-D712-60D9791A8D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103" y="2011224"/>
            <a:ext cx="7528891" cy="452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39983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انتبهوا جيدا لشريط درس اليوم</a:t>
            </a:r>
          </a:p>
        </p:txBody>
      </p:sp>
      <p:pic>
        <p:nvPicPr>
          <p:cNvPr id="2" name="N2_P3_S1_L3">
            <a:hlinkClick r:id="" action="ppaction://media"/>
            <a:extLst>
              <a:ext uri="{FF2B5EF4-FFF2-40B4-BE49-F238E27FC236}">
                <a16:creationId xmlns:a16="http://schemas.microsoft.com/office/drawing/2014/main" id="{2C4766B3-534D-7659-288C-B955CA887CD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13226" y="2006265"/>
            <a:ext cx="7552105" cy="4248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866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5BD02-5A7A-A4EC-41CC-C6939D71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CAB68-6303-8660-B0B3-AA9D387081BB}"/>
              </a:ext>
            </a:extLst>
          </p:cNvPr>
          <p:cNvSpPr txBox="1"/>
          <p:nvPr/>
        </p:nvSpPr>
        <p:spPr>
          <a:xfrm>
            <a:off x="199267" y="929877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 بما تعلمناه مع مجد وندى؛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8DA7A50-E684-E27C-0564-C4F2741EDF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5" name="Image 4" descr="Une image contenant texte, lign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81AFD3BF-F654-A327-0990-2BE1AA0F3F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2817" y="1971003"/>
            <a:ext cx="6549887" cy="359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0241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ACD56E4-A363-CCC4-7D51-93167F6ACE7E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D71E0A4-D646-052E-D875-1FB9FB2B846B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1206F1A-3763-83DC-BB1A-D46493403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BDE6BBD-9F78-162A-007A-23FA3E85817E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F0CFDB3B-4499-532C-FACD-FB520E6C5F3B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F6F741DE-ED60-569D-F76B-15E14616A8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D6FE5FCA-C82F-034B-97FB-77FF4F73BE02}"/>
                </a:ext>
              </a:extLst>
            </p:cNvPr>
            <p:cNvSpPr txBox="1"/>
            <p:nvPr/>
          </p:nvSpPr>
          <p:spPr>
            <a:xfrm>
              <a:off x="2223570" y="3894870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6A4CCD0F-81C6-D726-0D35-54E81152A42E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7846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-239486" y="863383"/>
            <a:ext cx="7729243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، من يقوم إلى السبورة ليحدد لنا المثلث قائم الزاوية؟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7DC3256A-E45E-26A6-986D-EC9C2C7121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2418126"/>
              </p:ext>
            </p:extLst>
          </p:nvPr>
        </p:nvGraphicFramePr>
        <p:xfrm>
          <a:off x="1404256" y="2442029"/>
          <a:ext cx="6096000" cy="2966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6400">
                  <a:extLst>
                    <a:ext uri="{9D8B030D-6E8A-4147-A177-3AD203B41FA5}">
                      <a16:colId xmlns:a16="http://schemas.microsoft.com/office/drawing/2014/main" val="3568671385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3346627154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1002187857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398098518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3911452368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3700565942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76006250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967408131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1432520428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1210067713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3376816810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557089826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258017423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3363446042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35286748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613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9031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0990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6215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3383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7185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1998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0947133"/>
                  </a:ext>
                </a:extLst>
              </a:tr>
            </a:tbl>
          </a:graphicData>
        </a:graphic>
      </p:graphicFrame>
      <p:sp>
        <p:nvSpPr>
          <p:cNvPr id="6" name="Triangle rectangle 5">
            <a:extLst>
              <a:ext uri="{FF2B5EF4-FFF2-40B4-BE49-F238E27FC236}">
                <a16:creationId xmlns:a16="http://schemas.microsoft.com/office/drawing/2014/main" id="{24FB5AB6-C679-ECCC-7C9C-8FBB57A38E22}"/>
              </a:ext>
            </a:extLst>
          </p:cNvPr>
          <p:cNvSpPr/>
          <p:nvPr/>
        </p:nvSpPr>
        <p:spPr>
          <a:xfrm>
            <a:off x="3429000" y="3178628"/>
            <a:ext cx="1632857" cy="1110343"/>
          </a:xfrm>
          <a:prstGeom prst="rtTriangle">
            <a:avLst/>
          </a:prstGeom>
          <a:noFill/>
          <a:ln w="38100">
            <a:solidFill>
              <a:srgbClr val="FC8D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" name="Triangle isocèle 7">
            <a:extLst>
              <a:ext uri="{FF2B5EF4-FFF2-40B4-BE49-F238E27FC236}">
                <a16:creationId xmlns:a16="http://schemas.microsoft.com/office/drawing/2014/main" id="{FA8823C8-1A5B-3B80-ABE5-4FD2860336D2}"/>
              </a:ext>
            </a:extLst>
          </p:cNvPr>
          <p:cNvSpPr/>
          <p:nvPr/>
        </p:nvSpPr>
        <p:spPr>
          <a:xfrm>
            <a:off x="1785257" y="3178628"/>
            <a:ext cx="849084" cy="1110343"/>
          </a:xfrm>
          <a:prstGeom prst="triangle">
            <a:avLst/>
          </a:prstGeom>
          <a:noFill/>
          <a:ln w="38100">
            <a:solidFill>
              <a:srgbClr val="FC8D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3594EDE3-3298-72BA-5E33-6B362B23E530}"/>
              </a:ext>
            </a:extLst>
          </p:cNvPr>
          <p:cNvGrpSpPr/>
          <p:nvPr/>
        </p:nvGrpSpPr>
        <p:grpSpPr>
          <a:xfrm>
            <a:off x="5856514" y="3178628"/>
            <a:ext cx="827314" cy="1861458"/>
            <a:chOff x="5867400" y="3178628"/>
            <a:chExt cx="827314" cy="1861458"/>
          </a:xfrm>
        </p:grpSpPr>
        <p:cxnSp>
          <p:nvCxnSpPr>
            <p:cNvPr id="10" name="Connecteur droit 9">
              <a:extLst>
                <a:ext uri="{FF2B5EF4-FFF2-40B4-BE49-F238E27FC236}">
                  <a16:creationId xmlns:a16="http://schemas.microsoft.com/office/drawing/2014/main" id="{C81A4E41-0420-909F-EE1A-D57A38264D37}"/>
                </a:ext>
              </a:extLst>
            </p:cNvPr>
            <p:cNvCxnSpPr/>
            <p:nvPr/>
          </p:nvCxnSpPr>
          <p:spPr>
            <a:xfrm>
              <a:off x="5867400" y="3178628"/>
              <a:ext cx="816429" cy="391886"/>
            </a:xfrm>
            <a:prstGeom prst="line">
              <a:avLst/>
            </a:prstGeom>
            <a:ln w="38100">
              <a:solidFill>
                <a:srgbClr val="FC8D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eur droit 11">
              <a:extLst>
                <a:ext uri="{FF2B5EF4-FFF2-40B4-BE49-F238E27FC236}">
                  <a16:creationId xmlns:a16="http://schemas.microsoft.com/office/drawing/2014/main" id="{09B69BFA-FB43-E7D5-1AC6-6287BD25E382}"/>
                </a:ext>
              </a:extLst>
            </p:cNvPr>
            <p:cNvCxnSpPr>
              <a:cxnSpLocks/>
            </p:cNvCxnSpPr>
            <p:nvPr/>
          </p:nvCxnSpPr>
          <p:spPr>
            <a:xfrm>
              <a:off x="6694714" y="3570514"/>
              <a:ext cx="0" cy="1469572"/>
            </a:xfrm>
            <a:prstGeom prst="line">
              <a:avLst/>
            </a:prstGeom>
            <a:ln w="38100">
              <a:solidFill>
                <a:srgbClr val="FC8D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D77FEB32-84CF-41DF-2D41-155754F42F97}"/>
                </a:ext>
              </a:extLst>
            </p:cNvPr>
            <p:cNvCxnSpPr>
              <a:cxnSpLocks/>
            </p:cNvCxnSpPr>
            <p:nvPr/>
          </p:nvCxnSpPr>
          <p:spPr>
            <a:xfrm>
              <a:off x="5878285" y="3178628"/>
              <a:ext cx="816429" cy="1861458"/>
            </a:xfrm>
            <a:prstGeom prst="line">
              <a:avLst/>
            </a:prstGeom>
            <a:ln w="38100">
              <a:solidFill>
                <a:srgbClr val="FC8D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AD24A608-CD62-0567-4BAD-4A504EEF9FF0}"/>
              </a:ext>
            </a:extLst>
          </p:cNvPr>
          <p:cNvSpPr txBox="1"/>
          <p:nvPr/>
        </p:nvSpPr>
        <p:spPr>
          <a:xfrm>
            <a:off x="2035628" y="3614056"/>
            <a:ext cx="3701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B022794-13E2-8058-7A0B-290A09100276}"/>
              </a:ext>
            </a:extLst>
          </p:cNvPr>
          <p:cNvSpPr txBox="1"/>
          <p:nvPr/>
        </p:nvSpPr>
        <p:spPr>
          <a:xfrm>
            <a:off x="3766456" y="3614057"/>
            <a:ext cx="3701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BA5261B-0A96-5115-493A-9AB048B725B7}"/>
              </a:ext>
            </a:extLst>
          </p:cNvPr>
          <p:cNvSpPr txBox="1"/>
          <p:nvPr/>
        </p:nvSpPr>
        <p:spPr>
          <a:xfrm>
            <a:off x="6248398" y="3614055"/>
            <a:ext cx="3701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3</a:t>
            </a:r>
          </a:p>
        </p:txBody>
      </p:sp>
      <p:pic>
        <p:nvPicPr>
          <p:cNvPr id="21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29D83D6-98D8-ED07-5211-5CC229ED5C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7399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88F797-34AF-BC54-1106-82E563219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92BF582-3FA5-2EAF-A18A-92FF0DE315F1}"/>
              </a:ext>
            </a:extLst>
          </p:cNvPr>
          <p:cNvSpPr txBox="1"/>
          <p:nvPr/>
        </p:nvSpPr>
        <p:spPr>
          <a:xfrm>
            <a:off x="-239486" y="863383"/>
            <a:ext cx="7729243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المثلث قائم الزاوية هو المثلث رقم 2.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C8EBDF0-7269-5ADA-C018-F336AC7311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46A3B135-342A-7F7F-F3D8-812AA5094ECB}"/>
              </a:ext>
            </a:extLst>
          </p:cNvPr>
          <p:cNvGraphicFramePr>
            <a:graphicFrameLocks noGrp="1"/>
          </p:cNvGraphicFramePr>
          <p:nvPr/>
        </p:nvGraphicFramePr>
        <p:xfrm>
          <a:off x="1404256" y="2442029"/>
          <a:ext cx="6096000" cy="2966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6400">
                  <a:extLst>
                    <a:ext uri="{9D8B030D-6E8A-4147-A177-3AD203B41FA5}">
                      <a16:colId xmlns:a16="http://schemas.microsoft.com/office/drawing/2014/main" val="3568671385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3346627154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1002187857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398098518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3911452368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3700565942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76006250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967408131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1432520428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1210067713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3376816810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557089826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258017423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3363446042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35286748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613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9031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0990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6215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3383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7185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1998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0947133"/>
                  </a:ext>
                </a:extLst>
              </a:tr>
            </a:tbl>
          </a:graphicData>
        </a:graphic>
      </p:graphicFrame>
      <p:sp>
        <p:nvSpPr>
          <p:cNvPr id="6" name="Triangle rectangle 5">
            <a:extLst>
              <a:ext uri="{FF2B5EF4-FFF2-40B4-BE49-F238E27FC236}">
                <a16:creationId xmlns:a16="http://schemas.microsoft.com/office/drawing/2014/main" id="{AC850DDF-CE96-51BB-225D-2F39E7987DD7}"/>
              </a:ext>
            </a:extLst>
          </p:cNvPr>
          <p:cNvSpPr/>
          <p:nvPr/>
        </p:nvSpPr>
        <p:spPr>
          <a:xfrm>
            <a:off x="3429000" y="3178628"/>
            <a:ext cx="1632857" cy="1110343"/>
          </a:xfrm>
          <a:prstGeom prst="rtTriangle">
            <a:avLst/>
          </a:prstGeom>
          <a:noFill/>
          <a:ln w="38100">
            <a:solidFill>
              <a:srgbClr val="FC8D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D85C5904-1B3E-94D9-F847-D17FF0F35E80}"/>
              </a:ext>
            </a:extLst>
          </p:cNvPr>
          <p:cNvSpPr txBox="1"/>
          <p:nvPr/>
        </p:nvSpPr>
        <p:spPr>
          <a:xfrm>
            <a:off x="3766456" y="3614057"/>
            <a:ext cx="3701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93595C9-160E-F6AD-C8A6-879228C1C10E}"/>
              </a:ext>
            </a:extLst>
          </p:cNvPr>
          <p:cNvSpPr/>
          <p:nvPr/>
        </p:nvSpPr>
        <p:spPr>
          <a:xfrm>
            <a:off x="3450772" y="4053950"/>
            <a:ext cx="206829" cy="213249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13913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E60732-7A0D-AEF7-6C30-1846D7F42B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4D3E360-75B2-BF2E-BB71-3EE364C01AB7}"/>
              </a:ext>
            </a:extLst>
          </p:cNvPr>
          <p:cNvSpPr txBox="1"/>
          <p:nvPr/>
        </p:nvSpPr>
        <p:spPr>
          <a:xfrm>
            <a:off x="-239486" y="863383"/>
            <a:ext cx="7729243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ليحدد لنا المربع.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14D5F93-B4ED-624A-1B07-B8B738294C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3FBF8E6A-D6FD-C0ED-FF37-5E7F04F1479A}"/>
              </a:ext>
            </a:extLst>
          </p:cNvPr>
          <p:cNvGraphicFramePr>
            <a:graphicFrameLocks noGrp="1"/>
          </p:cNvGraphicFramePr>
          <p:nvPr/>
        </p:nvGraphicFramePr>
        <p:xfrm>
          <a:off x="1404256" y="2442029"/>
          <a:ext cx="6096000" cy="2966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6400">
                  <a:extLst>
                    <a:ext uri="{9D8B030D-6E8A-4147-A177-3AD203B41FA5}">
                      <a16:colId xmlns:a16="http://schemas.microsoft.com/office/drawing/2014/main" val="3568671385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3346627154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1002187857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398098518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3911452368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3700565942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76006250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967408131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1432520428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1210067713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3376816810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557089826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258017423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3363446042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35286748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613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9031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0990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6215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3383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7185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1998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0947133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2B72751D-CBE4-783D-5449-3C5EB52459ED}"/>
              </a:ext>
            </a:extLst>
          </p:cNvPr>
          <p:cNvSpPr/>
          <p:nvPr/>
        </p:nvSpPr>
        <p:spPr>
          <a:xfrm>
            <a:off x="1807027" y="3189514"/>
            <a:ext cx="1208314" cy="1469571"/>
          </a:xfrm>
          <a:prstGeom prst="rect">
            <a:avLst/>
          </a:prstGeom>
          <a:noFill/>
          <a:ln w="38100">
            <a:solidFill>
              <a:srgbClr val="FC8D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F95B855-0DA8-1EB6-CC3B-0D6E3DF20D75}"/>
              </a:ext>
            </a:extLst>
          </p:cNvPr>
          <p:cNvSpPr txBox="1"/>
          <p:nvPr/>
        </p:nvSpPr>
        <p:spPr>
          <a:xfrm>
            <a:off x="2242456" y="3570512"/>
            <a:ext cx="3701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EA806EE-2869-D1C2-8FA5-379CCF6565A3}"/>
              </a:ext>
            </a:extLst>
          </p:cNvPr>
          <p:cNvSpPr txBox="1"/>
          <p:nvPr/>
        </p:nvSpPr>
        <p:spPr>
          <a:xfrm>
            <a:off x="4267203" y="3548741"/>
            <a:ext cx="3701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95B9556-ED05-4E0E-9E99-9F4E72149EFA}"/>
              </a:ext>
            </a:extLst>
          </p:cNvPr>
          <p:cNvSpPr txBox="1"/>
          <p:nvPr/>
        </p:nvSpPr>
        <p:spPr>
          <a:xfrm>
            <a:off x="6291942" y="3526967"/>
            <a:ext cx="3701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3" name="Rectangle : avec coins rognés en haut 2">
            <a:extLst>
              <a:ext uri="{FF2B5EF4-FFF2-40B4-BE49-F238E27FC236}">
                <a16:creationId xmlns:a16="http://schemas.microsoft.com/office/drawing/2014/main" id="{B29F5DE9-5594-969D-0CE3-D3B3145D2B02}"/>
              </a:ext>
            </a:extLst>
          </p:cNvPr>
          <p:cNvSpPr/>
          <p:nvPr/>
        </p:nvSpPr>
        <p:spPr>
          <a:xfrm>
            <a:off x="3842659" y="3189514"/>
            <a:ext cx="1208314" cy="1088572"/>
          </a:xfrm>
          <a:prstGeom prst="snip2SameRect">
            <a:avLst/>
          </a:prstGeom>
          <a:noFill/>
          <a:ln w="38100">
            <a:solidFill>
              <a:srgbClr val="FC8D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CD2DD4-7648-8BA7-058E-BB14DBC1133B}"/>
              </a:ext>
            </a:extLst>
          </p:cNvPr>
          <p:cNvSpPr/>
          <p:nvPr/>
        </p:nvSpPr>
        <p:spPr>
          <a:xfrm>
            <a:off x="5867400" y="3189513"/>
            <a:ext cx="1208314" cy="1088572"/>
          </a:xfrm>
          <a:prstGeom prst="rect">
            <a:avLst/>
          </a:prstGeom>
          <a:noFill/>
          <a:ln w="38100">
            <a:solidFill>
              <a:srgbClr val="FC8D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429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1BEAD4-5C91-5A0C-EDCD-E555BC955C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1CC64E0-714D-C496-0392-C66E5E05AE54}"/>
              </a:ext>
            </a:extLst>
          </p:cNvPr>
          <p:cNvSpPr txBox="1"/>
          <p:nvPr/>
        </p:nvSpPr>
        <p:spPr>
          <a:xfrm>
            <a:off x="-239486" y="863383"/>
            <a:ext cx="7729243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المربع هو المضلع رقم 3.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E73F9DC-C376-EA34-EDD2-B5C8DFE11E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2A64F483-F8CC-8C45-74D3-40081ADD4A5E}"/>
              </a:ext>
            </a:extLst>
          </p:cNvPr>
          <p:cNvGraphicFramePr>
            <a:graphicFrameLocks noGrp="1"/>
          </p:cNvGraphicFramePr>
          <p:nvPr/>
        </p:nvGraphicFramePr>
        <p:xfrm>
          <a:off x="1404256" y="2442029"/>
          <a:ext cx="6096000" cy="2966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6400">
                  <a:extLst>
                    <a:ext uri="{9D8B030D-6E8A-4147-A177-3AD203B41FA5}">
                      <a16:colId xmlns:a16="http://schemas.microsoft.com/office/drawing/2014/main" val="3568671385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3346627154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1002187857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398098518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3911452368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3700565942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76006250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967408131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1432520428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1210067713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3376816810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557089826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258017423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3363446042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35286748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613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9031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0990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6215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3383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7185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1998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0947133"/>
                  </a:ext>
                </a:extLst>
              </a:tr>
            </a:tbl>
          </a:graphicData>
        </a:graphic>
      </p:graphicFrame>
      <p:sp>
        <p:nvSpPr>
          <p:cNvPr id="20" name="ZoneTexte 19">
            <a:extLst>
              <a:ext uri="{FF2B5EF4-FFF2-40B4-BE49-F238E27FC236}">
                <a16:creationId xmlns:a16="http://schemas.microsoft.com/office/drawing/2014/main" id="{E680D5C3-F40F-509E-1B2B-2B1E345A963A}"/>
              </a:ext>
            </a:extLst>
          </p:cNvPr>
          <p:cNvSpPr txBox="1"/>
          <p:nvPr/>
        </p:nvSpPr>
        <p:spPr>
          <a:xfrm>
            <a:off x="6291942" y="3526967"/>
            <a:ext cx="3701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63DAC38-79AA-C9B5-57FF-4411035199FD}"/>
              </a:ext>
            </a:extLst>
          </p:cNvPr>
          <p:cNvSpPr/>
          <p:nvPr/>
        </p:nvSpPr>
        <p:spPr>
          <a:xfrm>
            <a:off x="5867400" y="3189513"/>
            <a:ext cx="1208314" cy="1088572"/>
          </a:xfrm>
          <a:prstGeom prst="rect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A09F420-6C90-FADB-1B64-E0369236CF53}"/>
              </a:ext>
            </a:extLst>
          </p:cNvPr>
          <p:cNvSpPr/>
          <p:nvPr/>
        </p:nvSpPr>
        <p:spPr>
          <a:xfrm>
            <a:off x="5878283" y="3211288"/>
            <a:ext cx="195944" cy="18505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293569-BD52-E8B7-AE65-630A8D3F1386}"/>
              </a:ext>
            </a:extLst>
          </p:cNvPr>
          <p:cNvSpPr/>
          <p:nvPr/>
        </p:nvSpPr>
        <p:spPr>
          <a:xfrm>
            <a:off x="6868886" y="3211287"/>
            <a:ext cx="195944" cy="18505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EB2B4A8-4D28-D708-6F44-1FBD2FD85076}"/>
              </a:ext>
            </a:extLst>
          </p:cNvPr>
          <p:cNvSpPr/>
          <p:nvPr/>
        </p:nvSpPr>
        <p:spPr>
          <a:xfrm>
            <a:off x="5878285" y="4071260"/>
            <a:ext cx="195944" cy="18505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1CB2855-198B-9018-7DA2-2FAAC1877442}"/>
              </a:ext>
            </a:extLst>
          </p:cNvPr>
          <p:cNvSpPr/>
          <p:nvPr/>
        </p:nvSpPr>
        <p:spPr>
          <a:xfrm>
            <a:off x="6868888" y="4071259"/>
            <a:ext cx="195944" cy="18505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336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B0DD93-DCE8-79B6-C586-34B1B349AE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2F2BF19-4B66-BA85-B5AA-BADB74D39B38}"/>
              </a:ext>
            </a:extLst>
          </p:cNvPr>
          <p:cNvSpPr txBox="1"/>
          <p:nvPr/>
        </p:nvSpPr>
        <p:spPr>
          <a:xfrm>
            <a:off x="-239486" y="863383"/>
            <a:ext cx="7729243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ليحدد لنا المستطيل</a:t>
            </a:r>
            <a:r>
              <a:rPr lang="ar-MA" sz="17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kumimoji="0" lang="ar-MA" sz="17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4089681-9901-7FAE-88FD-5DDC4C6564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3A4BBEE3-2025-F417-3EFE-4BAD84A858B3}"/>
              </a:ext>
            </a:extLst>
          </p:cNvPr>
          <p:cNvGraphicFramePr>
            <a:graphicFrameLocks noGrp="1"/>
          </p:cNvGraphicFramePr>
          <p:nvPr/>
        </p:nvGraphicFramePr>
        <p:xfrm>
          <a:off x="1404256" y="2442029"/>
          <a:ext cx="6096000" cy="2966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6400">
                  <a:extLst>
                    <a:ext uri="{9D8B030D-6E8A-4147-A177-3AD203B41FA5}">
                      <a16:colId xmlns:a16="http://schemas.microsoft.com/office/drawing/2014/main" val="3568671385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3346627154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1002187857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398098518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3911452368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3700565942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76006250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967408131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1432520428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1210067713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3376816810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557089826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258017423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3363446042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35286748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613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9031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0990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6215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3383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7185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1998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0947133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7041C0CF-B382-B20A-9CBC-365AE4D42552}"/>
              </a:ext>
            </a:extLst>
          </p:cNvPr>
          <p:cNvSpPr/>
          <p:nvPr/>
        </p:nvSpPr>
        <p:spPr>
          <a:xfrm>
            <a:off x="1807027" y="2819400"/>
            <a:ext cx="1208314" cy="1839686"/>
          </a:xfrm>
          <a:prstGeom prst="rect">
            <a:avLst/>
          </a:prstGeom>
          <a:noFill/>
          <a:ln w="38100">
            <a:solidFill>
              <a:srgbClr val="FC8D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03ED46A-E20D-3713-128C-B1D97FCBB257}"/>
              </a:ext>
            </a:extLst>
          </p:cNvPr>
          <p:cNvSpPr txBox="1"/>
          <p:nvPr/>
        </p:nvSpPr>
        <p:spPr>
          <a:xfrm>
            <a:off x="2242456" y="3570512"/>
            <a:ext cx="3701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A46DA79-DBC8-A318-42E6-89170643CB90}"/>
              </a:ext>
            </a:extLst>
          </p:cNvPr>
          <p:cNvSpPr txBox="1"/>
          <p:nvPr/>
        </p:nvSpPr>
        <p:spPr>
          <a:xfrm>
            <a:off x="3973292" y="3548741"/>
            <a:ext cx="3701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BB37336-6418-7F27-860B-57184A358DDC}"/>
              </a:ext>
            </a:extLst>
          </p:cNvPr>
          <p:cNvSpPr txBox="1"/>
          <p:nvPr/>
        </p:nvSpPr>
        <p:spPr>
          <a:xfrm>
            <a:off x="6106886" y="3526967"/>
            <a:ext cx="3701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2" name="Parallélogramme 1">
            <a:extLst>
              <a:ext uri="{FF2B5EF4-FFF2-40B4-BE49-F238E27FC236}">
                <a16:creationId xmlns:a16="http://schemas.microsoft.com/office/drawing/2014/main" id="{65DF479A-EF37-0D09-A036-7197A6261E95}"/>
              </a:ext>
            </a:extLst>
          </p:cNvPr>
          <p:cNvSpPr/>
          <p:nvPr/>
        </p:nvSpPr>
        <p:spPr>
          <a:xfrm>
            <a:off x="3439886" y="2819399"/>
            <a:ext cx="1589315" cy="1839686"/>
          </a:xfrm>
          <a:prstGeom prst="parallelogram">
            <a:avLst/>
          </a:prstGeom>
          <a:noFill/>
          <a:ln w="38100">
            <a:solidFill>
              <a:srgbClr val="FC8D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Flèche : pentagone 8">
            <a:extLst>
              <a:ext uri="{FF2B5EF4-FFF2-40B4-BE49-F238E27FC236}">
                <a16:creationId xmlns:a16="http://schemas.microsoft.com/office/drawing/2014/main" id="{204AD10C-EE13-EA27-801F-37943ED3AC06}"/>
              </a:ext>
            </a:extLst>
          </p:cNvPr>
          <p:cNvSpPr/>
          <p:nvPr/>
        </p:nvSpPr>
        <p:spPr>
          <a:xfrm>
            <a:off x="5475513" y="3167743"/>
            <a:ext cx="1752600" cy="1143000"/>
          </a:xfrm>
          <a:prstGeom prst="homePlate">
            <a:avLst/>
          </a:prstGeom>
          <a:noFill/>
          <a:ln w="38100">
            <a:solidFill>
              <a:srgbClr val="FC8D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58939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0A65E-0710-90A5-2C98-2A1D418E4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BA4A6B0-4989-858D-0B8F-97AF6842055C}"/>
              </a:ext>
            </a:extLst>
          </p:cNvPr>
          <p:cNvSpPr txBox="1"/>
          <p:nvPr/>
        </p:nvSpPr>
        <p:spPr>
          <a:xfrm>
            <a:off x="-239486" y="863383"/>
            <a:ext cx="7729243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17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المستطيل</a:t>
            </a:r>
            <a:r>
              <a:rPr kumimoji="0" lang="ar-MA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هو المضلع رقم 1.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F9F51D3-7531-EC2A-F4A9-22F4448D5C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A51B0D9-A9B2-1DFA-DAED-10728A1DC4A4}"/>
              </a:ext>
            </a:extLst>
          </p:cNvPr>
          <p:cNvGraphicFramePr>
            <a:graphicFrameLocks noGrp="1"/>
          </p:cNvGraphicFramePr>
          <p:nvPr/>
        </p:nvGraphicFramePr>
        <p:xfrm>
          <a:off x="1404256" y="2442029"/>
          <a:ext cx="6096000" cy="2966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6400">
                  <a:extLst>
                    <a:ext uri="{9D8B030D-6E8A-4147-A177-3AD203B41FA5}">
                      <a16:colId xmlns:a16="http://schemas.microsoft.com/office/drawing/2014/main" val="3568671385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3346627154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1002187857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398098518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3911452368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3700565942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76006250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967408131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1432520428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1210067713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3376816810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557089826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258017423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3363446042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35286748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613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9031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0990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6215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3383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7185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1998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0947133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B93D32B8-AB7B-B91A-A423-E7CE1C985C7E}"/>
              </a:ext>
            </a:extLst>
          </p:cNvPr>
          <p:cNvSpPr/>
          <p:nvPr/>
        </p:nvSpPr>
        <p:spPr>
          <a:xfrm>
            <a:off x="1807027" y="2819400"/>
            <a:ext cx="1208314" cy="1839686"/>
          </a:xfrm>
          <a:prstGeom prst="rect">
            <a:avLst/>
          </a:prstGeom>
          <a:noFill/>
          <a:ln w="38100">
            <a:solidFill>
              <a:srgbClr val="FC8D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6EEB08F-53F4-77D9-43B8-A3EF2CC1335B}"/>
              </a:ext>
            </a:extLst>
          </p:cNvPr>
          <p:cNvSpPr txBox="1"/>
          <p:nvPr/>
        </p:nvSpPr>
        <p:spPr>
          <a:xfrm>
            <a:off x="2242456" y="3570512"/>
            <a:ext cx="3701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A8CF93A-F701-3027-195D-C54811A817C0}"/>
              </a:ext>
            </a:extLst>
          </p:cNvPr>
          <p:cNvSpPr/>
          <p:nvPr/>
        </p:nvSpPr>
        <p:spPr>
          <a:xfrm>
            <a:off x="1828799" y="2841172"/>
            <a:ext cx="195944" cy="18505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3128A67-739D-EE43-8205-729B50FED8DA}"/>
              </a:ext>
            </a:extLst>
          </p:cNvPr>
          <p:cNvSpPr/>
          <p:nvPr/>
        </p:nvSpPr>
        <p:spPr>
          <a:xfrm>
            <a:off x="2808516" y="2841171"/>
            <a:ext cx="195944" cy="18505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F42F6A7-23B8-F0D6-2D55-DB74AC4A07AD}"/>
              </a:ext>
            </a:extLst>
          </p:cNvPr>
          <p:cNvSpPr/>
          <p:nvPr/>
        </p:nvSpPr>
        <p:spPr>
          <a:xfrm>
            <a:off x="1817914" y="4452260"/>
            <a:ext cx="195944" cy="18505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6C51E96-4D32-FA3A-1387-1CA0EB1B0A06}"/>
              </a:ext>
            </a:extLst>
          </p:cNvPr>
          <p:cNvSpPr/>
          <p:nvPr/>
        </p:nvSpPr>
        <p:spPr>
          <a:xfrm>
            <a:off x="2808517" y="4452259"/>
            <a:ext cx="195944" cy="18505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4DD8419A-A004-D7FE-FB4F-1400A80BDEAC}"/>
              </a:ext>
            </a:extLst>
          </p:cNvPr>
          <p:cNvCxnSpPr>
            <a:cxnSpLocks/>
          </p:cNvCxnSpPr>
          <p:nvPr/>
        </p:nvCxnSpPr>
        <p:spPr>
          <a:xfrm flipH="1">
            <a:off x="3015343" y="2804704"/>
            <a:ext cx="2" cy="1865268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48CFF200-3FD4-B37D-52B2-F4513E26770F}"/>
              </a:ext>
            </a:extLst>
          </p:cNvPr>
          <p:cNvCxnSpPr>
            <a:cxnSpLocks/>
          </p:cNvCxnSpPr>
          <p:nvPr/>
        </p:nvCxnSpPr>
        <p:spPr>
          <a:xfrm flipH="1">
            <a:off x="1807029" y="2815590"/>
            <a:ext cx="2" cy="1865268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2599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D4897-DD1A-A2B4-F912-6EFDF9BEC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7D5B023-6348-5762-6A7D-67E3B59168A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30CB808-017E-5A0E-CAA5-963A51B2EA13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63F916C-6B63-F4D6-9A6E-B0074D3695E7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E32F4750-78E9-0910-91CF-9DB13DDF2F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8477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5FBF0E2-280A-8624-AECC-3BDD9F3C9D40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51E8BA8A-BC9C-FC01-2C59-C0CA67720B34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2AAB3E61-3BF5-6771-D3CA-4B8835854A4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FD5228F9-8697-B76A-A9C9-1324D40584F1}"/>
                </a:ext>
              </a:extLst>
            </p:cNvPr>
            <p:cNvSpPr txBox="1"/>
            <p:nvPr/>
          </p:nvSpPr>
          <p:spPr>
            <a:xfrm>
              <a:off x="2223569" y="3833315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B3CE6AE6-2AD1-5FD8-AE78-2F4D0385135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B2B3A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5021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B0D79-3DCC-FAF4-FA20-9DCDE76B26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30E37EC-D9B4-AE3E-8C4C-41DA149EB1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D9859F5-5958-A29D-32F4-E225DAB3AAD4}"/>
              </a:ext>
            </a:extLst>
          </p:cNvPr>
          <p:cNvSpPr txBox="1"/>
          <p:nvPr/>
        </p:nvSpPr>
        <p:spPr>
          <a:xfrm>
            <a:off x="849086" y="888463"/>
            <a:ext cx="662426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DEBDF5E-AA4B-E967-F627-CCB2F6FAE9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147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CABBA-54E0-159C-7AEB-2135712B9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E41528-B711-3DC1-0066-2F7EA83C74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4" name="ZoneTexte 2">
            <a:extLst>
              <a:ext uri="{FF2B5EF4-FFF2-40B4-BE49-F238E27FC236}">
                <a16:creationId xmlns:a16="http://schemas.microsoft.com/office/drawing/2014/main" id="{2FAE901A-9DD4-0E4C-8C3C-698C09B60592}"/>
              </a:ext>
            </a:extLst>
          </p:cNvPr>
          <p:cNvSpPr txBox="1"/>
          <p:nvPr/>
        </p:nvSpPr>
        <p:spPr>
          <a:xfrm>
            <a:off x="587829" y="928525"/>
            <a:ext cx="6875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اسم هذا المضلع.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3076F8BD-D38C-781F-A279-D3DA38D5F64A}"/>
              </a:ext>
            </a:extLst>
          </p:cNvPr>
          <p:cNvGrpSpPr/>
          <p:nvPr/>
        </p:nvGrpSpPr>
        <p:grpSpPr>
          <a:xfrm>
            <a:off x="762842" y="2049849"/>
            <a:ext cx="6725686" cy="2959138"/>
            <a:chOff x="762842" y="2049849"/>
            <a:chExt cx="6725686" cy="2959138"/>
          </a:xfrm>
        </p:grpSpPr>
        <p:pic>
          <p:nvPicPr>
            <p:cNvPr id="12" name="Image 11" descr="Une image contenant carré, ligne, Rectangle, Parallèle&#10;&#10;Le contenu généré par l’IA peut être incorrect.">
              <a:extLst>
                <a:ext uri="{FF2B5EF4-FFF2-40B4-BE49-F238E27FC236}">
                  <a16:creationId xmlns:a16="http://schemas.microsoft.com/office/drawing/2014/main" id="{B178FA00-9055-3EAD-4052-A327F07007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0617" y="2523927"/>
              <a:ext cx="5740994" cy="2485060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EF770168-6E88-4087-A9DF-737D4BC2844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2842" y="2049849"/>
              <a:ext cx="6725686" cy="490926"/>
            </a:xfrm>
            <a:prstGeom prst="rect">
              <a:avLst/>
            </a:prstGeom>
          </p:spPr>
        </p:pic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E36A3750-7595-8932-43F7-F708A4CCD1C4}"/>
              </a:ext>
            </a:extLst>
          </p:cNvPr>
          <p:cNvSpPr txBox="1"/>
          <p:nvPr/>
        </p:nvSpPr>
        <p:spPr>
          <a:xfrm>
            <a:off x="3004455" y="5255487"/>
            <a:ext cx="3113314" cy="54387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r-MA" dirty="0"/>
              <a:t>............................................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7290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9F1678-4454-10BA-D342-FC41513F13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7FEFE65-C28B-91AE-6128-613CAD3C37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E9A3B38-090C-862D-C26E-88F843D9CD30}"/>
              </a:ext>
            </a:extLst>
          </p:cNvPr>
          <p:cNvSpPr txBox="1"/>
          <p:nvPr/>
        </p:nvSpPr>
        <p:spPr>
          <a:xfrm>
            <a:off x="849086" y="888463"/>
            <a:ext cx="662426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4BADD4F-59EC-3238-3010-098452BA97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669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27D800-50B7-EFD4-F961-A529FF3283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00DED94-3CAA-DB41-088E-15500A6C5E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4" name="ZoneTexte 2">
            <a:extLst>
              <a:ext uri="{FF2B5EF4-FFF2-40B4-BE49-F238E27FC236}">
                <a16:creationId xmlns:a16="http://schemas.microsoft.com/office/drawing/2014/main" id="{F42E6C0F-0DBC-1408-C41C-66001EC7F097}"/>
              </a:ext>
            </a:extLst>
          </p:cNvPr>
          <p:cNvSpPr txBox="1"/>
          <p:nvPr/>
        </p:nvSpPr>
        <p:spPr>
          <a:xfrm>
            <a:off x="108860" y="830555"/>
            <a:ext cx="7462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يقوم إلى السبورة ليشرح لنا كيف توصل إلى الجواب؟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19FE059-F528-5BF8-0CBC-08FE5747C8D1}"/>
              </a:ext>
            </a:extLst>
          </p:cNvPr>
          <p:cNvGrpSpPr/>
          <p:nvPr/>
        </p:nvGrpSpPr>
        <p:grpSpPr>
          <a:xfrm>
            <a:off x="762842" y="2049849"/>
            <a:ext cx="6725686" cy="2959138"/>
            <a:chOff x="762842" y="2049849"/>
            <a:chExt cx="6725686" cy="2959138"/>
          </a:xfrm>
        </p:grpSpPr>
        <p:pic>
          <p:nvPicPr>
            <p:cNvPr id="3" name="Image 2" descr="Une image contenant carré, ligne, Rectangle, Parallèle&#10;&#10;Le contenu généré par l’IA peut être incorrect.">
              <a:extLst>
                <a:ext uri="{FF2B5EF4-FFF2-40B4-BE49-F238E27FC236}">
                  <a16:creationId xmlns:a16="http://schemas.microsoft.com/office/drawing/2014/main" id="{38227018-5F18-7971-0131-FA234392C7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0617" y="2523927"/>
              <a:ext cx="5740994" cy="2485060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3B4A66C-B49B-83F0-8D37-4D612FD6A6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2842" y="2049849"/>
              <a:ext cx="6725686" cy="490926"/>
            </a:xfrm>
            <a:prstGeom prst="rect">
              <a:avLst/>
            </a:prstGeom>
          </p:spPr>
        </p:pic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01362DCC-FC00-6087-EF09-02BD36FF4A6D}"/>
              </a:ext>
            </a:extLst>
          </p:cNvPr>
          <p:cNvSpPr txBox="1"/>
          <p:nvPr/>
        </p:nvSpPr>
        <p:spPr>
          <a:xfrm>
            <a:off x="3450770" y="5209517"/>
            <a:ext cx="2253345" cy="101134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4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مُرَبَّعٌ</a:t>
            </a:r>
            <a:endParaRPr lang="fr-MA" sz="48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3451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213C72-C621-35F5-FD50-F133089945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3EC41E0-1FE3-970C-6F1C-37E6ABA3B7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4" name="ZoneTexte 2">
            <a:extLst>
              <a:ext uri="{FF2B5EF4-FFF2-40B4-BE49-F238E27FC236}">
                <a16:creationId xmlns:a16="http://schemas.microsoft.com/office/drawing/2014/main" id="{80EE81EA-9E40-2736-EF49-4C901612553C}"/>
              </a:ext>
            </a:extLst>
          </p:cNvPr>
          <p:cNvSpPr txBox="1"/>
          <p:nvPr/>
        </p:nvSpPr>
        <p:spPr>
          <a:xfrm>
            <a:off x="587829" y="928525"/>
            <a:ext cx="6875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اسم هذا المضلع.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BE12003-72CB-B3BD-EE15-4FDACE512698}"/>
              </a:ext>
            </a:extLst>
          </p:cNvPr>
          <p:cNvSpPr txBox="1"/>
          <p:nvPr/>
        </p:nvSpPr>
        <p:spPr>
          <a:xfrm>
            <a:off x="3004455" y="5201058"/>
            <a:ext cx="3113314" cy="54387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r-MA" dirty="0"/>
              <a:t>............................................</a:t>
            </a:r>
            <a:endParaRPr lang="fr-MA" dirty="0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E2E7255A-3177-DF9F-D603-1CAB86764D1B}"/>
              </a:ext>
            </a:extLst>
          </p:cNvPr>
          <p:cNvGrpSpPr/>
          <p:nvPr/>
        </p:nvGrpSpPr>
        <p:grpSpPr>
          <a:xfrm>
            <a:off x="1877521" y="2024180"/>
            <a:ext cx="5345414" cy="2809639"/>
            <a:chOff x="1877521" y="2024180"/>
            <a:chExt cx="5345414" cy="2809639"/>
          </a:xfrm>
        </p:grpSpPr>
        <p:pic>
          <p:nvPicPr>
            <p:cNvPr id="8" name="Image 7" descr="Une image contenant ligne, Parallèle, Caractère coloré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4CB9FFA8-3D8B-E868-B858-6CD337B89B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77521" y="2024180"/>
              <a:ext cx="5345414" cy="2809639"/>
            </a:xfrm>
            <a:prstGeom prst="rect">
              <a:avLst/>
            </a:prstGeom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ECD3F02E-9E1C-1B12-54EC-A43F98B1184A}"/>
                </a:ext>
              </a:extLst>
            </p:cNvPr>
            <p:cNvSpPr/>
            <p:nvPr/>
          </p:nvSpPr>
          <p:spPr>
            <a:xfrm>
              <a:off x="5029200" y="4202381"/>
              <a:ext cx="261257" cy="227610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</p:spTree>
    <p:extLst>
      <p:ext uri="{BB962C8B-B14F-4D97-AF65-F5344CB8AC3E}">
        <p14:creationId xmlns:p14="http://schemas.microsoft.com/office/powerpoint/2010/main" val="1900728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E9345A-E2DF-CBC5-16CC-816B20004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92D299B-3FF7-5BFF-91EB-CAFF4EEB75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1214099-17CD-5797-1B45-4EF91A65C475}"/>
              </a:ext>
            </a:extLst>
          </p:cNvPr>
          <p:cNvSpPr txBox="1"/>
          <p:nvPr/>
        </p:nvSpPr>
        <p:spPr>
          <a:xfrm>
            <a:off x="849086" y="888463"/>
            <a:ext cx="662426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CBBB563-C8D7-D4E6-D299-1304A32FC0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53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7EB0B4-6191-431B-4D53-FB4018CE3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DD6861-01AF-D7E1-326C-B954E27C4F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4" name="ZoneTexte 2">
            <a:extLst>
              <a:ext uri="{FF2B5EF4-FFF2-40B4-BE49-F238E27FC236}">
                <a16:creationId xmlns:a16="http://schemas.microsoft.com/office/drawing/2014/main" id="{D8D2BA65-005A-3E55-04A5-831B890C32C9}"/>
              </a:ext>
            </a:extLst>
          </p:cNvPr>
          <p:cNvSpPr txBox="1"/>
          <p:nvPr/>
        </p:nvSpPr>
        <p:spPr>
          <a:xfrm>
            <a:off x="108860" y="830555"/>
            <a:ext cx="7462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يقوم إلى السبورة ليشرح لنا كيف توصل إلى الجواب؟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1976246-7E88-C48F-9FCC-89F16DD94CD2}"/>
              </a:ext>
            </a:extLst>
          </p:cNvPr>
          <p:cNvSpPr txBox="1"/>
          <p:nvPr/>
        </p:nvSpPr>
        <p:spPr>
          <a:xfrm>
            <a:off x="2569029" y="5201058"/>
            <a:ext cx="3918857" cy="85129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4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مُثَلَّثٌ قائِمُ الزّاوِيَةِ</a:t>
            </a:r>
            <a:endParaRPr lang="fr-MA" sz="44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ligne, Parallèle, Caractère coloré, capture d’écran&#10;&#10;Le contenu généré par l’IA peut être incorrect.">
            <a:extLst>
              <a:ext uri="{FF2B5EF4-FFF2-40B4-BE49-F238E27FC236}">
                <a16:creationId xmlns:a16="http://schemas.microsoft.com/office/drawing/2014/main" id="{4DB29372-3C85-F5C3-A2D9-B0DE400C88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7521" y="2024180"/>
            <a:ext cx="5345414" cy="280963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3475609-2F14-EEE6-190D-755AAC0D6B75}"/>
              </a:ext>
            </a:extLst>
          </p:cNvPr>
          <p:cNvSpPr/>
          <p:nvPr/>
        </p:nvSpPr>
        <p:spPr>
          <a:xfrm>
            <a:off x="5029200" y="4202381"/>
            <a:ext cx="261257" cy="22761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6925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BE35C-66F1-1A2F-4AC6-B9BA56321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E10D8A9-DB16-CBF7-05F4-2C8410949C5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273B50C-9335-DA93-9687-1204C9058202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F38CAFE-44ED-A6B7-2E6B-1230BDF8778A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6504EB3-F4E9-8E2C-FB0C-CF50F2A9B5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86061" y="435704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26805480-5775-880A-CC38-F81A23ED1A22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DB2D968D-5867-8185-5E16-7ED2484C2A5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4690F108-5906-32E9-540C-57BA966F10F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24A02E33-0F32-46DB-459E-02314E10C41E}"/>
                </a:ext>
              </a:extLst>
            </p:cNvPr>
            <p:cNvSpPr txBox="1"/>
            <p:nvPr/>
          </p:nvSpPr>
          <p:spPr>
            <a:xfrm>
              <a:off x="2223570" y="386409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5F37873C-FBD5-743F-894D-400F5CBB004F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062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diagramme, capture d’écran, Tracé&#10;&#10;Le contenu généré par l’IA peut être incorrect.">
            <a:extLst>
              <a:ext uri="{FF2B5EF4-FFF2-40B4-BE49-F238E27FC236}">
                <a16:creationId xmlns:a16="http://schemas.microsoft.com/office/drawing/2014/main" id="{DB941CDD-DBF6-58C9-5AC8-1979709847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3659" y="2022636"/>
            <a:ext cx="3463936" cy="4531640"/>
          </a:xfrm>
          <a:prstGeom prst="rect">
            <a:avLst/>
          </a:prstGeom>
        </p:spPr>
      </p:pic>
      <p:pic>
        <p:nvPicPr>
          <p:cNvPr id="4" name="Image 3" descr="Une image contenant texte, diagramme, ligne, Tracé&#10;&#10;Le contenu généré par l’IA peut être incorrect.">
            <a:extLst>
              <a:ext uri="{FF2B5EF4-FFF2-40B4-BE49-F238E27FC236}">
                <a16:creationId xmlns:a16="http://schemas.microsoft.com/office/drawing/2014/main" id="{9235D644-66CD-9128-8822-4DF55FA06D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1857" y="2022636"/>
            <a:ext cx="3463936" cy="4531640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15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1355962" y="2579911"/>
            <a:ext cx="3216037" cy="1175659"/>
          </a:xfrm>
          <a:prstGeom prst="roundRect">
            <a:avLst>
              <a:gd name="adj" fmla="val 6011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4893010-A5A4-A231-D2B6-5F2F470D94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4552F-C165-5E62-5374-05FDD2963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B407E9D7-1425-ED9B-C6FC-C402C4EDAE34}"/>
              </a:ext>
            </a:extLst>
          </p:cNvPr>
          <p:cNvSpPr txBox="1"/>
          <p:nvPr/>
        </p:nvSpPr>
        <p:spPr>
          <a:xfrm>
            <a:off x="390105" y="892607"/>
            <a:ext cx="7139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3 دقائق  لإنجاز هذا النشاط، سأمر بين الصفوف لمساعدتكم.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F480D31-C258-E2F1-28DA-2D2FC88533FA}"/>
              </a:ext>
            </a:extLst>
          </p:cNvPr>
          <p:cNvGrpSpPr/>
          <p:nvPr/>
        </p:nvGrpSpPr>
        <p:grpSpPr>
          <a:xfrm>
            <a:off x="342180" y="1065808"/>
            <a:ext cx="600159" cy="676369"/>
            <a:chOff x="2486662" y="1327065"/>
            <a:chExt cx="600159" cy="67636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722B42A6-790B-AB5C-0BDA-D5FEFF5DA3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86662" y="1327065"/>
              <a:ext cx="600159" cy="676369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24EF844-54EB-82F1-8829-E494D4250B40}"/>
                </a:ext>
              </a:extLst>
            </p:cNvPr>
            <p:cNvSpPr txBox="1"/>
            <p:nvPr/>
          </p:nvSpPr>
          <p:spPr>
            <a:xfrm>
              <a:off x="2634345" y="1534885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chemeClr val="accent6">
                      <a:lumMod val="75000"/>
                    </a:schemeClr>
                  </a:solidFill>
                </a:rPr>
                <a:t>3</a:t>
              </a:r>
              <a:endParaRPr lang="fr-MA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0DB7C61A-2D6E-08BC-1E94-D4EC9D2E6F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7827" y="2693785"/>
            <a:ext cx="1983386" cy="1983386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FCB950-4F4A-014E-6487-BD11F3C027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8" name="Image 7" descr="Une image contenant texte, diagramme, ligne, Tracé&#10;&#10;Le contenu généré par l’IA peut être incorrect.">
            <a:extLst>
              <a:ext uri="{FF2B5EF4-FFF2-40B4-BE49-F238E27FC236}">
                <a16:creationId xmlns:a16="http://schemas.microsoft.com/office/drawing/2014/main" id="{60062119-4E3C-CA95-3E21-713A62F8C55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062" y="2843917"/>
            <a:ext cx="5677705" cy="2345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632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96950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0F35AFD-FF4B-A4DB-2A59-685B1FB3B5B6}"/>
              </a:ext>
            </a:extLst>
          </p:cNvPr>
          <p:cNvSpPr txBox="1"/>
          <p:nvPr/>
        </p:nvSpPr>
        <p:spPr>
          <a:xfrm rot="941114">
            <a:off x="6658984" y="2205318"/>
            <a:ext cx="871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لِنَتَذَكَّرْ</a:t>
            </a:r>
            <a:endParaRPr lang="fr-MA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46DB2DF-C53C-3A4D-6921-F0F4886FF779}"/>
              </a:ext>
            </a:extLst>
          </p:cNvPr>
          <p:cNvSpPr txBox="1"/>
          <p:nvPr/>
        </p:nvSpPr>
        <p:spPr>
          <a:xfrm>
            <a:off x="363137" y="730023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الآن؛ ستشتغلون في ثنائيات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8" name="Image 7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2D852FE8-3E11-8FF8-FDD1-8CD053D34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4044" y="3024335"/>
            <a:ext cx="2188569" cy="1965108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6486E8D-9221-3E13-C017-19E00F1751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5" name="Image 4" descr="Une image contenant texte, lign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0701F9A6-7950-4254-386A-BA3BAF1209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626" y="2368826"/>
            <a:ext cx="5518658" cy="3028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8310E-FE71-375F-E1F6-4FB7328B4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D9DC6EE1-A8A0-2A19-A179-6BA71DE2B057}"/>
              </a:ext>
            </a:extLst>
          </p:cNvPr>
          <p:cNvSpPr txBox="1"/>
          <p:nvPr/>
        </p:nvSpPr>
        <p:spPr>
          <a:xfrm>
            <a:off x="742950" y="89260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دقيقة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3D064A-7C0C-671D-0D6F-F623CE4622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grpSp>
        <p:nvGrpSpPr>
          <p:cNvPr id="3" name="Groupe 8">
            <a:extLst>
              <a:ext uri="{FF2B5EF4-FFF2-40B4-BE49-F238E27FC236}">
                <a16:creationId xmlns:a16="http://schemas.microsoft.com/office/drawing/2014/main" id="{A046E1A2-48AB-BDC6-DE06-09047F7B2B60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083357"/>
            <a:ext cx="614363" cy="688975"/>
            <a:chOff x="924143" y="3511073"/>
            <a:chExt cx="614494" cy="688367"/>
          </a:xfrm>
        </p:grpSpPr>
        <p:pic>
          <p:nvPicPr>
            <p:cNvPr id="4" name="Image 11">
              <a:extLst>
                <a:ext uri="{FF2B5EF4-FFF2-40B4-BE49-F238E27FC236}">
                  <a16:creationId xmlns:a16="http://schemas.microsoft.com/office/drawing/2014/main" id="{E9A7B67D-79FF-BAC7-0200-FFD88539ACC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ZoneTexte 12">
              <a:extLst>
                <a:ext uri="{FF2B5EF4-FFF2-40B4-BE49-F238E27FC236}">
                  <a16:creationId xmlns:a16="http://schemas.microsoft.com/office/drawing/2014/main" id="{3D71A395-D14A-41C6-9AB2-1CDEC70D21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7" name="Image 6" descr="Une image contenant texte, diagramme, ligne, Tracé&#10;&#10;Le contenu généré par l’IA peut être incorrect.">
            <a:extLst>
              <a:ext uri="{FF2B5EF4-FFF2-40B4-BE49-F238E27FC236}">
                <a16:creationId xmlns:a16="http://schemas.microsoft.com/office/drawing/2014/main" id="{361D431F-922D-D410-7CA6-5B69510132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6989" y="2456091"/>
            <a:ext cx="6870023" cy="2838447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82B7D59D-88BC-179F-FD24-6C70CCACE8D2}"/>
              </a:ext>
            </a:extLst>
          </p:cNvPr>
          <p:cNvCxnSpPr/>
          <p:nvPr/>
        </p:nvCxnSpPr>
        <p:spPr>
          <a:xfrm flipH="1">
            <a:off x="2035629" y="4180114"/>
            <a:ext cx="2536371" cy="391886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D46B9DD4-E87D-65DB-FE98-F726FC713713}"/>
              </a:ext>
            </a:extLst>
          </p:cNvPr>
          <p:cNvCxnSpPr/>
          <p:nvPr/>
        </p:nvCxnSpPr>
        <p:spPr>
          <a:xfrm flipH="1">
            <a:off x="4572000" y="4180114"/>
            <a:ext cx="2307771" cy="391886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636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BE313-6C3A-FF16-A824-9D4D8E5F4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E3A1151-B5A3-6FD0-380B-07D2C72E64D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77D080E-1CF4-F3CF-0215-787E4B7DECDD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763C5590-D997-3FA3-4212-C7A27A9DEBE3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6A515865-026B-5328-D992-7B9CF3ECD9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03069" y="3307385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246FBE6B-CFAD-F35B-6C54-D93FA34DB894}"/>
                </a:ext>
              </a:extLst>
            </p:cNvPr>
            <p:cNvSpPr txBox="1"/>
            <p:nvPr/>
          </p:nvSpPr>
          <p:spPr>
            <a:xfrm>
              <a:off x="2090294" y="3169023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18F89CC6-F1AB-DBD8-5388-B7A604B5ABC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9E3DF963-FA84-F466-692A-C5F31A0273C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8870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diagramme, ligne, Tracé&#10;&#10;Le contenu généré par l’IA peut être incorrect.">
            <a:extLst>
              <a:ext uri="{FF2B5EF4-FFF2-40B4-BE49-F238E27FC236}">
                <a16:creationId xmlns:a16="http://schemas.microsoft.com/office/drawing/2014/main" id="{5FF215F4-D0FC-B0BD-A561-0408FC3032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2948" y="1578338"/>
            <a:ext cx="3810330" cy="4984804"/>
          </a:xfrm>
          <a:prstGeom prst="rect">
            <a:avLst/>
          </a:prstGeom>
        </p:spPr>
      </p:pic>
      <p:sp>
        <p:nvSpPr>
          <p:cNvPr id="12" name="ZoneTexte 2">
            <a:extLst>
              <a:ext uri="{FF2B5EF4-FFF2-40B4-BE49-F238E27FC236}">
                <a16:creationId xmlns:a16="http://schemas.microsoft.com/office/drawing/2014/main" id="{6681772B-BFD9-9CA4-AFCE-83DDFDAA3533}"/>
              </a:ext>
            </a:extLst>
          </p:cNvPr>
          <p:cNvSpPr txBox="1"/>
          <p:nvPr/>
        </p:nvSpPr>
        <p:spPr>
          <a:xfrm>
            <a:off x="837475" y="800687"/>
            <a:ext cx="6731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الصفحة 15 أنجزوا النشاط رقم 5 لديكم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A0A9771-64EA-C444-DE07-3A0894BE09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32590" y="2708911"/>
            <a:ext cx="2441950" cy="2497790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E1479BC-81E4-F891-27F7-2D60D61A60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13" name="Groupe 8">
            <a:extLst>
              <a:ext uri="{FF2B5EF4-FFF2-40B4-BE49-F238E27FC236}">
                <a16:creationId xmlns:a16="http://schemas.microsoft.com/office/drawing/2014/main" id="{10DA9225-B308-884D-8C21-A9C76ABBC0DC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116017"/>
            <a:ext cx="614363" cy="688975"/>
            <a:chOff x="924143" y="3511073"/>
            <a:chExt cx="614494" cy="688367"/>
          </a:xfrm>
        </p:grpSpPr>
        <p:pic>
          <p:nvPicPr>
            <p:cNvPr id="14" name="Image 11">
              <a:extLst>
                <a:ext uri="{FF2B5EF4-FFF2-40B4-BE49-F238E27FC236}">
                  <a16:creationId xmlns:a16="http://schemas.microsoft.com/office/drawing/2014/main" id="{9CA70D84-39D2-C984-B20B-596F32761C4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ZoneTexte 12">
              <a:extLst>
                <a:ext uri="{FF2B5EF4-FFF2-40B4-BE49-F238E27FC236}">
                  <a16:creationId xmlns:a16="http://schemas.microsoft.com/office/drawing/2014/main" id="{7404194E-C8FA-6FAE-D4B8-DF368ECF3C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fr-FR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38D7766E-3123-6411-349F-5A6EBA076328}"/>
              </a:ext>
            </a:extLst>
          </p:cNvPr>
          <p:cNvSpPr/>
          <p:nvPr/>
        </p:nvSpPr>
        <p:spPr>
          <a:xfrm>
            <a:off x="1817914" y="3775719"/>
            <a:ext cx="3360039" cy="1166395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0724C-602D-5A52-EF1E-35933C19A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2">
            <a:extLst>
              <a:ext uri="{FF2B5EF4-FFF2-40B4-BE49-F238E27FC236}">
                <a16:creationId xmlns:a16="http://schemas.microsoft.com/office/drawing/2014/main" id="{9C237AEB-B130-847D-C609-6963FD035C19}"/>
              </a:ext>
            </a:extLst>
          </p:cNvPr>
          <p:cNvSpPr txBox="1"/>
          <p:nvPr/>
        </p:nvSpPr>
        <p:spPr>
          <a:xfrm>
            <a:off x="1893661" y="954099"/>
            <a:ext cx="560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دقيقة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C146E09-4CA6-CFE4-6DB6-1F09966B1B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4" name="Groupe 8">
            <a:extLst>
              <a:ext uri="{FF2B5EF4-FFF2-40B4-BE49-F238E27FC236}">
                <a16:creationId xmlns:a16="http://schemas.microsoft.com/office/drawing/2014/main" id="{C0B0D7D9-53F8-CD07-DA64-8758DB77184E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126899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FEB1A6D5-AB4D-1498-072D-B7A790E40D6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525CF45F-C46A-A7FA-36D4-BBED24E400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7" name="Image 6" descr="Une image contenant ligne, diagramme, texte, Tracé&#10;&#10;Le contenu généré par l’IA peut être incorrect.">
            <a:extLst>
              <a:ext uri="{FF2B5EF4-FFF2-40B4-BE49-F238E27FC236}">
                <a16:creationId xmlns:a16="http://schemas.microsoft.com/office/drawing/2014/main" id="{A6F0ACDF-4615-02CC-6580-CB47EB5CC1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6989" y="2388418"/>
            <a:ext cx="6870023" cy="262545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ECF8DBA-D045-71CF-61E1-73FE059B0681}"/>
              </a:ext>
            </a:extLst>
          </p:cNvPr>
          <p:cNvSpPr txBox="1"/>
          <p:nvPr/>
        </p:nvSpPr>
        <p:spPr>
          <a:xfrm>
            <a:off x="6738255" y="4561113"/>
            <a:ext cx="1164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مُرَبَّعٌ</a:t>
            </a:r>
            <a:endParaRPr lang="fr-MA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8C0419E-A5C5-6DD1-B2D4-421A286BD7A8}"/>
              </a:ext>
            </a:extLst>
          </p:cNvPr>
          <p:cNvSpPr txBox="1"/>
          <p:nvPr/>
        </p:nvSpPr>
        <p:spPr>
          <a:xfrm>
            <a:off x="3472541" y="4571997"/>
            <a:ext cx="1981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مُثَلَّثٌ قائِمُ الزّاوِيَةِ</a:t>
            </a:r>
            <a:endParaRPr lang="fr-MA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FBEFA92-DE49-C19C-EF0D-F97CA48DB445}"/>
              </a:ext>
            </a:extLst>
          </p:cNvPr>
          <p:cNvSpPr txBox="1"/>
          <p:nvPr/>
        </p:nvSpPr>
        <p:spPr>
          <a:xfrm>
            <a:off x="2079173" y="4561113"/>
            <a:ext cx="1164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مُسْتَطيلٌ</a:t>
            </a:r>
            <a:endParaRPr lang="fr-MA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30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BCB11401-06A6-5785-B572-2658892BCF65}"/>
              </a:ext>
            </a:extLst>
          </p:cNvPr>
          <p:cNvSpPr/>
          <p:nvPr/>
        </p:nvSpPr>
        <p:spPr>
          <a:xfrm>
            <a:off x="2563159" y="32888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AE477A77-5C73-9B89-DD2E-6265924474A6}"/>
              </a:ext>
            </a:extLst>
          </p:cNvPr>
          <p:cNvSpPr>
            <a:spLocks noChangeAspect="1"/>
          </p:cNvSpPr>
          <p:nvPr/>
        </p:nvSpPr>
        <p:spPr>
          <a:xfrm>
            <a:off x="6321204" y="33409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>
                <a:cs typeface="Calibri" panose="020F0502020204030204" pitchFamily="34" charset="0"/>
              </a:rPr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404930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BFE0D16-B340-8F5A-76AB-8EC9C609BE6E}"/>
              </a:ext>
            </a:extLst>
          </p:cNvPr>
          <p:cNvSpPr txBox="1"/>
          <p:nvPr/>
        </p:nvSpPr>
        <p:spPr>
          <a:xfrm>
            <a:off x="272144" y="882132"/>
            <a:ext cx="7268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14 و 15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texte, diagramme, capture d’écran, Tracé&#10;&#10;Le contenu généré par l’IA peut être incorrect.">
            <a:extLst>
              <a:ext uri="{FF2B5EF4-FFF2-40B4-BE49-F238E27FC236}">
                <a16:creationId xmlns:a16="http://schemas.microsoft.com/office/drawing/2014/main" id="{243B2690-EEA0-0F36-A137-952ECFA8D1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3659" y="1989978"/>
            <a:ext cx="3463936" cy="4531640"/>
          </a:xfrm>
          <a:prstGeom prst="rect">
            <a:avLst/>
          </a:prstGeom>
        </p:spPr>
      </p:pic>
      <p:pic>
        <p:nvPicPr>
          <p:cNvPr id="4" name="Image 3" descr="Une image contenant texte, diagramme, ligne, Tracé&#10;&#10;Le contenu généré par l’IA peut être incorrect.">
            <a:extLst>
              <a:ext uri="{FF2B5EF4-FFF2-40B4-BE49-F238E27FC236}">
                <a16:creationId xmlns:a16="http://schemas.microsoft.com/office/drawing/2014/main" id="{61AC713F-BA33-0A83-38DD-B31F484364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1857" y="1989978"/>
            <a:ext cx="3463936" cy="4531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ADF6B39-7AFF-94FC-6476-22DB20CC04F6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33BF844-6611-0309-7ABA-0D4DE74596E9}"/>
              </a:ext>
            </a:extLst>
          </p:cNvPr>
          <p:cNvSpPr txBox="1"/>
          <p:nvPr/>
        </p:nvSpPr>
        <p:spPr>
          <a:xfrm>
            <a:off x="3032213" y="3664332"/>
            <a:ext cx="45648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هدف الدرس؟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21" name="TextBox 5">
            <a:extLst>
              <a:ext uri="{FF2B5EF4-FFF2-40B4-BE49-F238E27FC236}">
                <a16:creationId xmlns:a16="http://schemas.microsoft.com/office/drawing/2014/main" id="{1A3214BD-465E-3B2F-B865-971D7B57A3D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sp>
        <p:nvSpPr>
          <p:cNvPr id="29" name="TextBox 5">
            <a:extLst>
              <a:ext uri="{FF2B5EF4-FFF2-40B4-BE49-F238E27FC236}">
                <a16:creationId xmlns:a16="http://schemas.microsoft.com/office/drawing/2014/main" id="{34BFA38E-27F2-4D1E-F510-E5BA92D9D014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33271B-08DD-B329-D00F-58D68C66CB00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CE149B8-90F7-2ACC-CF51-25AB03C48576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B1F6162B-0B93-E0D4-96D6-2CB732A6B665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6B78707D-AA50-FB9F-AF88-2C9DF5A2CDE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4CA6A38-41AB-D684-0343-4C8B493B236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5" name="Chevron 4">
                <a:extLst>
                  <a:ext uri="{FF2B5EF4-FFF2-40B4-BE49-F238E27FC236}">
                    <a16:creationId xmlns:a16="http://schemas.microsoft.com/office/drawing/2014/main" id="{07ED648F-0848-698D-921F-25F0F32A1B9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6" name="Connecteur droit 5">
                <a:extLst>
                  <a:ext uri="{FF2B5EF4-FFF2-40B4-BE49-F238E27FC236}">
                    <a16:creationId xmlns:a16="http://schemas.microsoft.com/office/drawing/2014/main" id="{7AC490CB-BBB4-E397-A85E-3332A813CCD0}"/>
                  </a:ext>
                </a:extLst>
              </p:cNvPr>
              <p:cNvCxnSpPr>
                <a:cxnSpLocks/>
                <a:stCxn id="5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7FF6392-B4B9-2483-D50E-D7EB1EA97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22074</TotalTime>
  <Words>643</Words>
  <Application>Microsoft Office PowerPoint</Application>
  <PresentationFormat>Affichage à l'écran (4:3)</PresentationFormat>
  <Paragraphs>203</Paragraphs>
  <Slides>47</Slides>
  <Notes>17</Notes>
  <HiddenSlides>0</HiddenSlides>
  <MMClips>5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47</vt:i4>
      </vt:variant>
    </vt:vector>
  </HeadingPairs>
  <TitlesOfParts>
    <vt:vector size="58" baseType="lpstr">
      <vt:lpstr>Calibri</vt:lpstr>
      <vt:lpstr>DengXian</vt:lpstr>
      <vt:lpstr>Aptos Display</vt:lpstr>
      <vt:lpstr>Wingdings</vt:lpstr>
      <vt:lpstr>Aptos</vt:lpstr>
      <vt:lpstr>Effra CC Arbc</vt:lpstr>
      <vt:lpstr>Dosis</vt:lpstr>
      <vt:lpstr>Arial</vt:lpstr>
      <vt:lpstr>2_Conception personnalisée</vt:lpstr>
      <vt:lpstr>Page d'entree</vt:lpstr>
      <vt:lpstr>partie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/>
  <cp:lastModifiedBy>EL HAMDOUNI BTIHAJ</cp:lastModifiedBy>
  <cp:revision>242</cp:revision>
  <cp:lastPrinted>2025-08-13T10:11:39Z</cp:lastPrinted>
  <dcterms:created xsi:type="dcterms:W3CDTF">2025-08-01T12:31:49Z</dcterms:created>
  <dcterms:modified xsi:type="dcterms:W3CDTF">2026-02-07T20:15:23Z</dcterms:modified>
</cp:coreProperties>
</file>