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5"/>
  </p:notesMasterIdLst>
  <p:handoutMasterIdLst>
    <p:handoutMasterId r:id="rId56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146" r:id="rId10"/>
    <p:sldId id="1147" r:id="rId11"/>
    <p:sldId id="766" r:id="rId12"/>
    <p:sldId id="1113" r:id="rId13"/>
    <p:sldId id="1153" r:id="rId14"/>
    <p:sldId id="826" r:id="rId15"/>
    <p:sldId id="1071" r:id="rId16"/>
    <p:sldId id="1074" r:id="rId17"/>
    <p:sldId id="1073" r:id="rId18"/>
    <p:sldId id="1120" r:id="rId19"/>
    <p:sldId id="1016" r:id="rId20"/>
    <p:sldId id="812" r:id="rId21"/>
    <p:sldId id="751" r:id="rId22"/>
    <p:sldId id="916" r:id="rId23"/>
    <p:sldId id="1018" r:id="rId24"/>
    <p:sldId id="1088" r:id="rId25"/>
    <p:sldId id="1089" r:id="rId26"/>
    <p:sldId id="940" r:id="rId27"/>
    <p:sldId id="1142" r:id="rId28"/>
    <p:sldId id="1132" r:id="rId29"/>
    <p:sldId id="1133" r:id="rId30"/>
    <p:sldId id="1134" r:id="rId31"/>
    <p:sldId id="1136" r:id="rId32"/>
    <p:sldId id="1137" r:id="rId33"/>
    <p:sldId id="1143" r:id="rId34"/>
    <p:sldId id="1096" r:id="rId35"/>
    <p:sldId id="1148" r:id="rId36"/>
    <p:sldId id="1097" r:id="rId37"/>
    <p:sldId id="1149" r:id="rId38"/>
    <p:sldId id="1144" r:id="rId39"/>
    <p:sldId id="1150" r:id="rId40"/>
    <p:sldId id="1151" r:id="rId41"/>
    <p:sldId id="1152" r:id="rId42"/>
    <p:sldId id="1019" r:id="rId43"/>
    <p:sldId id="926" r:id="rId44"/>
    <p:sldId id="927" r:id="rId45"/>
    <p:sldId id="925" r:id="rId46"/>
    <p:sldId id="920" r:id="rId47"/>
    <p:sldId id="911" r:id="rId48"/>
    <p:sldId id="644" r:id="rId49"/>
    <p:sldId id="875" r:id="rId50"/>
    <p:sldId id="1021" r:id="rId51"/>
    <p:sldId id="809" r:id="rId52"/>
    <p:sldId id="764" r:id="rId53"/>
    <p:sldId id="944" r:id="rId5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7"/>
    </p:embeddedFon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FCC302"/>
    <a:srgbClr val="15608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2.fntdata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64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29BFF-ADCB-CD39-0A7B-4F8FB0455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C7B75C-50BD-9CD0-ADCC-A924F8D03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8068FD-A155-18D4-48C6-1BB99E629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0587B2-E492-D9B1-26FC-82D99B3F0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0118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emf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emf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667756" y="2453400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700414" y="297259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الرؤوس والأضلاع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الزوايا القائمة في المضلعات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المثلثات والرباعيات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23749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الرؤوس والأضلاع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6D4A49ED-230B-426F-0C40-2843C0DF5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489" y="2392031"/>
            <a:ext cx="3245777" cy="4004914"/>
          </a:xfrm>
          <a:prstGeom prst="rect">
            <a:avLst/>
          </a:prstGeom>
        </p:spPr>
      </p:pic>
      <p:pic>
        <p:nvPicPr>
          <p:cNvPr id="3" name="Image 2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2E68650-1379-9991-201C-2CFDE7EF0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998" y="2392030"/>
            <a:ext cx="3245777" cy="400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77717" y="3844930"/>
            <a:ext cx="57586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وعد الرؤوس والأضلاع في المضلعات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1465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84620" y="3176443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2040716" y="327998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88745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56817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8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5BD647D-46CD-E259-34F1-905A32722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689" y="2282845"/>
            <a:ext cx="2956448" cy="4226471"/>
          </a:xfrm>
          <a:prstGeom prst="rect">
            <a:avLst/>
          </a:prstGeom>
        </p:spPr>
      </p:pic>
      <p:pic>
        <p:nvPicPr>
          <p:cNvPr id="4" name="Image 3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F45D0D6-547A-740E-F025-480E05D35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68" y="2278968"/>
            <a:ext cx="2956448" cy="422647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CABEA-32D7-2553-A50E-6D2B0D43DD98}"/>
              </a:ext>
            </a:extLst>
          </p:cNvPr>
          <p:cNvSpPr/>
          <p:nvPr/>
        </p:nvSpPr>
        <p:spPr>
          <a:xfrm>
            <a:off x="1785257" y="5205269"/>
            <a:ext cx="2592708" cy="111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6A16A-7BE7-E319-26BD-A6D45151D068}"/>
              </a:ext>
            </a:extLst>
          </p:cNvPr>
          <p:cNvSpPr/>
          <p:nvPr/>
        </p:nvSpPr>
        <p:spPr>
          <a:xfrm>
            <a:off x="4746171" y="4171126"/>
            <a:ext cx="2592704" cy="827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125374-D959-AD48-F723-1064EB5B6B8A}"/>
              </a:ext>
            </a:extLst>
          </p:cNvPr>
          <p:cNvSpPr/>
          <p:nvPr/>
        </p:nvSpPr>
        <p:spPr>
          <a:xfrm>
            <a:off x="4746171" y="3058886"/>
            <a:ext cx="2592704" cy="10795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8C2A6-76F8-83F5-5AAE-6A5A5708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5A0734-E274-1B40-33C8-C36D9DB0CCC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FE0193-2719-AD88-FC3E-FA6E78D9A3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A4E1FA0-1C45-EAF4-326F-02E7057D8C4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33EFD27-6746-2B93-6B12-E147017A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61ADA69-080D-2BF1-627E-8B43C2E6121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B3540CD-2527-6703-7B69-A7B40EF35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277EB2-829D-B4FB-3CFF-28BBD68CA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559" y="2481779"/>
            <a:ext cx="6870023" cy="29394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4EE6E2-DC05-A5DB-5ECA-505FD0754CE3}"/>
              </a:ext>
            </a:extLst>
          </p:cNvPr>
          <p:cNvSpPr txBox="1"/>
          <p:nvPr/>
        </p:nvSpPr>
        <p:spPr>
          <a:xfrm>
            <a:off x="5388429" y="3214594"/>
            <a:ext cx="47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1D175C-5D29-6086-4BDA-719A8795582F}"/>
              </a:ext>
            </a:extLst>
          </p:cNvPr>
          <p:cNvSpPr txBox="1"/>
          <p:nvPr/>
        </p:nvSpPr>
        <p:spPr>
          <a:xfrm>
            <a:off x="4800599" y="4412022"/>
            <a:ext cx="47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F4BF78-C4AB-F012-60FF-AAD17BC17216}"/>
              </a:ext>
            </a:extLst>
          </p:cNvPr>
          <p:cNvSpPr txBox="1"/>
          <p:nvPr/>
        </p:nvSpPr>
        <p:spPr>
          <a:xfrm>
            <a:off x="6945086" y="4096336"/>
            <a:ext cx="47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172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28707-C829-8072-DE50-975A95921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4906FD0-3B58-2134-D0D1-14AA82C892E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EE36CB-C4A8-70A0-E8ED-E4B2697746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C65B7AA-1A89-3816-223A-F7432904BE67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AE3ABF7-1E9B-6DD0-EBFF-4AF59D278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B98796D-B34F-C66C-E814-FCC8776721B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2A62FAB-82E7-3C74-691A-8E3798762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3952FA6-5B04-2E37-65FA-94DBD5DF4463}"/>
              </a:ext>
            </a:extLst>
          </p:cNvPr>
          <p:cNvGrpSpPr/>
          <p:nvPr/>
        </p:nvGrpSpPr>
        <p:grpSpPr>
          <a:xfrm>
            <a:off x="1093445" y="2852781"/>
            <a:ext cx="6870023" cy="2175695"/>
            <a:chOff x="1093445" y="2852781"/>
            <a:chExt cx="6870023" cy="2175695"/>
          </a:xfrm>
        </p:grpSpPr>
        <p:pic>
          <p:nvPicPr>
            <p:cNvPr id="8" name="Image 7" descr="Une image contenant texte, Police, ligne, diagramme&#10;&#10;Le contenu généré par l’IA peut être incorrect.">
              <a:extLst>
                <a:ext uri="{FF2B5EF4-FFF2-40B4-BE49-F238E27FC236}">
                  <a16:creationId xmlns:a16="http://schemas.microsoft.com/office/drawing/2014/main" id="{9B8B79F6-3F27-6B10-FC23-BEC21857D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3445" y="2852781"/>
              <a:ext cx="6870023" cy="2175695"/>
            </a:xfrm>
            <a:prstGeom prst="rect">
              <a:avLst/>
            </a:prstGeom>
          </p:spPr>
        </p:pic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88CD49E-1955-218D-74BC-E6C28E86C008}"/>
                </a:ext>
              </a:extLst>
            </p:cNvPr>
            <p:cNvSpPr/>
            <p:nvPr/>
          </p:nvSpPr>
          <p:spPr>
            <a:xfrm>
              <a:off x="3233058" y="4064998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9B91719-1ED8-C9EC-7492-AD6C54854B9C}"/>
                </a:ext>
              </a:extLst>
            </p:cNvPr>
            <p:cNvSpPr/>
            <p:nvPr/>
          </p:nvSpPr>
          <p:spPr>
            <a:xfrm>
              <a:off x="3799117" y="4064997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CC182AB-7B7A-0670-7F4D-592FEABEBC96}"/>
                </a:ext>
              </a:extLst>
            </p:cNvPr>
            <p:cNvSpPr/>
            <p:nvPr/>
          </p:nvSpPr>
          <p:spPr>
            <a:xfrm>
              <a:off x="3058885" y="3607796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C611716-BEB1-9AB6-5B3E-B9FEA0681367}"/>
                </a:ext>
              </a:extLst>
            </p:cNvPr>
            <p:cNvSpPr/>
            <p:nvPr/>
          </p:nvSpPr>
          <p:spPr>
            <a:xfrm>
              <a:off x="3984172" y="3607799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9E4C4BB-DAB2-DD60-1C37-645FCCE5D620}"/>
                </a:ext>
              </a:extLst>
            </p:cNvPr>
            <p:cNvSpPr/>
            <p:nvPr/>
          </p:nvSpPr>
          <p:spPr>
            <a:xfrm>
              <a:off x="3516086" y="3324768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9C428586-3C25-3D38-E98C-8BEAD498E396}"/>
                </a:ext>
              </a:extLst>
            </p:cNvPr>
            <p:cNvSpPr/>
            <p:nvPr/>
          </p:nvSpPr>
          <p:spPr>
            <a:xfrm>
              <a:off x="4397829" y="4054112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19DA566-5BC0-D0B9-D64A-86819D5867CF}"/>
                </a:ext>
              </a:extLst>
            </p:cNvPr>
            <p:cNvSpPr/>
            <p:nvPr/>
          </p:nvSpPr>
          <p:spPr>
            <a:xfrm>
              <a:off x="4408714" y="3259454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F04F12F-F460-697B-73E5-12F9257DC40C}"/>
                </a:ext>
              </a:extLst>
            </p:cNvPr>
            <p:cNvSpPr/>
            <p:nvPr/>
          </p:nvSpPr>
          <p:spPr>
            <a:xfrm>
              <a:off x="5257804" y="4054114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22829E1-C6C7-F62F-7582-5067F9B9BE1E}"/>
                </a:ext>
              </a:extLst>
            </p:cNvPr>
            <p:cNvSpPr/>
            <p:nvPr/>
          </p:nvSpPr>
          <p:spPr>
            <a:xfrm>
              <a:off x="5758540" y="4054112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16731BB-CD6B-8740-8F31-F7AB5B14F43D}"/>
                </a:ext>
              </a:extLst>
            </p:cNvPr>
            <p:cNvSpPr/>
            <p:nvPr/>
          </p:nvSpPr>
          <p:spPr>
            <a:xfrm>
              <a:off x="6379027" y="4054114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164BCD7-1622-1B75-7FE5-BCDBA051612F}"/>
                </a:ext>
              </a:extLst>
            </p:cNvPr>
            <p:cNvSpPr/>
            <p:nvPr/>
          </p:nvSpPr>
          <p:spPr>
            <a:xfrm>
              <a:off x="5758540" y="3531597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B1F9155-34D3-C2F9-722C-CE283472C634}"/>
                </a:ext>
              </a:extLst>
            </p:cNvPr>
            <p:cNvSpPr/>
            <p:nvPr/>
          </p:nvSpPr>
          <p:spPr>
            <a:xfrm>
              <a:off x="6379027" y="3531599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7445B466-BDA9-77F6-0A0E-ED83C5658C2C}"/>
                </a:ext>
              </a:extLst>
            </p:cNvPr>
            <p:cNvSpPr/>
            <p:nvPr/>
          </p:nvSpPr>
          <p:spPr>
            <a:xfrm>
              <a:off x="7043056" y="4021455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9C30CE97-62A4-9288-AE32-9D89B4B83F6C}"/>
                </a:ext>
              </a:extLst>
            </p:cNvPr>
            <p:cNvSpPr/>
            <p:nvPr/>
          </p:nvSpPr>
          <p:spPr>
            <a:xfrm>
              <a:off x="7565569" y="4021457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866E662-A6BE-FCCC-4FA1-00670B3118F0}"/>
                </a:ext>
              </a:extLst>
            </p:cNvPr>
            <p:cNvSpPr/>
            <p:nvPr/>
          </p:nvSpPr>
          <p:spPr>
            <a:xfrm>
              <a:off x="7043055" y="3357425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F1CAD76-10D8-198C-7B89-7DE253A5E8C7}"/>
                </a:ext>
              </a:extLst>
            </p:cNvPr>
            <p:cNvSpPr/>
            <p:nvPr/>
          </p:nvSpPr>
          <p:spPr>
            <a:xfrm>
              <a:off x="7565568" y="3357427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5C61F06-3788-DA20-389C-2291C60BE450}"/>
                </a:ext>
              </a:extLst>
            </p:cNvPr>
            <p:cNvSpPr/>
            <p:nvPr/>
          </p:nvSpPr>
          <p:spPr>
            <a:xfrm>
              <a:off x="6858001" y="3694884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AA6C70F-6E40-C023-63D0-E08E967209DF}"/>
                </a:ext>
              </a:extLst>
            </p:cNvPr>
            <p:cNvSpPr/>
            <p:nvPr/>
          </p:nvSpPr>
          <p:spPr>
            <a:xfrm>
              <a:off x="7717969" y="3694886"/>
              <a:ext cx="174171" cy="19757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AE7EA65F-FB31-FB66-01F8-ACD4BE1DC13E}"/>
                </a:ext>
              </a:extLst>
            </p:cNvPr>
            <p:cNvSpPr txBox="1"/>
            <p:nvPr/>
          </p:nvSpPr>
          <p:spPr>
            <a:xfrm>
              <a:off x="3439884" y="4354285"/>
              <a:ext cx="457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81C54F3-6235-B46A-BD4C-4EF5C5870071}"/>
                </a:ext>
              </a:extLst>
            </p:cNvPr>
            <p:cNvSpPr txBox="1"/>
            <p:nvPr/>
          </p:nvSpPr>
          <p:spPr>
            <a:xfrm>
              <a:off x="4757055" y="4365168"/>
              <a:ext cx="457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3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6FA350A3-E618-DFBD-5F0D-AC5568D65645}"/>
                </a:ext>
              </a:extLst>
            </p:cNvPr>
            <p:cNvSpPr txBox="1"/>
            <p:nvPr/>
          </p:nvSpPr>
          <p:spPr>
            <a:xfrm>
              <a:off x="5998026" y="4365171"/>
              <a:ext cx="457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4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583AA33-1AD1-A910-5737-4C13F33C0545}"/>
                </a:ext>
              </a:extLst>
            </p:cNvPr>
            <p:cNvSpPr txBox="1"/>
            <p:nvPr/>
          </p:nvSpPr>
          <p:spPr>
            <a:xfrm>
              <a:off x="7195457" y="4365169"/>
              <a:ext cx="457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6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35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1" name="Image 10" descr="Une image contenant diagramme, texte, ligne, Rectangle&#10;&#10;Le contenu généré par l’IA peut être incorrect.">
            <a:extLst>
              <a:ext uri="{FF2B5EF4-FFF2-40B4-BE49-F238E27FC236}">
                <a16:creationId xmlns:a16="http://schemas.microsoft.com/office/drawing/2014/main" id="{A6E410D9-177B-5255-191A-13FE7A482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830" y="2606531"/>
            <a:ext cx="6648341" cy="264642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EB6302-1011-0B08-2F84-10848728F758}"/>
              </a:ext>
            </a:extLst>
          </p:cNvPr>
          <p:cNvSpPr/>
          <p:nvPr/>
        </p:nvSpPr>
        <p:spPr>
          <a:xfrm>
            <a:off x="4234543" y="3548743"/>
            <a:ext cx="163286" cy="152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79113C-5A63-7210-01D0-EF3D09317F54}"/>
              </a:ext>
            </a:extLst>
          </p:cNvPr>
          <p:cNvSpPr/>
          <p:nvPr/>
        </p:nvSpPr>
        <p:spPr>
          <a:xfrm>
            <a:off x="4245429" y="4495802"/>
            <a:ext cx="163286" cy="152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0703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66302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214672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83302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B9F1524-0738-831D-7F14-6F76AE86FD6E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13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DAE6840E-883F-F475-CF21-2F1085B08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1" y="1497333"/>
            <a:ext cx="3966065" cy="50825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E5F084-B53A-55DD-0275-7B7633B8DD74}"/>
              </a:ext>
            </a:extLst>
          </p:cNvPr>
          <p:cNvSpPr/>
          <p:nvPr/>
        </p:nvSpPr>
        <p:spPr>
          <a:xfrm>
            <a:off x="2743200" y="2884708"/>
            <a:ext cx="3407229" cy="3918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1B3990-5242-9A1E-B3C8-7D448F7B9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275047-EC3F-E07E-69E7-77626741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00" y="2884714"/>
            <a:ext cx="7557025" cy="9286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495D3C-AB0B-E6FF-B2D2-D01EC51251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31ADD93-1C76-BC36-A5C7-23D838348AF8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1DF3A-5B2D-84E4-8A6F-F984D285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C4DC82-47AF-5771-BF1B-374254407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E11E56-54AA-9F07-7B9E-445C6133E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6F07BA0-C957-1B8B-5703-050B7842E820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4AD483B-D4F9-0FD9-D048-FA07648C2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400" y="2884714"/>
            <a:ext cx="7557025" cy="92865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3BBEC0-E3C4-F3E4-5EFD-9A3F7298D24C}"/>
              </a:ext>
            </a:extLst>
          </p:cNvPr>
          <p:cNvSpPr txBox="1"/>
          <p:nvPr/>
        </p:nvSpPr>
        <p:spPr>
          <a:xfrm>
            <a:off x="1676399" y="3320140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F554A3-F794-F2A2-CFCF-556219A4EFB2}"/>
              </a:ext>
            </a:extLst>
          </p:cNvPr>
          <p:cNvSpPr txBox="1"/>
          <p:nvPr/>
        </p:nvSpPr>
        <p:spPr>
          <a:xfrm>
            <a:off x="3428996" y="2895594"/>
            <a:ext cx="627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AB34DD4-F9EC-3C1F-A05B-3F6F33B13A83}"/>
              </a:ext>
            </a:extLst>
          </p:cNvPr>
          <p:cNvSpPr txBox="1"/>
          <p:nvPr/>
        </p:nvSpPr>
        <p:spPr>
          <a:xfrm>
            <a:off x="3320143" y="3331025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1F4739-4CAF-42D2-088F-56E85B901A9B}"/>
              </a:ext>
            </a:extLst>
          </p:cNvPr>
          <p:cNvSpPr txBox="1"/>
          <p:nvPr/>
        </p:nvSpPr>
        <p:spPr>
          <a:xfrm>
            <a:off x="5040080" y="2895594"/>
            <a:ext cx="68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39A7FF-8CD4-DC6B-55E3-31E4BB5E92FC}"/>
              </a:ext>
            </a:extLst>
          </p:cNvPr>
          <p:cNvSpPr txBox="1"/>
          <p:nvPr/>
        </p:nvSpPr>
        <p:spPr>
          <a:xfrm>
            <a:off x="5040080" y="3331025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FEC7D1B-4BF0-FF82-1D8D-B16E550F7A80}"/>
              </a:ext>
            </a:extLst>
          </p:cNvPr>
          <p:cNvSpPr txBox="1"/>
          <p:nvPr/>
        </p:nvSpPr>
        <p:spPr>
          <a:xfrm>
            <a:off x="6803570" y="2895593"/>
            <a:ext cx="685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47B8B54-D396-DDBF-6168-EBFA74F4588E}"/>
              </a:ext>
            </a:extLst>
          </p:cNvPr>
          <p:cNvSpPr txBox="1"/>
          <p:nvPr/>
        </p:nvSpPr>
        <p:spPr>
          <a:xfrm>
            <a:off x="6792678" y="3331024"/>
            <a:ext cx="68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5888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7157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تحديد الرؤوس والأضلاع في المضلعات.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43579" y="95662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نحدد الرؤوس والأضلاع في المضلعات.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Dessin d’enfant, habits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F65BF4E8-E2C4-8E18-697A-BD251C6D1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333" y="2097440"/>
            <a:ext cx="7027333" cy="414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N2P3S1L2V2">
            <a:hlinkClick r:id="" action="ppaction://media"/>
            <a:extLst>
              <a:ext uri="{FF2B5EF4-FFF2-40B4-BE49-F238E27FC236}">
                <a16:creationId xmlns:a16="http://schemas.microsoft.com/office/drawing/2014/main" id="{B64FF9E1-A324-BB1F-2DEA-A0CDB6AAD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9723" y="1979613"/>
            <a:ext cx="7566378" cy="425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3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7" name="Image 6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CD0683D-0F3F-C5E4-2B21-0101BD65C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699" y="1925324"/>
            <a:ext cx="7090833" cy="386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239486" y="863383"/>
            <a:ext cx="772924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سنحدد رؤوس وزوايا هذا المضلع.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يرسم الأستاذ(ة) مضلعا مشابها على السبورة الجانبية.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1" name="Rectangle : avec coins rognés en diagonale 10">
            <a:extLst>
              <a:ext uri="{FF2B5EF4-FFF2-40B4-BE49-F238E27FC236}">
                <a16:creationId xmlns:a16="http://schemas.microsoft.com/office/drawing/2014/main" id="{50DC5737-06C6-6D3F-73B7-E357089CF7E0}"/>
              </a:ext>
            </a:extLst>
          </p:cNvPr>
          <p:cNvSpPr/>
          <p:nvPr/>
        </p:nvSpPr>
        <p:spPr>
          <a:xfrm rot="18872104">
            <a:off x="3070753" y="225585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803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Rectangle : avec coins rognés en diagonale 17">
            <a:extLst>
              <a:ext uri="{FF2B5EF4-FFF2-40B4-BE49-F238E27FC236}">
                <a16:creationId xmlns:a16="http://schemas.microsoft.com/office/drawing/2014/main" id="{B4639BD5-A3F9-4A2B-1595-0416384EB3E1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-261256" y="917643"/>
            <a:ext cx="78329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يعد رؤوس هذا المضلع على السبورة الجانبية؟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78770A3-2BC0-61D7-26AC-C5FBAEEC9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7565500-A4CE-51E3-243B-68C273393AFE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389E0B5-E491-8B27-D9B4-7D47DA7CE44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694E429B-D645-AD86-0B5C-1AAE5A470E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7BB53AB-5037-4A35-0AF6-EDF97022E58F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398CEF8-38AE-C088-F806-DB3F76E76C1C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932C60C0-B21E-E1E1-6DE1-7A74028B9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E621859-FE0C-8937-66FA-3E647018403A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27A6F69-C3F6-38AF-F287-DFE443FE631F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F81BF2D8-B4CF-F609-7291-DB64D99A57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Rectangle : avec coins rognés en diagonale 36">
            <a:extLst>
              <a:ext uri="{FF2B5EF4-FFF2-40B4-BE49-F238E27FC236}">
                <a16:creationId xmlns:a16="http://schemas.microsoft.com/office/drawing/2014/main" id="{41D02EEE-F152-9441-416D-76B0AFFEF22A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A069D-F18A-24C0-9168-F16C95C4E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8D12677-7B3A-022C-0E90-879E2DF2FB9E}"/>
              </a:ext>
            </a:extLst>
          </p:cNvPr>
          <p:cNvSpPr txBox="1"/>
          <p:nvPr/>
        </p:nvSpPr>
        <p:spPr>
          <a:xfrm>
            <a:off x="-261256" y="917643"/>
            <a:ext cx="78329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7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المضلع 6 رؤوس.</a:t>
            </a:r>
            <a:endParaRPr kumimoji="0" lang="ar-MA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AAA422-5DF7-2A46-D064-77DE10158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10CB948-89E6-C166-ACA9-76FB0958044C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6AC9FA8-29EE-EB5E-789D-B3BFBF05A35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79133AA-CC12-F3FD-4AF3-92B48CE1E2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82CA27E-877B-B860-18A9-8C4221A106A9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2AD0BD0-5088-C8AD-3CA4-37B82470CB4D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3127B2C6-D3DF-5B96-0D23-2F6DFB2A27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9CA28C7-9993-EA14-D959-E72303EBFB9A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D50363E-E95B-1FA4-38DE-63CB487C6E24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86D32D91-A9D8-255A-A615-148E068681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2" name="Rectangle : avec coins rognés en diagonale 31">
            <a:extLst>
              <a:ext uri="{FF2B5EF4-FFF2-40B4-BE49-F238E27FC236}">
                <a16:creationId xmlns:a16="http://schemas.microsoft.com/office/drawing/2014/main" id="{A197ED8A-2290-A4E2-33E1-A91DBFD9B677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F316C5A-FD98-D85B-1360-B592DB414F9D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9AF8A1E-C168-BD99-84C9-F9903D8F0791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FF5ACD2D-AFB9-140E-1403-78EB8AC8F5ED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BF6F1FF-D748-7AE0-DB5A-E631123B22EC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E7CA99A6-2650-700F-2361-F96E11B8E1D6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9FF3384-D025-8B78-5D18-85217BE256CD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06134C9-E3EC-04B9-3F9D-F7F871276838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CADA10C0-8D3B-E232-CA0C-732F5E110EB6}"/>
              </a:ext>
            </a:extLst>
          </p:cNvPr>
          <p:cNvSpPr txBox="1"/>
          <p:nvPr/>
        </p:nvSpPr>
        <p:spPr>
          <a:xfrm>
            <a:off x="3288576" y="2911933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349644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A866B-2161-4E01-DC61-5557700BF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 : avec coins rognés en diagonale 50">
            <a:extLst>
              <a:ext uri="{FF2B5EF4-FFF2-40B4-BE49-F238E27FC236}">
                <a16:creationId xmlns:a16="http://schemas.microsoft.com/office/drawing/2014/main" id="{C5140810-9456-62CF-B949-3F6862C458A3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218295E5-2B43-688D-0AFE-EE37C8CCDC02}"/>
              </a:ext>
            </a:extLst>
          </p:cNvPr>
          <p:cNvSpPr txBox="1"/>
          <p:nvPr/>
        </p:nvSpPr>
        <p:spPr>
          <a:xfrm>
            <a:off x="87088" y="928529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73804A3-BFB3-65BC-5088-380680950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91A0FA-EF32-2689-5148-33401364D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03" y="4859378"/>
            <a:ext cx="1019175" cy="1408687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5CC72A50-ED61-A8AE-00FF-A9C6DBFFFABC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61B29D59-769F-6784-1968-81B6880CABF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A10F6F49-A63B-DB93-AE43-F98184CBA3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369DE1-7094-C89C-DC5A-00A6061F811B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0A049BB-BA7A-4E34-9C2E-BB8133A6A3C8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478457E-E635-C0F0-DA54-2D9AE032EC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9B379162-E863-BF98-A8AF-6C368CBE0DBC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22FBDBFC-1E93-942C-BF8C-6A026B915560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872A85BD-B3FC-89AB-B574-24A9B44F67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F0145E1-F4A2-16F1-2220-DFCCF8CAE27B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  <a:solidFill>
            <a:schemeClr val="accent1"/>
          </a:solidFill>
        </p:grpSpPr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C08770BD-8A24-CDF8-6F4D-0338B183BFB8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625D7D7-B191-DF09-1F1E-8EF75462998E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BE35F5E-9008-DDA2-46E1-67B622473549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F395F8C1-7067-0567-D04B-56ACD916CF5E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BF3AD9F6-5CEA-E20B-A7F2-2EE4FE5DF0BB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8316CC8-4286-71FD-BAEF-0909DB71D163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09968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6D80C-531F-F63A-0B53-BE09FBE8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D1F795B-F858-0CCA-FE93-E554727391DC}"/>
              </a:ext>
            </a:extLst>
          </p:cNvPr>
          <p:cNvSpPr txBox="1"/>
          <p:nvPr/>
        </p:nvSpPr>
        <p:spPr>
          <a:xfrm>
            <a:off x="87088" y="88498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 ليعد أضلاع هذا المضلع؟</a:t>
            </a:r>
          </a:p>
        </p:txBody>
      </p:sp>
      <p:pic>
        <p:nvPicPr>
          <p:cNvPr id="2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7A7FEA-742E-9348-5CFA-97062CF9F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84C23618-06AB-54DF-3191-B23D2199D88E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7C723BA-AC40-E9F7-087B-DE92CC2596C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069DE5E-BFD8-FB34-6B39-314B2CE4A9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EDE90312-1C39-6835-6DCF-5FD9C8CE1995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424C867-10CF-641A-975A-A0DAE0441FD4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7AC09B0E-F2D9-6588-728E-8B2161AB0A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BA200092-87C3-5DB0-D9FD-BFCB258F7AB0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D326FAA-7B36-F4B6-2D0F-74997849D310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16387CF5-85B4-424E-0AEF-8F00F58218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8" name="Rectangle : avec coins rognés en diagonale 47">
            <a:extLst>
              <a:ext uri="{FF2B5EF4-FFF2-40B4-BE49-F238E27FC236}">
                <a16:creationId xmlns:a16="http://schemas.microsoft.com/office/drawing/2014/main" id="{F156B84B-AA42-F75B-8E65-9F6C06598931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158E9F54-4E9D-5834-8A10-3AF8DA5CB105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  <a:solidFill>
            <a:schemeClr val="accent1"/>
          </a:solidFill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F4759E0-E9A6-2584-FEE9-507EE8AB7B00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FFCB30D-E00F-0456-B930-19813BB894AF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E8763E5-22C9-3ACF-2592-D6E7CFD31B44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E694BAD-3264-7CEB-D839-DED2A30634DE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11D949A2-441E-9A57-1D18-0100D0A00B8C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9F0C6A7-7872-B80F-2543-808C09F1F737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88755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4F1C3-9A89-38C2-87AC-660AB1DC2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5560F4-933F-7C5D-5DAD-AF65FAA2B0E2}"/>
              </a:ext>
            </a:extLst>
          </p:cNvPr>
          <p:cNvSpPr txBox="1"/>
          <p:nvPr/>
        </p:nvSpPr>
        <p:spPr>
          <a:xfrm>
            <a:off x="87088" y="928529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المضلع 6 أضلاع.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547678-8534-724B-A14B-A0C12F11F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2112025A-B9E9-19B5-B80C-0EF02900E505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9557C10-63B0-DC43-BD49-5FD11083AAE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6F08F78B-7FCF-7CB1-1B34-F660D4ABEA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9893150-17B5-370A-F5F5-B4A2E2B4D619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2820E70-143E-8C5F-95E4-47CC15D95657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EE597836-0517-15D1-1ECC-6F17B6DE5E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6EA56B6-BC32-CF2E-1C18-61441A5F7A13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F276314-4144-AAA8-B573-15EFCECF3C90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ECB0E301-E4A8-C532-3C0E-5B2751CF9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4" name="Rectangle : avec coins rognés en diagonale 43">
            <a:extLst>
              <a:ext uri="{FF2B5EF4-FFF2-40B4-BE49-F238E27FC236}">
                <a16:creationId xmlns:a16="http://schemas.microsoft.com/office/drawing/2014/main" id="{EB430697-F4F0-1ADC-88F0-F7CB4A2A4247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C5ED2141-BBB3-F596-CA45-C46ACA9767B4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  <a:solidFill>
            <a:schemeClr val="accent1"/>
          </a:solidFill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59D408E8-35C6-BE7A-68D5-310B6D456FA5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4BCEC60-F540-596F-C799-83D3FB576A71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F90D75B-B431-6A79-98E4-9B6EFC5E34DF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B7C2904B-1C45-A7F7-A8D1-1B74C3EE6DB8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D04BCCD-BA2E-54E2-E2F8-0C0E0F10C09E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F4249B68-B4A8-6F03-3921-42BF94FA443A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CBD7AA5D-AB14-23CD-0BB4-42BB9EFB39C2}"/>
              </a:ext>
            </a:extLst>
          </p:cNvPr>
          <p:cNvSpPr txBox="1"/>
          <p:nvPr/>
        </p:nvSpPr>
        <p:spPr>
          <a:xfrm>
            <a:off x="4202974" y="3151419"/>
            <a:ext cx="22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×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393798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18B2-DE83-D9B1-B584-37A83CBD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 : avec coins rognés en diagonale 48">
            <a:extLst>
              <a:ext uri="{FF2B5EF4-FFF2-40B4-BE49-F238E27FC236}">
                <a16:creationId xmlns:a16="http://schemas.microsoft.com/office/drawing/2014/main" id="{439F4A63-E9A6-D495-A66A-CC5E22B0BD97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10C58777-5EF1-B849-6BF0-C9E1FA8A9276}"/>
              </a:ext>
            </a:extLst>
          </p:cNvPr>
          <p:cNvSpPr txBox="1"/>
          <p:nvPr/>
        </p:nvSpPr>
        <p:spPr>
          <a:xfrm>
            <a:off x="87088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26D5551-C9E4-DB32-FD58-EF1BF81A2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EBD290-4E04-6001-DF71-671060B7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03" y="4859378"/>
            <a:ext cx="1019175" cy="1408687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4E25DF4-05C3-278B-7634-14A8041D1650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86FE42C-A32D-97D8-7569-9FEB919AA07C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48930E9-3630-F67C-4DFE-A2471F07E9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8A54CC9-64D6-2C6B-5D28-1A91248F7291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  <a:solidFill>
            <a:schemeClr val="bg1">
              <a:lumMod val="75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43E779A-77D1-2808-2286-E45BC4079EB6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7AF82732-2389-B586-D4EF-601ECC1909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CA48A33-6D53-3253-132B-5C259C42F45C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0C0F793A-08F8-DC4F-BBDF-4DFAE8173994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02F41184-9537-774A-72EA-E5B6DFB865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5A44A20A-626C-8974-7E69-90A14D1197DB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  <a:solidFill>
            <a:schemeClr val="accent1"/>
          </a:solidFill>
        </p:grpSpPr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2C68D31E-BA87-0E26-BD24-002E177027E0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59F4BA6-3D2D-4056-70A5-54B2270DA411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CA867A41-6C6D-A9BF-7847-C65A4F5B6A2E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37DA941-E92C-1649-C6CD-382DD243E851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8BAC119-74CB-8FF4-9752-0319C8882C21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210BD806-1A20-06D4-8655-9F4458BC5EC7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6846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A583D-DA1E-65DF-F85A-F0098316F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65082E-8EE4-DF5D-A949-AB0076963A4C}"/>
              </a:ext>
            </a:extLst>
          </p:cNvPr>
          <p:cNvSpPr txBox="1"/>
          <p:nvPr/>
        </p:nvSpPr>
        <p:spPr>
          <a:xfrm>
            <a:off x="87088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ليتحقق هل عدد الرؤوس يساوي عدد الأضلاع في هذا المضلع؟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F89D63-9793-6014-4E7E-659B63276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DDB27CBD-7BC1-8F3C-429C-3FD834B2273C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EE5B066-117D-D2C2-DBE5-197CF0E16A02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6591367-A1F2-E2F4-A415-4014EDE718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80BEFB9-A6F8-207D-E79F-53741BAA4641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  <a:solidFill>
            <a:schemeClr val="bg1">
              <a:lumMod val="75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9C1D6F55-2A40-7969-87AA-99D37A8EAC5B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AB074C5A-F4DB-84B9-B421-02A0D30E41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470E421-FE89-D157-4658-EAC14220AAEF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791DFC13-A798-D74F-3341-0BE755F3A4E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057096C3-B1FE-6CE3-95DC-7704C0C8B0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E53E2FE-12B4-ECAE-E529-D0458A603E06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  <a:solidFill>
            <a:schemeClr val="accent1"/>
          </a:solidFill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E5B9288-9852-5C26-FF90-AE8887987440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90F6C6F6-AD9D-31EB-FD9E-E15816F0E41E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5D58A92-8A4E-8D45-4FC5-5ACC19DB6DC6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5BAB502-4804-D967-CD99-6835E7F5CB51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2A8DA59-9879-83B1-0979-7FEC8BD4CFDF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02B1C17-F161-F2DC-2ED1-C73AB2DB6DB0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6" name="Rectangle : avec coins rognés en diagonale 45">
            <a:extLst>
              <a:ext uri="{FF2B5EF4-FFF2-40B4-BE49-F238E27FC236}">
                <a16:creationId xmlns:a16="http://schemas.microsoft.com/office/drawing/2014/main" id="{7EB1AF6E-8AF5-F81F-3B92-812429E06809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438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6C0B-61A9-E304-6088-E6F8C675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277860-A16C-877B-D320-49F9771DF5AC}"/>
              </a:ext>
            </a:extLst>
          </p:cNvPr>
          <p:cNvSpPr txBox="1"/>
          <p:nvPr/>
        </p:nvSpPr>
        <p:spPr>
          <a:xfrm>
            <a:off x="87088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الرؤوس يساوي عدد الأضلاع.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6EEE8E2-CFF9-5A04-7AA3-B1946162D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DCA94C5-A791-2E37-9A11-F8E6754E5F68}"/>
              </a:ext>
            </a:extLst>
          </p:cNvPr>
          <p:cNvGrpSpPr/>
          <p:nvPr/>
        </p:nvGrpSpPr>
        <p:grpSpPr>
          <a:xfrm>
            <a:off x="5812969" y="1842653"/>
            <a:ext cx="2018434" cy="682829"/>
            <a:chOff x="6570356" y="1842060"/>
            <a:chExt cx="2018434" cy="68282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22BC160-CCE0-5ADD-231F-D2E1C1BF3503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أَعُدُّ الرُّؤوسَ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DB9586B-42E0-3C74-6A17-33ACAB227B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2194BA-6F61-96AC-2595-AB055D88D175}"/>
              </a:ext>
            </a:extLst>
          </p:cNvPr>
          <p:cNvGrpSpPr/>
          <p:nvPr/>
        </p:nvGrpSpPr>
        <p:grpSpPr>
          <a:xfrm>
            <a:off x="3150944" y="1843203"/>
            <a:ext cx="2476996" cy="682829"/>
            <a:chOff x="4280098" y="1815466"/>
            <a:chExt cx="2476996" cy="682829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5EFC224-770B-6B46-FC1E-5E6E8EA86D71}"/>
                </a:ext>
              </a:extLst>
            </p:cNvPr>
            <p:cNvSpPr/>
            <p:nvPr/>
          </p:nvSpPr>
          <p:spPr>
            <a:xfrm>
              <a:off x="4280098" y="1815466"/>
              <a:ext cx="2011847" cy="6828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الْأَضْلاعَ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0A1055F3-C472-AE20-D4F9-122175034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B6A8123-47FF-97F8-4112-78863F45EA0B}"/>
              </a:ext>
            </a:extLst>
          </p:cNvPr>
          <p:cNvGrpSpPr/>
          <p:nvPr/>
        </p:nvGrpSpPr>
        <p:grpSpPr>
          <a:xfrm>
            <a:off x="1088575" y="1843903"/>
            <a:ext cx="2027704" cy="682829"/>
            <a:chOff x="723503" y="1793694"/>
            <a:chExt cx="2027704" cy="68282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55017A7-CC16-A27E-2E41-9412B5538A3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أَتَحَقَّقُ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CDD84E4-F5C6-15D9-607B-C5BC6E8F4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F41E5DA-D63E-8B9B-F876-6A360C4A87FE}"/>
              </a:ext>
            </a:extLst>
          </p:cNvPr>
          <p:cNvGrpSpPr/>
          <p:nvPr/>
        </p:nvGrpSpPr>
        <p:grpSpPr>
          <a:xfrm>
            <a:off x="2492830" y="3331027"/>
            <a:ext cx="3875318" cy="2024746"/>
            <a:chOff x="2492830" y="3331027"/>
            <a:chExt cx="3875318" cy="2024746"/>
          </a:xfrm>
          <a:solidFill>
            <a:schemeClr val="accent1"/>
          </a:solidFill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008C418-4294-F3F1-E14C-7BF2098A104C}"/>
                </a:ext>
              </a:extLst>
            </p:cNvPr>
            <p:cNvSpPr/>
            <p:nvPr/>
          </p:nvSpPr>
          <p:spPr>
            <a:xfrm>
              <a:off x="3407229" y="3352801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A2A0EA5-90CD-ECE2-53D0-B685D123EF5F}"/>
                </a:ext>
              </a:extLst>
            </p:cNvPr>
            <p:cNvSpPr/>
            <p:nvPr/>
          </p:nvSpPr>
          <p:spPr>
            <a:xfrm>
              <a:off x="5323118" y="3331027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3A584DE-3A42-15C2-B54E-70871988C424}"/>
                </a:ext>
              </a:extLst>
            </p:cNvPr>
            <p:cNvSpPr/>
            <p:nvPr/>
          </p:nvSpPr>
          <p:spPr>
            <a:xfrm>
              <a:off x="3439885" y="5236030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178061A8-FDCB-3687-C183-32259A52CDB5}"/>
                </a:ext>
              </a:extLst>
            </p:cNvPr>
            <p:cNvSpPr/>
            <p:nvPr/>
          </p:nvSpPr>
          <p:spPr>
            <a:xfrm>
              <a:off x="5344888" y="5225142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46F7C2E-C85A-4F08-C436-37E7441ADF68}"/>
                </a:ext>
              </a:extLst>
            </p:cNvPr>
            <p:cNvSpPr/>
            <p:nvPr/>
          </p:nvSpPr>
          <p:spPr>
            <a:xfrm>
              <a:off x="2492830" y="429985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E54A6A13-DEF3-068E-4722-A85B18F262EF}"/>
                </a:ext>
              </a:extLst>
            </p:cNvPr>
            <p:cNvSpPr/>
            <p:nvPr/>
          </p:nvSpPr>
          <p:spPr>
            <a:xfrm>
              <a:off x="6248405" y="4267199"/>
              <a:ext cx="119743" cy="119743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7" name="Rectangle : avec coins rognés en diagonale 36">
            <a:extLst>
              <a:ext uri="{FF2B5EF4-FFF2-40B4-BE49-F238E27FC236}">
                <a16:creationId xmlns:a16="http://schemas.microsoft.com/office/drawing/2014/main" id="{90C58597-7076-3C92-9C38-C4D55B7B3004}"/>
              </a:ext>
            </a:extLst>
          </p:cNvPr>
          <p:cNvSpPr/>
          <p:nvPr/>
        </p:nvSpPr>
        <p:spPr>
          <a:xfrm rot="18872104">
            <a:off x="3070753" y="2996088"/>
            <a:ext cx="2719467" cy="2699657"/>
          </a:xfrm>
          <a:prstGeom prst="snip2DiagRect">
            <a:avLst>
              <a:gd name="adj1" fmla="val 0"/>
              <a:gd name="adj2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32B04C5-D409-D953-A185-A7E008D3408D}"/>
              </a:ext>
            </a:extLst>
          </p:cNvPr>
          <p:cNvSpPr txBox="1"/>
          <p:nvPr/>
        </p:nvSpPr>
        <p:spPr>
          <a:xfrm>
            <a:off x="5374828" y="563622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الرُّؤوسِ: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5BF0A1C-5545-9CC6-EBA1-EA58DE141673}"/>
              </a:ext>
            </a:extLst>
          </p:cNvPr>
          <p:cNvSpPr txBox="1"/>
          <p:nvPr/>
        </p:nvSpPr>
        <p:spPr>
          <a:xfrm>
            <a:off x="1329149" y="565037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الْأَضْلاعِ: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976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B0D79-3DCC-FAF4-FA20-9DCDE76B2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0E37EC-D9B4-AE3E-8C4C-41DA149EB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9859F5-5958-A29D-32F4-E225DAB3AAD4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EBDF5E-AA4B-E967-F627-CCB2F6FAE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FAE901A-9DD4-0E4C-8C3C-698C09B60592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رؤوس هذا المضلع.</a:t>
            </a:r>
          </a:p>
        </p:txBody>
      </p:sp>
      <p:sp>
        <p:nvSpPr>
          <p:cNvPr id="13" name="Organigramme : Opération manuelle 12">
            <a:extLst>
              <a:ext uri="{FF2B5EF4-FFF2-40B4-BE49-F238E27FC236}">
                <a16:creationId xmlns:a16="http://schemas.microsoft.com/office/drawing/2014/main" id="{3D18DBC5-A71C-0C47-FBAB-982471D06384}"/>
              </a:ext>
            </a:extLst>
          </p:cNvPr>
          <p:cNvSpPr/>
          <p:nvPr/>
        </p:nvSpPr>
        <p:spPr>
          <a:xfrm>
            <a:off x="2723901" y="2808512"/>
            <a:ext cx="3750624" cy="1828800"/>
          </a:xfrm>
          <a:prstGeom prst="flowChartManualOperation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093D3E-979D-2088-2426-CFCF2ACB340C}"/>
              </a:ext>
            </a:extLst>
          </p:cNvPr>
          <p:cNvSpPr txBox="1"/>
          <p:nvPr/>
        </p:nvSpPr>
        <p:spPr>
          <a:xfrm>
            <a:off x="3263001" y="5157246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الرُّؤوسِ: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1678-4454-10BA-D342-FC41513F1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FEFE65-C28B-91AE-6128-613CAD3C3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9A3B38-090C-862D-C26E-88F843D9CD30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BADD4F-59EC-3238-3010-098452BA9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6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7D800-50B7-EFD4-F961-A529FF32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0DED94-3CAA-DB41-088E-15500A6C5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F42E6C0F-0DBC-1408-C41C-66001EC7F097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  <p:sp>
        <p:nvSpPr>
          <p:cNvPr id="11" name="Organigramme : Opération manuelle 10">
            <a:extLst>
              <a:ext uri="{FF2B5EF4-FFF2-40B4-BE49-F238E27FC236}">
                <a16:creationId xmlns:a16="http://schemas.microsoft.com/office/drawing/2014/main" id="{35566BF2-50C2-DE89-4FA3-0BD6779D0531}"/>
              </a:ext>
            </a:extLst>
          </p:cNvPr>
          <p:cNvSpPr/>
          <p:nvPr/>
        </p:nvSpPr>
        <p:spPr>
          <a:xfrm>
            <a:off x="2723901" y="2808512"/>
            <a:ext cx="3750624" cy="1828800"/>
          </a:xfrm>
          <a:prstGeom prst="flowChartManualOperation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0E74535-5C1B-2100-6619-9D63288EE4D0}"/>
              </a:ext>
            </a:extLst>
          </p:cNvPr>
          <p:cNvSpPr txBox="1"/>
          <p:nvPr/>
        </p:nvSpPr>
        <p:spPr>
          <a:xfrm>
            <a:off x="3263001" y="5157246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الرُّؤوسِ: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6345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13C72-C621-35F5-FD50-F13308994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EC41E0-1FE3-970C-6F1C-37E6ABA3B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80EE81EA-9E40-2736-EF49-4C901612553C}"/>
              </a:ext>
            </a:extLst>
          </p:cNvPr>
          <p:cNvSpPr txBox="1"/>
          <p:nvPr/>
        </p:nvSpPr>
        <p:spPr>
          <a:xfrm>
            <a:off x="587829" y="928525"/>
            <a:ext cx="68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أضلاع هذا المضلع.</a:t>
            </a:r>
          </a:p>
        </p:txBody>
      </p:sp>
      <p:sp>
        <p:nvSpPr>
          <p:cNvPr id="13" name="Organigramme : Opération manuelle 12">
            <a:extLst>
              <a:ext uri="{FF2B5EF4-FFF2-40B4-BE49-F238E27FC236}">
                <a16:creationId xmlns:a16="http://schemas.microsoft.com/office/drawing/2014/main" id="{879B9610-55D8-8830-2A11-3CC0B2696E1D}"/>
              </a:ext>
            </a:extLst>
          </p:cNvPr>
          <p:cNvSpPr/>
          <p:nvPr/>
        </p:nvSpPr>
        <p:spPr>
          <a:xfrm>
            <a:off x="2723901" y="2808512"/>
            <a:ext cx="3750624" cy="1828800"/>
          </a:xfrm>
          <a:prstGeom prst="flowChartManualOperation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19CB949-6B3C-47BD-CAAC-B29A96A9A8C8}"/>
              </a:ext>
            </a:extLst>
          </p:cNvPr>
          <p:cNvSpPr txBox="1"/>
          <p:nvPr/>
        </p:nvSpPr>
        <p:spPr>
          <a:xfrm>
            <a:off x="2634343" y="5157246"/>
            <a:ext cx="3257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الْأَضْلاعِ: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0072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345A-E2DF-CBC5-16CC-816B20004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D299B-3FF7-5BFF-91EB-CAFF4EEB7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214099-17CD-5797-1B45-4EF91A65C475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BBB563-C8D7-D4E6-D299-1304A32FC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EB0B4-6191-431B-4D53-FB4018CE3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D6861-01AF-D7E1-326C-B954E27C4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D8D2BA65-005A-3E55-04A5-831B890C32C9}"/>
              </a:ext>
            </a:extLst>
          </p:cNvPr>
          <p:cNvSpPr txBox="1"/>
          <p:nvPr/>
        </p:nvSpPr>
        <p:spPr>
          <a:xfrm>
            <a:off x="108860" y="830555"/>
            <a:ext cx="746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</a:p>
        </p:txBody>
      </p:sp>
      <p:sp>
        <p:nvSpPr>
          <p:cNvPr id="11" name="Organigramme : Opération manuelle 10">
            <a:extLst>
              <a:ext uri="{FF2B5EF4-FFF2-40B4-BE49-F238E27FC236}">
                <a16:creationId xmlns:a16="http://schemas.microsoft.com/office/drawing/2014/main" id="{08B324EE-7740-A63F-651A-349CB9D01D31}"/>
              </a:ext>
            </a:extLst>
          </p:cNvPr>
          <p:cNvSpPr/>
          <p:nvPr/>
        </p:nvSpPr>
        <p:spPr>
          <a:xfrm>
            <a:off x="2723901" y="2808512"/>
            <a:ext cx="3750624" cy="1828800"/>
          </a:xfrm>
          <a:prstGeom prst="flowChartManualOperation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BED42C-3AC3-0352-04ED-BB64A92C8939}"/>
              </a:ext>
            </a:extLst>
          </p:cNvPr>
          <p:cNvSpPr txBox="1"/>
          <p:nvPr/>
        </p:nvSpPr>
        <p:spPr>
          <a:xfrm>
            <a:off x="2634343" y="5157246"/>
            <a:ext cx="3257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الْأَضْلاعِ: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0692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13512" y="5050970"/>
            <a:ext cx="2833590" cy="1110344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7FCDDA85-549F-5D3D-AF1D-E7236680B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132" y="1655830"/>
            <a:ext cx="3598199" cy="4845946"/>
          </a:xfrm>
          <a:prstGeom prst="rect">
            <a:avLst/>
          </a:prstGeom>
        </p:spPr>
      </p:pic>
      <p:pic>
        <p:nvPicPr>
          <p:cNvPr id="11" name="Image 10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6F56A88-6C78-C75F-E688-A04FA8101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83" y="1655829"/>
            <a:ext cx="3598199" cy="48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 descr="Une image contenant texte, Police, écriture manuscrite, diagramme&#10;&#10;Le contenu généré par l’IA peut être incorrect.">
            <a:extLst>
              <a:ext uri="{FF2B5EF4-FFF2-40B4-BE49-F238E27FC236}">
                <a16:creationId xmlns:a16="http://schemas.microsoft.com/office/drawing/2014/main" id="{BD9B17F8-4867-A080-7137-6838254FE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65" y="2762017"/>
            <a:ext cx="5677705" cy="21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009508E-EFFB-9C3D-B4A5-A0859B6CB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2685562"/>
            <a:ext cx="4812849" cy="26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texte, Police, écriture manuscrite, diagramme&#10;&#10;Le contenu généré par l’IA peut être incorrect.">
            <a:extLst>
              <a:ext uri="{FF2B5EF4-FFF2-40B4-BE49-F238E27FC236}">
                <a16:creationId xmlns:a16="http://schemas.microsoft.com/office/drawing/2014/main" id="{AA0FE53D-2846-8A5D-EFF4-0A73CCF8E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64" y="2402303"/>
            <a:ext cx="7557026" cy="2892923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9662D40C-1444-892F-EF56-CA34F00293BC}"/>
              </a:ext>
            </a:extLst>
          </p:cNvPr>
          <p:cNvSpPr txBox="1"/>
          <p:nvPr/>
        </p:nvSpPr>
        <p:spPr>
          <a:xfrm>
            <a:off x="3526971" y="4158340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9C585F-0FA2-7268-27FE-DD0A6C160FEC}"/>
              </a:ext>
            </a:extLst>
          </p:cNvPr>
          <p:cNvSpPr txBox="1"/>
          <p:nvPr/>
        </p:nvSpPr>
        <p:spPr>
          <a:xfrm>
            <a:off x="3537857" y="4528455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3A66A0E-55BB-E887-C0A6-87ADDFF674A3}"/>
              </a:ext>
            </a:extLst>
          </p:cNvPr>
          <p:cNvSpPr txBox="1"/>
          <p:nvPr/>
        </p:nvSpPr>
        <p:spPr>
          <a:xfrm>
            <a:off x="6052456" y="4158340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942630-CBC2-748C-5C16-D3E146145B1E}"/>
              </a:ext>
            </a:extLst>
          </p:cNvPr>
          <p:cNvSpPr txBox="1"/>
          <p:nvPr/>
        </p:nvSpPr>
        <p:spPr>
          <a:xfrm>
            <a:off x="6063342" y="4528455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9B52F29-EEA6-D2E4-A482-51275833A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871" y="1655829"/>
            <a:ext cx="3598199" cy="4845946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13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057400" y="3732175"/>
            <a:ext cx="3109667" cy="125348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5" name="Image 24" descr="Une image contenant texte, diagramme, Police, ligne&#10;&#10;Le contenu généré par l’IA peut être incorrect.">
            <a:extLst>
              <a:ext uri="{FF2B5EF4-FFF2-40B4-BE49-F238E27FC236}">
                <a16:creationId xmlns:a16="http://schemas.microsoft.com/office/drawing/2014/main" id="{520EF4FB-CF0C-BD6F-3243-BE64422F1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70" y="2092918"/>
            <a:ext cx="7557025" cy="325999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57BE53C-CE39-83E9-5B4E-C6DF7CEB12AB}"/>
              </a:ext>
            </a:extLst>
          </p:cNvPr>
          <p:cNvSpPr txBox="1"/>
          <p:nvPr/>
        </p:nvSpPr>
        <p:spPr>
          <a:xfrm>
            <a:off x="3559629" y="4354281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497462-31AB-E611-5B38-8E9406F4FF0A}"/>
              </a:ext>
            </a:extLst>
          </p:cNvPr>
          <p:cNvSpPr txBox="1"/>
          <p:nvPr/>
        </p:nvSpPr>
        <p:spPr>
          <a:xfrm>
            <a:off x="3570515" y="4735282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4A78EBF-E90C-DC94-0D00-40E5A2B53522}"/>
              </a:ext>
            </a:extLst>
          </p:cNvPr>
          <p:cNvSpPr txBox="1"/>
          <p:nvPr/>
        </p:nvSpPr>
        <p:spPr>
          <a:xfrm>
            <a:off x="1132113" y="4354281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4936648-455C-6C24-5876-79B325921EE7}"/>
              </a:ext>
            </a:extLst>
          </p:cNvPr>
          <p:cNvSpPr txBox="1"/>
          <p:nvPr/>
        </p:nvSpPr>
        <p:spPr>
          <a:xfrm>
            <a:off x="1142999" y="4735282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16A2FFE-1A43-5C06-5DCB-D122A507A885}"/>
              </a:ext>
            </a:extLst>
          </p:cNvPr>
          <p:cNvSpPr txBox="1"/>
          <p:nvPr/>
        </p:nvSpPr>
        <p:spPr>
          <a:xfrm>
            <a:off x="5965371" y="4365167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67CE706-061E-5982-020A-E8CDA423A5A9}"/>
              </a:ext>
            </a:extLst>
          </p:cNvPr>
          <p:cNvSpPr txBox="1"/>
          <p:nvPr/>
        </p:nvSpPr>
        <p:spPr>
          <a:xfrm>
            <a:off x="5976257" y="4746168"/>
            <a:ext cx="33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12 و 13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EA48B9EE-0E72-BA9F-3D40-554796BC0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132" y="1655830"/>
            <a:ext cx="3598199" cy="4845946"/>
          </a:xfrm>
          <a:prstGeom prst="rect">
            <a:avLst/>
          </a:prstGeom>
        </p:spPr>
      </p:pic>
      <p:pic>
        <p:nvPicPr>
          <p:cNvPr id="6" name="Image 5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3B4AD98-9FD4-65A2-3953-7EF3AE065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83" y="1655829"/>
            <a:ext cx="3598199" cy="48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21076</TotalTime>
  <Words>745</Words>
  <Application>Microsoft Office PowerPoint</Application>
  <PresentationFormat>Affichage à l'écran (4:3)</PresentationFormat>
  <Paragraphs>251</Paragraphs>
  <Slides>51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51</vt:i4>
      </vt:variant>
    </vt:vector>
  </HeadingPairs>
  <TitlesOfParts>
    <vt:vector size="61" baseType="lpstr">
      <vt:lpstr>Calibri</vt:lpstr>
      <vt:lpstr>DengXian</vt:lpstr>
      <vt:lpstr>Aptos Display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236</cp:revision>
  <cp:lastPrinted>2025-08-13T10:11:39Z</cp:lastPrinted>
  <dcterms:created xsi:type="dcterms:W3CDTF">2025-08-01T12:31:49Z</dcterms:created>
  <dcterms:modified xsi:type="dcterms:W3CDTF">2026-02-07T20:08:41Z</dcterms:modified>
</cp:coreProperties>
</file>