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5"/>
  </p:notesMasterIdLst>
  <p:handoutMasterIdLst>
    <p:handoutMasterId r:id="rId66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1074" r:id="rId12"/>
    <p:sldId id="1073" r:id="rId13"/>
    <p:sldId id="1120" r:id="rId14"/>
    <p:sldId id="1121" r:id="rId15"/>
    <p:sldId id="1123" r:id="rId16"/>
    <p:sldId id="1124" r:id="rId17"/>
    <p:sldId id="1125" r:id="rId18"/>
    <p:sldId id="1126" r:id="rId19"/>
    <p:sldId id="1127" r:id="rId20"/>
    <p:sldId id="1128" r:id="rId21"/>
    <p:sldId id="1129" r:id="rId22"/>
    <p:sldId id="1146" r:id="rId23"/>
    <p:sldId id="1148" r:id="rId24"/>
    <p:sldId id="1147" r:id="rId25"/>
    <p:sldId id="1149" r:id="rId26"/>
    <p:sldId id="1150" r:id="rId27"/>
    <p:sldId id="1151" r:id="rId28"/>
    <p:sldId id="1152" r:id="rId29"/>
    <p:sldId id="1153" r:id="rId30"/>
    <p:sldId id="1154" r:id="rId31"/>
    <p:sldId id="1016" r:id="rId32"/>
    <p:sldId id="812" r:id="rId33"/>
    <p:sldId id="751" r:id="rId34"/>
    <p:sldId id="916" r:id="rId35"/>
    <p:sldId id="1018" r:id="rId36"/>
    <p:sldId id="1088" r:id="rId37"/>
    <p:sldId id="1089" r:id="rId38"/>
    <p:sldId id="940" r:id="rId39"/>
    <p:sldId id="1142" r:id="rId40"/>
    <p:sldId id="1132" r:id="rId41"/>
    <p:sldId id="1133" r:id="rId42"/>
    <p:sldId id="1134" r:id="rId43"/>
    <p:sldId id="1136" r:id="rId44"/>
    <p:sldId id="1137" r:id="rId45"/>
    <p:sldId id="1143" r:id="rId46"/>
    <p:sldId id="1096" r:id="rId47"/>
    <p:sldId id="1097" r:id="rId48"/>
    <p:sldId id="1144" r:id="rId49"/>
    <p:sldId id="1145" r:id="rId50"/>
    <p:sldId id="1019" r:id="rId51"/>
    <p:sldId id="926" r:id="rId52"/>
    <p:sldId id="927" r:id="rId53"/>
    <p:sldId id="925" r:id="rId54"/>
    <p:sldId id="920" r:id="rId55"/>
    <p:sldId id="911" r:id="rId56"/>
    <p:sldId id="644" r:id="rId57"/>
    <p:sldId id="875" r:id="rId58"/>
    <p:sldId id="1140" r:id="rId59"/>
    <p:sldId id="1141" r:id="rId60"/>
    <p:sldId id="1021" r:id="rId61"/>
    <p:sldId id="809" r:id="rId62"/>
    <p:sldId id="764" r:id="rId63"/>
    <p:sldId id="944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Dosis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FC8D00"/>
    <a:srgbClr val="15608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handoutMaster" Target="handoutMasters/handoutMaster1.xml"/><Relationship Id="rId74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4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29BFF-ADCB-CD39-0A7B-4F8FB0455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C7B75C-50BD-9CD0-ADCC-A924F8D035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8068FD-A155-18D4-48C6-1BB99E629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0587B2-E492-D9B1-26FC-82D99B3F0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0118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79E13-5814-A36E-1726-44012BB25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B07220-2C1D-B37F-187A-2DB51E4084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3311CF-E383-55B4-BD65-18472D4836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FE2EE8-6794-2973-8630-4291E785CF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845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9E626-DB4E-6EAB-A2F8-6468ABAE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68A95F-5E18-E7FC-847F-1FD926881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F43ED1-407E-6F5E-E0BB-191CB2A26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00B0A5-8D8A-2E83-46BF-43F909F87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0897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3D2A7-0468-476D-6555-B83325984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D4B3D9-D6CA-6A1A-0472-4B3ED810B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67DD23-EA1C-B135-EB17-30486695B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4F536C-2AF8-E5CB-8C8C-35400E7D4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9706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9A585-7B8B-3A2E-4A33-8C65E3D85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5F197F-C228-0561-E3B4-B94B15B3A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85D25C-B078-CEE1-B3F9-E2197B34A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089F1D-B162-3778-65A7-F72D4A9A8F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606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94820-E291-CBC2-20D4-B05EE20F9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A73262-CB39-ABB5-E421-598049F240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2140A0-C7D7-5C5A-6D45-63364A77E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C642F8-742D-D15D-847D-914B9B331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117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74D44-6987-81E6-9FB2-E5F677929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EEE11E-DD6B-E1C5-57C5-A7A26B70C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790FB6-A9A6-7D85-E3A4-9E52DD5D8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51302E-7776-A6D4-25FB-4858232B27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924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87D6B-4096-D2EB-93A1-1517F6C92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6AAAFC-86C3-779D-EF96-96D5C4F17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47B590-F3AA-9840-CCBA-4C0C6ABDC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0A8F6F-0BAF-6E22-8ABB-1855A659B2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2095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FCA5-396C-D4B7-E67C-DC865378C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E930F3-8676-DDE3-7BC5-2C39286AF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A6F9A0-53B5-ABD6-F6B4-A11B8253C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8A1702-D169-8FB6-3856-A34FC6C4D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529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81931-3D24-5758-07B6-0C8AEC832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3FE45A-ADEB-8082-CDCA-60ADBBBBC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369A1E-5AB2-9743-A4F3-4F68A36E1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AC9F1C-E220-80B3-28CF-C0AEEFF0B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0692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93FF6-2425-76F9-EE63-FEEF573A9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848CE0-966B-0463-5D1F-11E48041A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AAB891-1EF7-0073-1156-AEF7713C52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98FBD5-062F-6072-ED78-70655ABC5F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6821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C89A-9ED4-6587-9368-BBD1233B7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927150-9910-7D7B-05A1-C08051A19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040C36-A009-F651-3C1B-443415EE3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0C8CD1-9853-3403-9F8C-006A8CEBB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989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015FF-71B9-3F2C-4923-C115261C9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F4C7CB-1380-8076-3719-B0CB5C15D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185B72-70DB-3F60-8C1E-E427D45BE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8FD8FE-64C2-38E6-E263-6A9E81D115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3783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E86E4-C5A3-73DD-0761-EF4A44A5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A7ED5F-0745-587F-A88E-1DC938A775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1A1841-29BD-CAD3-DD77-47CFA9686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E78F26-2B9D-A321-A8F1-BA48CCB7A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75201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54109-E1E3-BB0F-D1BA-7AFF32BBE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EC1103-92EF-9F14-C3B5-F51352545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2E9E82-A63B-107E-9CA9-2410843F5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B4E91E-241A-E9E9-25DC-C28B6982C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87743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9E57-C82C-6927-BDA5-F7FBA9D21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2D6E9D-3219-AB41-AF53-AB6C0D5723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8037A0-6D1C-3C41-ED4C-D72A42507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E257A9-AC74-D386-AB19-BCF9D3771B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32756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38DA7-8DA9-8AE1-9B87-4D127E8C2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344420-BE9A-3E9E-3A26-19F3E81C5A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442D999-549A-044B-9C53-904FC9FBB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BB7A84-835E-FEFD-64F3-7DF101C1A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126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91D77-6329-FBE1-B797-772391A5C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48CC7A-DBD9-C128-98F1-E041C79317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0BA89B-237B-722E-3381-7BF4A5F2F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21929B-E8B7-9B1C-0CDD-011A90923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308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E00F3-66DA-CA8E-C9F1-81AAB152B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FC322D-8AFB-A70C-1FD9-000B7268A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FA2D7A-3B25-F34E-AE8D-93716C293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8776AF-5C04-0C0F-1E71-F5A2E7F795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58874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9.png"/><Relationship Id="rId4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22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emf"/><Relationship Id="rId5" Type="http://schemas.openxmlformats.org/officeDocument/2006/relationships/image" Target="../media/image22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png"/><Relationship Id="rId4" Type="http://schemas.openxmlformats.org/officeDocument/2006/relationships/image" Target="../media/image39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png"/><Relationship Id="rId4" Type="http://schemas.openxmlformats.org/officeDocument/2006/relationships/image" Target="../media/image39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16934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27764" y="243370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560422" y="295289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الزوايا القائمة في المضلعات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608909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الرؤوس والأضلاع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571306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المثلثات والرباعيات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237497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الزوايا القائمة في المضلعات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4D86C02A-7B22-16C2-CD1A-9C08A7A93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689" y="2282845"/>
            <a:ext cx="2956448" cy="4226471"/>
          </a:xfrm>
          <a:prstGeom prst="rect">
            <a:avLst/>
          </a:prstGeom>
        </p:spPr>
      </p:pic>
      <p:pic>
        <p:nvPicPr>
          <p:cNvPr id="9" name="Image 8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38BE491B-11A2-4256-CE10-E14EA52A8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68" y="2278968"/>
            <a:ext cx="2956448" cy="422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577717" y="3844930"/>
            <a:ext cx="57586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الزوايا القائمة في المضلعات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015CD43-806F-B265-E548-3B9A7B6DF884}"/>
              </a:ext>
            </a:extLst>
          </p:cNvPr>
          <p:cNvSpPr/>
          <p:nvPr/>
        </p:nvSpPr>
        <p:spPr>
          <a:xfrm>
            <a:off x="2590800" y="2654062"/>
            <a:ext cx="4408719" cy="2124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5F41931-1318-5F84-DBFF-15DB40EAA75D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1A5A422-1BC0-B662-D117-0B013D68743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AF2883D-A1B9-B1CD-6620-1F4EE03C7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142B288-6C68-D806-6432-F38DC25919A5}"/>
              </a:ext>
            </a:extLst>
          </p:cNvPr>
          <p:cNvSpPr txBox="1"/>
          <p:nvPr/>
        </p:nvSpPr>
        <p:spPr>
          <a:xfrm>
            <a:off x="2079168" y="3158110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73E006E-9AB3-22ED-E09B-E5AF3800DC06}"/>
              </a:ext>
            </a:extLst>
          </p:cNvPr>
          <p:cNvSpPr txBox="1"/>
          <p:nvPr/>
        </p:nvSpPr>
        <p:spPr>
          <a:xfrm>
            <a:off x="2329540" y="3768885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0CAEE70-3D26-92AE-45E8-29066A257863}"/>
              </a:ext>
            </a:extLst>
          </p:cNvPr>
          <p:cNvSpPr txBox="1"/>
          <p:nvPr/>
        </p:nvSpPr>
        <p:spPr>
          <a:xfrm>
            <a:off x="337457" y="899160"/>
            <a:ext cx="705495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نبدأ بنشاط الحساب الذهني ،لاحظوا كيف سأحسب هذين الجداءين.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2A096E-BDD1-515D-B051-91B734871A82}"/>
              </a:ext>
            </a:extLst>
          </p:cNvPr>
          <p:cNvSpPr txBox="1"/>
          <p:nvPr/>
        </p:nvSpPr>
        <p:spPr>
          <a:xfrm>
            <a:off x="1880506" y="2549565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3 = …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FC20D7-BDB0-ABB0-82BE-3DD4061398BF}"/>
              </a:ext>
            </a:extLst>
          </p:cNvPr>
          <p:cNvSpPr txBox="1"/>
          <p:nvPr/>
        </p:nvSpPr>
        <p:spPr>
          <a:xfrm>
            <a:off x="1880506" y="3779652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x 3 = …</a:t>
            </a:r>
          </a:p>
        </p:txBody>
      </p:sp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في 3 هي أربع مرات 3 تساوي 12.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B1C30C-B91A-9890-C7BC-49B5D2D37BFD}"/>
              </a:ext>
            </a:extLst>
          </p:cNvPr>
          <p:cNvSpPr txBox="1"/>
          <p:nvPr/>
        </p:nvSpPr>
        <p:spPr>
          <a:xfrm>
            <a:off x="1880506" y="2549565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3 = </a:t>
            </a:r>
            <a:r>
              <a:rPr lang="ar-MA" sz="7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MA" sz="7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1DF3A-5B2D-84E4-8A6F-F984D285B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C4DC82-47AF-5771-BF1B-374254407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9C31055-867C-6424-FDD0-B604C1E882D7}"/>
              </a:ext>
            </a:extLst>
          </p:cNvPr>
          <p:cNvSpPr txBox="1"/>
          <p:nvPr/>
        </p:nvSpPr>
        <p:spPr>
          <a:xfrm>
            <a:off x="783771" y="877577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جداء 5 و 3. يكفي أن أضيف 3 للجداء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الذي قبله 3×4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A07664-54E5-639B-DA48-D2F5D51EC307}"/>
              </a:ext>
            </a:extLst>
          </p:cNvPr>
          <p:cNvSpPr txBox="1"/>
          <p:nvPr/>
        </p:nvSpPr>
        <p:spPr>
          <a:xfrm>
            <a:off x="1880506" y="2549565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3 = 12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C60937-CCAA-95E0-B4A7-E5387C17BD7C}"/>
              </a:ext>
            </a:extLst>
          </p:cNvPr>
          <p:cNvSpPr txBox="1"/>
          <p:nvPr/>
        </p:nvSpPr>
        <p:spPr>
          <a:xfrm>
            <a:off x="1793418" y="3779652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x 3 = …</a:t>
            </a:r>
          </a:p>
        </p:txBody>
      </p:sp>
      <p:sp>
        <p:nvSpPr>
          <p:cNvPr id="8" name="Flèche : courbe vers la droite 7">
            <a:extLst>
              <a:ext uri="{FF2B5EF4-FFF2-40B4-BE49-F238E27FC236}">
                <a16:creationId xmlns:a16="http://schemas.microsoft.com/office/drawing/2014/main" id="{711A3ED7-DB91-C47E-E7BC-007BA6A03455}"/>
              </a:ext>
            </a:extLst>
          </p:cNvPr>
          <p:cNvSpPr/>
          <p:nvPr/>
        </p:nvSpPr>
        <p:spPr>
          <a:xfrm flipH="1">
            <a:off x="6404044" y="3313303"/>
            <a:ext cx="853269" cy="1334053"/>
          </a:xfrm>
          <a:prstGeom prst="curvedRightArrow">
            <a:avLst>
              <a:gd name="adj1" fmla="val 0"/>
              <a:gd name="adj2" fmla="val 30054"/>
              <a:gd name="adj3" fmla="val 2616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1A956D-BD38-4938-4539-71481F8ED65E}"/>
              </a:ext>
            </a:extLst>
          </p:cNvPr>
          <p:cNvSpPr txBox="1"/>
          <p:nvPr/>
        </p:nvSpPr>
        <p:spPr>
          <a:xfrm>
            <a:off x="7331829" y="3570515"/>
            <a:ext cx="881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dirty="0">
                <a:solidFill>
                  <a:srgbClr val="C00000"/>
                </a:solidFill>
              </a:rPr>
              <a:t>+ 3</a:t>
            </a:r>
          </a:p>
        </p:txBody>
      </p:sp>
    </p:spTree>
    <p:extLst>
      <p:ext uri="{BB962C8B-B14F-4D97-AF65-F5344CB8AC3E}">
        <p14:creationId xmlns:p14="http://schemas.microsoft.com/office/powerpoint/2010/main" val="58882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B39E0-EA39-569F-3883-E5813FF9D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C9FAE-1EBC-551C-1E2C-9A9876148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2C9D5A-9773-BE1D-308A-4768D2563C58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3×5 تساوي 3 + 12 تساوي 15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571AA2-CD62-F4A9-AF1F-22F1AA991B55}"/>
              </a:ext>
            </a:extLst>
          </p:cNvPr>
          <p:cNvSpPr txBox="1"/>
          <p:nvPr/>
        </p:nvSpPr>
        <p:spPr>
          <a:xfrm>
            <a:off x="1880506" y="2549565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3 = 12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63E4CE-D55C-7253-E624-696D52D3ABBB}"/>
              </a:ext>
            </a:extLst>
          </p:cNvPr>
          <p:cNvSpPr txBox="1"/>
          <p:nvPr/>
        </p:nvSpPr>
        <p:spPr>
          <a:xfrm>
            <a:off x="1880506" y="3779652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x 3 = </a:t>
            </a:r>
            <a:r>
              <a:rPr lang="fr-MA" sz="7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9" name="Flèche : courbe vers la droite 8">
            <a:extLst>
              <a:ext uri="{FF2B5EF4-FFF2-40B4-BE49-F238E27FC236}">
                <a16:creationId xmlns:a16="http://schemas.microsoft.com/office/drawing/2014/main" id="{D627018F-9B42-5588-15DA-AB17D3D63403}"/>
              </a:ext>
            </a:extLst>
          </p:cNvPr>
          <p:cNvSpPr/>
          <p:nvPr/>
        </p:nvSpPr>
        <p:spPr>
          <a:xfrm flipH="1">
            <a:off x="6404044" y="3313303"/>
            <a:ext cx="853269" cy="1334053"/>
          </a:xfrm>
          <a:prstGeom prst="curvedRightArrow">
            <a:avLst>
              <a:gd name="adj1" fmla="val 0"/>
              <a:gd name="adj2" fmla="val 30054"/>
              <a:gd name="adj3" fmla="val 26163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22CA46-63A7-10C8-E0A9-51C38DEE572A}"/>
              </a:ext>
            </a:extLst>
          </p:cNvPr>
          <p:cNvSpPr txBox="1"/>
          <p:nvPr/>
        </p:nvSpPr>
        <p:spPr>
          <a:xfrm>
            <a:off x="7331829" y="3570515"/>
            <a:ext cx="88174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000" dirty="0">
                <a:solidFill>
                  <a:schemeClr val="accent1"/>
                </a:solidFill>
              </a:rPr>
              <a:t>+ 3</a:t>
            </a:r>
          </a:p>
        </p:txBody>
      </p:sp>
    </p:spTree>
    <p:extLst>
      <p:ext uri="{BB962C8B-B14F-4D97-AF65-F5344CB8AC3E}">
        <p14:creationId xmlns:p14="http://schemas.microsoft.com/office/powerpoint/2010/main" val="41414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47590-B89F-9840-E792-FC7D99C97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9A3DE5-E6FB-C2AD-5B2D-A5730E116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4ECCC16-5993-BD47-2135-FB6EBADBA276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980A7F4-9B18-5001-4C1E-3F1124DEA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46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29D21-D111-41BF-D77E-5D590366C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AE044D-7BE1-7AEB-2079-177F061F2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32303C-2A0F-2B14-BE87-D5EE70F5CD1F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الجداءين على الألواح.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ECF562-DF1A-B5D6-30F3-8177CB72B975}"/>
              </a:ext>
            </a:extLst>
          </p:cNvPr>
          <p:cNvSpPr txBox="1"/>
          <p:nvPr/>
        </p:nvSpPr>
        <p:spPr>
          <a:xfrm>
            <a:off x="1880506" y="2549565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x 2 = 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D8C1D0-93E8-4F64-0363-9DD170848980}"/>
              </a:ext>
            </a:extLst>
          </p:cNvPr>
          <p:cNvSpPr txBox="1"/>
          <p:nvPr/>
        </p:nvSpPr>
        <p:spPr>
          <a:xfrm>
            <a:off x="1880506" y="3779652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x 2 = …</a:t>
            </a:r>
          </a:p>
        </p:txBody>
      </p:sp>
    </p:spTree>
    <p:extLst>
      <p:ext uri="{BB962C8B-B14F-4D97-AF65-F5344CB8AC3E}">
        <p14:creationId xmlns:p14="http://schemas.microsoft.com/office/powerpoint/2010/main" val="90857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DD298-EFFF-CE77-3EBA-0BCB8134E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F8005E-9FED-0359-51EF-3467596F9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E7E100-4E7B-D63A-CA57-E8CC1BD5595D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5AC9CE-48B1-B5F4-C76E-DA673DFCB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7BE52-56F0-43D7-CB35-EFADE8990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9DD52CC-67F4-19DF-6BC4-31767708A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B3EE3A-BD5E-2C0B-F531-F6CD959EE222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49B6D6-96D9-A906-115E-48264FD5A189}"/>
              </a:ext>
            </a:extLst>
          </p:cNvPr>
          <p:cNvSpPr txBox="1"/>
          <p:nvPr/>
        </p:nvSpPr>
        <p:spPr>
          <a:xfrm>
            <a:off x="1880506" y="2549565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x 2 = </a:t>
            </a:r>
            <a:r>
              <a:rPr lang="fr-MA" sz="7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D4E0DCF-C666-1895-E18A-6238E984A283}"/>
              </a:ext>
            </a:extLst>
          </p:cNvPr>
          <p:cNvSpPr txBox="1"/>
          <p:nvPr/>
        </p:nvSpPr>
        <p:spPr>
          <a:xfrm>
            <a:off x="1880506" y="3779652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x 2 = </a:t>
            </a:r>
            <a:r>
              <a:rPr lang="fr-MA" sz="7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</a:p>
        </p:txBody>
      </p:sp>
      <p:sp>
        <p:nvSpPr>
          <p:cNvPr id="9" name="Flèche : courbe vers la droite 8">
            <a:extLst>
              <a:ext uri="{FF2B5EF4-FFF2-40B4-BE49-F238E27FC236}">
                <a16:creationId xmlns:a16="http://schemas.microsoft.com/office/drawing/2014/main" id="{5F08AED1-0A19-9283-6B72-E6957FF94A59}"/>
              </a:ext>
            </a:extLst>
          </p:cNvPr>
          <p:cNvSpPr/>
          <p:nvPr/>
        </p:nvSpPr>
        <p:spPr>
          <a:xfrm flipH="1">
            <a:off x="6404044" y="3313303"/>
            <a:ext cx="853269" cy="1334053"/>
          </a:xfrm>
          <a:prstGeom prst="curvedRightArrow">
            <a:avLst>
              <a:gd name="adj1" fmla="val 0"/>
              <a:gd name="adj2" fmla="val 30054"/>
              <a:gd name="adj3" fmla="val 26163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C85B46-8C09-D547-5EA7-A7D727FEDECF}"/>
              </a:ext>
            </a:extLst>
          </p:cNvPr>
          <p:cNvSpPr txBox="1"/>
          <p:nvPr/>
        </p:nvSpPr>
        <p:spPr>
          <a:xfrm>
            <a:off x="7331829" y="3570515"/>
            <a:ext cx="88174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000" dirty="0">
                <a:solidFill>
                  <a:srgbClr val="C00000"/>
                </a:solidFill>
              </a:rPr>
              <a:t>+ 2</a:t>
            </a:r>
          </a:p>
        </p:txBody>
      </p:sp>
    </p:spTree>
    <p:extLst>
      <p:ext uri="{BB962C8B-B14F-4D97-AF65-F5344CB8AC3E}">
        <p14:creationId xmlns:p14="http://schemas.microsoft.com/office/powerpoint/2010/main" val="141187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76080-8A9B-D546-2478-8A8743C7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3884A9-B044-C10A-37EA-B0C102723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94A761-825E-126C-5631-00EFA1E85410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السطر مجموع العددين.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F54481-3A63-FA0B-929D-D5233CA4B5A1}"/>
              </a:ext>
            </a:extLst>
          </p:cNvPr>
          <p:cNvSpPr txBox="1"/>
          <p:nvPr/>
        </p:nvSpPr>
        <p:spPr>
          <a:xfrm>
            <a:off x="1880506" y="2549565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x 5 = 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D0C6C8-AE4B-E782-557D-8308380475C1}"/>
              </a:ext>
            </a:extLst>
          </p:cNvPr>
          <p:cNvSpPr txBox="1"/>
          <p:nvPr/>
        </p:nvSpPr>
        <p:spPr>
          <a:xfrm>
            <a:off x="1880506" y="3779652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5 = …</a:t>
            </a:r>
          </a:p>
        </p:txBody>
      </p:sp>
    </p:spTree>
    <p:extLst>
      <p:ext uri="{BB962C8B-B14F-4D97-AF65-F5344CB8AC3E}">
        <p14:creationId xmlns:p14="http://schemas.microsoft.com/office/powerpoint/2010/main" val="105733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EC758-34A2-820E-3D3A-A6A6E115B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993B23-F0D0-D86B-F6D4-B0709AD2E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188168-8809-2C1A-2B59-735C221CEA0A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1EE8FD-23F1-B4D9-28BA-0569A4EC0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8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627F5-CC44-DA12-8784-09FB1394B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4DDDEC-7F1D-D637-C4AC-F58A0663C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48B680-66D0-DDF2-BA31-E322E0B1C90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B97676-E642-024B-AA3E-4A47ED2E97BE}"/>
              </a:ext>
            </a:extLst>
          </p:cNvPr>
          <p:cNvSpPr txBox="1"/>
          <p:nvPr/>
        </p:nvSpPr>
        <p:spPr>
          <a:xfrm>
            <a:off x="1880506" y="2549565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x 5 = </a:t>
            </a:r>
            <a:r>
              <a:rPr lang="fr-MA" sz="7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76610A-9F57-18A8-49EB-25E03097AB53}"/>
              </a:ext>
            </a:extLst>
          </p:cNvPr>
          <p:cNvSpPr txBox="1"/>
          <p:nvPr/>
        </p:nvSpPr>
        <p:spPr>
          <a:xfrm>
            <a:off x="1880506" y="3779652"/>
            <a:ext cx="5249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7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5 = </a:t>
            </a:r>
            <a:r>
              <a:rPr lang="fr-MA" sz="7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0899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4C14A-6269-A27A-55E0-328A5BEE1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6237BC0-A075-12BC-9D2C-4C08AABF35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CF72282A-6E11-60FD-3E24-310BB3C7348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94D0C0-468A-FE46-7700-95C0D0400373}"/>
              </a:ext>
            </a:extLst>
          </p:cNvPr>
          <p:cNvSpPr/>
          <p:nvPr/>
        </p:nvSpPr>
        <p:spPr>
          <a:xfrm>
            <a:off x="2590800" y="2654062"/>
            <a:ext cx="4408719" cy="2124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14DD565D-DC11-8D23-CE20-462567B288BD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A43C9BF-0856-D411-783F-08F293BA138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240468C-E647-FB02-3DE9-4BDEA7F9E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44529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D555B2D-A37D-626A-AA68-8FBF92DF5FB4}"/>
              </a:ext>
            </a:extLst>
          </p:cNvPr>
          <p:cNvSpPr txBox="1"/>
          <p:nvPr/>
        </p:nvSpPr>
        <p:spPr>
          <a:xfrm>
            <a:off x="2079168" y="3158110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5518358-135A-255E-8651-9F6CC07FC9EA}"/>
              </a:ext>
            </a:extLst>
          </p:cNvPr>
          <p:cNvSpPr txBox="1"/>
          <p:nvPr/>
        </p:nvSpPr>
        <p:spPr>
          <a:xfrm>
            <a:off x="2329540" y="3768885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027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9D036-D2D8-25E0-9C2A-D68B16BF6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2C2B98-3459-B97F-C3E1-AB019D1EE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7153EDE-71DC-BA50-63E0-A94A0B2ED836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897CF2-543A-A808-E333-868F9B85E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5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229EB-C7C9-545E-AA22-C68CB7FC3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478481-ECE7-28BB-4E05-634A6A8C0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5F8112-ADC2-D4C5-D159-260F48A5E566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الشكل الذي يمثل مضلعا.</a:t>
            </a:r>
          </a:p>
        </p:txBody>
      </p:sp>
      <p:sp>
        <p:nvSpPr>
          <p:cNvPr id="7" name="Flèche : pentagone 6">
            <a:extLst>
              <a:ext uri="{FF2B5EF4-FFF2-40B4-BE49-F238E27FC236}">
                <a16:creationId xmlns:a16="http://schemas.microsoft.com/office/drawing/2014/main" id="{48B20524-D352-4283-198D-C9B883A73637}"/>
              </a:ext>
            </a:extLst>
          </p:cNvPr>
          <p:cNvSpPr/>
          <p:nvPr/>
        </p:nvSpPr>
        <p:spPr>
          <a:xfrm>
            <a:off x="981411" y="2877603"/>
            <a:ext cx="1934239" cy="1398541"/>
          </a:xfrm>
          <a:prstGeom prst="homePlat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Arc plein 7">
            <a:extLst>
              <a:ext uri="{FF2B5EF4-FFF2-40B4-BE49-F238E27FC236}">
                <a16:creationId xmlns:a16="http://schemas.microsoft.com/office/drawing/2014/main" id="{BA2D3A9B-4BE4-546D-6CBD-A3D74D08C052}"/>
              </a:ext>
            </a:extLst>
          </p:cNvPr>
          <p:cNvSpPr/>
          <p:nvPr/>
        </p:nvSpPr>
        <p:spPr>
          <a:xfrm>
            <a:off x="6228349" y="3246800"/>
            <a:ext cx="1828800" cy="2013857"/>
          </a:xfrm>
          <a:prstGeom prst="blockArc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FE2539C-33D2-A6F2-4CD0-C0911CD48272}"/>
              </a:ext>
            </a:extLst>
          </p:cNvPr>
          <p:cNvGrpSpPr/>
          <p:nvPr/>
        </p:nvGrpSpPr>
        <p:grpSpPr>
          <a:xfrm>
            <a:off x="3772727" y="2681452"/>
            <a:ext cx="1598545" cy="1635650"/>
            <a:chOff x="3772727" y="3486996"/>
            <a:chExt cx="1598545" cy="1635650"/>
          </a:xfrm>
        </p:grpSpPr>
        <p:sp>
          <p:nvSpPr>
            <p:cNvPr id="9" name="Triangle isocèle 8">
              <a:extLst>
                <a:ext uri="{FF2B5EF4-FFF2-40B4-BE49-F238E27FC236}">
                  <a16:creationId xmlns:a16="http://schemas.microsoft.com/office/drawing/2014/main" id="{26683A59-4898-31EC-876F-B7FE34CDD919}"/>
                </a:ext>
              </a:extLst>
            </p:cNvPr>
            <p:cNvSpPr/>
            <p:nvPr/>
          </p:nvSpPr>
          <p:spPr>
            <a:xfrm>
              <a:off x="3772727" y="3545172"/>
              <a:ext cx="1598545" cy="1577474"/>
            </a:xfrm>
            <a:prstGeom prst="triangl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73003C-3392-0F05-3D93-0490D9B04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9036" y="3486996"/>
              <a:ext cx="1005927" cy="676259"/>
            </a:xfrm>
            <a:prstGeom prst="rect">
              <a:avLst/>
            </a:prstGeom>
          </p:spPr>
        </p:pic>
      </p:grpSp>
      <p:sp>
        <p:nvSpPr>
          <p:cNvPr id="13" name="Ellipse 12">
            <a:extLst>
              <a:ext uri="{FF2B5EF4-FFF2-40B4-BE49-F238E27FC236}">
                <a16:creationId xmlns:a16="http://schemas.microsoft.com/office/drawing/2014/main" id="{075878EF-182E-5B7B-2F7A-F5040064B816}"/>
              </a:ext>
            </a:extLst>
          </p:cNvPr>
          <p:cNvSpPr/>
          <p:nvPr/>
        </p:nvSpPr>
        <p:spPr>
          <a:xfrm>
            <a:off x="1371915" y="4742708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FCC3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E02E2B2-11EC-3364-263D-D21A020037C4}"/>
              </a:ext>
            </a:extLst>
          </p:cNvPr>
          <p:cNvSpPr/>
          <p:nvPr/>
        </p:nvSpPr>
        <p:spPr>
          <a:xfrm>
            <a:off x="4158659" y="4742707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FCC3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C32DF56-6898-7C8C-16FC-697E6EF48D67}"/>
              </a:ext>
            </a:extLst>
          </p:cNvPr>
          <p:cNvSpPr/>
          <p:nvPr/>
        </p:nvSpPr>
        <p:spPr>
          <a:xfrm>
            <a:off x="6803887" y="4753594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FCC3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ECC5A0-CB9C-F7E4-5701-46496D8D0579}"/>
              </a:ext>
            </a:extLst>
          </p:cNvPr>
          <p:cNvSpPr txBox="1"/>
          <p:nvPr/>
        </p:nvSpPr>
        <p:spPr>
          <a:xfrm>
            <a:off x="1502231" y="4724400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258821E-1417-20D9-31D0-564A6EF7EC54}"/>
              </a:ext>
            </a:extLst>
          </p:cNvPr>
          <p:cNvSpPr txBox="1"/>
          <p:nvPr/>
        </p:nvSpPr>
        <p:spPr>
          <a:xfrm>
            <a:off x="4288974" y="4702627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F3F89A4-15C4-33C3-3317-48BCA8F272ED}"/>
              </a:ext>
            </a:extLst>
          </p:cNvPr>
          <p:cNvSpPr txBox="1"/>
          <p:nvPr/>
        </p:nvSpPr>
        <p:spPr>
          <a:xfrm>
            <a:off x="6945085" y="4724398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5958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574CB-C7A1-9075-1E3F-D0AF5CE8E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8E4679-E583-ACA9-1BD9-E141E5E5C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F44635-FBEB-30A0-766B-431E5041C515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1FCD86-94EB-609A-59A0-69435CFCB3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5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1D6C2-9234-26A5-E2AE-8D4D41E98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E734BB-EE8D-2C12-CC52-C32921F86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F9AE06-623C-B2E1-1013-495198B6278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الشكل الذي يمثل مضلعا هو الشكل رقم 1. من يشرح لنا كيف توصل إلى الجواب؟</a:t>
            </a:r>
          </a:p>
        </p:txBody>
      </p:sp>
      <p:sp>
        <p:nvSpPr>
          <p:cNvPr id="7" name="Flèche : pentagone 6">
            <a:extLst>
              <a:ext uri="{FF2B5EF4-FFF2-40B4-BE49-F238E27FC236}">
                <a16:creationId xmlns:a16="http://schemas.microsoft.com/office/drawing/2014/main" id="{5E680B1A-1DF3-44E7-F765-F0E59B211BF6}"/>
              </a:ext>
            </a:extLst>
          </p:cNvPr>
          <p:cNvSpPr/>
          <p:nvPr/>
        </p:nvSpPr>
        <p:spPr>
          <a:xfrm>
            <a:off x="981411" y="2877603"/>
            <a:ext cx="1934239" cy="1398541"/>
          </a:xfrm>
          <a:prstGeom prst="homePlat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Arc plein 7">
            <a:extLst>
              <a:ext uri="{FF2B5EF4-FFF2-40B4-BE49-F238E27FC236}">
                <a16:creationId xmlns:a16="http://schemas.microsoft.com/office/drawing/2014/main" id="{D54746C7-1306-3B43-347D-E87C1046ADB7}"/>
              </a:ext>
            </a:extLst>
          </p:cNvPr>
          <p:cNvSpPr/>
          <p:nvPr/>
        </p:nvSpPr>
        <p:spPr>
          <a:xfrm>
            <a:off x="6228349" y="3246800"/>
            <a:ext cx="1828800" cy="2013857"/>
          </a:xfrm>
          <a:prstGeom prst="blockArc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0AD5152-0DFF-5F57-04E0-852CCB1AC34C}"/>
              </a:ext>
            </a:extLst>
          </p:cNvPr>
          <p:cNvGrpSpPr/>
          <p:nvPr/>
        </p:nvGrpSpPr>
        <p:grpSpPr>
          <a:xfrm>
            <a:off x="3772727" y="2681452"/>
            <a:ext cx="1598545" cy="1635650"/>
            <a:chOff x="3772727" y="3486996"/>
            <a:chExt cx="1598545" cy="1635650"/>
          </a:xfrm>
        </p:grpSpPr>
        <p:sp>
          <p:nvSpPr>
            <p:cNvPr id="9" name="Triangle isocèle 8">
              <a:extLst>
                <a:ext uri="{FF2B5EF4-FFF2-40B4-BE49-F238E27FC236}">
                  <a16:creationId xmlns:a16="http://schemas.microsoft.com/office/drawing/2014/main" id="{B3387F8C-7467-F89C-58B0-F1C3B28D895C}"/>
                </a:ext>
              </a:extLst>
            </p:cNvPr>
            <p:cNvSpPr/>
            <p:nvPr/>
          </p:nvSpPr>
          <p:spPr>
            <a:xfrm>
              <a:off x="3772727" y="3545172"/>
              <a:ext cx="1598545" cy="1577474"/>
            </a:xfrm>
            <a:prstGeom prst="triangl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C28B55C-8F36-72CF-26B2-660AFF4C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9036" y="3486996"/>
              <a:ext cx="1005927" cy="676259"/>
            </a:xfrm>
            <a:prstGeom prst="rect">
              <a:avLst/>
            </a:prstGeom>
          </p:spPr>
        </p:pic>
      </p:grpSp>
      <p:sp>
        <p:nvSpPr>
          <p:cNvPr id="13" name="Ellipse 12">
            <a:extLst>
              <a:ext uri="{FF2B5EF4-FFF2-40B4-BE49-F238E27FC236}">
                <a16:creationId xmlns:a16="http://schemas.microsoft.com/office/drawing/2014/main" id="{53A7310F-96F5-2F77-14BA-0A0269EF06E7}"/>
              </a:ext>
            </a:extLst>
          </p:cNvPr>
          <p:cNvSpPr/>
          <p:nvPr/>
        </p:nvSpPr>
        <p:spPr>
          <a:xfrm>
            <a:off x="1371915" y="4742708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0D33E32-2F47-B0E3-EDC0-74DE4C56C785}"/>
              </a:ext>
            </a:extLst>
          </p:cNvPr>
          <p:cNvSpPr/>
          <p:nvPr/>
        </p:nvSpPr>
        <p:spPr>
          <a:xfrm>
            <a:off x="4158659" y="4742707"/>
            <a:ext cx="728714" cy="69272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660E76F-B97A-AAB5-9CAF-444178659A9C}"/>
              </a:ext>
            </a:extLst>
          </p:cNvPr>
          <p:cNvSpPr/>
          <p:nvPr/>
        </p:nvSpPr>
        <p:spPr>
          <a:xfrm>
            <a:off x="6803887" y="4753594"/>
            <a:ext cx="728714" cy="69272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BA4972F-EBF3-7A21-C314-40FE9AC9A875}"/>
              </a:ext>
            </a:extLst>
          </p:cNvPr>
          <p:cNvSpPr txBox="1"/>
          <p:nvPr/>
        </p:nvSpPr>
        <p:spPr>
          <a:xfrm>
            <a:off x="1502231" y="4724400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86E919D-2D25-6C3D-DE6E-9EA4C4A3B956}"/>
              </a:ext>
            </a:extLst>
          </p:cNvPr>
          <p:cNvSpPr txBox="1"/>
          <p:nvPr/>
        </p:nvSpPr>
        <p:spPr>
          <a:xfrm>
            <a:off x="4288974" y="4702627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DBF931A-4170-8395-7A27-B2E711E95127}"/>
              </a:ext>
            </a:extLst>
          </p:cNvPr>
          <p:cNvSpPr txBox="1"/>
          <p:nvPr/>
        </p:nvSpPr>
        <p:spPr>
          <a:xfrm>
            <a:off x="6945085" y="4724398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7590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979F6-67C8-E93B-580F-949FB2DEE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AA6C3-51FF-91F5-9940-399B1BE7E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599661-210A-D600-C714-7BCD85C34265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هذا الشكل مضلع لأنه مغلق وكل أضلاعه مستقيمة.</a:t>
            </a:r>
          </a:p>
        </p:txBody>
      </p:sp>
      <p:sp>
        <p:nvSpPr>
          <p:cNvPr id="7" name="Flèche : pentagone 6">
            <a:extLst>
              <a:ext uri="{FF2B5EF4-FFF2-40B4-BE49-F238E27FC236}">
                <a16:creationId xmlns:a16="http://schemas.microsoft.com/office/drawing/2014/main" id="{B63D9D33-981C-5B26-3E0D-C296F586F744}"/>
              </a:ext>
            </a:extLst>
          </p:cNvPr>
          <p:cNvSpPr/>
          <p:nvPr/>
        </p:nvSpPr>
        <p:spPr>
          <a:xfrm>
            <a:off x="3822582" y="2910260"/>
            <a:ext cx="1934239" cy="1398541"/>
          </a:xfrm>
          <a:prstGeom prst="homePlat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321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683DE-9845-8580-7BE8-8DF97D458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264FF4-2786-5D69-3E4D-768A0A1FE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73FA5A-6CAB-5C02-D46C-66504AC1E88C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الشكل الذي يمثل مضلعا.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16E40A9-CD76-2A12-8CBE-9B3EBE4F936A}"/>
              </a:ext>
            </a:extLst>
          </p:cNvPr>
          <p:cNvSpPr/>
          <p:nvPr/>
        </p:nvSpPr>
        <p:spPr>
          <a:xfrm>
            <a:off x="1371915" y="4742708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FCC3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7EAD398-D8FF-9380-3FC1-9E1A3E0A4514}"/>
              </a:ext>
            </a:extLst>
          </p:cNvPr>
          <p:cNvSpPr/>
          <p:nvPr/>
        </p:nvSpPr>
        <p:spPr>
          <a:xfrm>
            <a:off x="4158659" y="4742707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FCC3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6DBCF17-052A-7B72-7EA1-9768587DAC98}"/>
              </a:ext>
            </a:extLst>
          </p:cNvPr>
          <p:cNvSpPr/>
          <p:nvPr/>
        </p:nvSpPr>
        <p:spPr>
          <a:xfrm>
            <a:off x="6803887" y="4753594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FCC3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5EBCD60-5F02-4155-33F6-075C0A3E39FE}"/>
              </a:ext>
            </a:extLst>
          </p:cNvPr>
          <p:cNvSpPr txBox="1"/>
          <p:nvPr/>
        </p:nvSpPr>
        <p:spPr>
          <a:xfrm>
            <a:off x="1502231" y="4724400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B2550B-596A-7BBC-6C30-86E07710199A}"/>
              </a:ext>
            </a:extLst>
          </p:cNvPr>
          <p:cNvSpPr txBox="1"/>
          <p:nvPr/>
        </p:nvSpPr>
        <p:spPr>
          <a:xfrm>
            <a:off x="4288974" y="4702627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722A28B-095D-76E3-8559-D708473B6CA7}"/>
              </a:ext>
            </a:extLst>
          </p:cNvPr>
          <p:cNvSpPr txBox="1"/>
          <p:nvPr/>
        </p:nvSpPr>
        <p:spPr>
          <a:xfrm>
            <a:off x="6945085" y="4724398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" name="Organigramme : Données stockées 3">
            <a:extLst>
              <a:ext uri="{FF2B5EF4-FFF2-40B4-BE49-F238E27FC236}">
                <a16:creationId xmlns:a16="http://schemas.microsoft.com/office/drawing/2014/main" id="{305651DF-0FD5-A026-F482-D9585C07E5E0}"/>
              </a:ext>
            </a:extLst>
          </p:cNvPr>
          <p:cNvSpPr/>
          <p:nvPr/>
        </p:nvSpPr>
        <p:spPr>
          <a:xfrm>
            <a:off x="1140031" y="2783280"/>
            <a:ext cx="1464623" cy="1237013"/>
          </a:xfrm>
          <a:prstGeom prst="flowChartOnlineStorag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entagone 4">
            <a:extLst>
              <a:ext uri="{FF2B5EF4-FFF2-40B4-BE49-F238E27FC236}">
                <a16:creationId xmlns:a16="http://schemas.microsoft.com/office/drawing/2014/main" id="{4D4D3ABD-17AF-3399-5BF0-506AD5B03D6D}"/>
              </a:ext>
            </a:extLst>
          </p:cNvPr>
          <p:cNvSpPr/>
          <p:nvPr/>
        </p:nvSpPr>
        <p:spPr>
          <a:xfrm>
            <a:off x="6517574" y="2876797"/>
            <a:ext cx="1464623" cy="1147948"/>
          </a:xfrm>
          <a:prstGeom prst="pentagon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9D4F65F-3AF6-2839-CBDF-D0711C088A51}"/>
              </a:ext>
            </a:extLst>
          </p:cNvPr>
          <p:cNvGrpSpPr/>
          <p:nvPr/>
        </p:nvGrpSpPr>
        <p:grpSpPr>
          <a:xfrm>
            <a:off x="3356501" y="2426017"/>
            <a:ext cx="2142217" cy="1577263"/>
            <a:chOff x="3260276" y="2347154"/>
            <a:chExt cx="2356439" cy="1734989"/>
          </a:xfrm>
        </p:grpSpPr>
        <p:sp>
          <p:nvSpPr>
            <p:cNvPr id="10" name="Organigramme : Préparation 9">
              <a:extLst>
                <a:ext uri="{FF2B5EF4-FFF2-40B4-BE49-F238E27FC236}">
                  <a16:creationId xmlns:a16="http://schemas.microsoft.com/office/drawing/2014/main" id="{2A4116ED-182E-39B5-3F67-83BEF2031D17}"/>
                </a:ext>
              </a:extLst>
            </p:cNvPr>
            <p:cNvSpPr/>
            <p:nvPr/>
          </p:nvSpPr>
          <p:spPr>
            <a:xfrm>
              <a:off x="3428687" y="2819400"/>
              <a:ext cx="2188028" cy="1262743"/>
            </a:xfrm>
            <a:prstGeom prst="flowChartPreparation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F18CF1C-FAEE-7061-FB75-2B962E178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0276" y="2347154"/>
              <a:ext cx="2188028" cy="5342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336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3DD5B-F09D-9424-4924-A4D1E05BB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2692D6-A6C6-64BD-9845-019194459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EA415F-C9C1-8A88-5631-A674F7DC3AA3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C56B7E-2DCB-EAC7-B0C1-F74462E2CA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3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0DD89-9C93-656D-C1CB-737648F8B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B2EEFB-8B49-37DC-CDAD-309DED901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8C1D1CB3-8632-237E-F383-CDCAF20FCD9D}"/>
              </a:ext>
            </a:extLst>
          </p:cNvPr>
          <p:cNvSpPr/>
          <p:nvPr/>
        </p:nvSpPr>
        <p:spPr>
          <a:xfrm>
            <a:off x="1371915" y="4742708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FCC3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24EA451-54CF-467A-9572-1D1EC3A4794A}"/>
              </a:ext>
            </a:extLst>
          </p:cNvPr>
          <p:cNvSpPr/>
          <p:nvPr/>
        </p:nvSpPr>
        <p:spPr>
          <a:xfrm>
            <a:off x="4158659" y="4742707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FCC3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C7BDCCC-B5A2-D64D-55B7-16A39C7B372E}"/>
              </a:ext>
            </a:extLst>
          </p:cNvPr>
          <p:cNvSpPr/>
          <p:nvPr/>
        </p:nvSpPr>
        <p:spPr>
          <a:xfrm>
            <a:off x="6803887" y="4753594"/>
            <a:ext cx="728714" cy="692727"/>
          </a:xfrm>
          <a:prstGeom prst="ellipse">
            <a:avLst/>
          </a:prstGeom>
          <a:solidFill>
            <a:srgbClr val="FCC30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6B4750D-A872-30C5-50A4-CE30BFC556B0}"/>
              </a:ext>
            </a:extLst>
          </p:cNvPr>
          <p:cNvSpPr txBox="1"/>
          <p:nvPr/>
        </p:nvSpPr>
        <p:spPr>
          <a:xfrm>
            <a:off x="1502231" y="4724400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25FDC8B-0D58-D74D-3ECC-AC3820CC4749}"/>
              </a:ext>
            </a:extLst>
          </p:cNvPr>
          <p:cNvSpPr txBox="1"/>
          <p:nvPr/>
        </p:nvSpPr>
        <p:spPr>
          <a:xfrm>
            <a:off x="4288974" y="4702627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50B8048-FCF5-A5CE-3EFA-F4E17EE89445}"/>
              </a:ext>
            </a:extLst>
          </p:cNvPr>
          <p:cNvSpPr txBox="1"/>
          <p:nvPr/>
        </p:nvSpPr>
        <p:spPr>
          <a:xfrm>
            <a:off x="6945085" y="4724398"/>
            <a:ext cx="48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4" name="Organigramme : Données stockées 3">
            <a:extLst>
              <a:ext uri="{FF2B5EF4-FFF2-40B4-BE49-F238E27FC236}">
                <a16:creationId xmlns:a16="http://schemas.microsoft.com/office/drawing/2014/main" id="{11EC08B7-5F58-DF2E-C680-42B767E7761D}"/>
              </a:ext>
            </a:extLst>
          </p:cNvPr>
          <p:cNvSpPr/>
          <p:nvPr/>
        </p:nvSpPr>
        <p:spPr>
          <a:xfrm>
            <a:off x="1140031" y="2783280"/>
            <a:ext cx="1464623" cy="1237013"/>
          </a:xfrm>
          <a:prstGeom prst="flowChartOnlineStorag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entagone 4">
            <a:extLst>
              <a:ext uri="{FF2B5EF4-FFF2-40B4-BE49-F238E27FC236}">
                <a16:creationId xmlns:a16="http://schemas.microsoft.com/office/drawing/2014/main" id="{9857564A-0E4F-BE8E-856A-EB6CEADCF1F1}"/>
              </a:ext>
            </a:extLst>
          </p:cNvPr>
          <p:cNvSpPr/>
          <p:nvPr/>
        </p:nvSpPr>
        <p:spPr>
          <a:xfrm>
            <a:off x="6517574" y="2876797"/>
            <a:ext cx="1464623" cy="1147948"/>
          </a:xfrm>
          <a:prstGeom prst="pentagon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DBE03A1-F501-3D34-F975-186C1E2A72A2}"/>
              </a:ext>
            </a:extLst>
          </p:cNvPr>
          <p:cNvGrpSpPr/>
          <p:nvPr/>
        </p:nvGrpSpPr>
        <p:grpSpPr>
          <a:xfrm>
            <a:off x="3356501" y="2426017"/>
            <a:ext cx="2142217" cy="1577263"/>
            <a:chOff x="3260276" y="2347154"/>
            <a:chExt cx="2356439" cy="1734989"/>
          </a:xfrm>
        </p:grpSpPr>
        <p:sp>
          <p:nvSpPr>
            <p:cNvPr id="10" name="Organigramme : Préparation 9">
              <a:extLst>
                <a:ext uri="{FF2B5EF4-FFF2-40B4-BE49-F238E27FC236}">
                  <a16:creationId xmlns:a16="http://schemas.microsoft.com/office/drawing/2014/main" id="{738F7150-0C31-EF82-BBB5-24F77FB602A2}"/>
                </a:ext>
              </a:extLst>
            </p:cNvPr>
            <p:cNvSpPr/>
            <p:nvPr/>
          </p:nvSpPr>
          <p:spPr>
            <a:xfrm>
              <a:off x="3428687" y="2819400"/>
              <a:ext cx="2188028" cy="1262743"/>
            </a:xfrm>
            <a:prstGeom prst="flowChartPreparation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3CD48DA-152A-E759-1BFA-B8D985434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0276" y="2347154"/>
              <a:ext cx="2188028" cy="534286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90B537B-5BA2-5A85-F6EE-DAE812D90DB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الشكل الذي يمثل مضلعا هو الشكل رقم 3. من يشرح لنا كيف توصل إلى الجواب؟</a:t>
            </a:r>
          </a:p>
        </p:txBody>
      </p:sp>
    </p:spTree>
    <p:extLst>
      <p:ext uri="{BB962C8B-B14F-4D97-AF65-F5344CB8AC3E}">
        <p14:creationId xmlns:p14="http://schemas.microsoft.com/office/powerpoint/2010/main" val="351280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7157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تحديد الزوايا القائمة في المضلعات.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43579" y="95662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نحدد الزوايا القائمة في المضلعات.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N2P3S1L1">
            <a:hlinkClick r:id="" action="ppaction://media"/>
            <a:extLst>
              <a:ext uri="{FF2B5EF4-FFF2-40B4-BE49-F238E27FC236}">
                <a16:creationId xmlns:a16="http://schemas.microsoft.com/office/drawing/2014/main" id="{BAC5E89B-7506-B636-9A8F-4123017445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3333" y="1902222"/>
            <a:ext cx="8001000" cy="450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2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6" name="Image 5" descr="Une image contenant habits, Dessin d’enfan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8A51D6-24D9-D33E-8B45-38C6E437F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066" y="1941937"/>
            <a:ext cx="6637867" cy="398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-239486" y="863383"/>
            <a:ext cx="772924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سنحدد الزوايا القائمة في هذا المضلع.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يرسم الأستاذ(ة) مضلعا مشابها على السبورة الجانبية.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6DA8C4C-DCE5-790C-3A73-8B656ED7C939}"/>
              </a:ext>
            </a:extLst>
          </p:cNvPr>
          <p:cNvGrpSpPr/>
          <p:nvPr/>
        </p:nvGrpSpPr>
        <p:grpSpPr>
          <a:xfrm>
            <a:off x="2291423" y="2275825"/>
            <a:ext cx="3989634" cy="2796917"/>
            <a:chOff x="2291423" y="2645940"/>
            <a:chExt cx="3989634" cy="2796917"/>
          </a:xfrm>
        </p:grpSpPr>
        <p:sp>
          <p:nvSpPr>
            <p:cNvPr id="3" name="Organigramme : Carte perforée 2">
              <a:extLst>
                <a:ext uri="{FF2B5EF4-FFF2-40B4-BE49-F238E27FC236}">
                  <a16:creationId xmlns:a16="http://schemas.microsoft.com/office/drawing/2014/main" id="{7E899536-1DCC-2F3B-FF2F-8BDCF62CCBBA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CC02C68C-E9CF-0023-FC82-405E435DF7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8" name="Image 7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E9615ABE-763D-E04A-D462-B325D0060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803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5A4F214-EB89-8631-E884-C81BA18DE99F}"/>
              </a:ext>
            </a:extLst>
          </p:cNvPr>
          <p:cNvGrpSpPr/>
          <p:nvPr/>
        </p:nvGrpSpPr>
        <p:grpSpPr>
          <a:xfrm>
            <a:off x="2291423" y="2493539"/>
            <a:ext cx="3989634" cy="2796917"/>
            <a:chOff x="2291423" y="2645940"/>
            <a:chExt cx="3989634" cy="2796917"/>
          </a:xfrm>
        </p:grpSpPr>
        <p:sp>
          <p:nvSpPr>
            <p:cNvPr id="7" name="Organigramme : Carte perforée 6">
              <a:extLst>
                <a:ext uri="{FF2B5EF4-FFF2-40B4-BE49-F238E27FC236}">
                  <a16:creationId xmlns:a16="http://schemas.microsoft.com/office/drawing/2014/main" id="{0E718B08-685D-E007-0987-CF21A6F36DA2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282A7CD8-AB7C-15CE-D796-C5E1CDCB46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7" name="Image 16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554E4C4A-904B-1B5A-EAB4-ECF2845B0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زَوايا الْمُضَلَّعِ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أَتأَكَّدُ هَلِ الزّاوِيَةُ الْأولى قائِمَةٌ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أُكَرِّرُ مَعَ باقي الزّوايا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-261256" y="917643"/>
            <a:ext cx="78329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يعد زوايا هذا المضلع على السبورة الجانبية؟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FDF9C3F-2C1F-F7AF-A2EC-FD56DACEE28C}"/>
              </a:ext>
            </a:extLst>
          </p:cNvPr>
          <p:cNvGrpSpPr/>
          <p:nvPr/>
        </p:nvGrpSpPr>
        <p:grpSpPr>
          <a:xfrm>
            <a:off x="2291423" y="2493539"/>
            <a:ext cx="3989634" cy="2796917"/>
            <a:chOff x="2291423" y="2645940"/>
            <a:chExt cx="3989634" cy="2796917"/>
          </a:xfrm>
        </p:grpSpPr>
        <p:sp>
          <p:nvSpPr>
            <p:cNvPr id="5" name="Organigramme : Carte perforée 4">
              <a:extLst>
                <a:ext uri="{FF2B5EF4-FFF2-40B4-BE49-F238E27FC236}">
                  <a16:creationId xmlns:a16="http://schemas.microsoft.com/office/drawing/2014/main" id="{6284D92B-2D45-6B38-BC37-91727DC9CE4E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CE9EEFB0-614F-1425-A415-466D09C196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7" name="Image 16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EB2DCFAE-2BEA-0443-9FD9-52BF0A037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44E365B-9B0E-E42E-F593-F6F5C68505DD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1DBCA74-A627-AF5F-028D-9C8E7E3EA66F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زَوايا الْمُضَلَّعِ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DB82C0B-E823-11A1-8357-F716682D40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E52FA0C-E4EC-D74D-8208-B147DA494913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3376AAA-A2AC-A5E4-69F2-1187EFD75CC2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أَتأَكَّدُ هَلِ الزّاوِيَةُ الْأولى قائِمَةٌ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94F1C50-118E-B113-6C1B-B546B9E466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5D4A8F0-A188-92C4-F736-07AE81F5E4C7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6DD9DD5-1CD5-A864-D99D-C73728D9AB86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أُكَرِّرُ مَعَ باقي الزّوايا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7E66B5D1-DF50-5E0F-EDCC-F08E433B54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78770A3-2BC0-61D7-26AC-C5FBAEEC9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A069D-F18A-24C0-9168-F16C95C4E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8D12677-7B3A-022C-0E90-879E2DF2FB9E}"/>
              </a:ext>
            </a:extLst>
          </p:cNvPr>
          <p:cNvSpPr txBox="1"/>
          <p:nvPr/>
        </p:nvSpPr>
        <p:spPr>
          <a:xfrm>
            <a:off x="-261256" y="917643"/>
            <a:ext cx="78329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هذا المضلع 5 زوايا.</a:t>
            </a:r>
            <a:endParaRPr kumimoji="0" lang="ar-MA" sz="17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AAA422-5DF7-2A46-D064-77DE10158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E9B108D-F489-745C-05BB-7A1C96857F73}"/>
              </a:ext>
            </a:extLst>
          </p:cNvPr>
          <p:cNvGrpSpPr/>
          <p:nvPr/>
        </p:nvGrpSpPr>
        <p:grpSpPr>
          <a:xfrm>
            <a:off x="2291423" y="2493539"/>
            <a:ext cx="3989634" cy="2796917"/>
            <a:chOff x="2291423" y="2645940"/>
            <a:chExt cx="3989634" cy="2796917"/>
          </a:xfrm>
        </p:grpSpPr>
        <p:sp>
          <p:nvSpPr>
            <p:cNvPr id="5" name="Organigramme : Carte perforée 4">
              <a:extLst>
                <a:ext uri="{FF2B5EF4-FFF2-40B4-BE49-F238E27FC236}">
                  <a16:creationId xmlns:a16="http://schemas.microsoft.com/office/drawing/2014/main" id="{A47835F9-E78A-CA43-6C29-BEA136C4FE8B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766904A5-4C0B-2B81-D15E-A0735D8B9C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7" name="Image 16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35EF94C5-47B4-BEFA-83C8-FC76973F6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6680CFE-C314-A293-1D9C-B82E2140AA16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382E7FC-8DE8-47C8-EE31-E0EFEE6CDEF2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زَوايا الْمُضَلَّعِ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C6D2171-F07E-3AD9-A1D7-E6609DB9DE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6903813-1174-D978-7691-B627370E7EF1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DED8812-6F65-0D3A-A33F-909666C37639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أَتأَكَّدُ هَلِ الزّاوِيَةُ الْأولى قائِمَةٌ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024B970D-DACC-656C-8BC1-FC5769D95F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3C6D9C5-E32D-E54A-5A30-BE120AA90FFD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9A974A8-92A9-D307-326B-697E3E94BF9F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أُكَرِّرُ مَعَ باقي الزّوايا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0689A117-1D92-7AE2-682A-D1A957636C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Flèche : courbe vers le haut 1">
            <a:extLst>
              <a:ext uri="{FF2B5EF4-FFF2-40B4-BE49-F238E27FC236}">
                <a16:creationId xmlns:a16="http://schemas.microsoft.com/office/drawing/2014/main" id="{B285BF85-223E-5AF3-46C3-ECEABACECA3B}"/>
              </a:ext>
            </a:extLst>
          </p:cNvPr>
          <p:cNvSpPr/>
          <p:nvPr/>
        </p:nvSpPr>
        <p:spPr>
          <a:xfrm rot="13366904">
            <a:off x="3089814" y="4867586"/>
            <a:ext cx="546912" cy="217696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52F98-E383-70DF-25BD-238638AE9996}"/>
              </a:ext>
            </a:extLst>
          </p:cNvPr>
          <p:cNvSpPr txBox="1"/>
          <p:nvPr/>
        </p:nvSpPr>
        <p:spPr>
          <a:xfrm>
            <a:off x="2885803" y="3837217"/>
            <a:ext cx="22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×</a:t>
            </a:r>
            <a:endParaRPr lang="fr-MA" sz="2400" dirty="0"/>
          </a:p>
        </p:txBody>
      </p:sp>
      <p:sp>
        <p:nvSpPr>
          <p:cNvPr id="7" name="Flèche : courbe vers le haut 6">
            <a:extLst>
              <a:ext uri="{FF2B5EF4-FFF2-40B4-BE49-F238E27FC236}">
                <a16:creationId xmlns:a16="http://schemas.microsoft.com/office/drawing/2014/main" id="{D20131A3-D712-AA3F-4340-42DD92CDDA8D}"/>
              </a:ext>
            </a:extLst>
          </p:cNvPr>
          <p:cNvSpPr/>
          <p:nvPr/>
        </p:nvSpPr>
        <p:spPr>
          <a:xfrm rot="18198649">
            <a:off x="3055937" y="4286670"/>
            <a:ext cx="601603" cy="179914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 : courbe vers le haut 7">
            <a:extLst>
              <a:ext uri="{FF2B5EF4-FFF2-40B4-BE49-F238E27FC236}">
                <a16:creationId xmlns:a16="http://schemas.microsoft.com/office/drawing/2014/main" id="{E47B07B5-5333-E773-8413-98A0E1CA6003}"/>
              </a:ext>
            </a:extLst>
          </p:cNvPr>
          <p:cNvSpPr/>
          <p:nvPr/>
        </p:nvSpPr>
        <p:spPr>
          <a:xfrm rot="20554649">
            <a:off x="4446584" y="3398013"/>
            <a:ext cx="601603" cy="239466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Flèche : courbe vers le haut 8">
            <a:extLst>
              <a:ext uri="{FF2B5EF4-FFF2-40B4-BE49-F238E27FC236}">
                <a16:creationId xmlns:a16="http://schemas.microsoft.com/office/drawing/2014/main" id="{7906301C-D548-50B3-9B97-CB167EB91DBB}"/>
              </a:ext>
            </a:extLst>
          </p:cNvPr>
          <p:cNvSpPr/>
          <p:nvPr/>
        </p:nvSpPr>
        <p:spPr>
          <a:xfrm rot="2907820">
            <a:off x="5770241" y="3481928"/>
            <a:ext cx="497193" cy="197905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Flèche : courbe vers le haut 9">
            <a:extLst>
              <a:ext uri="{FF2B5EF4-FFF2-40B4-BE49-F238E27FC236}">
                <a16:creationId xmlns:a16="http://schemas.microsoft.com/office/drawing/2014/main" id="{C965AA92-F98D-878D-5078-58B72F5219D9}"/>
              </a:ext>
            </a:extLst>
          </p:cNvPr>
          <p:cNvSpPr/>
          <p:nvPr/>
        </p:nvSpPr>
        <p:spPr>
          <a:xfrm rot="7862805">
            <a:off x="5669051" y="4900624"/>
            <a:ext cx="601603" cy="179914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44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A866B-2161-4E01-DC61-5557700BF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8295E5-2B43-688D-0AFE-EE37C8CCDC02}"/>
              </a:ext>
            </a:extLst>
          </p:cNvPr>
          <p:cNvSpPr txBox="1"/>
          <p:nvPr/>
        </p:nvSpPr>
        <p:spPr>
          <a:xfrm>
            <a:off x="87088" y="928529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73804A3-BFB3-65BC-5088-380680950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91A0FA-EF32-2689-5148-33401364D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803" y="4859378"/>
            <a:ext cx="1019175" cy="1408687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BB2B46B-7E46-4990-58E9-E6A4E1E53361}"/>
              </a:ext>
            </a:extLst>
          </p:cNvPr>
          <p:cNvGrpSpPr/>
          <p:nvPr/>
        </p:nvGrpSpPr>
        <p:grpSpPr>
          <a:xfrm>
            <a:off x="2291423" y="2493539"/>
            <a:ext cx="3989634" cy="2796917"/>
            <a:chOff x="2291423" y="2645940"/>
            <a:chExt cx="3989634" cy="2796917"/>
          </a:xfrm>
        </p:grpSpPr>
        <p:sp>
          <p:nvSpPr>
            <p:cNvPr id="16" name="Organigramme : Carte perforée 15">
              <a:extLst>
                <a:ext uri="{FF2B5EF4-FFF2-40B4-BE49-F238E27FC236}">
                  <a16:creationId xmlns:a16="http://schemas.microsoft.com/office/drawing/2014/main" id="{CADBF56B-688C-B30D-1A51-1E3E2047527B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62AE157E-7BE0-CDFA-5E6B-37C96F49C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8" name="Image 17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1D1906A4-E197-6DE7-E1FF-0BE88EF1A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E9F706F-0519-36AE-5479-7A225D9A4D80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  <a:solidFill>
            <a:schemeClr val="bg1">
              <a:lumMod val="75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0A6248D-7873-B559-AD77-64DC1FBB1E0E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زَوايا الْمُضَلَّعِ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9A436D82-6024-5E51-1EEC-DDDA2538A1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A86C425-8A7F-F318-A927-CD978E635092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66023AA-3161-FE66-802F-A4C912D8C3EE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أَتأَكَّدُ هَلِ الزّاوِيَةُ الْأولى قائِمَةٌ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327CA74C-86F4-DF59-F29F-1E46C6C787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5ACDA5A-098C-AC53-8367-278196ACECAC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62EB11C-F7A0-9A49-20B4-0488D77DE8AA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أُكَرِّرُ مَعَ باقي الزّوايا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25372632-A877-3A08-B305-204756BA20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CAE6C91E-7013-E116-B5B1-889363DD9703}"/>
              </a:ext>
            </a:extLst>
          </p:cNvPr>
          <p:cNvSpPr txBox="1"/>
          <p:nvPr/>
        </p:nvSpPr>
        <p:spPr>
          <a:xfrm>
            <a:off x="2885803" y="3837217"/>
            <a:ext cx="22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×</a:t>
            </a:r>
            <a:endParaRPr lang="fr-MA" sz="2400" dirty="0"/>
          </a:p>
        </p:txBody>
      </p:sp>
    </p:spTree>
    <p:extLst>
      <p:ext uri="{BB962C8B-B14F-4D97-AF65-F5344CB8AC3E}">
        <p14:creationId xmlns:p14="http://schemas.microsoft.com/office/powerpoint/2010/main" val="309968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6D80C-531F-F63A-0B53-BE09FBE8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D1F795B-F858-0CCA-FE93-E554727391DC}"/>
              </a:ext>
            </a:extLst>
          </p:cNvPr>
          <p:cNvSpPr txBox="1"/>
          <p:nvPr/>
        </p:nvSpPr>
        <p:spPr>
          <a:xfrm>
            <a:off x="87088" y="88498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 ليتأكد هل الزاوية الأولى قائمة؟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D31EB38-A5FA-97A9-60DB-0DB4BB2B219F}"/>
              </a:ext>
            </a:extLst>
          </p:cNvPr>
          <p:cNvGrpSpPr/>
          <p:nvPr/>
        </p:nvGrpSpPr>
        <p:grpSpPr>
          <a:xfrm>
            <a:off x="2291423" y="2493539"/>
            <a:ext cx="3989634" cy="2796917"/>
            <a:chOff x="2291423" y="2645940"/>
            <a:chExt cx="3989634" cy="2796917"/>
          </a:xfrm>
        </p:grpSpPr>
        <p:sp>
          <p:nvSpPr>
            <p:cNvPr id="5" name="Organigramme : Carte perforée 4">
              <a:extLst>
                <a:ext uri="{FF2B5EF4-FFF2-40B4-BE49-F238E27FC236}">
                  <a16:creationId xmlns:a16="http://schemas.microsoft.com/office/drawing/2014/main" id="{3C0CAE3A-FDA1-3209-1A65-593D848015B1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44EE0E09-D9CF-ED69-051C-1B99CD54AB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7" name="Image 16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76BEBBE9-4F5C-5676-9C54-08860ACDE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1B0D2E9-85C2-438C-F9E0-9F731D1E9A8B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  <a:solidFill>
            <a:schemeClr val="bg1">
              <a:lumMod val="75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EBCDA07-4585-9449-3A14-AC268D5467E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زَوايا الْمُضَلَّعِ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2B44441A-DD1F-CAD2-4DD0-3736049BAB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46A2F85-5057-4065-DDE0-5E26057D0CC0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8818F21-632D-2E0C-015D-53879C7FFF71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أَتأَكَّدُ هَلِ الزّاوِيَةُ الْأولى قائِمَةٌ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48CBB36F-C60C-2A37-7893-76CCF45659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85F70E2-B840-AC8E-4994-6B3480FFA71D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C64A509-C244-32E3-FFFB-6FEF6E2D67F1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أُكَرِّرُ مَعَ باقي الزّوايا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74A21401-0129-1AFD-5233-DA976E6D26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5919F3CF-74A8-9DC2-7073-362A4F1B379B}"/>
              </a:ext>
            </a:extLst>
          </p:cNvPr>
          <p:cNvSpPr txBox="1"/>
          <p:nvPr/>
        </p:nvSpPr>
        <p:spPr>
          <a:xfrm>
            <a:off x="2885803" y="3837217"/>
            <a:ext cx="22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×</a:t>
            </a:r>
            <a:endParaRPr lang="fr-MA" sz="2400" dirty="0"/>
          </a:p>
        </p:txBody>
      </p:sp>
      <p:pic>
        <p:nvPicPr>
          <p:cNvPr id="2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7A7FEA-742E-9348-5CFA-97062CF9F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755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4F1C3-9A89-38C2-87AC-660AB1DC2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25560F4-933F-7C5D-5DAD-AF65FAA2B0E2}"/>
              </a:ext>
            </a:extLst>
          </p:cNvPr>
          <p:cNvSpPr txBox="1"/>
          <p:nvPr/>
        </p:nvSpPr>
        <p:spPr>
          <a:xfrm>
            <a:off x="87088" y="928529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الزاوية ليست قائمة.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547678-8534-724B-A14B-A0C12F11F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EF411AD8-565A-8BE5-6C26-E1FF611F66B0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  <a:solidFill>
            <a:schemeClr val="bg1">
              <a:lumMod val="75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DFFCBBD-81C3-E0B7-32E4-DA357105CFBB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زَوايا الْمُضَلَّعِ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A4C2224-E47A-0259-F83B-84010729FE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D7A5450-054E-E037-E52F-2CDC2A19C924}"/>
              </a:ext>
            </a:extLst>
          </p:cNvPr>
          <p:cNvGrpSpPr/>
          <p:nvPr/>
        </p:nvGrpSpPr>
        <p:grpSpPr>
          <a:xfrm>
            <a:off x="2291423" y="2493539"/>
            <a:ext cx="3989634" cy="2796917"/>
            <a:chOff x="2291423" y="2645940"/>
            <a:chExt cx="3989634" cy="2796917"/>
          </a:xfrm>
        </p:grpSpPr>
        <p:sp>
          <p:nvSpPr>
            <p:cNvPr id="16" name="Organigramme : Carte perforée 15">
              <a:extLst>
                <a:ext uri="{FF2B5EF4-FFF2-40B4-BE49-F238E27FC236}">
                  <a16:creationId xmlns:a16="http://schemas.microsoft.com/office/drawing/2014/main" id="{8DB69744-0170-51BE-27D7-11765687DDD0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2B0AADE1-0D72-C9D0-BA3C-4FE8E786A9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8" name="Image 17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ED514BF5-F3EB-8BC1-B28D-6189DAA79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022294E-A959-42E0-CF3B-C57AB5D313F0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BF6C497-7058-B844-F5DE-11A262476FD6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أَتأَكَّدُ هَلِ الزّاوِيَةُ الْأولى قائِمَةٌ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93B8376E-3946-0455-DDCA-A71C8AB935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DE8BD8F-26C9-FE27-C166-09F428CB8B7F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1963BB3-591D-8D5C-5E05-A8CB42ED1A5E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أُكَرِّرُ مَعَ باقي الزّوايا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D57EE1AD-1B10-9AA8-32C9-456E8F8B66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98DCBC5B-EC6C-28B3-0DDA-A55A168F80BF}"/>
              </a:ext>
            </a:extLst>
          </p:cNvPr>
          <p:cNvSpPr txBox="1"/>
          <p:nvPr/>
        </p:nvSpPr>
        <p:spPr>
          <a:xfrm>
            <a:off x="2885803" y="3837217"/>
            <a:ext cx="22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×</a:t>
            </a:r>
            <a:endParaRPr lang="fr-MA" sz="2400" dirty="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26B0A0D-6871-CA18-1E4F-9AC8F6C2D1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>
            <a:off x="3081991" y="4295119"/>
            <a:ext cx="1264558" cy="1520690"/>
          </a:xfrm>
          <a:prstGeom prst="rect">
            <a:avLst/>
          </a:prstGeom>
        </p:spPr>
      </p:pic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18C3051-0053-47ED-7D3D-278EAE0385A1}"/>
              </a:ext>
            </a:extLst>
          </p:cNvPr>
          <p:cNvCxnSpPr>
            <a:cxnSpLocks/>
          </p:cNvCxnSpPr>
          <p:nvPr/>
        </p:nvCxnSpPr>
        <p:spPr>
          <a:xfrm flipH="1" flipV="1">
            <a:off x="3047999" y="4277030"/>
            <a:ext cx="10887" cy="102431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98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18B2-DE83-D9B1-B584-37A83CBD1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C58777-5EF1-B849-6BF0-C9E1FA8A9276}"/>
              </a:ext>
            </a:extLst>
          </p:cNvPr>
          <p:cNvSpPr txBox="1"/>
          <p:nvPr/>
        </p:nvSpPr>
        <p:spPr>
          <a:xfrm>
            <a:off x="87088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26D5551-C9E4-DB32-FD58-EF1BF81A2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9D75478-4906-4981-2323-F09B672CB656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  <a:solidFill>
            <a:schemeClr val="bg1">
              <a:lumMod val="75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9F609BE-636E-6B47-F0C6-10EB84C2D51B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زَوايا الْمُضَلَّعِ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9F0147F6-3D41-12E5-843E-958DD8CA76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D8D5418-68C5-9947-3271-D8C37EB11303}"/>
              </a:ext>
            </a:extLst>
          </p:cNvPr>
          <p:cNvGrpSpPr/>
          <p:nvPr/>
        </p:nvGrpSpPr>
        <p:grpSpPr>
          <a:xfrm>
            <a:off x="2291423" y="2493539"/>
            <a:ext cx="3989634" cy="2796917"/>
            <a:chOff x="2291423" y="2645940"/>
            <a:chExt cx="3989634" cy="2796917"/>
          </a:xfrm>
        </p:grpSpPr>
        <p:sp>
          <p:nvSpPr>
            <p:cNvPr id="19" name="Organigramme : Carte perforée 18">
              <a:extLst>
                <a:ext uri="{FF2B5EF4-FFF2-40B4-BE49-F238E27FC236}">
                  <a16:creationId xmlns:a16="http://schemas.microsoft.com/office/drawing/2014/main" id="{85642A9F-870A-5CD0-F91A-D581D4134A91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A89DE920-71ED-811B-8E5E-D42607FD7C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21" name="Image 20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8207885A-CDCC-8260-B74E-BF4660978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47CCC56-8CD9-591F-83B9-D243DF66D4B5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  <a:solidFill>
            <a:schemeClr val="bg1">
              <a:lumMod val="75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73D9A13-8330-9450-1BCB-67669322DD32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أَتأَكَّدُ هَلِ الزّاوِيَةُ الْأولى قائِمَةٌ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A564A94-8987-9A22-1CAE-47C8E5F58B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D4B773A-0FD0-7853-0DF3-F6E9BE7E25EF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0754AC6-71BA-CA91-3733-D81B9344DCE0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أُكَرِّرُ مَعَ باقي الزّوايا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4475152B-390D-DA3E-6171-2E9CDA1D60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5E25B0A1-4D51-B39F-F5E0-7F77DD463C09}"/>
              </a:ext>
            </a:extLst>
          </p:cNvPr>
          <p:cNvSpPr txBox="1"/>
          <p:nvPr/>
        </p:nvSpPr>
        <p:spPr>
          <a:xfrm>
            <a:off x="2885803" y="3837217"/>
            <a:ext cx="22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×</a:t>
            </a:r>
            <a:endParaRPr lang="fr-MA" sz="2400" dirty="0"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DEBD290-4E04-6001-DF71-671060B7D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803" y="4859378"/>
            <a:ext cx="1019175" cy="14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A583D-DA1E-65DF-F85A-F0098316F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365082E-8EE4-DF5D-A949-AB0076963A4C}"/>
              </a:ext>
            </a:extLst>
          </p:cNvPr>
          <p:cNvSpPr txBox="1"/>
          <p:nvPr/>
        </p:nvSpPr>
        <p:spPr>
          <a:xfrm>
            <a:off x="87088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ليتأكد هل الزوايا الأخرى قائمة أم لا؟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FF89D63-9793-6014-4E7E-659B63276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7B30261-A3F2-BB6A-A5C9-BF848FABEA7D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7C4BF51-5F82-5FDD-CEBC-2A3E5ACD9170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زَوايا الْمُضَلَّعِ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2079C63-230D-2353-1DD2-1F11510D18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E9E4BFB-920C-9838-7454-0E3A42A3D1F6}"/>
              </a:ext>
            </a:extLst>
          </p:cNvPr>
          <p:cNvGrpSpPr/>
          <p:nvPr/>
        </p:nvGrpSpPr>
        <p:grpSpPr>
          <a:xfrm>
            <a:off x="2291423" y="2493539"/>
            <a:ext cx="3989634" cy="2796917"/>
            <a:chOff x="2291423" y="2645940"/>
            <a:chExt cx="3989634" cy="2796917"/>
          </a:xfrm>
        </p:grpSpPr>
        <p:sp>
          <p:nvSpPr>
            <p:cNvPr id="18" name="Organigramme : Carte perforée 17">
              <a:extLst>
                <a:ext uri="{FF2B5EF4-FFF2-40B4-BE49-F238E27FC236}">
                  <a16:creationId xmlns:a16="http://schemas.microsoft.com/office/drawing/2014/main" id="{1ED1564A-F549-04D3-B474-D48655E7965B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B27C05CD-02B4-38E4-69B7-1BC33A06E3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22" name="Image 21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93DAEA80-1BDF-7FFC-5598-C1AE7BE8C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64DB4D1-4B3A-D7E4-6BE6-4DE02E1C8C9E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DC74D89-C8F8-F4F2-70ED-FE20726F55B8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أَتأَكَّدُ هَلِ الزّاوِيَةُ الْأولى قائِمَةٌ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23726792-B277-80C6-E192-91541D4F3E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DEB9303-DCAA-B8BA-C10E-4BDA7F89D55F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5060370-243D-4A28-D1CD-988B6B17004E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أُكَرِّرُ مَعَ باقي الزّوايا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DE84C3C9-325C-C2FA-0E22-B88CD2D637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CFB5932-7A3E-ABA4-A137-699E20BA48EC}"/>
              </a:ext>
            </a:extLst>
          </p:cNvPr>
          <p:cNvSpPr txBox="1"/>
          <p:nvPr/>
        </p:nvSpPr>
        <p:spPr>
          <a:xfrm>
            <a:off x="2885803" y="3837217"/>
            <a:ext cx="22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×</a:t>
            </a:r>
            <a:endParaRPr lang="fr-MA" sz="2400" dirty="0"/>
          </a:p>
        </p:txBody>
      </p:sp>
    </p:spTree>
    <p:extLst>
      <p:ext uri="{BB962C8B-B14F-4D97-AF65-F5344CB8AC3E}">
        <p14:creationId xmlns:p14="http://schemas.microsoft.com/office/powerpoint/2010/main" val="71438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56C0B-61A9-E304-6088-E6F8C6750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2277860-A16C-877B-D320-49F9771DF5AC}"/>
              </a:ext>
            </a:extLst>
          </p:cNvPr>
          <p:cNvSpPr txBox="1"/>
          <p:nvPr/>
        </p:nvSpPr>
        <p:spPr>
          <a:xfrm>
            <a:off x="87088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هذا المضلع 3 زوايا قائمة وزاويتان غير قائمتين.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6EEE8E2-CFF9-5A04-7AA3-B1946162D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FC5F011-AA97-B2F4-34F2-95D1355A02E7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AA4BC0-DD0C-C975-F59B-30D4040F55B4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زَوايا الْمُضَلَّعِ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FBC2C2C-3473-824B-84A0-5D014239B3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98BB2F0-58F5-42D0-75ED-203BC6C233BB}"/>
              </a:ext>
            </a:extLst>
          </p:cNvPr>
          <p:cNvGrpSpPr/>
          <p:nvPr/>
        </p:nvGrpSpPr>
        <p:grpSpPr>
          <a:xfrm>
            <a:off x="2291423" y="2493539"/>
            <a:ext cx="3989634" cy="2796917"/>
            <a:chOff x="2291423" y="2645940"/>
            <a:chExt cx="3989634" cy="2796917"/>
          </a:xfrm>
        </p:grpSpPr>
        <p:sp>
          <p:nvSpPr>
            <p:cNvPr id="18" name="Organigramme : Carte perforée 17">
              <a:extLst>
                <a:ext uri="{FF2B5EF4-FFF2-40B4-BE49-F238E27FC236}">
                  <a16:creationId xmlns:a16="http://schemas.microsoft.com/office/drawing/2014/main" id="{028F8287-55DB-A47D-B38D-20ACE2FD6C16}"/>
                </a:ext>
              </a:extLst>
            </p:cNvPr>
            <p:cNvSpPr/>
            <p:nvPr/>
          </p:nvSpPr>
          <p:spPr>
            <a:xfrm>
              <a:off x="3058886" y="3429000"/>
              <a:ext cx="3222171" cy="2013857"/>
            </a:xfrm>
            <a:prstGeom prst="flowChartPunchedCard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E337995-422E-5680-22FB-68CCA4D61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7114" y="3429000"/>
              <a:ext cx="1611086" cy="100692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22" name="Image 21" descr="Une image contenant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7EE2968D-D807-5A6A-AFCD-F1A4FDBA7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650543">
              <a:off x="2291423" y="2645940"/>
              <a:ext cx="2405783" cy="13662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78F151F-9F6E-8699-5980-14BAFEC8410E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8543B38-C911-C4B5-AD38-7EBAAF77A555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أَتأَكَّدُ هَلِ الزّاوِيَةُ الْأولى قائِمَةٌ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0F9E5684-9E2C-BA0C-5A52-0A0096ACAF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215D312-7698-E97D-4AF4-3604C3237FDD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FA7EA58-D8A5-794E-B7BE-76658688764C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أُكَرِّرُ مَعَ باقي الزّوايا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7B80B6B9-2C84-62AE-FCE9-22DDBF2A83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4A2B359-113C-4C19-3A05-8EE2903D3542}"/>
              </a:ext>
            </a:extLst>
          </p:cNvPr>
          <p:cNvSpPr/>
          <p:nvPr/>
        </p:nvSpPr>
        <p:spPr>
          <a:xfrm>
            <a:off x="5956120" y="3305883"/>
            <a:ext cx="290646" cy="27889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468FCD-9F1B-BDDF-1CB3-19577A4777E0}"/>
              </a:ext>
            </a:extLst>
          </p:cNvPr>
          <p:cNvSpPr/>
          <p:nvPr/>
        </p:nvSpPr>
        <p:spPr>
          <a:xfrm>
            <a:off x="5967004" y="4982287"/>
            <a:ext cx="290646" cy="27889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4CF1BE-CC9F-C663-9CE2-ECBBE11F1F10}"/>
              </a:ext>
            </a:extLst>
          </p:cNvPr>
          <p:cNvSpPr/>
          <p:nvPr/>
        </p:nvSpPr>
        <p:spPr>
          <a:xfrm>
            <a:off x="3093179" y="4982290"/>
            <a:ext cx="290646" cy="27889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76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FAE901A-9DD4-0E4C-8C3C-698C09B60592}"/>
              </a:ext>
            </a:extLst>
          </p:cNvPr>
          <p:cNvSpPr txBox="1"/>
          <p:nvPr/>
        </p:nvSpPr>
        <p:spPr>
          <a:xfrm>
            <a:off x="108860" y="830555"/>
            <a:ext cx="7462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سأرسم مضلعا على السبورة الجانبية. ويقوم أحدكم ليحدد عدد الزوايا فيه.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يرسم الأستاذ(ة)  مضلعا مشابها لهذا المضلع على السبورة الجانبية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Rectangle : avec coins rognés en haut 4">
            <a:extLst>
              <a:ext uri="{FF2B5EF4-FFF2-40B4-BE49-F238E27FC236}">
                <a16:creationId xmlns:a16="http://schemas.microsoft.com/office/drawing/2014/main" id="{BE0578EF-6D14-A99B-A53F-FE65C1C328A3}"/>
              </a:ext>
            </a:extLst>
          </p:cNvPr>
          <p:cNvSpPr/>
          <p:nvPr/>
        </p:nvSpPr>
        <p:spPr>
          <a:xfrm>
            <a:off x="2867945" y="2830721"/>
            <a:ext cx="3636710" cy="2002101"/>
          </a:xfrm>
          <a:prstGeom prst="snip2SameRect">
            <a:avLst>
              <a:gd name="adj1" fmla="val 50000"/>
              <a:gd name="adj2" fmla="val 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7D800-50B7-EFD4-F961-A529FF328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0DED94-3CAA-DB41-088E-15500A6C5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F42E6C0F-0DBC-1408-C41C-66001EC7F097}"/>
              </a:ext>
            </a:extLst>
          </p:cNvPr>
          <p:cNvSpPr txBox="1"/>
          <p:nvPr/>
        </p:nvSpPr>
        <p:spPr>
          <a:xfrm>
            <a:off x="108860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هذا المضلع 6 زوايا. من يحدد على السبورة الجانبية عدد الزوايا القائمة في هذا المضلع؟</a:t>
            </a:r>
          </a:p>
        </p:txBody>
      </p:sp>
      <p:sp>
        <p:nvSpPr>
          <p:cNvPr id="5" name="Rectangle : avec coins rognés en haut 4">
            <a:extLst>
              <a:ext uri="{FF2B5EF4-FFF2-40B4-BE49-F238E27FC236}">
                <a16:creationId xmlns:a16="http://schemas.microsoft.com/office/drawing/2014/main" id="{D44B7922-192A-F3DC-DE82-D9CB3E287269}"/>
              </a:ext>
            </a:extLst>
          </p:cNvPr>
          <p:cNvSpPr/>
          <p:nvPr/>
        </p:nvSpPr>
        <p:spPr>
          <a:xfrm>
            <a:off x="2867945" y="2830721"/>
            <a:ext cx="3636710" cy="2002101"/>
          </a:xfrm>
          <a:prstGeom prst="snip2SameRect">
            <a:avLst>
              <a:gd name="adj1" fmla="val 50000"/>
              <a:gd name="adj2" fmla="val 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Flèche : courbe vers le haut 1">
            <a:extLst>
              <a:ext uri="{FF2B5EF4-FFF2-40B4-BE49-F238E27FC236}">
                <a16:creationId xmlns:a16="http://schemas.microsoft.com/office/drawing/2014/main" id="{158CF195-F958-F560-CF4A-D69F0354356D}"/>
              </a:ext>
            </a:extLst>
          </p:cNvPr>
          <p:cNvSpPr/>
          <p:nvPr/>
        </p:nvSpPr>
        <p:spPr>
          <a:xfrm rot="13366904">
            <a:off x="2882985" y="4421270"/>
            <a:ext cx="546912" cy="217696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Flèche : courbe vers le haut 2">
            <a:extLst>
              <a:ext uri="{FF2B5EF4-FFF2-40B4-BE49-F238E27FC236}">
                <a16:creationId xmlns:a16="http://schemas.microsoft.com/office/drawing/2014/main" id="{B697D9C7-DEA1-64B1-2878-CCAD288F344B}"/>
              </a:ext>
            </a:extLst>
          </p:cNvPr>
          <p:cNvSpPr/>
          <p:nvPr/>
        </p:nvSpPr>
        <p:spPr>
          <a:xfrm rot="17504185">
            <a:off x="2794679" y="3840354"/>
            <a:ext cx="601603" cy="179914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Flèche : courbe vers le haut 5">
            <a:extLst>
              <a:ext uri="{FF2B5EF4-FFF2-40B4-BE49-F238E27FC236}">
                <a16:creationId xmlns:a16="http://schemas.microsoft.com/office/drawing/2014/main" id="{ADDAC004-D3A6-DA0B-0E70-1BCF335F2C45}"/>
              </a:ext>
            </a:extLst>
          </p:cNvPr>
          <p:cNvSpPr/>
          <p:nvPr/>
        </p:nvSpPr>
        <p:spPr>
          <a:xfrm rot="20274964">
            <a:off x="3706358" y="2977381"/>
            <a:ext cx="601603" cy="239466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 : courbe vers le haut 7">
            <a:extLst>
              <a:ext uri="{FF2B5EF4-FFF2-40B4-BE49-F238E27FC236}">
                <a16:creationId xmlns:a16="http://schemas.microsoft.com/office/drawing/2014/main" id="{5900B18B-489E-A48F-E4CE-3D013EA780E9}"/>
              </a:ext>
            </a:extLst>
          </p:cNvPr>
          <p:cNvSpPr/>
          <p:nvPr/>
        </p:nvSpPr>
        <p:spPr>
          <a:xfrm rot="1411488">
            <a:off x="5195683" y="2981725"/>
            <a:ext cx="497193" cy="197905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Flèche : courbe vers le haut 8">
            <a:extLst>
              <a:ext uri="{FF2B5EF4-FFF2-40B4-BE49-F238E27FC236}">
                <a16:creationId xmlns:a16="http://schemas.microsoft.com/office/drawing/2014/main" id="{C75F82DD-986D-85A8-1402-FFDDF93BEC97}"/>
              </a:ext>
            </a:extLst>
          </p:cNvPr>
          <p:cNvSpPr/>
          <p:nvPr/>
        </p:nvSpPr>
        <p:spPr>
          <a:xfrm rot="7862805">
            <a:off x="5897653" y="4465194"/>
            <a:ext cx="601603" cy="179914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Flèche : courbe vers le haut 9">
            <a:extLst>
              <a:ext uri="{FF2B5EF4-FFF2-40B4-BE49-F238E27FC236}">
                <a16:creationId xmlns:a16="http://schemas.microsoft.com/office/drawing/2014/main" id="{0252C4E9-377B-3A81-FC4D-7EE0E3FFF602}"/>
              </a:ext>
            </a:extLst>
          </p:cNvPr>
          <p:cNvSpPr/>
          <p:nvPr/>
        </p:nvSpPr>
        <p:spPr>
          <a:xfrm rot="3863204">
            <a:off x="5973307" y="3851240"/>
            <a:ext cx="601603" cy="179914"/>
          </a:xfrm>
          <a:prstGeom prst="curvedUpArrow">
            <a:avLst>
              <a:gd name="adj1" fmla="val 0"/>
              <a:gd name="adj2" fmla="val 50000"/>
              <a:gd name="adj3" fmla="val 20445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45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2CB4F-12A1-9B2E-E039-2A24F4025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FD8C0E-6087-92D5-09DF-A8919CC16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013C23BD-43C9-F3E4-43AB-1A5D4731B8DD}"/>
              </a:ext>
            </a:extLst>
          </p:cNvPr>
          <p:cNvSpPr txBox="1"/>
          <p:nvPr/>
        </p:nvSpPr>
        <p:spPr>
          <a:xfrm>
            <a:off x="108860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هذا المضلع زاويتان قائمتان و4 زوايا غير قائمة. </a:t>
            </a:r>
          </a:p>
        </p:txBody>
      </p:sp>
      <p:sp>
        <p:nvSpPr>
          <p:cNvPr id="5" name="Rectangle : avec coins rognés en haut 4">
            <a:extLst>
              <a:ext uri="{FF2B5EF4-FFF2-40B4-BE49-F238E27FC236}">
                <a16:creationId xmlns:a16="http://schemas.microsoft.com/office/drawing/2014/main" id="{D1052F43-9097-391E-9BE5-ACA5B225EFDC}"/>
              </a:ext>
            </a:extLst>
          </p:cNvPr>
          <p:cNvSpPr/>
          <p:nvPr/>
        </p:nvSpPr>
        <p:spPr>
          <a:xfrm>
            <a:off x="2867945" y="2830721"/>
            <a:ext cx="3636710" cy="2002101"/>
          </a:xfrm>
          <a:prstGeom prst="snip2SameRect">
            <a:avLst>
              <a:gd name="adj1" fmla="val 50000"/>
              <a:gd name="adj2" fmla="val 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B0C6D-30D6-1DCC-2981-616F66C25C27}"/>
              </a:ext>
            </a:extLst>
          </p:cNvPr>
          <p:cNvSpPr/>
          <p:nvPr/>
        </p:nvSpPr>
        <p:spPr>
          <a:xfrm>
            <a:off x="6195598" y="4535970"/>
            <a:ext cx="290646" cy="27889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D31312-94FE-7915-08BA-DBC23038182F}"/>
              </a:ext>
            </a:extLst>
          </p:cNvPr>
          <p:cNvSpPr/>
          <p:nvPr/>
        </p:nvSpPr>
        <p:spPr>
          <a:xfrm>
            <a:off x="2897231" y="4535973"/>
            <a:ext cx="290646" cy="27889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437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E6F9FE0B-3816-EA2F-1BBB-2E31107D2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499" y="1766720"/>
            <a:ext cx="3252093" cy="4649118"/>
          </a:xfrm>
          <a:prstGeom prst="rect">
            <a:avLst/>
          </a:prstGeom>
        </p:spPr>
      </p:pic>
      <p:pic>
        <p:nvPicPr>
          <p:cNvPr id="5" name="Image 4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20184D5-D5BC-86D9-0AF2-996A2177E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261" y="1762843"/>
            <a:ext cx="3252093" cy="464911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713512" y="5050970"/>
            <a:ext cx="2833590" cy="1110344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68D943B-BEE3-E492-FD06-2F9FDF24D3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632" y="2995606"/>
            <a:ext cx="5677705" cy="215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C4636F40-23D3-966B-0396-1BD9B6A0B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399" y="2639564"/>
            <a:ext cx="7557026" cy="28633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710CCA-A945-A785-F9EA-4CAD2D36CA47}"/>
              </a:ext>
            </a:extLst>
          </p:cNvPr>
          <p:cNvSpPr/>
          <p:nvPr/>
        </p:nvSpPr>
        <p:spPr>
          <a:xfrm>
            <a:off x="5484797" y="4591495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A6F1C8-5060-7BA4-1379-8CAF392043F8}"/>
              </a:ext>
            </a:extLst>
          </p:cNvPr>
          <p:cNvSpPr/>
          <p:nvPr/>
        </p:nvSpPr>
        <p:spPr>
          <a:xfrm>
            <a:off x="6355658" y="4591496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BDF30C-645A-010B-027C-4F141E9742DA}"/>
              </a:ext>
            </a:extLst>
          </p:cNvPr>
          <p:cNvSpPr/>
          <p:nvPr/>
        </p:nvSpPr>
        <p:spPr>
          <a:xfrm>
            <a:off x="5495684" y="3829491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13CA2B-5B92-91E2-8688-FEC89C069C22}"/>
              </a:ext>
            </a:extLst>
          </p:cNvPr>
          <p:cNvSpPr/>
          <p:nvPr/>
        </p:nvSpPr>
        <p:spPr>
          <a:xfrm>
            <a:off x="6344773" y="3818606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EA41D1-3D42-6956-FA32-6F6AB8C260BD}"/>
              </a:ext>
            </a:extLst>
          </p:cNvPr>
          <p:cNvSpPr/>
          <p:nvPr/>
        </p:nvSpPr>
        <p:spPr>
          <a:xfrm>
            <a:off x="6921715" y="4591498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F1819E9-04ED-EF16-B0B9-155EFF9DB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802" y="1773730"/>
            <a:ext cx="3252093" cy="4649118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11 أنجزوا النشاط رقم 4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351314" y="2317032"/>
            <a:ext cx="2913727" cy="91763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9" name="Image 8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490F21DD-1655-C88F-E719-FD6343D0B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286" y="2326681"/>
            <a:ext cx="7557025" cy="24303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E3F84E3-2EEE-407D-1459-F43065303DFF}"/>
              </a:ext>
            </a:extLst>
          </p:cNvPr>
          <p:cNvSpPr/>
          <p:nvPr/>
        </p:nvSpPr>
        <p:spPr>
          <a:xfrm>
            <a:off x="934568" y="4264923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B80675-851E-0C1E-6439-9F3627034A26}"/>
              </a:ext>
            </a:extLst>
          </p:cNvPr>
          <p:cNvSpPr/>
          <p:nvPr/>
        </p:nvSpPr>
        <p:spPr>
          <a:xfrm>
            <a:off x="2306174" y="4264924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D0E8FF-F91F-326D-A45A-C71EBCDD1952}"/>
              </a:ext>
            </a:extLst>
          </p:cNvPr>
          <p:cNvSpPr/>
          <p:nvPr/>
        </p:nvSpPr>
        <p:spPr>
          <a:xfrm>
            <a:off x="945458" y="3198118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1278B5-C491-AC24-4DBC-929BED0CBCD4}"/>
              </a:ext>
            </a:extLst>
          </p:cNvPr>
          <p:cNvSpPr/>
          <p:nvPr/>
        </p:nvSpPr>
        <p:spPr>
          <a:xfrm>
            <a:off x="2306175" y="3187233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0E5AB7-EA94-4D40-8CE2-44A0291E9F4F}"/>
              </a:ext>
            </a:extLst>
          </p:cNvPr>
          <p:cNvSpPr/>
          <p:nvPr/>
        </p:nvSpPr>
        <p:spPr>
          <a:xfrm rot="18879168">
            <a:off x="5539229" y="4145182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EFCE54-3D43-9DF1-4B80-A50D8ED407C8}"/>
              </a:ext>
            </a:extLst>
          </p:cNvPr>
          <p:cNvSpPr/>
          <p:nvPr/>
        </p:nvSpPr>
        <p:spPr>
          <a:xfrm rot="18879168">
            <a:off x="5963777" y="3709749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3425B8-42B5-EB6C-7EDA-F00E75C152F0}"/>
              </a:ext>
            </a:extLst>
          </p:cNvPr>
          <p:cNvSpPr/>
          <p:nvPr/>
        </p:nvSpPr>
        <p:spPr>
          <a:xfrm rot="18879168">
            <a:off x="5550114" y="3263436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947C07-DB44-E8D5-5290-A4498049E3B3}"/>
              </a:ext>
            </a:extLst>
          </p:cNvPr>
          <p:cNvSpPr/>
          <p:nvPr/>
        </p:nvSpPr>
        <p:spPr>
          <a:xfrm rot="18879168">
            <a:off x="5147343" y="3698864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90508B-0339-4B16-82E7-54F7E7A31CDC}"/>
              </a:ext>
            </a:extLst>
          </p:cNvPr>
          <p:cNvSpPr/>
          <p:nvPr/>
        </p:nvSpPr>
        <p:spPr>
          <a:xfrm>
            <a:off x="7008790" y="4025432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DB7617-2597-7BEE-0FD5-46DA9C3C668A}"/>
              </a:ext>
            </a:extLst>
          </p:cNvPr>
          <p:cNvSpPr/>
          <p:nvPr/>
        </p:nvSpPr>
        <p:spPr>
          <a:xfrm>
            <a:off x="7008794" y="3481144"/>
            <a:ext cx="133832" cy="1351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EB537-BE5E-F5B3-F761-75B074C0E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AD774C49-49A3-B110-83E3-9683C6641AA2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5. لديكم 5 دقائق.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DF6FE1-2A43-7F3F-B946-A98714C22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B23FA16D-908D-EA9E-A006-BB8F66E2A6E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2A7D47E-8113-604B-F5CA-C39653B11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B1986FAD-3E63-7E9A-9CF5-33B8633EA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9B1B8262-3A1E-0D3E-07AD-C1A8E3ABA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060" y="2149818"/>
            <a:ext cx="6245476" cy="395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7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F55DC-0571-D241-D6BA-4EC5E11B8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ED06CF-DC20-29E3-6423-F6F26CC9D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2B5CFE63-7959-6A09-9E87-263DB671FACB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B04255F5-160D-7F95-F5C4-C293496A0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11A2680-94DF-6F1C-D6E2-0B552FBAF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9978C3F-E5E9-0E0F-040A-0163476271FA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32" name="Image 31" descr="Une image contenant texte, capture d’écran, ligne, Rectangle&#10;&#10;Le contenu généré par l’IA peut être incorrect.">
            <a:extLst>
              <a:ext uri="{FF2B5EF4-FFF2-40B4-BE49-F238E27FC236}">
                <a16:creationId xmlns:a16="http://schemas.microsoft.com/office/drawing/2014/main" id="{C8390B4B-646D-9E26-3733-E5BDBC1AD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565" y="2129470"/>
            <a:ext cx="6002871" cy="375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7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10 و 11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6C4AC00B-3171-10B5-7932-F2079BFCA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0689" y="1934500"/>
            <a:ext cx="2956448" cy="4226471"/>
          </a:xfrm>
          <a:prstGeom prst="rect">
            <a:avLst/>
          </a:prstGeom>
        </p:spPr>
      </p:pic>
      <p:pic>
        <p:nvPicPr>
          <p:cNvPr id="4" name="Image 3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880F92B-2190-A0B0-39C6-136EF2FB45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7168" y="1930623"/>
            <a:ext cx="2956448" cy="422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19162</TotalTime>
  <Words>992</Words>
  <Application>Microsoft Office PowerPoint</Application>
  <PresentationFormat>Affichage à l'écran (4:3)</PresentationFormat>
  <Paragraphs>282</Paragraphs>
  <Slides>61</Slides>
  <Notes>33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61</vt:i4>
      </vt:variant>
    </vt:vector>
  </HeadingPairs>
  <TitlesOfParts>
    <vt:vector size="71" baseType="lpstr">
      <vt:lpstr>Calibri</vt:lpstr>
      <vt:lpstr>Dosis</vt:lpstr>
      <vt:lpstr>Aptos Display</vt:lpstr>
      <vt:lpstr>DengXian</vt:lpstr>
      <vt:lpstr>Aptos</vt:lpstr>
      <vt:lpstr>Arial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229</cp:revision>
  <cp:lastPrinted>2025-08-13T10:11:39Z</cp:lastPrinted>
  <dcterms:created xsi:type="dcterms:W3CDTF">2025-08-01T12:31:49Z</dcterms:created>
  <dcterms:modified xsi:type="dcterms:W3CDTF">2026-02-07T19:51:42Z</dcterms:modified>
</cp:coreProperties>
</file>