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7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86"/>
  </p:notesMasterIdLst>
  <p:handoutMasterIdLst>
    <p:handoutMasterId r:id="rId87"/>
  </p:handoutMasterIdLst>
  <p:sldIdLst>
    <p:sldId id="990" r:id="rId9"/>
    <p:sldId id="1191" r:id="rId10"/>
    <p:sldId id="849" r:id="rId11"/>
    <p:sldId id="2134806642" r:id="rId12"/>
    <p:sldId id="2134806643" r:id="rId13"/>
    <p:sldId id="893" r:id="rId14"/>
    <p:sldId id="854" r:id="rId15"/>
    <p:sldId id="784" r:id="rId16"/>
    <p:sldId id="948" r:id="rId17"/>
    <p:sldId id="949" r:id="rId18"/>
    <p:sldId id="2134806689" r:id="rId19"/>
    <p:sldId id="981" r:id="rId20"/>
    <p:sldId id="2134806764" r:id="rId21"/>
    <p:sldId id="2134806765" r:id="rId22"/>
    <p:sldId id="982" r:id="rId23"/>
    <p:sldId id="983" r:id="rId24"/>
    <p:sldId id="2134806762" r:id="rId25"/>
    <p:sldId id="2134806659" r:id="rId26"/>
    <p:sldId id="751" r:id="rId27"/>
    <p:sldId id="828" r:id="rId28"/>
    <p:sldId id="1006" r:id="rId29"/>
    <p:sldId id="2134806661" r:id="rId30"/>
    <p:sldId id="2134806690" r:id="rId31"/>
    <p:sldId id="2134806719" r:id="rId32"/>
    <p:sldId id="2134806709" r:id="rId33"/>
    <p:sldId id="2134806650" r:id="rId34"/>
    <p:sldId id="1001" r:id="rId35"/>
    <p:sldId id="2134806694" r:id="rId36"/>
    <p:sldId id="2134806695" r:id="rId37"/>
    <p:sldId id="2134806696" r:id="rId38"/>
    <p:sldId id="2134806751" r:id="rId39"/>
    <p:sldId id="2134806662" r:id="rId40"/>
    <p:sldId id="2134806683" r:id="rId41"/>
    <p:sldId id="2134806684" r:id="rId42"/>
    <p:sldId id="2134806707" r:id="rId43"/>
    <p:sldId id="2134806664" r:id="rId44"/>
    <p:sldId id="2134806697" r:id="rId45"/>
    <p:sldId id="2134806710" r:id="rId46"/>
    <p:sldId id="2134806753" r:id="rId47"/>
    <p:sldId id="2134806766" r:id="rId48"/>
    <p:sldId id="2134806767" r:id="rId49"/>
    <p:sldId id="2134806768" r:id="rId50"/>
    <p:sldId id="2134806666" r:id="rId51"/>
    <p:sldId id="2134806656" r:id="rId52"/>
    <p:sldId id="962" r:id="rId53"/>
    <p:sldId id="2134806657" r:id="rId54"/>
    <p:sldId id="2134806658" r:id="rId55"/>
    <p:sldId id="2134806763" r:id="rId56"/>
    <p:sldId id="2134806667" r:id="rId57"/>
    <p:sldId id="2134806685" r:id="rId58"/>
    <p:sldId id="2134806686" r:id="rId59"/>
    <p:sldId id="2134806669" r:id="rId60"/>
    <p:sldId id="2134806757" r:id="rId61"/>
    <p:sldId id="2134806758" r:id="rId62"/>
    <p:sldId id="2134806673" r:id="rId63"/>
    <p:sldId id="2134806674" r:id="rId64"/>
    <p:sldId id="2134806723" r:id="rId65"/>
    <p:sldId id="2134806675" r:id="rId66"/>
    <p:sldId id="2134806676" r:id="rId67"/>
    <p:sldId id="2134806732" r:id="rId68"/>
    <p:sldId id="2134806760" r:id="rId69"/>
    <p:sldId id="2134806761" r:id="rId70"/>
    <p:sldId id="2134806759" r:id="rId71"/>
    <p:sldId id="2134806733" r:id="rId72"/>
    <p:sldId id="2134806734" r:id="rId73"/>
    <p:sldId id="2134806677" r:id="rId74"/>
    <p:sldId id="997" r:id="rId75"/>
    <p:sldId id="2134806687" r:id="rId76"/>
    <p:sldId id="832" r:id="rId77"/>
    <p:sldId id="2134806679" r:id="rId78"/>
    <p:sldId id="998" r:id="rId79"/>
    <p:sldId id="984" r:id="rId80"/>
    <p:sldId id="2134806718" r:id="rId81"/>
    <p:sldId id="2134806722" r:id="rId82"/>
    <p:sldId id="985" r:id="rId83"/>
    <p:sldId id="793" r:id="rId84"/>
    <p:sldId id="923" r:id="rId85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88"/>
      <p:bold r:id="rId89"/>
    </p:embeddedFont>
    <p:embeddedFont>
      <p:font typeface="Dosis" pitchFamily="2" charset="0"/>
      <p:regular r:id="rId90"/>
      <p:bold r:id="rId9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FFDA6D"/>
    <a:srgbClr val="4B5050"/>
    <a:srgbClr val="17AB98"/>
    <a:srgbClr val="F6BB00"/>
    <a:srgbClr val="FC8D00"/>
    <a:srgbClr val="FAE496"/>
    <a:srgbClr val="B2B3AE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7" autoAdjust="0"/>
    <p:restoredTop sz="94061" autoAdjust="0"/>
  </p:normalViewPr>
  <p:slideViewPr>
    <p:cSldViewPr snapToGrid="0">
      <p:cViewPr varScale="1">
        <p:scale>
          <a:sx n="71" d="100"/>
          <a:sy n="71" d="100"/>
        </p:scale>
        <p:origin x="1146" y="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slide" Target="slides/slide76.xml"/><Relationship Id="rId89" Type="http://schemas.openxmlformats.org/officeDocument/2006/relationships/font" Target="fonts/font2.fntdata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3.fntdata"/><Relationship Id="rId95" Type="http://schemas.openxmlformats.org/officeDocument/2006/relationships/tableStyles" Target="tableStyles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slide" Target="slides/slide72.xml"/><Relationship Id="rId85" Type="http://schemas.openxmlformats.org/officeDocument/2006/relationships/slide" Target="slides/slide77.xml"/><Relationship Id="rId9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slide" Target="slides/slide75.xml"/><Relationship Id="rId88" Type="http://schemas.openxmlformats.org/officeDocument/2006/relationships/font" Target="fonts/font1.fntdata"/><Relationship Id="rId91" Type="http://schemas.openxmlformats.org/officeDocument/2006/relationships/font" Target="fonts/font4.fntdata"/><Relationship Id="rId9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notesMaster" Target="notesMasters/notesMaster1.xml"/><Relationship Id="rId9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9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handoutMaster" Target="handoutMasters/handoutMaster1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56" Type="http://schemas.openxmlformats.org/officeDocument/2006/relationships/slide" Target="slides/slide48.xml"/><Relationship Id="rId77" Type="http://schemas.openxmlformats.org/officeDocument/2006/relationships/slide" Target="slides/slide6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CA2EE-E1A3-300D-16CB-9347948A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5097AC-995A-CD64-71E3-D27679B3C3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560805-27B5-3FBA-5493-746DAB1F0F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3C5E26-C63B-57A2-2FC1-4AF0923719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9395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C7586-2F98-4C22-4903-A24180BFD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28648F5-34F9-7540-9C45-6424AF01C7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716036-FF92-B61F-A80C-9FEF5AFB57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B06E779-1E94-1E36-5BAC-3060265362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5119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56067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27742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0365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27BDA-9702-E1A6-BA17-7818736A5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B9506F5-9F90-5FEE-5EB1-16265F02F8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6D1BE27-1DD4-780F-F95B-E9010D25CF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EED1744-95CE-5D49-D70A-F862C1BE28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0969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98C0C-6287-1B29-FC8E-72FE06A10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93CEE7-9A24-965A-0660-3231595761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22EBA5B-1212-3B04-DE5B-E54541874C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C97F73-72D4-9A22-C9B9-0A37CA2545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60564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A1A59-F660-3CF0-1791-BAD6DDF9B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AD95EB-1206-7B29-DEF6-80C4637D14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5B5CE19-9C91-E6D1-F976-CBC4975461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01016B-E7C3-5A0E-AA0B-885B24EC2E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88478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CF63D-421D-59FB-80A6-110AF57A7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969B42B-0AE7-8C6B-A94B-79E4A9902B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CF2475-0219-C474-FB1F-EF9FC51AEB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2EC715F-04D0-3883-1970-2A32D6BE81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7453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625E1-2DC4-65EC-B6AD-C7A58C493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290594F-0CAE-4019-D711-711A728F39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581DF4A-54B9-1A51-1AA1-051B7E1EB6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C040FD6-F6F7-846E-BF07-7B0C8E00CB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67843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BF257-96B7-0D99-3D05-E063DD2E1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D1C4AF-C7E0-63F7-1B37-A122EC4743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18B84CE-BAF6-23F7-02A3-228FEAEB35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BDF052-3DC3-42C7-CFFA-0EC9E261E9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79504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24260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01406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59522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D0519-148E-0AA8-3040-9C3785C4A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53E6F0-FCF0-7219-E3C2-04702537E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70DD88-6134-3038-62E4-9C5F812ED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5B8FF0-EA00-93C8-D157-EEEDAE0BD0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57285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C4953-F7A0-E71C-3E24-FF6E10583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C483510-9E96-241A-2D63-2A839ED285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BEDB03-3E67-C4A8-B670-C0D98366DB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0CA4EE-E278-A881-49FF-ABF5A38279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4985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716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E2F332-D8FA-19BE-F947-8B1B233B9B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1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82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84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  <p:sldLayoutId id="214748392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2" r:id="rId3"/>
    <p:sldLayoutId id="214748390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7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4.gif"/><Relationship Id="rId4" Type="http://schemas.openxmlformats.org/officeDocument/2006/relationships/image" Target="../media/image34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png"/><Relationship Id="rId5" Type="http://schemas.openxmlformats.org/officeDocument/2006/relationships/image" Target="../media/image24.gif"/><Relationship Id="rId4" Type="http://schemas.openxmlformats.org/officeDocument/2006/relationships/image" Target="../media/image3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pn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4.gif"/><Relationship Id="rId4" Type="http://schemas.openxmlformats.org/officeDocument/2006/relationships/image" Target="../media/image34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3.png"/><Relationship Id="rId5" Type="http://schemas.openxmlformats.org/officeDocument/2006/relationships/image" Target="../media/image27.png"/><Relationship Id="rId4" Type="http://schemas.openxmlformats.org/officeDocument/2006/relationships/image" Target="../media/image35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39.png"/><Relationship Id="rId4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png"/><Relationship Id="rId4" Type="http://schemas.openxmlformats.org/officeDocument/2006/relationships/image" Target="../media/image2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png"/><Relationship Id="rId4" Type="http://schemas.openxmlformats.org/officeDocument/2006/relationships/image" Target="../media/image2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39.png"/><Relationship Id="rId4" Type="http://schemas.openxmlformats.org/officeDocument/2006/relationships/image" Target="../media/image2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png"/><Relationship Id="rId4" Type="http://schemas.openxmlformats.org/officeDocument/2006/relationships/image" Target="../media/image2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png"/><Relationship Id="rId4" Type="http://schemas.openxmlformats.org/officeDocument/2006/relationships/image" Target="../media/image23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.png"/><Relationship Id="rId5" Type="http://schemas.openxmlformats.org/officeDocument/2006/relationships/image" Target="../media/image24.gif"/><Relationship Id="rId4" Type="http://schemas.openxmlformats.org/officeDocument/2006/relationships/image" Target="../media/image34.gi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50.png"/><Relationship Id="rId5" Type="http://schemas.openxmlformats.org/officeDocument/2006/relationships/image" Target="../media/image27.png"/><Relationship Id="rId4" Type="http://schemas.openxmlformats.org/officeDocument/2006/relationships/image" Target="../media/image35.emf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39.png"/><Relationship Id="rId4" Type="http://schemas.openxmlformats.org/officeDocument/2006/relationships/image" Target="../media/image2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8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23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5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png"/><Relationship Id="rId5" Type="http://schemas.openxmlformats.org/officeDocument/2006/relationships/image" Target="../media/image52.png"/><Relationship Id="rId4" Type="http://schemas.openxmlformats.org/officeDocument/2006/relationships/image" Target="../media/image2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png"/><Relationship Id="rId4" Type="http://schemas.openxmlformats.org/officeDocument/2006/relationships/image" Target="../media/image5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png"/><Relationship Id="rId4" Type="http://schemas.openxmlformats.org/officeDocument/2006/relationships/image" Target="../media/image5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png"/><Relationship Id="rId4" Type="http://schemas.openxmlformats.org/officeDocument/2006/relationships/image" Target="../media/image5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png"/><Relationship Id="rId4" Type="http://schemas.openxmlformats.org/officeDocument/2006/relationships/image" Target="../media/image52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7.png"/><Relationship Id="rId5" Type="http://schemas.openxmlformats.org/officeDocument/2006/relationships/image" Target="../media/image24.gif"/><Relationship Id="rId4" Type="http://schemas.openxmlformats.org/officeDocument/2006/relationships/image" Target="../media/image34.gi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56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7.png"/><Relationship Id="rId5" Type="http://schemas.openxmlformats.org/officeDocument/2006/relationships/image" Target="../media/image24.gif"/><Relationship Id="rId4" Type="http://schemas.openxmlformats.org/officeDocument/2006/relationships/image" Target="../media/image35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57.png"/><Relationship Id="rId4" Type="http://schemas.openxmlformats.org/officeDocument/2006/relationships/image" Target="../media/image27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8.png"/><Relationship Id="rId4" Type="http://schemas.openxmlformats.org/officeDocument/2006/relationships/image" Target="../media/image2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8.png"/><Relationship Id="rId4" Type="http://schemas.openxmlformats.org/officeDocument/2006/relationships/image" Target="../media/image2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8.png"/><Relationship Id="rId4" Type="http://schemas.openxmlformats.org/officeDocument/2006/relationships/image" Target="../media/image23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59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/>
                </a:solidFill>
                <a:ea typeface="DengXian" panose="02010600030101010101" pitchFamily="2" charset="-122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055D6C-DDE9-AC9A-8D83-01A4B194322D}"/>
              </a:ext>
            </a:extLst>
          </p:cNvPr>
          <p:cNvSpPr/>
          <p:nvPr/>
        </p:nvSpPr>
        <p:spPr>
          <a:xfrm>
            <a:off x="7208224" y="60211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س9 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4096BEA-1BD2-4186-0654-AC1A93AAD33C}"/>
              </a:ext>
            </a:extLst>
          </p:cNvPr>
          <p:cNvSpPr/>
          <p:nvPr/>
        </p:nvSpPr>
        <p:spPr>
          <a:xfrm>
            <a:off x="8068185" y="604112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DA3E2AD-EFDB-286E-FA1E-FFB9DD25FD1D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EB175DC-6178-ACE7-C472-DEBECA0AC151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C6F26D7-7B46-AF36-9CCE-7679F4D9CBD0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F0B24CA8-7A68-D467-D71F-68E728C452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1639E62-AA63-A1F6-D288-53A5BC72C3DA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CA72A53-C424-C3A6-4689-4843ED02CCB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A4E27DDE-7324-6572-CB97-A47E071D00B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CF647B6-E9AB-CA1F-4DB3-8A08E8F7037B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DB57C2-94F3-F286-8305-03F30620AFB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4C1B0251-239A-2A5E-5C15-349946B045B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2BA01F9-79F2-5BDF-2858-2ADD902B3E61}"/>
              </a:ext>
            </a:extLst>
          </p:cNvPr>
          <p:cNvSpPr/>
          <p:nvPr/>
        </p:nvSpPr>
        <p:spPr>
          <a:xfrm>
            <a:off x="862242" y="602137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391CFD7A-A71A-1055-A337-B8E9EC0260FA}"/>
              </a:ext>
            </a:extLst>
          </p:cNvPr>
          <p:cNvSpPr/>
          <p:nvPr/>
        </p:nvSpPr>
        <p:spPr>
          <a:xfrm>
            <a:off x="1717659" y="603713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9208035-1E14-4449-D716-1429201B9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52E259F1-A0AE-C7EC-84D0-97A18B310F8A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809D5716-1B98-6220-6266-59AEACA163D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rganigramme : Terminateur 21">
              <a:extLst>
                <a:ext uri="{FF2B5EF4-FFF2-40B4-BE49-F238E27FC236}">
                  <a16:creationId xmlns:a16="http://schemas.microsoft.com/office/drawing/2014/main" id="{9C5B48D6-270D-6886-21F9-719F7B3ED29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Espace réservé du texte 5">
              <a:extLst>
                <a:ext uri="{FF2B5EF4-FFF2-40B4-BE49-F238E27FC236}">
                  <a16:creationId xmlns:a16="http://schemas.microsoft.com/office/drawing/2014/main" id="{75E5CB87-FDF3-A6CB-4862-89B02AFC42E8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مُراجَعَةُ دُروسِ الْأُسْبوعِ الثّالثِ      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D9BF4CB-35A0-882D-1FCC-2ABAAD24AEE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A6E0F7A-2D62-337A-3275-82A568F47F7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1361A46F-8E09-349E-694E-98FC1962E8A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space réservé du texte 5">
              <a:extLst>
                <a:ext uri="{FF2B5EF4-FFF2-40B4-BE49-F238E27FC236}">
                  <a16:creationId xmlns:a16="http://schemas.microsoft.com/office/drawing/2014/main" id="{3F77E40B-5729-192D-8CDA-9760839EAE9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مقارنة الأعداد من 20 إلى 50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CC9DC1D3-5B44-D25C-E2BE-18CE9C8EB3D5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1B291B9-1492-5005-2C9C-A5A781831A4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rganigramme : Terminateur 21">
              <a:extLst>
                <a:ext uri="{FF2B5EF4-FFF2-40B4-BE49-F238E27FC236}">
                  <a16:creationId xmlns:a16="http://schemas.microsoft.com/office/drawing/2014/main" id="{059F08D5-C443-2D64-7D2A-3D5EE7A3F3A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10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space réservé du texte 5">
              <a:extLst>
                <a:ext uri="{FF2B5EF4-FFF2-40B4-BE49-F238E27FC236}">
                  <a16:creationId xmlns:a16="http://schemas.microsoft.com/office/drawing/2014/main" id="{C865EEB1-322B-E0AA-4412-4F30C6F9D7A0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الأعداد من 20 إلى 50 (</a:t>
              </a:r>
              <a:r>
                <a:rPr lang="ar-MA"/>
                <a:t>2)</a:t>
              </a:r>
              <a:endParaRPr lang="ar-MA" dirty="0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2EB1D89-E60B-B783-B2DB-2A79C5BA680E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A73AB7DB-AADA-4266-3B27-5326FB1BADD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EF34AECF-6C10-E75B-7787-3DE16408CBF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9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AC617DCF-F09A-CFC2-FF7C-3DA3C5EA2D7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الأعداد من 20 إلى 50 (1)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562FF47F-6130-E393-AB27-7CCDC2EB452E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985236A7-3F14-3D5C-CB6D-705CD8E44CA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Organigramme : Terminateur 21">
              <a:extLst>
                <a:ext uri="{FF2B5EF4-FFF2-40B4-BE49-F238E27FC236}">
                  <a16:creationId xmlns:a16="http://schemas.microsoft.com/office/drawing/2014/main" id="{615095AA-1151-A7F6-790C-6798E21B2AB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12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Espace réservé du texte 5">
              <a:extLst>
                <a:ext uri="{FF2B5EF4-FFF2-40B4-BE49-F238E27FC236}">
                  <a16:creationId xmlns:a16="http://schemas.microsoft.com/office/drawing/2014/main" id="{2F9D8F07-CD6E-D637-7293-66BE4072D88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متعلقة بالجمع أو الطرح (3)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324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مُراجَعَةُ دُروسِ الْأُسْبوعِ ا</a:t>
            </a:r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لثالث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039C73B-7B41-1487-D721-A5D067C72F30}"/>
              </a:ext>
            </a:extLst>
          </p:cNvPr>
          <p:cNvGrpSpPr/>
          <p:nvPr/>
        </p:nvGrpSpPr>
        <p:grpSpPr>
          <a:xfrm>
            <a:off x="1896544" y="2554858"/>
            <a:ext cx="5350912" cy="3560153"/>
            <a:chOff x="1655678" y="2376850"/>
            <a:chExt cx="5886003" cy="3916168"/>
          </a:xfrm>
        </p:grpSpPr>
        <p:pic>
          <p:nvPicPr>
            <p:cNvPr id="11" name="Image 10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722CE7DE-E20D-4CEC-5708-35CDD0448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55678" y="2376850"/>
              <a:ext cx="2969681" cy="3916168"/>
            </a:xfrm>
            <a:prstGeom prst="rect">
              <a:avLst/>
            </a:prstGeom>
          </p:spPr>
        </p:pic>
        <p:pic>
          <p:nvPicPr>
            <p:cNvPr id="7" name="Image 6" descr="Une image contenant texte, capture d’écran, nombre, conception&#10;&#10;Le contenu généré par l’IA peut être incorrect.">
              <a:extLst>
                <a:ext uri="{FF2B5EF4-FFF2-40B4-BE49-F238E27FC236}">
                  <a16:creationId xmlns:a16="http://schemas.microsoft.com/office/drawing/2014/main" id="{1152C9AE-2D83-E3B2-9F89-2E680B4CF8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25359" y="2395975"/>
              <a:ext cx="2916322" cy="38970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308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كل درس تتم عبر المراحل التالية : 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من الهدف الرئيسي للدرس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 نسبة التحكم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أقل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أكبر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</a:t>
            </a:r>
            <a:r>
              <a:rPr lang="fr-FR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شريط النمذجة </a:t>
            </a:r>
            <a:endParaRPr lang="fr-FR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مباشرة للتدرب على الكراسة</a:t>
            </a:r>
            <a:endParaRPr lang="fr-FR" dirty="0">
              <a:solidFill>
                <a:srgbClr val="106585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نشاط مراجعة الدرس على الكراسة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الحصة 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حصة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9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10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</a:t>
                </a:r>
                <a:r>
                  <a:rPr lang="ar-MA" sz="1400" b="1" dirty="0">
                    <a:solidFill>
                      <a:srgbClr val="33878B"/>
                    </a:solidFill>
                  </a:rPr>
                  <a:t>5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 11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12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</a:t>
                </a:r>
                <a:r>
                  <a:rPr lang="ar-MA" sz="1400" b="1" dirty="0">
                    <a:solidFill>
                      <a:srgbClr val="33878B"/>
                    </a:solidFill>
                  </a:rPr>
                  <a:t>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744552" y="3638497"/>
            <a:ext cx="7132941" cy="19024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744552" y="3722195"/>
            <a:ext cx="6734523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التجميع بعشرة لعد و تعداد عناصر مجموعة من 20 إلى 50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 كتابة و تمثيل الأعداد من 20 إلى 50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 الأعداد من 20 إلى 50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معطيات مسألة </a:t>
            </a:r>
            <a:r>
              <a:rPr lang="ar-MA" sz="2400" b="1" kern="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بتربيعات</a:t>
            </a: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و حلها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444391" y="3969101"/>
            <a:ext cx="866204" cy="1079997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، سنراجع دروس  الأسبوع الثالث   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1934182" y="2239768"/>
            <a:ext cx="5012087" cy="2069474"/>
            <a:chOff x="2362015" y="2221113"/>
            <a:chExt cx="4619698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EE8ECAF-15A6-73D1-0ED1-6E076DE6E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247347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67DA070-E764-6885-F948-4CD2E3C74637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737024"/>
            <a:ext cx="6515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4  الصفحة 37 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أطباق تمثل الكل و 5 تمثل الجزء الأول و نبحث عن الجزء الثاني و هو 3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2EF4769-BD0B-A76A-D8A8-070809F65F1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FB4C84F-A693-A11F-760B-75A12D895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D45699B-9B4D-6B20-CDF9-A764AC13111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B7CCB4E-9AA9-20FB-FFDA-743091B7713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07E0222-DFAB-50FB-391A-D261C52DCB0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4D6426F-C8A0-7BCF-DEA2-409345898A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C9DEA70-6005-8E47-A1C7-D5ACAFAE5B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97FA576-A34B-941E-857D-4C7D0CD603E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01B7A5A-A7E5-11BE-46D6-6FBE474EE4B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F9F7869-4386-6604-2ADD-D8FE14B632D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A2A5E4F-2FBF-A591-F3B7-CFF80D0464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0337B5F-304D-4EA3-B954-B6C72BE1D99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0007613-A5D5-1A0F-1642-E8AE84EAA8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6565" y="1774799"/>
            <a:ext cx="6070870" cy="435613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9B24D15-DE77-C4C9-B059-861F0A77218E}"/>
              </a:ext>
            </a:extLst>
          </p:cNvPr>
          <p:cNvSpPr txBox="1"/>
          <p:nvPr/>
        </p:nvSpPr>
        <p:spPr>
          <a:xfrm>
            <a:off x="4420341" y="4793164"/>
            <a:ext cx="2258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4764443-5DBA-9B0F-45A7-EE630BFD0B91}"/>
              </a:ext>
            </a:extLst>
          </p:cNvPr>
          <p:cNvSpPr txBox="1"/>
          <p:nvPr/>
        </p:nvSpPr>
        <p:spPr>
          <a:xfrm>
            <a:off x="6020097" y="5435094"/>
            <a:ext cx="564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7" name="Tableau 36">
            <a:extLst>
              <a:ext uri="{FF2B5EF4-FFF2-40B4-BE49-F238E27FC236}">
                <a16:creationId xmlns:a16="http://schemas.microsoft.com/office/drawing/2014/main" id="{0FA5B93E-1123-F2CD-5F42-05CD4E681F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18092"/>
              </p:ext>
            </p:extLst>
          </p:nvPr>
        </p:nvGraphicFramePr>
        <p:xfrm>
          <a:off x="1457904" y="4254205"/>
          <a:ext cx="2880000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71664729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997885498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9084296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90936555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778766288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029777788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44103666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86456569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8779" marR="38779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8779" marR="38779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8779" marR="38779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8779" marR="38779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8779" marR="38779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8779" marR="38779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8779" marR="38779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8779" marR="38779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0720677"/>
                  </a:ext>
                </a:extLst>
              </a:tr>
            </a:tbl>
          </a:graphicData>
        </a:graphic>
      </p:graphicFrame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3ABD00FA-8342-2760-AA6D-BF937B2DB20B}"/>
              </a:ext>
            </a:extLst>
          </p:cNvPr>
          <p:cNvCxnSpPr/>
          <p:nvPr/>
        </p:nvCxnSpPr>
        <p:spPr>
          <a:xfrm flipV="1">
            <a:off x="1322196" y="4158571"/>
            <a:ext cx="592701" cy="461394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931727C3-177C-5C54-2D59-8CFD88EB71E6}"/>
              </a:ext>
            </a:extLst>
          </p:cNvPr>
          <p:cNvCxnSpPr/>
          <p:nvPr/>
        </p:nvCxnSpPr>
        <p:spPr>
          <a:xfrm flipV="1">
            <a:off x="1697207" y="4158571"/>
            <a:ext cx="592701" cy="461394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8DBA10EA-778B-3396-A036-0384590F8950}"/>
              </a:ext>
            </a:extLst>
          </p:cNvPr>
          <p:cNvCxnSpPr/>
          <p:nvPr/>
        </p:nvCxnSpPr>
        <p:spPr>
          <a:xfrm flipV="1">
            <a:off x="2049843" y="4206388"/>
            <a:ext cx="592701" cy="461394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A5073-6576-3632-F15E-3DF1A56FE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F7CB8D-6C17-C414-0B33-C670EDF47D1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D388403-9932-1A9B-ED29-650AA8298F42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C4FA1DC-A459-48AF-4C7B-0B4497A180B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CB3F6B7-F19A-C5FF-DD8B-8B682127D395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D4C627D-3B54-61CF-8481-1103036DFC50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9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AFF3183-06BE-0B94-EF49-0F9AD42E7E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426248-937A-1FE3-96EC-6AABEF38A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1284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A39CA8-2AEE-E5B6-4BA5-F921839A35FB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10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3DCBB-E11E-D2EB-4951-EE96D1501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7B690E-3EE5-49FE-3C13-A7292072ED77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270B7AB-6657-B9AA-117B-5579F27F306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F12EBCC-8750-A006-722F-49AE5B240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F7C20A7-AD66-1A01-80AE-6754A1F4C05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3F1A6C6-643D-355A-714C-44930F629D0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4B4DFB5-803E-068D-0E14-6144B8238E4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64F6766-6B8C-A2C7-9B7D-AADF3445232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7A3349-8A44-2F00-E9A5-FCF4ED81DD0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01C8F6F-196C-28B5-04D8-821EA7EB2B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EFD4E13-A7DC-C93A-3F02-40EB36B0629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6B31775-14A9-5BC5-12A7-80D87B63484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3947880-F19C-E04F-93F7-3B11445EA96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B789840-DB0E-31D3-A29D-E41EE811072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BF2DA2-76D6-B629-6C99-A3EBF662042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07B27B-13C0-9DCE-E965-1378F166C22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315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C8DEC-3F68-ED08-A06F-6536751D6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E66647D-5E0E-4865-F495-B0EA0DBE4EE3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ليعد و يحيط كل 10 عناصر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C87DE8-87E9-2EBD-F6B9-933F86F46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BE70CE7-4DDF-4F50-F0F0-01EE33B291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4FA514E-4572-4BD8-19D9-6CD995E72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A56A8F1-3F0A-279C-0E43-5310A218D5D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616DC71-AEE6-3ED6-46D1-8649168CB55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4E20AA6-A316-511D-DC1C-9B4BCAFB551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123C64F-8986-5CEC-2E49-65C54F14FC3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B1716AB7-496B-7EE3-1212-361A0B4B748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45173B3-7FD7-F246-94E3-93E0290336B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C37E137-F08B-9E54-E960-0F6058C722C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E271FB8-E304-0EE0-0F5C-78F6C43CA41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3DC7D41-4BF2-CC08-6F07-ACCA68EE092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6908E5A-436D-C7A7-3B8F-3E6099A1E1E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08EF08D9-2EB1-9EA1-0078-645DE1D8B55E}"/>
              </a:ext>
            </a:extLst>
          </p:cNvPr>
          <p:cNvGrpSpPr/>
          <p:nvPr/>
        </p:nvGrpSpPr>
        <p:grpSpPr>
          <a:xfrm>
            <a:off x="1482390" y="1803892"/>
            <a:ext cx="653460" cy="3109835"/>
            <a:chOff x="2148283" y="1938146"/>
            <a:chExt cx="653460" cy="3109835"/>
          </a:xfrm>
        </p:grpSpPr>
        <p:pic>
          <p:nvPicPr>
            <p:cNvPr id="8" name="Image 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85E6B515-64F7-C268-0035-8095DC1CAE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20" name="Image 1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0D3400F1-5EB7-1700-4663-8D2DFEA61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21" name="Image 2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7F515617-8271-FFDD-D4AD-69410D6594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22" name="Image 2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A6FE575A-1794-7C5E-3646-E78FC6D1E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23" name="Image 2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0CC466BD-361E-58E5-3D4D-06243EC48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AAB5140-0E68-1033-B1A5-E35098CDEB7C}"/>
              </a:ext>
            </a:extLst>
          </p:cNvPr>
          <p:cNvGrpSpPr/>
          <p:nvPr/>
        </p:nvGrpSpPr>
        <p:grpSpPr>
          <a:xfrm>
            <a:off x="2314911" y="1803892"/>
            <a:ext cx="653460" cy="3109835"/>
            <a:chOff x="2148283" y="1938146"/>
            <a:chExt cx="653460" cy="3109835"/>
          </a:xfrm>
        </p:grpSpPr>
        <p:pic>
          <p:nvPicPr>
            <p:cNvPr id="26" name="Image 2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5A63BB61-EDE3-69A0-5E31-579C570D1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27" name="Image 26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FAEB50A0-B0E8-C4AF-AD3C-8FA8C3FFC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28" name="Image 2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8E31516B-054B-ACD4-5810-FA84B5ABE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29" name="Image 2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87951A8C-7F95-ABAF-3F7B-B6034403D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30" name="Image 2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F8C9C6C7-3F31-4054-A6D5-91C9499F20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DCD55424-27E0-DF9F-355C-5F724F05B02B}"/>
              </a:ext>
            </a:extLst>
          </p:cNvPr>
          <p:cNvGrpSpPr/>
          <p:nvPr/>
        </p:nvGrpSpPr>
        <p:grpSpPr>
          <a:xfrm>
            <a:off x="3147432" y="1803892"/>
            <a:ext cx="653460" cy="3109835"/>
            <a:chOff x="2148283" y="1938146"/>
            <a:chExt cx="653460" cy="3109835"/>
          </a:xfrm>
        </p:grpSpPr>
        <p:pic>
          <p:nvPicPr>
            <p:cNvPr id="32" name="Image 3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18FA0F45-4ED7-9A7A-C0B0-4E2FFF0E4F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33" name="Image 3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0836AED0-0201-7BC4-859A-52FA65C12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35" name="Image 34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36B2A59F-A17A-3F86-83C9-C0D19D19C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36" name="Image 3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933D2D20-19E8-BD7E-4E07-AB291AFF2D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37" name="Image 36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EB4D03D4-4610-2754-852E-244EA7A66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08F47C4F-77EB-EE93-FE21-48ABD21A95D8}"/>
              </a:ext>
            </a:extLst>
          </p:cNvPr>
          <p:cNvGrpSpPr/>
          <p:nvPr/>
        </p:nvGrpSpPr>
        <p:grpSpPr>
          <a:xfrm>
            <a:off x="3979953" y="1803892"/>
            <a:ext cx="653460" cy="3109835"/>
            <a:chOff x="2148283" y="1938146"/>
            <a:chExt cx="653460" cy="3109835"/>
          </a:xfrm>
        </p:grpSpPr>
        <p:pic>
          <p:nvPicPr>
            <p:cNvPr id="39" name="Image 3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B5291847-A150-51A1-BE7C-5E48090FD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40" name="Image 3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845A82B6-D698-DBD4-78BB-6DD2C0D18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41" name="Image 4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CAF98CEA-A871-9B58-BCE3-8A8AF9919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42" name="Image 4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F29B7D04-02E5-87A9-5E99-C966617EF3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43" name="Image 4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666D08BA-00F5-EB9E-09C5-8A60AEAD3D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EC01A178-F59B-4A76-641C-765CD816CCBA}"/>
              </a:ext>
            </a:extLst>
          </p:cNvPr>
          <p:cNvGrpSpPr/>
          <p:nvPr/>
        </p:nvGrpSpPr>
        <p:grpSpPr>
          <a:xfrm>
            <a:off x="4812474" y="1803892"/>
            <a:ext cx="653460" cy="3109835"/>
            <a:chOff x="2148283" y="1938146"/>
            <a:chExt cx="653460" cy="3109835"/>
          </a:xfrm>
        </p:grpSpPr>
        <p:pic>
          <p:nvPicPr>
            <p:cNvPr id="45" name="Image 44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CE492D18-3762-67F7-8DE5-5527D87A2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46" name="Image 4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8FDF5A40-456C-B33C-DD82-63B6311803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47" name="Image 46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5EF7490B-4D0B-140A-5C68-D5C7FA062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48" name="Image 4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6A4F6FDB-66CA-C745-495E-0A49149A83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49" name="Image 4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891400E5-6D89-B434-6933-5C24C4616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69A6F65F-0334-4766-4786-39C1EDC0FBBF}"/>
              </a:ext>
            </a:extLst>
          </p:cNvPr>
          <p:cNvGrpSpPr/>
          <p:nvPr/>
        </p:nvGrpSpPr>
        <p:grpSpPr>
          <a:xfrm>
            <a:off x="5644995" y="1803892"/>
            <a:ext cx="653460" cy="3109835"/>
            <a:chOff x="2148283" y="1938146"/>
            <a:chExt cx="653460" cy="3109835"/>
          </a:xfrm>
        </p:grpSpPr>
        <p:pic>
          <p:nvPicPr>
            <p:cNvPr id="51" name="Image 5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25F81A92-1EE3-CEBD-CCF0-224BC3EFA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52" name="Image 5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FDBBA0E9-CD41-DD7B-53DD-AFF5A280A4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53" name="Image 5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298C6CA0-EEBA-7C5B-06EA-9B6CEA5911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54" name="Image 53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E763B5FC-986B-8F09-24C2-4F90F06BF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55" name="Image 54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E336DF6F-8B6A-8374-FCCA-72C89CA3AB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pic>
        <p:nvPicPr>
          <p:cNvPr id="57" name="Image 56" descr="Une image contenant croquis, cercle&#10;&#10;Le contenu généré par l’IA peut être incorrect.">
            <a:extLst>
              <a:ext uri="{FF2B5EF4-FFF2-40B4-BE49-F238E27FC236}">
                <a16:creationId xmlns:a16="http://schemas.microsoft.com/office/drawing/2014/main" id="{3BF29228-2F44-F30B-7EC2-5983F6A6146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477518" y="1803892"/>
            <a:ext cx="653459" cy="62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8398B-A2B0-3045-DF36-BEAFB9D3F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07FD6C0-DAD6-9424-1FA8-CE288D887CC5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نص</a:t>
            </a:r>
            <a:r>
              <a:rPr lang="ar-MA" b="1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حح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نعد جماعة ( 1-2-3-4-5-6-7-8-9-10) ، نحيط 10 عناصر ثم نواصل هكذا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C36BB5-E956-F845-4369-D1F18F8DE9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3641D47-86FC-F997-2050-20D27872C3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DEA8268-985F-0350-F465-4ECDF327AC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F5356F0-0500-D8C3-9D83-F8E0CB51487B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DA04C8-279F-8F08-3208-D7B6DE18A48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DDB4799-F2F9-BDC4-6340-A7CA7EE7F41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240F406-CE86-DFE9-87F1-E2FCDCAAB9C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A88AE4B-FB4E-089D-0583-E966F9E6912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0BF89B7-350E-6149-C580-AFD52745466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9BCE6A9-AE58-2785-E4C3-51D76C99ED2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C797BA0-56CF-236A-4848-4D5FC4E4491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2D2F8CB-E314-F5D2-FDC9-FD23ABE2BD6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4498F35-3127-D87B-95CB-3E06F636A6D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ABE6286-2112-3E82-7F4E-043C0BEFB92E}"/>
              </a:ext>
            </a:extLst>
          </p:cNvPr>
          <p:cNvGrpSpPr/>
          <p:nvPr/>
        </p:nvGrpSpPr>
        <p:grpSpPr>
          <a:xfrm>
            <a:off x="1747854" y="1803892"/>
            <a:ext cx="653460" cy="3109835"/>
            <a:chOff x="2148283" y="1938146"/>
            <a:chExt cx="653460" cy="3109835"/>
          </a:xfrm>
        </p:grpSpPr>
        <p:pic>
          <p:nvPicPr>
            <p:cNvPr id="8" name="Image 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F6F81126-0BD9-F634-F3E1-6D277854FD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20" name="Image 1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E9576E8E-1DBA-9B2A-0D08-D233E189B1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21" name="Image 2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7F4EB80F-DE62-30B9-D4D3-5DBC9C845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22" name="Image 2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2E9FBD2B-2C26-E0B2-6B8A-6063EC519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23" name="Image 2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B1916FEE-2FE4-93AB-566B-CFA4F775EE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9C424BEB-F9F7-EDC2-F4D9-46DAC5EA0DE5}"/>
              </a:ext>
            </a:extLst>
          </p:cNvPr>
          <p:cNvGrpSpPr/>
          <p:nvPr/>
        </p:nvGrpSpPr>
        <p:grpSpPr>
          <a:xfrm>
            <a:off x="2580375" y="1803892"/>
            <a:ext cx="653460" cy="3109835"/>
            <a:chOff x="2148283" y="1938146"/>
            <a:chExt cx="653460" cy="3109835"/>
          </a:xfrm>
        </p:grpSpPr>
        <p:pic>
          <p:nvPicPr>
            <p:cNvPr id="26" name="Image 2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06226D25-F92C-9F63-7775-6AF7EA07B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27" name="Image 26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3CEE883A-EE65-9990-1F2E-F968B62CFB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28" name="Image 2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B19D55C3-A249-7A2D-C504-CB2C9B9B17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29" name="Image 2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FE2074BF-7F6E-5506-5651-C7DFA38E31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30" name="Image 2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50AE4813-2F02-E990-62A8-F1F83C1FC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6A907B3-CB1C-6DD1-BF9C-2D70EE0B5975}"/>
              </a:ext>
            </a:extLst>
          </p:cNvPr>
          <p:cNvGrpSpPr/>
          <p:nvPr/>
        </p:nvGrpSpPr>
        <p:grpSpPr>
          <a:xfrm>
            <a:off x="3412896" y="1803892"/>
            <a:ext cx="653460" cy="3109835"/>
            <a:chOff x="2148283" y="1938146"/>
            <a:chExt cx="653460" cy="3109835"/>
          </a:xfrm>
        </p:grpSpPr>
        <p:pic>
          <p:nvPicPr>
            <p:cNvPr id="32" name="Image 3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26574D67-BE85-DF02-B52B-AF1CE6E9B4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33" name="Image 3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DFA15088-616E-C498-4CCE-C40483AB1D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35" name="Image 34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688D47D1-2C7D-16B9-1EC3-ED63AEDB0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36" name="Image 3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CC99AE76-FBB4-7C72-B8D5-E00E435C4E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37" name="Image 36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B46EE34D-85D2-2A5A-E566-E8E341880F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9A99FEC1-CF28-12C7-C8DA-23191A9B9426}"/>
              </a:ext>
            </a:extLst>
          </p:cNvPr>
          <p:cNvGrpSpPr/>
          <p:nvPr/>
        </p:nvGrpSpPr>
        <p:grpSpPr>
          <a:xfrm>
            <a:off x="4245417" y="1803892"/>
            <a:ext cx="653460" cy="3109835"/>
            <a:chOff x="2148283" y="1938146"/>
            <a:chExt cx="653460" cy="3109835"/>
          </a:xfrm>
        </p:grpSpPr>
        <p:pic>
          <p:nvPicPr>
            <p:cNvPr id="39" name="Image 3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1BC7B610-FB2D-C537-13E2-B49FF3155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40" name="Image 3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F4FB8839-7687-BD22-4FAD-7FB2BDD2E5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41" name="Image 4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CF012ABB-DAAF-8409-6B81-5A3A91775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42" name="Image 4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E15939C9-9D71-923A-893B-7168CF43D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43" name="Image 4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6AE3C731-BEDA-5C67-C670-6E26BAE72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9FFE59F2-40CC-33EF-90EA-A58A5A994A6B}"/>
              </a:ext>
            </a:extLst>
          </p:cNvPr>
          <p:cNvGrpSpPr/>
          <p:nvPr/>
        </p:nvGrpSpPr>
        <p:grpSpPr>
          <a:xfrm>
            <a:off x="5077938" y="1803892"/>
            <a:ext cx="653460" cy="3109835"/>
            <a:chOff x="2148283" y="1938146"/>
            <a:chExt cx="653460" cy="3109835"/>
          </a:xfrm>
        </p:grpSpPr>
        <p:pic>
          <p:nvPicPr>
            <p:cNvPr id="45" name="Image 44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EC1CCDE3-4128-ED89-BF3B-D755DBD06B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46" name="Image 4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43DEA561-7AEC-06EA-1926-FCB3ED250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47" name="Image 46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6101DEC6-7B3B-6277-726E-83D0BBE5C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48" name="Image 4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B3D3580D-7CA9-BC99-CE43-CC8A68114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49" name="Image 4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03EF82CF-5996-D174-0595-82222BC37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42D00ACB-E91F-3248-7F8A-B1FFFAEAC057}"/>
              </a:ext>
            </a:extLst>
          </p:cNvPr>
          <p:cNvGrpSpPr/>
          <p:nvPr/>
        </p:nvGrpSpPr>
        <p:grpSpPr>
          <a:xfrm>
            <a:off x="5910459" y="1803892"/>
            <a:ext cx="653460" cy="3109835"/>
            <a:chOff x="2148283" y="1938146"/>
            <a:chExt cx="653460" cy="3109835"/>
          </a:xfrm>
        </p:grpSpPr>
        <p:pic>
          <p:nvPicPr>
            <p:cNvPr id="51" name="Image 5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4B028A57-F7D5-1134-451D-373728ECFC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52" name="Image 5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8111111A-F0ED-923B-6E9D-780A2D218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53" name="Image 5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5E6510EF-4B3E-8A2C-7098-FD8F226EA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54" name="Image 53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1F41BB9F-4379-0934-ECFA-6456B0C23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55" name="Image 54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0653DF58-A877-B415-DE22-AD97B0089C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pic>
        <p:nvPicPr>
          <p:cNvPr id="57" name="Image 56" descr="Une image contenant croquis, cercle&#10;&#10;Le contenu généré par l’IA peut être incorrect.">
            <a:extLst>
              <a:ext uri="{FF2B5EF4-FFF2-40B4-BE49-F238E27FC236}">
                <a16:creationId xmlns:a16="http://schemas.microsoft.com/office/drawing/2014/main" id="{838A42E2-C77D-C87A-80BF-85A7811C17B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742982" y="1803892"/>
            <a:ext cx="653459" cy="621967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A41199C-E0C9-87D2-0CE9-D86BA80A9BBF}"/>
              </a:ext>
            </a:extLst>
          </p:cNvPr>
          <p:cNvCxnSpPr>
            <a:cxnSpLocks/>
          </p:cNvCxnSpPr>
          <p:nvPr/>
        </p:nvCxnSpPr>
        <p:spPr>
          <a:xfrm flipV="1">
            <a:off x="1807463" y="181512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5C3AD228-BC30-97CA-DC7D-4CB16FF0872E}"/>
              </a:ext>
            </a:extLst>
          </p:cNvPr>
          <p:cNvCxnSpPr>
            <a:cxnSpLocks/>
          </p:cNvCxnSpPr>
          <p:nvPr/>
        </p:nvCxnSpPr>
        <p:spPr>
          <a:xfrm flipV="1">
            <a:off x="2649966" y="1860354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4F0F0685-C90B-E56B-C0D3-2422E1AB04CB}"/>
              </a:ext>
            </a:extLst>
          </p:cNvPr>
          <p:cNvCxnSpPr>
            <a:cxnSpLocks/>
          </p:cNvCxnSpPr>
          <p:nvPr/>
        </p:nvCxnSpPr>
        <p:spPr>
          <a:xfrm flipV="1">
            <a:off x="1845358" y="242585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9B80869B-EA2E-A8DE-338D-8EE67B2370B1}"/>
              </a:ext>
            </a:extLst>
          </p:cNvPr>
          <p:cNvCxnSpPr>
            <a:cxnSpLocks/>
          </p:cNvCxnSpPr>
          <p:nvPr/>
        </p:nvCxnSpPr>
        <p:spPr>
          <a:xfrm flipV="1">
            <a:off x="2649965" y="246135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A2ADBD8C-C3A6-4D74-C2BB-F7D65924FFED}"/>
              </a:ext>
            </a:extLst>
          </p:cNvPr>
          <p:cNvCxnSpPr>
            <a:cxnSpLocks/>
          </p:cNvCxnSpPr>
          <p:nvPr/>
        </p:nvCxnSpPr>
        <p:spPr>
          <a:xfrm flipV="1">
            <a:off x="1845358" y="3030824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D28DD20D-DF6A-7325-6BF4-84FDCCD004E6}"/>
              </a:ext>
            </a:extLst>
          </p:cNvPr>
          <p:cNvCxnSpPr>
            <a:cxnSpLocks/>
          </p:cNvCxnSpPr>
          <p:nvPr/>
        </p:nvCxnSpPr>
        <p:spPr>
          <a:xfrm flipV="1">
            <a:off x="2679310" y="3093803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CC742EF1-9CB1-4ED2-7302-175939E1CC2D}"/>
              </a:ext>
            </a:extLst>
          </p:cNvPr>
          <p:cNvCxnSpPr>
            <a:cxnSpLocks/>
          </p:cNvCxnSpPr>
          <p:nvPr/>
        </p:nvCxnSpPr>
        <p:spPr>
          <a:xfrm flipV="1">
            <a:off x="1896994" y="365279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6801DEE0-B3EC-A35F-6843-4BEC394A9D45}"/>
              </a:ext>
            </a:extLst>
          </p:cNvPr>
          <p:cNvCxnSpPr>
            <a:cxnSpLocks/>
          </p:cNvCxnSpPr>
          <p:nvPr/>
        </p:nvCxnSpPr>
        <p:spPr>
          <a:xfrm flipV="1">
            <a:off x="2639985" y="368072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9A7FD474-94A0-290E-80A1-1255092E0B33}"/>
              </a:ext>
            </a:extLst>
          </p:cNvPr>
          <p:cNvCxnSpPr>
            <a:cxnSpLocks/>
          </p:cNvCxnSpPr>
          <p:nvPr/>
        </p:nvCxnSpPr>
        <p:spPr>
          <a:xfrm flipV="1">
            <a:off x="1889548" y="427873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A053AB75-4E06-B0AE-9F37-141B018171C1}"/>
              </a:ext>
            </a:extLst>
          </p:cNvPr>
          <p:cNvCxnSpPr>
            <a:cxnSpLocks/>
          </p:cNvCxnSpPr>
          <p:nvPr/>
        </p:nvCxnSpPr>
        <p:spPr>
          <a:xfrm flipV="1">
            <a:off x="2679309" y="4245783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BED5C068-AA7B-BB8E-2679-5AB1F6E04AA6}"/>
              </a:ext>
            </a:extLst>
          </p:cNvPr>
          <p:cNvSpPr/>
          <p:nvPr/>
        </p:nvSpPr>
        <p:spPr>
          <a:xfrm>
            <a:off x="1747854" y="1681468"/>
            <a:ext cx="1485978" cy="32765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3FB8D148-1946-E0FB-23CD-80E317927512}"/>
              </a:ext>
            </a:extLst>
          </p:cNvPr>
          <p:cNvCxnSpPr>
            <a:cxnSpLocks/>
          </p:cNvCxnSpPr>
          <p:nvPr/>
        </p:nvCxnSpPr>
        <p:spPr>
          <a:xfrm flipV="1">
            <a:off x="3472504" y="181512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52650A0B-2C93-8671-1C7F-E6F8779F13A7}"/>
              </a:ext>
            </a:extLst>
          </p:cNvPr>
          <p:cNvCxnSpPr>
            <a:cxnSpLocks/>
          </p:cNvCxnSpPr>
          <p:nvPr/>
        </p:nvCxnSpPr>
        <p:spPr>
          <a:xfrm flipV="1">
            <a:off x="4324801" y="1861946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0F6010D9-F67C-74FA-B3B7-E5CEF146056C}"/>
              </a:ext>
            </a:extLst>
          </p:cNvPr>
          <p:cNvCxnSpPr>
            <a:cxnSpLocks/>
          </p:cNvCxnSpPr>
          <p:nvPr/>
        </p:nvCxnSpPr>
        <p:spPr>
          <a:xfrm flipV="1">
            <a:off x="3511831" y="242585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24DE6C14-7CA9-C040-D2AF-11FF71AD6A29}"/>
              </a:ext>
            </a:extLst>
          </p:cNvPr>
          <p:cNvCxnSpPr>
            <a:cxnSpLocks/>
          </p:cNvCxnSpPr>
          <p:nvPr/>
        </p:nvCxnSpPr>
        <p:spPr>
          <a:xfrm flipV="1">
            <a:off x="4374073" y="2483913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53DB49DE-7A97-E180-1053-D59E10D1CD36}"/>
              </a:ext>
            </a:extLst>
          </p:cNvPr>
          <p:cNvCxnSpPr>
            <a:cxnSpLocks/>
          </p:cNvCxnSpPr>
          <p:nvPr/>
        </p:nvCxnSpPr>
        <p:spPr>
          <a:xfrm flipV="1">
            <a:off x="3516858" y="308331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3E31FC87-7DA6-4559-B17E-817CB190576B}"/>
              </a:ext>
            </a:extLst>
          </p:cNvPr>
          <p:cNvCxnSpPr>
            <a:cxnSpLocks/>
          </p:cNvCxnSpPr>
          <p:nvPr/>
        </p:nvCxnSpPr>
        <p:spPr>
          <a:xfrm flipV="1">
            <a:off x="4369422" y="3105880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8A13FB3E-94F8-C298-975C-5BCA128CCC06}"/>
              </a:ext>
            </a:extLst>
          </p:cNvPr>
          <p:cNvCxnSpPr>
            <a:cxnSpLocks/>
          </p:cNvCxnSpPr>
          <p:nvPr/>
        </p:nvCxnSpPr>
        <p:spPr>
          <a:xfrm flipV="1">
            <a:off x="3533415" y="370528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B3693082-E24B-9E5D-CE46-7128626A1BC6}"/>
              </a:ext>
            </a:extLst>
          </p:cNvPr>
          <p:cNvCxnSpPr>
            <a:cxnSpLocks/>
          </p:cNvCxnSpPr>
          <p:nvPr/>
        </p:nvCxnSpPr>
        <p:spPr>
          <a:xfrm flipV="1">
            <a:off x="4324800" y="369394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26624BD6-44EF-63B3-5738-58251DD13DAD}"/>
              </a:ext>
            </a:extLst>
          </p:cNvPr>
          <p:cNvCxnSpPr>
            <a:cxnSpLocks/>
          </p:cNvCxnSpPr>
          <p:nvPr/>
        </p:nvCxnSpPr>
        <p:spPr>
          <a:xfrm flipV="1">
            <a:off x="3533415" y="432725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1BA56901-F7A4-71B6-9A7A-36AE1FA3F4F3}"/>
              </a:ext>
            </a:extLst>
          </p:cNvPr>
          <p:cNvCxnSpPr>
            <a:cxnSpLocks/>
          </p:cNvCxnSpPr>
          <p:nvPr/>
        </p:nvCxnSpPr>
        <p:spPr>
          <a:xfrm flipV="1">
            <a:off x="4329827" y="430671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Rectangle : coins arrondis 75">
            <a:extLst>
              <a:ext uri="{FF2B5EF4-FFF2-40B4-BE49-F238E27FC236}">
                <a16:creationId xmlns:a16="http://schemas.microsoft.com/office/drawing/2014/main" id="{1F995BB7-330A-3373-959B-C7E59074FB26}"/>
              </a:ext>
            </a:extLst>
          </p:cNvPr>
          <p:cNvSpPr/>
          <p:nvPr/>
        </p:nvSpPr>
        <p:spPr>
          <a:xfrm>
            <a:off x="3411047" y="1673780"/>
            <a:ext cx="1485978" cy="32765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786C24CD-449F-0B9D-6AD9-D771E4EDB661}"/>
              </a:ext>
            </a:extLst>
          </p:cNvPr>
          <p:cNvCxnSpPr>
            <a:cxnSpLocks/>
          </p:cNvCxnSpPr>
          <p:nvPr/>
        </p:nvCxnSpPr>
        <p:spPr>
          <a:xfrm flipV="1">
            <a:off x="5175948" y="184986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66064B10-A8B5-5868-CD1E-EF1B174F4E7F}"/>
              </a:ext>
            </a:extLst>
          </p:cNvPr>
          <p:cNvCxnSpPr>
            <a:cxnSpLocks/>
          </p:cNvCxnSpPr>
          <p:nvPr/>
        </p:nvCxnSpPr>
        <p:spPr>
          <a:xfrm flipV="1">
            <a:off x="5996874" y="1866330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E5D9EA1B-B4B2-F336-B768-8E38A7F1450E}"/>
              </a:ext>
            </a:extLst>
          </p:cNvPr>
          <p:cNvCxnSpPr>
            <a:cxnSpLocks/>
          </p:cNvCxnSpPr>
          <p:nvPr/>
        </p:nvCxnSpPr>
        <p:spPr>
          <a:xfrm flipV="1">
            <a:off x="5202053" y="242585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6BEAF816-6211-3279-20E7-31FAA2F9CD16}"/>
              </a:ext>
            </a:extLst>
          </p:cNvPr>
          <p:cNvCxnSpPr>
            <a:cxnSpLocks/>
          </p:cNvCxnSpPr>
          <p:nvPr/>
        </p:nvCxnSpPr>
        <p:spPr>
          <a:xfrm flipV="1">
            <a:off x="5996873" y="247041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D21FD0CE-5398-D75C-8AB7-6934CC81A133}"/>
              </a:ext>
            </a:extLst>
          </p:cNvPr>
          <p:cNvCxnSpPr>
            <a:cxnSpLocks/>
          </p:cNvCxnSpPr>
          <p:nvPr/>
        </p:nvCxnSpPr>
        <p:spPr>
          <a:xfrm flipV="1">
            <a:off x="5203970" y="311752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DAC11B7A-33CB-7D6B-39FE-F22F371E3DD8}"/>
              </a:ext>
            </a:extLst>
          </p:cNvPr>
          <p:cNvCxnSpPr>
            <a:cxnSpLocks/>
          </p:cNvCxnSpPr>
          <p:nvPr/>
        </p:nvCxnSpPr>
        <p:spPr>
          <a:xfrm flipV="1">
            <a:off x="5996872" y="309973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E0858406-831E-1EF6-26EA-8F5BD5805342}"/>
              </a:ext>
            </a:extLst>
          </p:cNvPr>
          <p:cNvCxnSpPr>
            <a:cxnSpLocks/>
          </p:cNvCxnSpPr>
          <p:nvPr/>
        </p:nvCxnSpPr>
        <p:spPr>
          <a:xfrm flipV="1">
            <a:off x="5175947" y="369204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1C34504E-0006-CCF3-DCD0-5202D3A9A1E1}"/>
              </a:ext>
            </a:extLst>
          </p:cNvPr>
          <p:cNvCxnSpPr>
            <a:cxnSpLocks/>
          </p:cNvCxnSpPr>
          <p:nvPr/>
        </p:nvCxnSpPr>
        <p:spPr>
          <a:xfrm flipV="1">
            <a:off x="5996871" y="370528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080FD5CA-8B4D-66C1-BB4E-A51B81A57DD9}"/>
              </a:ext>
            </a:extLst>
          </p:cNvPr>
          <p:cNvCxnSpPr>
            <a:cxnSpLocks/>
          </p:cNvCxnSpPr>
          <p:nvPr/>
        </p:nvCxnSpPr>
        <p:spPr>
          <a:xfrm flipV="1">
            <a:off x="5175946" y="433773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>
            <a:extLst>
              <a:ext uri="{FF2B5EF4-FFF2-40B4-BE49-F238E27FC236}">
                <a16:creationId xmlns:a16="http://schemas.microsoft.com/office/drawing/2014/main" id="{41AD6858-469B-FA4A-C013-1D8B50E972F4}"/>
              </a:ext>
            </a:extLst>
          </p:cNvPr>
          <p:cNvCxnSpPr>
            <a:cxnSpLocks/>
          </p:cNvCxnSpPr>
          <p:nvPr/>
        </p:nvCxnSpPr>
        <p:spPr>
          <a:xfrm flipV="1">
            <a:off x="5996871" y="4404534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A43FF4D0-0D57-11C0-86BE-5685F27EB9C4}"/>
              </a:ext>
            </a:extLst>
          </p:cNvPr>
          <p:cNvSpPr/>
          <p:nvPr/>
        </p:nvSpPr>
        <p:spPr>
          <a:xfrm>
            <a:off x="5039018" y="1658044"/>
            <a:ext cx="1485978" cy="32765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8" name="Connecteur droit 87">
            <a:extLst>
              <a:ext uri="{FF2B5EF4-FFF2-40B4-BE49-F238E27FC236}">
                <a16:creationId xmlns:a16="http://schemas.microsoft.com/office/drawing/2014/main" id="{8FB96253-58BC-F5DA-2953-947267CEF8CF}"/>
              </a:ext>
            </a:extLst>
          </p:cNvPr>
          <p:cNvCxnSpPr>
            <a:cxnSpLocks/>
          </p:cNvCxnSpPr>
          <p:nvPr/>
        </p:nvCxnSpPr>
        <p:spPr>
          <a:xfrm flipV="1">
            <a:off x="6841917" y="188716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72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7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76" grpId="0" animBg="1"/>
      <p:bldP spid="8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9D356-DC14-F5D9-AE0B-5EE2CA2F1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340269B-7A70-E4D9-783B-E0DBEC800838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ثم اكتبوا عدد العناصر على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D2656D-3D4B-788E-7465-A65276A989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6A74332-5A95-2FDA-73A7-A0825E34870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E9FFD10-DF11-A5ED-41DB-28D91865F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686056B-CC23-A0D5-7D5F-FD9624E8420A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9698FA2-CA05-42FA-0D8A-FEA8F1D7B86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0BFD004-104E-D2EF-ADC7-122989198B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35CF6BE-9919-463B-7D4D-343756093F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E617371-18E5-4E09-BDD7-329FDB5842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A98D903-D420-588A-4EA4-B2A5310A718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A430DAA-A627-D2F2-BC39-A446F402024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3AC8B3A-9724-0F57-86C3-4B58A82B2FA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462161A-6416-2662-3A7A-647D4D3045A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D047935-9F41-886B-078A-B1E86C9D9C5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1736DB5C-BC20-9BD0-C5E8-8C0C0BF46CE3}"/>
              </a:ext>
            </a:extLst>
          </p:cNvPr>
          <p:cNvGrpSpPr/>
          <p:nvPr/>
        </p:nvGrpSpPr>
        <p:grpSpPr>
          <a:xfrm>
            <a:off x="1836342" y="1803892"/>
            <a:ext cx="653460" cy="3109835"/>
            <a:chOff x="2148283" y="1938146"/>
            <a:chExt cx="653460" cy="3109835"/>
          </a:xfrm>
        </p:grpSpPr>
        <p:pic>
          <p:nvPicPr>
            <p:cNvPr id="8" name="Image 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51496113-A747-FBD2-434F-7F978FA48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20" name="Image 1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C137F2D2-5D6E-FF2E-3EFE-C2F9881DA6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21" name="Image 2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13B0CA47-14EF-D430-7F22-6E8997F4E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22" name="Image 2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81CBA71A-0C1B-CC99-1C55-84AA63361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23" name="Image 2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5EF10FD4-34FA-E368-102C-28B5CDA11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9B67D87-C852-122F-628B-8E8C72251EEF}"/>
              </a:ext>
            </a:extLst>
          </p:cNvPr>
          <p:cNvGrpSpPr/>
          <p:nvPr/>
        </p:nvGrpSpPr>
        <p:grpSpPr>
          <a:xfrm>
            <a:off x="2668863" y="1803892"/>
            <a:ext cx="653460" cy="3109835"/>
            <a:chOff x="2148283" y="1938146"/>
            <a:chExt cx="653460" cy="3109835"/>
          </a:xfrm>
        </p:grpSpPr>
        <p:pic>
          <p:nvPicPr>
            <p:cNvPr id="26" name="Image 2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A2C809D2-0C36-2340-D65E-73DB4EC93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27" name="Image 26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364BBF0B-1118-2392-4062-413632FB5B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28" name="Image 2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123D3430-FF22-C7D5-5876-8D703A612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29" name="Image 2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9D29E865-BB6D-8BBC-F87B-9DACC7A3DA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30" name="Image 2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AFE3D824-8343-DE5A-4ED0-CD7AB972EC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F6F234-B687-F277-C374-1DD06E08FDA0}"/>
              </a:ext>
            </a:extLst>
          </p:cNvPr>
          <p:cNvGrpSpPr/>
          <p:nvPr/>
        </p:nvGrpSpPr>
        <p:grpSpPr>
          <a:xfrm>
            <a:off x="3501384" y="1803892"/>
            <a:ext cx="653460" cy="3109835"/>
            <a:chOff x="2148283" y="1938146"/>
            <a:chExt cx="653460" cy="3109835"/>
          </a:xfrm>
        </p:grpSpPr>
        <p:pic>
          <p:nvPicPr>
            <p:cNvPr id="32" name="Image 3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F1E21FA0-68EF-EEFE-202E-5F3F7E52DF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33" name="Image 3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496A74D5-EBE0-4C39-E8F2-5F40F51F7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35" name="Image 34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6503705C-1AC3-D478-F697-FA69AAF244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36" name="Image 3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C7EB08F9-7872-8196-CBBE-66F048A6B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37" name="Image 36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ABC33906-0A75-94C7-EEE4-91151C0862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7883158F-C27B-AC50-F28D-E3169704C5BC}"/>
              </a:ext>
            </a:extLst>
          </p:cNvPr>
          <p:cNvGrpSpPr/>
          <p:nvPr/>
        </p:nvGrpSpPr>
        <p:grpSpPr>
          <a:xfrm>
            <a:off x="4333905" y="1803892"/>
            <a:ext cx="653460" cy="3109835"/>
            <a:chOff x="2148283" y="1938146"/>
            <a:chExt cx="653460" cy="3109835"/>
          </a:xfrm>
        </p:grpSpPr>
        <p:pic>
          <p:nvPicPr>
            <p:cNvPr id="39" name="Image 3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228C660F-DF4B-B2C1-61CD-8B79B047FA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40" name="Image 3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557D55C9-E34B-B2E6-B035-C6C956A564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41" name="Image 4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C49504EC-2F48-802F-7093-8B4DC582A6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42" name="Image 4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4674FBCB-D303-3979-295F-D6D7130B75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43" name="Image 4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22080063-B609-A276-3081-3D1959EE98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1D066F60-9445-F809-6CE4-E9B2B2988F6B}"/>
              </a:ext>
            </a:extLst>
          </p:cNvPr>
          <p:cNvGrpSpPr/>
          <p:nvPr/>
        </p:nvGrpSpPr>
        <p:grpSpPr>
          <a:xfrm>
            <a:off x="5166426" y="1803892"/>
            <a:ext cx="653460" cy="3109835"/>
            <a:chOff x="2148283" y="1938146"/>
            <a:chExt cx="653460" cy="3109835"/>
          </a:xfrm>
        </p:grpSpPr>
        <p:pic>
          <p:nvPicPr>
            <p:cNvPr id="45" name="Image 44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34763FFF-4149-3A1B-CDEC-11C7AE85AA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46" name="Image 4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464BBA27-318E-989F-21F2-DCAD2B4DA5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47" name="Image 46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40066944-1448-4384-692D-452552D108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48" name="Image 4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AC8EDCC0-FBCC-9162-B08E-63B4C6D21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49" name="Image 4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2DD4F2E7-5A71-C965-74E8-7878FE9A8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ADE1FEA0-525F-D51A-07D4-68B0B287D9EC}"/>
              </a:ext>
            </a:extLst>
          </p:cNvPr>
          <p:cNvGrpSpPr/>
          <p:nvPr/>
        </p:nvGrpSpPr>
        <p:grpSpPr>
          <a:xfrm>
            <a:off x="5998947" y="1803892"/>
            <a:ext cx="653460" cy="3109835"/>
            <a:chOff x="2148283" y="1938146"/>
            <a:chExt cx="653460" cy="3109835"/>
          </a:xfrm>
        </p:grpSpPr>
        <p:pic>
          <p:nvPicPr>
            <p:cNvPr id="51" name="Image 5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1130B17F-F4C8-DE18-6AA5-C1FF5616C2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52" name="Image 5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519A5729-7B3A-83A3-7210-0BC09139F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53" name="Image 5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A0777D8C-4B69-0AD2-EDD6-0225E184B3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54" name="Image 53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FDA60C9D-DBE4-C43D-91F6-BDCE72B28A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55" name="Image 54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BC359BDD-C4F4-A6AE-0479-D5A8BC221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pic>
        <p:nvPicPr>
          <p:cNvPr id="57" name="Image 56" descr="Une image contenant croquis, cercle&#10;&#10;Le contenu généré par l’IA peut être incorrect.">
            <a:extLst>
              <a:ext uri="{FF2B5EF4-FFF2-40B4-BE49-F238E27FC236}">
                <a16:creationId xmlns:a16="http://schemas.microsoft.com/office/drawing/2014/main" id="{C73F6E5C-81AE-8E2E-D4C2-145A72FED89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31470" y="1803892"/>
            <a:ext cx="653459" cy="621967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24334F50-E640-19E7-D6F0-AD5B5ABDD430}"/>
              </a:ext>
            </a:extLst>
          </p:cNvPr>
          <p:cNvCxnSpPr>
            <a:cxnSpLocks/>
          </p:cNvCxnSpPr>
          <p:nvPr/>
        </p:nvCxnSpPr>
        <p:spPr>
          <a:xfrm flipV="1">
            <a:off x="1895951" y="181512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9E2C5697-1C86-C53F-08C3-E7297FDD053E}"/>
              </a:ext>
            </a:extLst>
          </p:cNvPr>
          <p:cNvCxnSpPr>
            <a:cxnSpLocks/>
          </p:cNvCxnSpPr>
          <p:nvPr/>
        </p:nvCxnSpPr>
        <p:spPr>
          <a:xfrm flipV="1">
            <a:off x="2738454" y="1860354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6978AB4F-8674-9D65-537F-FAF783F70AB1}"/>
              </a:ext>
            </a:extLst>
          </p:cNvPr>
          <p:cNvCxnSpPr>
            <a:cxnSpLocks/>
          </p:cNvCxnSpPr>
          <p:nvPr/>
        </p:nvCxnSpPr>
        <p:spPr>
          <a:xfrm flipV="1">
            <a:off x="1933846" y="242585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1BC53F5B-BD85-AD30-DBCE-A8596618EF05}"/>
              </a:ext>
            </a:extLst>
          </p:cNvPr>
          <p:cNvCxnSpPr>
            <a:cxnSpLocks/>
          </p:cNvCxnSpPr>
          <p:nvPr/>
        </p:nvCxnSpPr>
        <p:spPr>
          <a:xfrm flipV="1">
            <a:off x="2738453" y="246135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A13AF724-27E6-2A6E-3D19-1586E8282444}"/>
              </a:ext>
            </a:extLst>
          </p:cNvPr>
          <p:cNvCxnSpPr>
            <a:cxnSpLocks/>
          </p:cNvCxnSpPr>
          <p:nvPr/>
        </p:nvCxnSpPr>
        <p:spPr>
          <a:xfrm flipV="1">
            <a:off x="1933846" y="3030824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1860D54D-0866-09C4-116E-5F0EFCD7C402}"/>
              </a:ext>
            </a:extLst>
          </p:cNvPr>
          <p:cNvCxnSpPr>
            <a:cxnSpLocks/>
          </p:cNvCxnSpPr>
          <p:nvPr/>
        </p:nvCxnSpPr>
        <p:spPr>
          <a:xfrm flipV="1">
            <a:off x="2767798" y="3093803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BF77A028-30B3-CAD5-71F1-72B81F2AEC77}"/>
              </a:ext>
            </a:extLst>
          </p:cNvPr>
          <p:cNvCxnSpPr>
            <a:cxnSpLocks/>
          </p:cNvCxnSpPr>
          <p:nvPr/>
        </p:nvCxnSpPr>
        <p:spPr>
          <a:xfrm flipV="1">
            <a:off x="1985482" y="365279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C7937677-CA1B-2EB9-081D-F8DF2EB4FF89}"/>
              </a:ext>
            </a:extLst>
          </p:cNvPr>
          <p:cNvCxnSpPr>
            <a:cxnSpLocks/>
          </p:cNvCxnSpPr>
          <p:nvPr/>
        </p:nvCxnSpPr>
        <p:spPr>
          <a:xfrm flipV="1">
            <a:off x="2728473" y="368072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926F2E67-C893-0BAD-3BC0-77D8F2AE23E2}"/>
              </a:ext>
            </a:extLst>
          </p:cNvPr>
          <p:cNvCxnSpPr>
            <a:cxnSpLocks/>
          </p:cNvCxnSpPr>
          <p:nvPr/>
        </p:nvCxnSpPr>
        <p:spPr>
          <a:xfrm flipV="1">
            <a:off x="1978036" y="427873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70FDCCE5-1CBA-5983-E060-6F87ED084EE5}"/>
              </a:ext>
            </a:extLst>
          </p:cNvPr>
          <p:cNvCxnSpPr>
            <a:cxnSpLocks/>
          </p:cNvCxnSpPr>
          <p:nvPr/>
        </p:nvCxnSpPr>
        <p:spPr>
          <a:xfrm flipV="1">
            <a:off x="2767797" y="4245783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8CF66040-BFDC-24A8-9998-910DACB2FC1E}"/>
              </a:ext>
            </a:extLst>
          </p:cNvPr>
          <p:cNvSpPr/>
          <p:nvPr/>
        </p:nvSpPr>
        <p:spPr>
          <a:xfrm>
            <a:off x="1836342" y="1681468"/>
            <a:ext cx="1485978" cy="32765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EBD412E0-C435-AE11-019C-F3E5098AAA9C}"/>
              </a:ext>
            </a:extLst>
          </p:cNvPr>
          <p:cNvCxnSpPr>
            <a:cxnSpLocks/>
          </p:cNvCxnSpPr>
          <p:nvPr/>
        </p:nvCxnSpPr>
        <p:spPr>
          <a:xfrm flipV="1">
            <a:off x="3560992" y="181512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F129F4D7-9BBE-88B6-CCE0-A27AC516EC48}"/>
              </a:ext>
            </a:extLst>
          </p:cNvPr>
          <p:cNvCxnSpPr>
            <a:cxnSpLocks/>
          </p:cNvCxnSpPr>
          <p:nvPr/>
        </p:nvCxnSpPr>
        <p:spPr>
          <a:xfrm flipV="1">
            <a:off x="4413289" y="1861946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420E157F-753D-20AA-3911-7B183DFA5026}"/>
              </a:ext>
            </a:extLst>
          </p:cNvPr>
          <p:cNvCxnSpPr>
            <a:cxnSpLocks/>
          </p:cNvCxnSpPr>
          <p:nvPr/>
        </p:nvCxnSpPr>
        <p:spPr>
          <a:xfrm flipV="1">
            <a:off x="3600319" y="242585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9E7C5C8C-AFBA-6661-D9E1-F1E1FA24FC09}"/>
              </a:ext>
            </a:extLst>
          </p:cNvPr>
          <p:cNvCxnSpPr>
            <a:cxnSpLocks/>
          </p:cNvCxnSpPr>
          <p:nvPr/>
        </p:nvCxnSpPr>
        <p:spPr>
          <a:xfrm flipV="1">
            <a:off x="4462561" y="2483913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F1647EAA-2129-5197-56BB-56BAC98E09F2}"/>
              </a:ext>
            </a:extLst>
          </p:cNvPr>
          <p:cNvCxnSpPr>
            <a:cxnSpLocks/>
          </p:cNvCxnSpPr>
          <p:nvPr/>
        </p:nvCxnSpPr>
        <p:spPr>
          <a:xfrm flipV="1">
            <a:off x="3605346" y="308331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24B6C1FE-A0FF-1D71-45E4-7DAC8BCAC9FF}"/>
              </a:ext>
            </a:extLst>
          </p:cNvPr>
          <p:cNvCxnSpPr>
            <a:cxnSpLocks/>
          </p:cNvCxnSpPr>
          <p:nvPr/>
        </p:nvCxnSpPr>
        <p:spPr>
          <a:xfrm flipV="1">
            <a:off x="4457910" y="3105880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37103D92-4FD3-C7CC-1561-A9062F2438BB}"/>
              </a:ext>
            </a:extLst>
          </p:cNvPr>
          <p:cNvCxnSpPr>
            <a:cxnSpLocks/>
          </p:cNvCxnSpPr>
          <p:nvPr/>
        </p:nvCxnSpPr>
        <p:spPr>
          <a:xfrm flipV="1">
            <a:off x="3621903" y="370528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41F118C0-CB16-DECC-32D1-2335981C7825}"/>
              </a:ext>
            </a:extLst>
          </p:cNvPr>
          <p:cNvCxnSpPr>
            <a:cxnSpLocks/>
          </p:cNvCxnSpPr>
          <p:nvPr/>
        </p:nvCxnSpPr>
        <p:spPr>
          <a:xfrm flipV="1">
            <a:off x="4413288" y="369394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DA050D54-AD1B-4F22-1C26-FCAF6771C553}"/>
              </a:ext>
            </a:extLst>
          </p:cNvPr>
          <p:cNvCxnSpPr>
            <a:cxnSpLocks/>
          </p:cNvCxnSpPr>
          <p:nvPr/>
        </p:nvCxnSpPr>
        <p:spPr>
          <a:xfrm flipV="1">
            <a:off x="3621903" y="432725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4D351F17-063C-90EE-2826-65C1BEB93357}"/>
              </a:ext>
            </a:extLst>
          </p:cNvPr>
          <p:cNvCxnSpPr>
            <a:cxnSpLocks/>
          </p:cNvCxnSpPr>
          <p:nvPr/>
        </p:nvCxnSpPr>
        <p:spPr>
          <a:xfrm flipV="1">
            <a:off x="4418315" y="430671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Rectangle : coins arrondis 75">
            <a:extLst>
              <a:ext uri="{FF2B5EF4-FFF2-40B4-BE49-F238E27FC236}">
                <a16:creationId xmlns:a16="http://schemas.microsoft.com/office/drawing/2014/main" id="{4D1F2009-3034-5B14-4329-B429615E0EDF}"/>
              </a:ext>
            </a:extLst>
          </p:cNvPr>
          <p:cNvSpPr/>
          <p:nvPr/>
        </p:nvSpPr>
        <p:spPr>
          <a:xfrm>
            <a:off x="3499535" y="1673780"/>
            <a:ext cx="1485978" cy="32765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B2C0DCCA-597E-8182-9960-CC533788B591}"/>
              </a:ext>
            </a:extLst>
          </p:cNvPr>
          <p:cNvCxnSpPr>
            <a:cxnSpLocks/>
          </p:cNvCxnSpPr>
          <p:nvPr/>
        </p:nvCxnSpPr>
        <p:spPr>
          <a:xfrm flipV="1">
            <a:off x="5264436" y="184986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E0C56E49-69E6-0478-CFBB-374B8C648916}"/>
              </a:ext>
            </a:extLst>
          </p:cNvPr>
          <p:cNvCxnSpPr>
            <a:cxnSpLocks/>
          </p:cNvCxnSpPr>
          <p:nvPr/>
        </p:nvCxnSpPr>
        <p:spPr>
          <a:xfrm flipV="1">
            <a:off x="6085362" y="1866330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EA487192-244A-3355-534B-1B01DC6D2C18}"/>
              </a:ext>
            </a:extLst>
          </p:cNvPr>
          <p:cNvCxnSpPr>
            <a:cxnSpLocks/>
          </p:cNvCxnSpPr>
          <p:nvPr/>
        </p:nvCxnSpPr>
        <p:spPr>
          <a:xfrm flipV="1">
            <a:off x="5290541" y="242585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44EB9FB8-E31F-A360-6C42-842579C001E9}"/>
              </a:ext>
            </a:extLst>
          </p:cNvPr>
          <p:cNvCxnSpPr>
            <a:cxnSpLocks/>
          </p:cNvCxnSpPr>
          <p:nvPr/>
        </p:nvCxnSpPr>
        <p:spPr>
          <a:xfrm flipV="1">
            <a:off x="6085361" y="247041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EB99EDAD-4386-6713-7A0F-12C5C2B53417}"/>
              </a:ext>
            </a:extLst>
          </p:cNvPr>
          <p:cNvCxnSpPr>
            <a:cxnSpLocks/>
          </p:cNvCxnSpPr>
          <p:nvPr/>
        </p:nvCxnSpPr>
        <p:spPr>
          <a:xfrm flipV="1">
            <a:off x="5292458" y="311752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377A97DB-8839-6602-D40A-8ADAB0B5864B}"/>
              </a:ext>
            </a:extLst>
          </p:cNvPr>
          <p:cNvCxnSpPr>
            <a:cxnSpLocks/>
          </p:cNvCxnSpPr>
          <p:nvPr/>
        </p:nvCxnSpPr>
        <p:spPr>
          <a:xfrm flipV="1">
            <a:off x="6085360" y="309973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16FCA703-0FAA-03D1-CD77-BDB53ED934E5}"/>
              </a:ext>
            </a:extLst>
          </p:cNvPr>
          <p:cNvCxnSpPr>
            <a:cxnSpLocks/>
          </p:cNvCxnSpPr>
          <p:nvPr/>
        </p:nvCxnSpPr>
        <p:spPr>
          <a:xfrm flipV="1">
            <a:off x="5264435" y="369204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0E727A52-15E4-D749-A711-84119C39E04E}"/>
              </a:ext>
            </a:extLst>
          </p:cNvPr>
          <p:cNvCxnSpPr>
            <a:cxnSpLocks/>
          </p:cNvCxnSpPr>
          <p:nvPr/>
        </p:nvCxnSpPr>
        <p:spPr>
          <a:xfrm flipV="1">
            <a:off x="6085359" y="370528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5416E7F9-8438-A63C-C366-3381960ED5EC}"/>
              </a:ext>
            </a:extLst>
          </p:cNvPr>
          <p:cNvCxnSpPr>
            <a:cxnSpLocks/>
          </p:cNvCxnSpPr>
          <p:nvPr/>
        </p:nvCxnSpPr>
        <p:spPr>
          <a:xfrm flipV="1">
            <a:off x="5264434" y="433773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>
            <a:extLst>
              <a:ext uri="{FF2B5EF4-FFF2-40B4-BE49-F238E27FC236}">
                <a16:creationId xmlns:a16="http://schemas.microsoft.com/office/drawing/2014/main" id="{C408A574-F254-4D63-2B41-B2C2201537B5}"/>
              </a:ext>
            </a:extLst>
          </p:cNvPr>
          <p:cNvCxnSpPr>
            <a:cxnSpLocks/>
          </p:cNvCxnSpPr>
          <p:nvPr/>
        </p:nvCxnSpPr>
        <p:spPr>
          <a:xfrm flipV="1">
            <a:off x="6085359" y="4404534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09A9A760-1323-F3D0-7AF0-67D778A523EF}"/>
              </a:ext>
            </a:extLst>
          </p:cNvPr>
          <p:cNvSpPr/>
          <p:nvPr/>
        </p:nvSpPr>
        <p:spPr>
          <a:xfrm>
            <a:off x="5127506" y="1658044"/>
            <a:ext cx="1485978" cy="32765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8" name="Connecteur droit 87">
            <a:extLst>
              <a:ext uri="{FF2B5EF4-FFF2-40B4-BE49-F238E27FC236}">
                <a16:creationId xmlns:a16="http://schemas.microsoft.com/office/drawing/2014/main" id="{53029D47-EA3E-5522-95A8-6580E32CB449}"/>
              </a:ext>
            </a:extLst>
          </p:cNvPr>
          <p:cNvCxnSpPr>
            <a:cxnSpLocks/>
          </p:cNvCxnSpPr>
          <p:nvPr/>
        </p:nvCxnSpPr>
        <p:spPr>
          <a:xfrm flipV="1">
            <a:off x="6930405" y="188716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7C3338D9-01AF-4D01-F27B-D6324CEC0F72}"/>
              </a:ext>
            </a:extLst>
          </p:cNvPr>
          <p:cNvSpPr txBox="1"/>
          <p:nvPr/>
        </p:nvSpPr>
        <p:spPr>
          <a:xfrm>
            <a:off x="2697622" y="5103819"/>
            <a:ext cx="3748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وَحَداتٍ وَ ... عَشَراتٍ 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438B312-893C-3C2E-822A-8840AA1E457B}"/>
              </a:ext>
            </a:extLst>
          </p:cNvPr>
          <p:cNvSpPr txBox="1"/>
          <p:nvPr/>
        </p:nvSpPr>
        <p:spPr>
          <a:xfrm>
            <a:off x="4142846" y="5631906"/>
            <a:ext cx="858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21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6FA72-9A3F-6155-268B-BDC2964F4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9A5929C-CAE1-6C5C-5C20-A168EEFC0205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5C2D48-2BC2-A7D5-F8B6-546A8E66689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6B1D8-AABB-B4C6-1ED9-15BF81CEF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636D2B-A2D7-8FB5-F61D-BD164E5AF9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AE5CAD8-4B25-9280-59E1-B7DF1CB21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C8C8091-A70D-FB76-AA18-05B8A36D72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B56F07-C8AB-0A76-B14B-FF04A5F870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B436833-F12E-E3C6-30FE-1DFA456483D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EC82E60-6F20-F4C7-75AE-01EE06A26EA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392A3AF-4C64-5CF6-8217-CF1BBD3DA80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C2EDCD7-43A5-6DA1-FA1A-BEAFFA98D35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D9940A8-9B43-3569-B837-C0489DD44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AF376D-9D34-B051-52D3-0B26FAB5A40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FBB1848-A865-2CB0-9CE5-43FA9640299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DE87758-997D-06D3-3992-DA810FDAB66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124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60E7B-C703-F383-8BA1-5481B8BA1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2DBC8A5-4F1B-4A3D-8954-633611185388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لنا كيف توصل للجواب 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1E529F-30BA-8ED7-7C67-669D9E08A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0BD4C8B-4C25-DFE7-BF20-FAAED246F5A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CB7B3C6-3AB9-3035-CEA4-EAA542D99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FD0C738-E0D5-6AFB-F2F7-722DB6F10AC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02BAF7-A32A-BB80-5749-00CC4FB47C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3830E-3725-4916-D372-F411FBF9F7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225341-5417-DB1E-0A02-F63D9466347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FCB75EE-29D8-8219-1E96-A6E2B9A1AF4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E5A923-C7E1-1452-199F-59277E9C807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879D142-EA63-24B8-7546-15E9458B322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06E8DEB-3FF3-A668-DDDC-C0160752CC8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016A2DF-CD47-4E85-325A-CD2B7B410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5DD4385-A313-1C13-142A-5DCF5797B5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E3BDE016-24AD-0524-165B-34E7CF07FEF3}"/>
              </a:ext>
            </a:extLst>
          </p:cNvPr>
          <p:cNvGrpSpPr/>
          <p:nvPr/>
        </p:nvGrpSpPr>
        <p:grpSpPr>
          <a:xfrm>
            <a:off x="1836342" y="1803892"/>
            <a:ext cx="653460" cy="3109835"/>
            <a:chOff x="2148283" y="1938146"/>
            <a:chExt cx="653460" cy="3109835"/>
          </a:xfrm>
        </p:grpSpPr>
        <p:pic>
          <p:nvPicPr>
            <p:cNvPr id="9" name="Image 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D96B4D1D-8A6C-F22F-BFB9-D9FED6D775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12" name="Image 1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0698F87A-11BB-AD1B-0BAE-E194CEFA7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20" name="Image 1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7157A68E-D987-098B-C7BD-4371042A8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21" name="Image 2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CD0B8B91-150E-35EF-3630-BE78336C89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22" name="Image 2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4AB82347-6EE6-3CC5-DEE0-6D79036F24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81A28AF4-44E8-1FF2-96F2-CD217A4B8642}"/>
              </a:ext>
            </a:extLst>
          </p:cNvPr>
          <p:cNvGrpSpPr/>
          <p:nvPr/>
        </p:nvGrpSpPr>
        <p:grpSpPr>
          <a:xfrm>
            <a:off x="2668863" y="1803892"/>
            <a:ext cx="653460" cy="3109835"/>
            <a:chOff x="2148283" y="1938146"/>
            <a:chExt cx="653460" cy="3109835"/>
          </a:xfrm>
        </p:grpSpPr>
        <p:pic>
          <p:nvPicPr>
            <p:cNvPr id="24" name="Image 23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1D960BDA-A9CD-434D-3DEC-229F37C18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25" name="Image 24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8A89F4C8-99F7-522A-5369-0D555CA79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26" name="Image 2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6335EF11-EC88-39CD-DB97-05FBEC15B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27" name="Image 26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BD28B1DA-3974-2927-6E2E-727566671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28" name="Image 2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BE38BB08-A1DD-C383-0372-2BD7D5EAB3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1F11C34B-689E-4CF2-7248-2D6D2751BF64}"/>
              </a:ext>
            </a:extLst>
          </p:cNvPr>
          <p:cNvGrpSpPr/>
          <p:nvPr/>
        </p:nvGrpSpPr>
        <p:grpSpPr>
          <a:xfrm>
            <a:off x="3501384" y="1803892"/>
            <a:ext cx="653460" cy="3109835"/>
            <a:chOff x="2148283" y="1938146"/>
            <a:chExt cx="653460" cy="3109835"/>
          </a:xfrm>
        </p:grpSpPr>
        <p:pic>
          <p:nvPicPr>
            <p:cNvPr id="30" name="Image 2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7CAFE143-2166-4799-2EC4-2AF93AC50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31" name="Image 3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42DFDC9B-099D-D2AB-C8CB-6D98299DB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32" name="Image 3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69F4526A-F67D-0621-DB4D-25CEE430B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33" name="Image 3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698442C4-0168-8D33-B834-29189B6AA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34" name="Image 33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79C8C0C0-8EB6-0E8E-A670-C33ACE75A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64E19D3-9A77-FA81-E59C-BFF6F8D2A022}"/>
              </a:ext>
            </a:extLst>
          </p:cNvPr>
          <p:cNvGrpSpPr/>
          <p:nvPr/>
        </p:nvGrpSpPr>
        <p:grpSpPr>
          <a:xfrm>
            <a:off x="4333905" y="1803892"/>
            <a:ext cx="653460" cy="3109835"/>
            <a:chOff x="2148283" y="1938146"/>
            <a:chExt cx="653460" cy="3109835"/>
          </a:xfrm>
        </p:grpSpPr>
        <p:pic>
          <p:nvPicPr>
            <p:cNvPr id="36" name="Image 3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08F70E28-B04A-F362-DA25-121D212AC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37" name="Image 36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2054F1C5-DC97-BB8D-CFF0-E618D6CAF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38" name="Image 3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4294FF83-7220-C9CF-B6B9-860E0F89EA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39" name="Image 3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766591AA-6485-5A4C-3F50-80981E65F2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40" name="Image 3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D2C2E77E-EF81-3694-0D0D-EA1D4E7D1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C7BF57F0-2C04-2063-6D61-7B4CBA223E47}"/>
              </a:ext>
            </a:extLst>
          </p:cNvPr>
          <p:cNvGrpSpPr/>
          <p:nvPr/>
        </p:nvGrpSpPr>
        <p:grpSpPr>
          <a:xfrm>
            <a:off x="5166426" y="1803892"/>
            <a:ext cx="653460" cy="3109835"/>
            <a:chOff x="2148283" y="1938146"/>
            <a:chExt cx="653460" cy="3109835"/>
          </a:xfrm>
        </p:grpSpPr>
        <p:pic>
          <p:nvPicPr>
            <p:cNvPr id="42" name="Image 4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3A000AD7-5BE2-784F-03B4-2BA2CD4F9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43" name="Image 4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0BFAC48A-BFE3-4385-E227-6CE22EECC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44" name="Image 43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D01C38C2-7687-8054-8364-25160849AA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45" name="Image 44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B2902B78-822B-E22E-3A72-47350ECDB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46" name="Image 4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57072CAB-6E39-3D06-97E5-4296B794F5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916C94F0-B1B7-16A9-3C4E-B8B85F7F984A}"/>
              </a:ext>
            </a:extLst>
          </p:cNvPr>
          <p:cNvGrpSpPr/>
          <p:nvPr/>
        </p:nvGrpSpPr>
        <p:grpSpPr>
          <a:xfrm>
            <a:off x="5998947" y="1803892"/>
            <a:ext cx="653460" cy="3109835"/>
            <a:chOff x="2148283" y="1938146"/>
            <a:chExt cx="653460" cy="3109835"/>
          </a:xfrm>
        </p:grpSpPr>
        <p:pic>
          <p:nvPicPr>
            <p:cNvPr id="48" name="Image 4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D59DE7E0-E6DE-AE6C-255C-A09213F8A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49" name="Image 4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72BCE29F-BEF8-524F-AF08-E350D3CAEB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50" name="Image 4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9A7A0339-7E81-A238-E742-DD10B808B5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51" name="Image 5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FDB86860-C20D-A6C7-1539-E176BD11DC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52" name="Image 5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CF99CD91-2A66-F6BD-3049-143260EA75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pic>
        <p:nvPicPr>
          <p:cNvPr id="53" name="Image 52" descr="Une image contenant croquis, cercle&#10;&#10;Le contenu généré par l’IA peut être incorrect.">
            <a:extLst>
              <a:ext uri="{FF2B5EF4-FFF2-40B4-BE49-F238E27FC236}">
                <a16:creationId xmlns:a16="http://schemas.microsoft.com/office/drawing/2014/main" id="{494892E7-92B9-F78E-A8C4-0A8A784E642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31470" y="1803892"/>
            <a:ext cx="653459" cy="621967"/>
          </a:xfrm>
          <a:prstGeom prst="rect">
            <a:avLst/>
          </a:prstGeom>
        </p:spPr>
      </p:pic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4A0644EC-385F-25FC-7E0C-E8A325F992D4}"/>
              </a:ext>
            </a:extLst>
          </p:cNvPr>
          <p:cNvCxnSpPr>
            <a:cxnSpLocks/>
          </p:cNvCxnSpPr>
          <p:nvPr/>
        </p:nvCxnSpPr>
        <p:spPr>
          <a:xfrm flipV="1">
            <a:off x="1895951" y="181512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BD0CAA0A-BF0E-12D9-C52C-12422902040F}"/>
              </a:ext>
            </a:extLst>
          </p:cNvPr>
          <p:cNvCxnSpPr>
            <a:cxnSpLocks/>
          </p:cNvCxnSpPr>
          <p:nvPr/>
        </p:nvCxnSpPr>
        <p:spPr>
          <a:xfrm flipV="1">
            <a:off x="2738454" y="1860354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B6515441-2D37-CD86-65AF-CE147AC6ED3D}"/>
              </a:ext>
            </a:extLst>
          </p:cNvPr>
          <p:cNvCxnSpPr>
            <a:cxnSpLocks/>
          </p:cNvCxnSpPr>
          <p:nvPr/>
        </p:nvCxnSpPr>
        <p:spPr>
          <a:xfrm flipV="1">
            <a:off x="1933846" y="242585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0C563100-B31E-AEE3-AF31-2E7AC0AE609C}"/>
              </a:ext>
            </a:extLst>
          </p:cNvPr>
          <p:cNvCxnSpPr>
            <a:cxnSpLocks/>
          </p:cNvCxnSpPr>
          <p:nvPr/>
        </p:nvCxnSpPr>
        <p:spPr>
          <a:xfrm flipV="1">
            <a:off x="2738453" y="246135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5711E9E0-98EB-0150-71E3-4CB1BE03DF0F}"/>
              </a:ext>
            </a:extLst>
          </p:cNvPr>
          <p:cNvCxnSpPr>
            <a:cxnSpLocks/>
          </p:cNvCxnSpPr>
          <p:nvPr/>
        </p:nvCxnSpPr>
        <p:spPr>
          <a:xfrm flipV="1">
            <a:off x="1933846" y="3030824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CC72AE13-7A5D-4B9A-EBE7-883D926D6C84}"/>
              </a:ext>
            </a:extLst>
          </p:cNvPr>
          <p:cNvCxnSpPr>
            <a:cxnSpLocks/>
          </p:cNvCxnSpPr>
          <p:nvPr/>
        </p:nvCxnSpPr>
        <p:spPr>
          <a:xfrm flipV="1">
            <a:off x="2767798" y="3093803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A56D5592-6A42-D012-CA09-47D10EF031F9}"/>
              </a:ext>
            </a:extLst>
          </p:cNvPr>
          <p:cNvCxnSpPr>
            <a:cxnSpLocks/>
          </p:cNvCxnSpPr>
          <p:nvPr/>
        </p:nvCxnSpPr>
        <p:spPr>
          <a:xfrm flipV="1">
            <a:off x="1985482" y="365279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D3955D71-124C-6996-1058-748313B25F75}"/>
              </a:ext>
            </a:extLst>
          </p:cNvPr>
          <p:cNvCxnSpPr>
            <a:cxnSpLocks/>
          </p:cNvCxnSpPr>
          <p:nvPr/>
        </p:nvCxnSpPr>
        <p:spPr>
          <a:xfrm flipV="1">
            <a:off x="2728473" y="368072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3E2FAB64-713D-AE20-4BB3-4CFAC87BAAA3}"/>
              </a:ext>
            </a:extLst>
          </p:cNvPr>
          <p:cNvCxnSpPr>
            <a:cxnSpLocks/>
          </p:cNvCxnSpPr>
          <p:nvPr/>
        </p:nvCxnSpPr>
        <p:spPr>
          <a:xfrm flipV="1">
            <a:off x="1978036" y="427873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14DCEC44-A674-740D-1974-E19F1D5EEF98}"/>
              </a:ext>
            </a:extLst>
          </p:cNvPr>
          <p:cNvCxnSpPr>
            <a:cxnSpLocks/>
          </p:cNvCxnSpPr>
          <p:nvPr/>
        </p:nvCxnSpPr>
        <p:spPr>
          <a:xfrm flipV="1">
            <a:off x="2767797" y="4245783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1C529030-CF85-7082-890D-229B2D8B54CD}"/>
              </a:ext>
            </a:extLst>
          </p:cNvPr>
          <p:cNvSpPr/>
          <p:nvPr/>
        </p:nvSpPr>
        <p:spPr>
          <a:xfrm>
            <a:off x="1836342" y="1681468"/>
            <a:ext cx="1485978" cy="32765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7D7A3092-CFCC-352E-9ED8-7C53C5C54FCB}"/>
              </a:ext>
            </a:extLst>
          </p:cNvPr>
          <p:cNvCxnSpPr>
            <a:cxnSpLocks/>
          </p:cNvCxnSpPr>
          <p:nvPr/>
        </p:nvCxnSpPr>
        <p:spPr>
          <a:xfrm flipV="1">
            <a:off x="3560992" y="181512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517949DB-FEFD-8771-7C3E-ACE6669BE48D}"/>
              </a:ext>
            </a:extLst>
          </p:cNvPr>
          <p:cNvCxnSpPr>
            <a:cxnSpLocks/>
          </p:cNvCxnSpPr>
          <p:nvPr/>
        </p:nvCxnSpPr>
        <p:spPr>
          <a:xfrm flipV="1">
            <a:off x="4413289" y="1861946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9A36C346-1832-EFF3-26A5-54B1EDD8A091}"/>
              </a:ext>
            </a:extLst>
          </p:cNvPr>
          <p:cNvCxnSpPr>
            <a:cxnSpLocks/>
          </p:cNvCxnSpPr>
          <p:nvPr/>
        </p:nvCxnSpPr>
        <p:spPr>
          <a:xfrm flipV="1">
            <a:off x="3600319" y="242585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686259A8-F80A-E26C-F4BC-F15B016ABF12}"/>
              </a:ext>
            </a:extLst>
          </p:cNvPr>
          <p:cNvCxnSpPr>
            <a:cxnSpLocks/>
          </p:cNvCxnSpPr>
          <p:nvPr/>
        </p:nvCxnSpPr>
        <p:spPr>
          <a:xfrm flipV="1">
            <a:off x="4462561" y="2483913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739EE89C-6E61-81C0-A55D-1988A54BC383}"/>
              </a:ext>
            </a:extLst>
          </p:cNvPr>
          <p:cNvCxnSpPr>
            <a:cxnSpLocks/>
          </p:cNvCxnSpPr>
          <p:nvPr/>
        </p:nvCxnSpPr>
        <p:spPr>
          <a:xfrm flipV="1">
            <a:off x="3605346" y="308331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8974A041-435F-F663-7232-E94843894AC8}"/>
              </a:ext>
            </a:extLst>
          </p:cNvPr>
          <p:cNvCxnSpPr>
            <a:cxnSpLocks/>
          </p:cNvCxnSpPr>
          <p:nvPr/>
        </p:nvCxnSpPr>
        <p:spPr>
          <a:xfrm flipV="1">
            <a:off x="4457910" y="3105880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4C49E2E9-9ED9-DC95-5A2F-92667DCB5082}"/>
              </a:ext>
            </a:extLst>
          </p:cNvPr>
          <p:cNvCxnSpPr>
            <a:cxnSpLocks/>
          </p:cNvCxnSpPr>
          <p:nvPr/>
        </p:nvCxnSpPr>
        <p:spPr>
          <a:xfrm flipV="1">
            <a:off x="3621903" y="370528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4A7A9AB1-24C4-22AD-23B0-D70A7AEBC898}"/>
              </a:ext>
            </a:extLst>
          </p:cNvPr>
          <p:cNvCxnSpPr>
            <a:cxnSpLocks/>
          </p:cNvCxnSpPr>
          <p:nvPr/>
        </p:nvCxnSpPr>
        <p:spPr>
          <a:xfrm flipV="1">
            <a:off x="4413288" y="369394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315174EB-4B68-0349-11AD-53228811819E}"/>
              </a:ext>
            </a:extLst>
          </p:cNvPr>
          <p:cNvCxnSpPr>
            <a:cxnSpLocks/>
          </p:cNvCxnSpPr>
          <p:nvPr/>
        </p:nvCxnSpPr>
        <p:spPr>
          <a:xfrm flipV="1">
            <a:off x="3621903" y="432725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87C21278-73C9-24C6-E24F-1FA471F33F41}"/>
              </a:ext>
            </a:extLst>
          </p:cNvPr>
          <p:cNvCxnSpPr>
            <a:cxnSpLocks/>
          </p:cNvCxnSpPr>
          <p:nvPr/>
        </p:nvCxnSpPr>
        <p:spPr>
          <a:xfrm flipV="1">
            <a:off x="4418315" y="430671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ctangle : coins arrondis 74">
            <a:extLst>
              <a:ext uri="{FF2B5EF4-FFF2-40B4-BE49-F238E27FC236}">
                <a16:creationId xmlns:a16="http://schemas.microsoft.com/office/drawing/2014/main" id="{61835648-2730-4CF3-A15C-742F448AE06C}"/>
              </a:ext>
            </a:extLst>
          </p:cNvPr>
          <p:cNvSpPr/>
          <p:nvPr/>
        </p:nvSpPr>
        <p:spPr>
          <a:xfrm>
            <a:off x="3499535" y="1673780"/>
            <a:ext cx="1485978" cy="32765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94819383-BD22-0790-AD5E-4EE08AB84946}"/>
              </a:ext>
            </a:extLst>
          </p:cNvPr>
          <p:cNvCxnSpPr>
            <a:cxnSpLocks/>
          </p:cNvCxnSpPr>
          <p:nvPr/>
        </p:nvCxnSpPr>
        <p:spPr>
          <a:xfrm flipV="1">
            <a:off x="5264436" y="184986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7AA6AD9F-24CF-BCD8-AF81-98B6622C19B5}"/>
              </a:ext>
            </a:extLst>
          </p:cNvPr>
          <p:cNvCxnSpPr>
            <a:cxnSpLocks/>
          </p:cNvCxnSpPr>
          <p:nvPr/>
        </p:nvCxnSpPr>
        <p:spPr>
          <a:xfrm flipV="1">
            <a:off x="6085362" y="1866330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07AD07AC-1F2E-894A-4087-45D1B29AB8B7}"/>
              </a:ext>
            </a:extLst>
          </p:cNvPr>
          <p:cNvCxnSpPr>
            <a:cxnSpLocks/>
          </p:cNvCxnSpPr>
          <p:nvPr/>
        </p:nvCxnSpPr>
        <p:spPr>
          <a:xfrm flipV="1">
            <a:off x="5290541" y="242585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4ED0D45D-A639-6DEA-43F2-80AE1011518C}"/>
              </a:ext>
            </a:extLst>
          </p:cNvPr>
          <p:cNvCxnSpPr>
            <a:cxnSpLocks/>
          </p:cNvCxnSpPr>
          <p:nvPr/>
        </p:nvCxnSpPr>
        <p:spPr>
          <a:xfrm flipV="1">
            <a:off x="6085361" y="247041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36AD2C29-DBD1-666E-39A1-13CD006F4E6B}"/>
              </a:ext>
            </a:extLst>
          </p:cNvPr>
          <p:cNvCxnSpPr>
            <a:cxnSpLocks/>
          </p:cNvCxnSpPr>
          <p:nvPr/>
        </p:nvCxnSpPr>
        <p:spPr>
          <a:xfrm flipV="1">
            <a:off x="5292458" y="311752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EDA41888-A3F3-6EF4-525C-CADB73080D9C}"/>
              </a:ext>
            </a:extLst>
          </p:cNvPr>
          <p:cNvCxnSpPr>
            <a:cxnSpLocks/>
          </p:cNvCxnSpPr>
          <p:nvPr/>
        </p:nvCxnSpPr>
        <p:spPr>
          <a:xfrm flipV="1">
            <a:off x="6085360" y="309973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228BF0EA-D69D-0160-7EA6-684D24D295DD}"/>
              </a:ext>
            </a:extLst>
          </p:cNvPr>
          <p:cNvCxnSpPr>
            <a:cxnSpLocks/>
          </p:cNvCxnSpPr>
          <p:nvPr/>
        </p:nvCxnSpPr>
        <p:spPr>
          <a:xfrm flipV="1">
            <a:off x="5264435" y="369204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9587B957-287F-8B63-F8A7-4CDAD983878B}"/>
              </a:ext>
            </a:extLst>
          </p:cNvPr>
          <p:cNvCxnSpPr>
            <a:cxnSpLocks/>
          </p:cNvCxnSpPr>
          <p:nvPr/>
        </p:nvCxnSpPr>
        <p:spPr>
          <a:xfrm flipV="1">
            <a:off x="6085359" y="370528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BC015ABC-B095-8339-6393-B7FADA5848AB}"/>
              </a:ext>
            </a:extLst>
          </p:cNvPr>
          <p:cNvCxnSpPr>
            <a:cxnSpLocks/>
          </p:cNvCxnSpPr>
          <p:nvPr/>
        </p:nvCxnSpPr>
        <p:spPr>
          <a:xfrm flipV="1">
            <a:off x="5264434" y="433773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5C45808A-8800-6BF4-6C6F-864036580414}"/>
              </a:ext>
            </a:extLst>
          </p:cNvPr>
          <p:cNvCxnSpPr>
            <a:cxnSpLocks/>
          </p:cNvCxnSpPr>
          <p:nvPr/>
        </p:nvCxnSpPr>
        <p:spPr>
          <a:xfrm flipV="1">
            <a:off x="6085359" y="4404534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Rectangle : coins arrondis 85">
            <a:extLst>
              <a:ext uri="{FF2B5EF4-FFF2-40B4-BE49-F238E27FC236}">
                <a16:creationId xmlns:a16="http://schemas.microsoft.com/office/drawing/2014/main" id="{298C4BFF-0073-2A32-9CA8-FDB2037E0608}"/>
              </a:ext>
            </a:extLst>
          </p:cNvPr>
          <p:cNvSpPr/>
          <p:nvPr/>
        </p:nvSpPr>
        <p:spPr>
          <a:xfrm>
            <a:off x="5127506" y="1658044"/>
            <a:ext cx="1485978" cy="32765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7" name="Connecteur droit 86">
            <a:extLst>
              <a:ext uri="{FF2B5EF4-FFF2-40B4-BE49-F238E27FC236}">
                <a16:creationId xmlns:a16="http://schemas.microsoft.com/office/drawing/2014/main" id="{21B24D50-A012-DE8D-E0FE-6B5525F3A40A}"/>
              </a:ext>
            </a:extLst>
          </p:cNvPr>
          <p:cNvCxnSpPr>
            <a:cxnSpLocks/>
          </p:cNvCxnSpPr>
          <p:nvPr/>
        </p:nvCxnSpPr>
        <p:spPr>
          <a:xfrm flipV="1">
            <a:off x="6930405" y="188716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ZoneTexte 87">
            <a:extLst>
              <a:ext uri="{FF2B5EF4-FFF2-40B4-BE49-F238E27FC236}">
                <a16:creationId xmlns:a16="http://schemas.microsoft.com/office/drawing/2014/main" id="{CDBC7FB0-4232-D2B3-F156-831FC0352D7B}"/>
              </a:ext>
            </a:extLst>
          </p:cNvPr>
          <p:cNvSpPr txBox="1"/>
          <p:nvPr/>
        </p:nvSpPr>
        <p:spPr>
          <a:xfrm>
            <a:off x="2697622" y="5103819"/>
            <a:ext cx="3748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وَحَداتٍ وَ ... عَشَراتٍ 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98D0A82B-13D6-2353-13E9-D69438A22605}"/>
              </a:ext>
            </a:extLst>
          </p:cNvPr>
          <p:cNvSpPr txBox="1"/>
          <p:nvPr/>
        </p:nvSpPr>
        <p:spPr>
          <a:xfrm>
            <a:off x="4142846" y="5631906"/>
            <a:ext cx="858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73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A1B2A-5D0D-1F3B-855E-82E165C45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10BA8C2C-424F-F9C0-BA71-6257DAF0D521}"/>
              </a:ext>
            </a:extLst>
          </p:cNvPr>
          <p:cNvSpPr txBox="1"/>
          <p:nvPr/>
        </p:nvSpPr>
        <p:spPr>
          <a:xfrm>
            <a:off x="349731" y="73168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</a:t>
            </a: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4C0351-8145-6E62-E054-A5B38C61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7716C08-CD3F-44EE-2C1E-F131EDF305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EED584F-72C6-7BA6-6EC7-D430D4F8D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FA110A4-3874-91A8-3443-3ADBBBC9D20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E83B432-1AD0-93C4-FB43-CF140F23E8C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CA5978E-3D14-BE89-D503-3B19D1D3FA0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1600D35-2DDA-32FE-3C98-87CD75F6CC0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8D417A2-262F-C1F5-018F-A6ED111BA0E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271A9E7-D2EA-F327-6A0F-AA3B53CF71A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C7F2EC5-2D26-ECDF-0F86-6F3C6DBDC70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0DB50E1-045A-BE2C-673A-EAB29D7D980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0A2EECE2-CD68-CCDB-1093-7EA9208238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D7ACEFD-2168-2F44-6C6E-0CC222D92C3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0B44F269-F13B-2241-A671-573FE1D0CF9B}"/>
              </a:ext>
            </a:extLst>
          </p:cNvPr>
          <p:cNvGrpSpPr/>
          <p:nvPr/>
        </p:nvGrpSpPr>
        <p:grpSpPr>
          <a:xfrm>
            <a:off x="1836342" y="1803892"/>
            <a:ext cx="653460" cy="3109835"/>
            <a:chOff x="2148283" y="1938146"/>
            <a:chExt cx="653460" cy="3109835"/>
          </a:xfrm>
        </p:grpSpPr>
        <p:pic>
          <p:nvPicPr>
            <p:cNvPr id="9" name="Image 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8F25633A-D35A-E9D5-D65F-D8744D386C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12" name="Image 1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936238B2-FA13-2003-5182-1EAD560917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20" name="Image 1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F8BFEDD4-1C0B-A346-4AB0-58320492FB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21" name="Image 2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B9153767-5C96-EE75-68D5-528868BA88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22" name="Image 2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10CF491A-4A1C-C1AD-6BD4-18007AC4E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A100A53-F4C6-0972-306F-B86EEBCB1088}"/>
              </a:ext>
            </a:extLst>
          </p:cNvPr>
          <p:cNvGrpSpPr/>
          <p:nvPr/>
        </p:nvGrpSpPr>
        <p:grpSpPr>
          <a:xfrm>
            <a:off x="2668863" y="1803892"/>
            <a:ext cx="653460" cy="3109835"/>
            <a:chOff x="2148283" y="1938146"/>
            <a:chExt cx="653460" cy="3109835"/>
          </a:xfrm>
        </p:grpSpPr>
        <p:pic>
          <p:nvPicPr>
            <p:cNvPr id="24" name="Image 23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73775538-6071-53A6-807F-76A7519E4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25" name="Image 24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C2450503-01BA-D170-43DE-E5A719158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26" name="Image 2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F7B38F4D-1A1E-B9FC-043F-2C408B558F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27" name="Image 26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E42E3D43-3D87-FB2E-E8AF-75AF19ECF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28" name="Image 2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AF47DC16-93AF-4592-5FC8-7CFC01CB1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90B1F4F0-1128-662E-8B23-638D9CEF0881}"/>
              </a:ext>
            </a:extLst>
          </p:cNvPr>
          <p:cNvGrpSpPr/>
          <p:nvPr/>
        </p:nvGrpSpPr>
        <p:grpSpPr>
          <a:xfrm>
            <a:off x="3501384" y="1803892"/>
            <a:ext cx="653460" cy="3109835"/>
            <a:chOff x="2148283" y="1938146"/>
            <a:chExt cx="653460" cy="3109835"/>
          </a:xfrm>
        </p:grpSpPr>
        <p:pic>
          <p:nvPicPr>
            <p:cNvPr id="30" name="Image 2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3D44A7BF-412E-9747-85CA-0B6CDE27EF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31" name="Image 3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A24FC01E-1C3E-0524-2DEF-E9A0C71214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32" name="Image 3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0333BA3D-2F53-4522-19CA-E60606B5D5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33" name="Image 3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28DB35EC-1A08-EFCB-8CD0-1EAE36F7DC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34" name="Image 33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DB831A40-F641-681A-21D1-671B75D7F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10A67BA0-275E-1139-FC08-6D2367AE1D37}"/>
              </a:ext>
            </a:extLst>
          </p:cNvPr>
          <p:cNvGrpSpPr/>
          <p:nvPr/>
        </p:nvGrpSpPr>
        <p:grpSpPr>
          <a:xfrm>
            <a:off x="4333905" y="1803892"/>
            <a:ext cx="653460" cy="3109835"/>
            <a:chOff x="2148283" y="1938146"/>
            <a:chExt cx="653460" cy="3109835"/>
          </a:xfrm>
        </p:grpSpPr>
        <p:pic>
          <p:nvPicPr>
            <p:cNvPr id="36" name="Image 3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A3784C8C-36D5-FAC3-F4D1-BA9F26E2E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37" name="Image 36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E331DA2E-65B9-6272-2A08-BCF920983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38" name="Image 3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FB3698D6-F211-BFD9-265A-BBEAF8DF8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39" name="Image 3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4D97E825-C0A3-903A-FC20-AD5B1F7E9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40" name="Image 3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D14F11D2-B456-8093-86A9-5015C3C60E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EBABAF3F-DB65-5A1D-21CA-1637C7E3513B}"/>
              </a:ext>
            </a:extLst>
          </p:cNvPr>
          <p:cNvGrpSpPr/>
          <p:nvPr/>
        </p:nvGrpSpPr>
        <p:grpSpPr>
          <a:xfrm>
            <a:off x="5166426" y="1803892"/>
            <a:ext cx="653460" cy="3109835"/>
            <a:chOff x="2148283" y="1938146"/>
            <a:chExt cx="653460" cy="3109835"/>
          </a:xfrm>
        </p:grpSpPr>
        <p:pic>
          <p:nvPicPr>
            <p:cNvPr id="42" name="Image 4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667F3028-B6A2-E648-1301-58C9AC0D48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43" name="Image 4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422DA847-0852-ECD9-B70D-254609630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44" name="Image 43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8E1FEE06-9701-645A-E4E4-0960D3153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45" name="Image 44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8FC0C696-9E3D-4647-4329-09F575D06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46" name="Image 4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FBB9AC09-B928-FA75-F97E-BBFE4F0E05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4DD46923-DEB2-11A7-33AF-8A7D974811CD}"/>
              </a:ext>
            </a:extLst>
          </p:cNvPr>
          <p:cNvGrpSpPr/>
          <p:nvPr/>
        </p:nvGrpSpPr>
        <p:grpSpPr>
          <a:xfrm>
            <a:off x="5998947" y="1803892"/>
            <a:ext cx="653460" cy="3109835"/>
            <a:chOff x="2148283" y="1938146"/>
            <a:chExt cx="653460" cy="3109835"/>
          </a:xfrm>
        </p:grpSpPr>
        <p:pic>
          <p:nvPicPr>
            <p:cNvPr id="48" name="Image 4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C289BE06-D55B-C8F4-5FD6-5C06BCEC0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49" name="Image 4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C9875F72-B23B-90F1-9F5E-C219AB31A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50" name="Image 4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173484A2-BBCA-FD15-8DAB-E9B726854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51" name="Image 5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2FE97611-0CD6-4B9D-1253-03050B8C2F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52" name="Image 5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DAAF95A2-3BC9-93DF-C934-6BEA18DC0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pic>
        <p:nvPicPr>
          <p:cNvPr id="53" name="Image 52" descr="Une image contenant croquis, cercle&#10;&#10;Le contenu généré par l’IA peut être incorrect.">
            <a:extLst>
              <a:ext uri="{FF2B5EF4-FFF2-40B4-BE49-F238E27FC236}">
                <a16:creationId xmlns:a16="http://schemas.microsoft.com/office/drawing/2014/main" id="{1C841EBB-ED68-73C7-76A5-8ED9D8B4946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31470" y="1803892"/>
            <a:ext cx="653459" cy="621967"/>
          </a:xfrm>
          <a:prstGeom prst="rect">
            <a:avLst/>
          </a:prstGeom>
        </p:spPr>
      </p:pic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A8E9F9F6-EA23-9310-20E3-BCC096C3AF79}"/>
              </a:ext>
            </a:extLst>
          </p:cNvPr>
          <p:cNvCxnSpPr>
            <a:cxnSpLocks/>
          </p:cNvCxnSpPr>
          <p:nvPr/>
        </p:nvCxnSpPr>
        <p:spPr>
          <a:xfrm flipV="1">
            <a:off x="1895951" y="181512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1DF306EE-209A-349C-8B25-9C67A94D1EC3}"/>
              </a:ext>
            </a:extLst>
          </p:cNvPr>
          <p:cNvCxnSpPr>
            <a:cxnSpLocks/>
          </p:cNvCxnSpPr>
          <p:nvPr/>
        </p:nvCxnSpPr>
        <p:spPr>
          <a:xfrm flipV="1">
            <a:off x="2738454" y="1860354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24DFEC49-E8DC-6C7B-A41A-B8D3D526EA42}"/>
              </a:ext>
            </a:extLst>
          </p:cNvPr>
          <p:cNvCxnSpPr>
            <a:cxnSpLocks/>
          </p:cNvCxnSpPr>
          <p:nvPr/>
        </p:nvCxnSpPr>
        <p:spPr>
          <a:xfrm flipV="1">
            <a:off x="1933846" y="242585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78CC07BC-4487-F67D-E19B-6BB84C464A6B}"/>
              </a:ext>
            </a:extLst>
          </p:cNvPr>
          <p:cNvCxnSpPr>
            <a:cxnSpLocks/>
          </p:cNvCxnSpPr>
          <p:nvPr/>
        </p:nvCxnSpPr>
        <p:spPr>
          <a:xfrm flipV="1">
            <a:off x="2738453" y="246135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DA5B66A0-A344-C867-C9AF-A332E8E613C2}"/>
              </a:ext>
            </a:extLst>
          </p:cNvPr>
          <p:cNvCxnSpPr>
            <a:cxnSpLocks/>
          </p:cNvCxnSpPr>
          <p:nvPr/>
        </p:nvCxnSpPr>
        <p:spPr>
          <a:xfrm flipV="1">
            <a:off x="1933846" y="3030824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DA2E023E-482C-B6C6-35B0-3CBC2C07365C}"/>
              </a:ext>
            </a:extLst>
          </p:cNvPr>
          <p:cNvCxnSpPr>
            <a:cxnSpLocks/>
          </p:cNvCxnSpPr>
          <p:nvPr/>
        </p:nvCxnSpPr>
        <p:spPr>
          <a:xfrm flipV="1">
            <a:off x="2767798" y="3093803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43651DC3-584B-009F-6A48-C48E9287F0B7}"/>
              </a:ext>
            </a:extLst>
          </p:cNvPr>
          <p:cNvCxnSpPr>
            <a:cxnSpLocks/>
          </p:cNvCxnSpPr>
          <p:nvPr/>
        </p:nvCxnSpPr>
        <p:spPr>
          <a:xfrm flipV="1">
            <a:off x="1985482" y="365279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091CF74A-5EB6-B91D-11A3-1641D5DE90EE}"/>
              </a:ext>
            </a:extLst>
          </p:cNvPr>
          <p:cNvCxnSpPr>
            <a:cxnSpLocks/>
          </p:cNvCxnSpPr>
          <p:nvPr/>
        </p:nvCxnSpPr>
        <p:spPr>
          <a:xfrm flipV="1">
            <a:off x="2728473" y="368072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6A55ACD2-3883-BEEF-A4A2-8E090060718C}"/>
              </a:ext>
            </a:extLst>
          </p:cNvPr>
          <p:cNvCxnSpPr>
            <a:cxnSpLocks/>
          </p:cNvCxnSpPr>
          <p:nvPr/>
        </p:nvCxnSpPr>
        <p:spPr>
          <a:xfrm flipV="1">
            <a:off x="1978036" y="427873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02EC3EFE-F17F-ADB3-64CF-20C223D67E05}"/>
              </a:ext>
            </a:extLst>
          </p:cNvPr>
          <p:cNvCxnSpPr>
            <a:cxnSpLocks/>
          </p:cNvCxnSpPr>
          <p:nvPr/>
        </p:nvCxnSpPr>
        <p:spPr>
          <a:xfrm flipV="1">
            <a:off x="2767797" y="4245783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685529C5-04C1-7381-B94D-343ADF62D432}"/>
              </a:ext>
            </a:extLst>
          </p:cNvPr>
          <p:cNvSpPr/>
          <p:nvPr/>
        </p:nvSpPr>
        <p:spPr>
          <a:xfrm>
            <a:off x="1836342" y="1681468"/>
            <a:ext cx="1485978" cy="32765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4D249870-200B-F130-9B57-1F4ED888C2E0}"/>
              </a:ext>
            </a:extLst>
          </p:cNvPr>
          <p:cNvCxnSpPr>
            <a:cxnSpLocks/>
          </p:cNvCxnSpPr>
          <p:nvPr/>
        </p:nvCxnSpPr>
        <p:spPr>
          <a:xfrm flipV="1">
            <a:off x="3560992" y="181512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E19BEA6B-7C6D-61C6-0FAD-CECA353C6032}"/>
              </a:ext>
            </a:extLst>
          </p:cNvPr>
          <p:cNvCxnSpPr>
            <a:cxnSpLocks/>
          </p:cNvCxnSpPr>
          <p:nvPr/>
        </p:nvCxnSpPr>
        <p:spPr>
          <a:xfrm flipV="1">
            <a:off x="4413289" y="1861946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0FD30502-5A0E-B023-277E-160E24F82927}"/>
              </a:ext>
            </a:extLst>
          </p:cNvPr>
          <p:cNvCxnSpPr>
            <a:cxnSpLocks/>
          </p:cNvCxnSpPr>
          <p:nvPr/>
        </p:nvCxnSpPr>
        <p:spPr>
          <a:xfrm flipV="1">
            <a:off x="3600319" y="242585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ED9B7907-AA1B-55BC-142D-38AE7F931268}"/>
              </a:ext>
            </a:extLst>
          </p:cNvPr>
          <p:cNvCxnSpPr>
            <a:cxnSpLocks/>
          </p:cNvCxnSpPr>
          <p:nvPr/>
        </p:nvCxnSpPr>
        <p:spPr>
          <a:xfrm flipV="1">
            <a:off x="4462561" y="2483913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7ACC4E9F-8597-D3CA-3D1C-53D122DDDC6D}"/>
              </a:ext>
            </a:extLst>
          </p:cNvPr>
          <p:cNvCxnSpPr>
            <a:cxnSpLocks/>
          </p:cNvCxnSpPr>
          <p:nvPr/>
        </p:nvCxnSpPr>
        <p:spPr>
          <a:xfrm flipV="1">
            <a:off x="3605346" y="308331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6533B760-D4FD-BB25-AEE4-3B7E06E735FE}"/>
              </a:ext>
            </a:extLst>
          </p:cNvPr>
          <p:cNvCxnSpPr>
            <a:cxnSpLocks/>
          </p:cNvCxnSpPr>
          <p:nvPr/>
        </p:nvCxnSpPr>
        <p:spPr>
          <a:xfrm flipV="1">
            <a:off x="4457910" y="3105880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6D1E943A-A501-A101-428D-99F041C9C4F5}"/>
              </a:ext>
            </a:extLst>
          </p:cNvPr>
          <p:cNvCxnSpPr>
            <a:cxnSpLocks/>
          </p:cNvCxnSpPr>
          <p:nvPr/>
        </p:nvCxnSpPr>
        <p:spPr>
          <a:xfrm flipV="1">
            <a:off x="3621903" y="370528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AF954A64-0C31-35C5-0394-A9F629C765A5}"/>
              </a:ext>
            </a:extLst>
          </p:cNvPr>
          <p:cNvCxnSpPr>
            <a:cxnSpLocks/>
          </p:cNvCxnSpPr>
          <p:nvPr/>
        </p:nvCxnSpPr>
        <p:spPr>
          <a:xfrm flipV="1">
            <a:off x="4413288" y="369394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86B09080-8D11-EBE5-86BB-2B790D7A3060}"/>
              </a:ext>
            </a:extLst>
          </p:cNvPr>
          <p:cNvCxnSpPr>
            <a:cxnSpLocks/>
          </p:cNvCxnSpPr>
          <p:nvPr/>
        </p:nvCxnSpPr>
        <p:spPr>
          <a:xfrm flipV="1">
            <a:off x="3621903" y="432725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5224F64B-EF5D-CA52-6577-CB4973DD87AA}"/>
              </a:ext>
            </a:extLst>
          </p:cNvPr>
          <p:cNvCxnSpPr>
            <a:cxnSpLocks/>
          </p:cNvCxnSpPr>
          <p:nvPr/>
        </p:nvCxnSpPr>
        <p:spPr>
          <a:xfrm flipV="1">
            <a:off x="4418315" y="430671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ctangle : coins arrondis 74">
            <a:extLst>
              <a:ext uri="{FF2B5EF4-FFF2-40B4-BE49-F238E27FC236}">
                <a16:creationId xmlns:a16="http://schemas.microsoft.com/office/drawing/2014/main" id="{3077A605-9FF1-4680-A59B-6D12B770635C}"/>
              </a:ext>
            </a:extLst>
          </p:cNvPr>
          <p:cNvSpPr/>
          <p:nvPr/>
        </p:nvSpPr>
        <p:spPr>
          <a:xfrm>
            <a:off x="3499535" y="1673780"/>
            <a:ext cx="1485978" cy="32765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91DCC6D4-6021-D41E-C0C8-95851E10EB4B}"/>
              </a:ext>
            </a:extLst>
          </p:cNvPr>
          <p:cNvCxnSpPr>
            <a:cxnSpLocks/>
          </p:cNvCxnSpPr>
          <p:nvPr/>
        </p:nvCxnSpPr>
        <p:spPr>
          <a:xfrm flipV="1">
            <a:off x="5264436" y="184986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F93CA359-C947-5079-4960-2D77FFCA405D}"/>
              </a:ext>
            </a:extLst>
          </p:cNvPr>
          <p:cNvCxnSpPr>
            <a:cxnSpLocks/>
          </p:cNvCxnSpPr>
          <p:nvPr/>
        </p:nvCxnSpPr>
        <p:spPr>
          <a:xfrm flipV="1">
            <a:off x="6085362" y="1866330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E2142D28-55C9-4518-1FB0-D3374E1C27D4}"/>
              </a:ext>
            </a:extLst>
          </p:cNvPr>
          <p:cNvCxnSpPr>
            <a:cxnSpLocks/>
          </p:cNvCxnSpPr>
          <p:nvPr/>
        </p:nvCxnSpPr>
        <p:spPr>
          <a:xfrm flipV="1">
            <a:off x="5290541" y="242585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4F8615DD-E034-E637-8AE5-3541E1C967DB}"/>
              </a:ext>
            </a:extLst>
          </p:cNvPr>
          <p:cNvCxnSpPr>
            <a:cxnSpLocks/>
          </p:cNvCxnSpPr>
          <p:nvPr/>
        </p:nvCxnSpPr>
        <p:spPr>
          <a:xfrm flipV="1">
            <a:off x="6085361" y="247041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55617FB7-8F8B-75B1-97E1-F1425B20245A}"/>
              </a:ext>
            </a:extLst>
          </p:cNvPr>
          <p:cNvCxnSpPr>
            <a:cxnSpLocks/>
          </p:cNvCxnSpPr>
          <p:nvPr/>
        </p:nvCxnSpPr>
        <p:spPr>
          <a:xfrm flipV="1">
            <a:off x="5292458" y="311752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77E3F48A-44F0-A104-FAB0-36D8449DB3BF}"/>
              </a:ext>
            </a:extLst>
          </p:cNvPr>
          <p:cNvCxnSpPr>
            <a:cxnSpLocks/>
          </p:cNvCxnSpPr>
          <p:nvPr/>
        </p:nvCxnSpPr>
        <p:spPr>
          <a:xfrm flipV="1">
            <a:off x="6085360" y="309973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2E8654CB-8C95-E21A-77DA-49AE6F0B7E41}"/>
              </a:ext>
            </a:extLst>
          </p:cNvPr>
          <p:cNvCxnSpPr>
            <a:cxnSpLocks/>
          </p:cNvCxnSpPr>
          <p:nvPr/>
        </p:nvCxnSpPr>
        <p:spPr>
          <a:xfrm flipV="1">
            <a:off x="5264435" y="369204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512EF692-092A-6BED-D7A2-D080ACE019A3}"/>
              </a:ext>
            </a:extLst>
          </p:cNvPr>
          <p:cNvCxnSpPr>
            <a:cxnSpLocks/>
          </p:cNvCxnSpPr>
          <p:nvPr/>
        </p:nvCxnSpPr>
        <p:spPr>
          <a:xfrm flipV="1">
            <a:off x="6085359" y="370528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28E37F98-C508-45DF-0311-68B3A73A86BE}"/>
              </a:ext>
            </a:extLst>
          </p:cNvPr>
          <p:cNvCxnSpPr>
            <a:cxnSpLocks/>
          </p:cNvCxnSpPr>
          <p:nvPr/>
        </p:nvCxnSpPr>
        <p:spPr>
          <a:xfrm flipV="1">
            <a:off x="5264434" y="433773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0341EAAC-CD91-5AC6-247C-DB984E4DDFDF}"/>
              </a:ext>
            </a:extLst>
          </p:cNvPr>
          <p:cNvCxnSpPr>
            <a:cxnSpLocks/>
          </p:cNvCxnSpPr>
          <p:nvPr/>
        </p:nvCxnSpPr>
        <p:spPr>
          <a:xfrm flipV="1">
            <a:off x="6085359" y="4404534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Rectangle : coins arrondis 85">
            <a:extLst>
              <a:ext uri="{FF2B5EF4-FFF2-40B4-BE49-F238E27FC236}">
                <a16:creationId xmlns:a16="http://schemas.microsoft.com/office/drawing/2014/main" id="{7A2B048F-40A6-96AB-DB76-10554CE73DE7}"/>
              </a:ext>
            </a:extLst>
          </p:cNvPr>
          <p:cNvSpPr/>
          <p:nvPr/>
        </p:nvSpPr>
        <p:spPr>
          <a:xfrm>
            <a:off x="5127506" y="1658044"/>
            <a:ext cx="1485978" cy="32765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7" name="Connecteur droit 86">
            <a:extLst>
              <a:ext uri="{FF2B5EF4-FFF2-40B4-BE49-F238E27FC236}">
                <a16:creationId xmlns:a16="http://schemas.microsoft.com/office/drawing/2014/main" id="{D61236F4-E3F0-D428-9065-457B572AF425}"/>
              </a:ext>
            </a:extLst>
          </p:cNvPr>
          <p:cNvCxnSpPr>
            <a:cxnSpLocks/>
          </p:cNvCxnSpPr>
          <p:nvPr/>
        </p:nvCxnSpPr>
        <p:spPr>
          <a:xfrm flipV="1">
            <a:off x="6930405" y="188716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ZoneTexte 87">
            <a:extLst>
              <a:ext uri="{FF2B5EF4-FFF2-40B4-BE49-F238E27FC236}">
                <a16:creationId xmlns:a16="http://schemas.microsoft.com/office/drawing/2014/main" id="{9A389698-7312-88E9-F525-D1972EC61AF1}"/>
              </a:ext>
            </a:extLst>
          </p:cNvPr>
          <p:cNvSpPr txBox="1"/>
          <p:nvPr/>
        </p:nvSpPr>
        <p:spPr>
          <a:xfrm>
            <a:off x="2697622" y="5103819"/>
            <a:ext cx="37487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وَحَداتٍ وَ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عَشَراتٍ 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69F728E0-9A03-8DE0-D2CD-33B27AE4E328}"/>
              </a:ext>
            </a:extLst>
          </p:cNvPr>
          <p:cNvSpPr txBox="1"/>
          <p:nvPr/>
        </p:nvSpPr>
        <p:spPr>
          <a:xfrm>
            <a:off x="4142846" y="5631906"/>
            <a:ext cx="85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31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39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917E0-5DB0-7E9B-A54E-D8CA9F585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5B6A0C1-BBDC-033B-DE22-D4FE55DFE56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8FA7A48-F254-3B84-6868-D07BA58DB37F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53C0164-B7B3-9023-02A2-9B513E54378A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2A4C293-18DE-C261-7E56-88453D6493E6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E156D5E-B8E9-0741-DF41-5A987CAD8C5F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9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64310DD-E42B-9F48-1C3F-683F4A8AC1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2C10EB4-4C53-75B3-5AFE-F2A69E1C60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59492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A6DB72E-0229-D2D7-4B9C-796514DCC995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930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FD1B301-6818-1212-53EF-204417F9DFCF}"/>
              </a:ext>
            </a:extLst>
          </p:cNvPr>
          <p:cNvSpPr txBox="1"/>
          <p:nvPr/>
        </p:nvSpPr>
        <p:spPr>
          <a:xfrm>
            <a:off x="409575" y="933450"/>
            <a:ext cx="712946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 ، سنتعلم مع مجد وندى  كيف نعد عناصر مجموعات من 20 إلى 50   ؟ </a:t>
            </a: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6ED8CA-44D6-CFCB-8286-C5F5A988B9D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4036" name="Image 7">
            <a:extLst>
              <a:ext uri="{FF2B5EF4-FFF2-40B4-BE49-F238E27FC236}">
                <a16:creationId xmlns:a16="http://schemas.microsoft.com/office/drawing/2014/main" id="{9A9E5548-B081-9C9A-3B59-77DCF99706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938" y="2217738"/>
            <a:ext cx="4076700" cy="396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Image 8">
            <a:extLst>
              <a:ext uri="{FF2B5EF4-FFF2-40B4-BE49-F238E27FC236}">
                <a16:creationId xmlns:a16="http://schemas.microsoft.com/office/drawing/2014/main" id="{F8F75A03-2465-F55C-9717-71771BEAA9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2363788"/>
            <a:ext cx="2593975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435D6F-F701-984C-321B-7DC7EC25C7D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EA07B1C-9B86-2A4E-E886-7A3409DB449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D4D6F2F-36A9-1BFD-8356-ECBF3CE48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E0C4ED5-7829-377F-87DB-08490818395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F4BFD5E-68F5-8130-5E2D-8E3E878A3C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9AE3C5E-4F62-B54B-2EFC-E7F04F22ADC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3431D02-37F6-63F8-09DA-4F16C07002C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50B9FA50-BE9D-082C-699A-E0779A3B2DE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10D61C5-1898-C093-68C2-2CCD69B489D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6C409B0-3D46-8190-9069-3AE786A6930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86BDCF6-88F8-3576-787C-6056C34EEB4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F4B3D8A-22E1-2827-E45A-84249DE4F21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58A8FCE-2E85-392E-CFF9-940CF25AE54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Image 6">
            <a:extLst>
              <a:ext uri="{FF2B5EF4-FFF2-40B4-BE49-F238E27FC236}">
                <a16:creationId xmlns:a16="http://schemas.microsoft.com/office/drawing/2014/main" id="{976EE04B-9B86-C2E5-B34B-400A242784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1" t="31859" r="19273" b="23915"/>
          <a:stretch>
            <a:fillRect/>
          </a:stretch>
        </p:blipFill>
        <p:spPr bwMode="auto">
          <a:xfrm>
            <a:off x="7834313" y="822325"/>
            <a:ext cx="862012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8552F28-30A2-0A1B-2C9E-714E92EE3069}"/>
              </a:ext>
            </a:extLst>
          </p:cNvPr>
          <p:cNvSpPr txBox="1"/>
          <p:nvPr/>
        </p:nvSpPr>
        <p:spPr>
          <a:xfrm>
            <a:off x="2813050" y="949325"/>
            <a:ext cx="46593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6E1C910-3438-79DC-E19E-E1B9900C357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42A4FF2-19A5-9DE0-8114-A422FBD6DAA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AA667C7-6344-5897-42DE-D552E5C2E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09207C4-26B9-D835-BFA0-36D229AF8C6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29236A8-B794-09D0-25D4-83CEA1BE330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18CF6BB-0966-89C0-6F24-BBFA0AC6E3E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E3D6112-314D-3638-4440-AD0C6162632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41BC026C-2B7A-C9EB-1083-EF4D4E1C836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448C843-2B82-D2C8-D933-8619BF88BA5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94356BC6-3C71-574F-7290-C9ED1E303AE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5B5D986-9B93-F0EA-F4FC-5F370839B5F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A6B12C4-10BE-ABF8-5AE2-DB71D0CEAD6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5B3E596-6534-BDE8-0093-B56B6BD546F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MATHS_N1_P3_SEM3_S1_V1">
            <a:hlinkClick r:id="" action="ppaction://media"/>
            <a:extLst>
              <a:ext uri="{FF2B5EF4-FFF2-40B4-BE49-F238E27FC236}">
                <a16:creationId xmlns:a16="http://schemas.microsoft.com/office/drawing/2014/main" id="{26DF0E28-C480-3395-5437-1BF7AC66742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3138" y="1883158"/>
            <a:ext cx="7733269" cy="43499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4379E-2E43-0129-9330-F052DC3F3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55B295F-C4D6-67B5-8EB0-301FBC65C285}"/>
              </a:ext>
            </a:extLst>
          </p:cNvPr>
          <p:cNvSpPr txBox="1"/>
          <p:nvPr/>
        </p:nvSpPr>
        <p:spPr>
          <a:xfrm>
            <a:off x="258178" y="938025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عد وتعداد عناصر مجموعات من 20 إلى 50؟ </a:t>
            </a:r>
          </a:p>
        </p:txBody>
      </p:sp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0564FF-592A-391F-0467-0FAEBA2DF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EFA9E26-3077-DCB3-AE49-764AD5C9566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91D9B83-B182-363A-D10A-F4633E7F8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651F249-3E7C-4B92-E84C-FABD9270C735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CEF2924-65B6-7113-5AEE-906362B84D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29DC41F-0123-57E6-111E-81FCCE158A6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395D980-F754-2C63-0A31-07999D5F5B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B339631-D6E2-ECB7-3389-273B300F12F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98E5D18-6EA1-035A-437A-AA976D3DA4F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2148792D-9162-0F24-6DD1-8FB2FFFF649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BBD1BDE-9143-30A9-7E9D-BD46A047434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04077461-AF22-5EDB-4115-1F2F3A719DD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BA3CA532-0D3F-7DFA-AFF1-4F6ECBD1A7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8D64D2D-D50F-1BB7-E983-FAEA0AEFBA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517" y="1833283"/>
            <a:ext cx="7148259" cy="3989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1495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020F6-9698-222F-9E8F-BF13B8E6F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9DDDFCC-9D3C-29A1-A2A2-FA9D2E7A22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612208C-ADCE-38D0-140D-081BF7B55F27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356495F-B3FD-3A82-7F8F-9419B96ED11C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1B749C7-66F6-64D9-C7A9-F3EA9C3B601B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08A1A93F-A77A-D0BC-268D-86FDFD4ED964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9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44944E54-0B67-9DA7-9D7F-B81B94E529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4954AE2-492C-DF19-82EA-84E412B6E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AD5F69-2B21-4988-C95E-7767FE227ED9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560672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22763-89B8-CAC8-4039-14919E5C7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0CD06F8-EBD8-5A55-5C30-BDBFAD8ED78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38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أنجزوا  النشاط رقم 1.سأشرح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6217DF8-E646-925E-A500-8A84F7295D1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D534BE9-6919-830E-5FFF-C1F0301FE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355360B-655C-8129-D19F-9B12A522A1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A3A05BF-43F2-5483-9A42-07E407826A1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9F1CEEF-10D3-DD65-97C7-1DD2EC0F8F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3897877-3237-57AE-E864-208042CF757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6BACA5AB-746D-B48B-3196-76A6B29C77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D2014C8-67C0-E9F7-DDF0-9D96DEB4438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330FEE7-6DF2-A17E-3E97-28BDE37A59E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56F6230-A85D-C22D-EA18-0E51C5E6480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116B9C0-B42E-ADBE-27EE-FA79A1177C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B609B30-95CA-FF6E-B0CC-6F2D6219642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C01D24-9F06-FE8B-8EA6-0D5E92D672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EB55BE1-1709-87F8-5096-F5A13564E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9501" y="2532099"/>
            <a:ext cx="1751162" cy="17511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8CB8E37-9BE4-CE68-DFAA-AACE0ACA38F2}"/>
              </a:ext>
            </a:extLst>
          </p:cNvPr>
          <p:cNvGrpSpPr/>
          <p:nvPr/>
        </p:nvGrpSpPr>
        <p:grpSpPr>
          <a:xfrm>
            <a:off x="966317" y="2044684"/>
            <a:ext cx="5350912" cy="3560153"/>
            <a:chOff x="1655678" y="2376850"/>
            <a:chExt cx="5886003" cy="3916168"/>
          </a:xfrm>
        </p:grpSpPr>
        <p:pic>
          <p:nvPicPr>
            <p:cNvPr id="5" name="Image 4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5080F62C-FCF0-FC21-8FF3-C2E594D8A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55678" y="2376850"/>
              <a:ext cx="2969681" cy="3916168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nombre, conception&#10;&#10;Le contenu généré par l’IA peut être incorrect.">
              <a:extLst>
                <a:ext uri="{FF2B5EF4-FFF2-40B4-BE49-F238E27FC236}">
                  <a16:creationId xmlns:a16="http://schemas.microsoft.com/office/drawing/2014/main" id="{E76837F0-11F4-0181-9879-65E91FC15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25359" y="2395975"/>
              <a:ext cx="2916322" cy="3897043"/>
            </a:xfrm>
            <a:prstGeom prst="rect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F1AFCF5-9E53-3E98-72DF-F2C15574CDFF}"/>
              </a:ext>
            </a:extLst>
          </p:cNvPr>
          <p:cNvSpPr/>
          <p:nvPr/>
        </p:nvSpPr>
        <p:spPr>
          <a:xfrm>
            <a:off x="3930882" y="2532099"/>
            <a:ext cx="2121492" cy="1051760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37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125B3-AA23-FAFA-070C-867947D0A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4D7C50F-F6C2-C65B-44A8-117199E6A7C1}"/>
              </a:ext>
            </a:extLst>
          </p:cNvPr>
          <p:cNvSpPr txBox="1"/>
          <p:nvPr/>
        </p:nvSpPr>
        <p:spPr>
          <a:xfrm>
            <a:off x="132735" y="776257"/>
            <a:ext cx="7371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 ) من بعض المتعلمين القيام إلى السبورة بالتناوب للتصحيح 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61661E6-7EA1-995A-1834-70E88E94317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7D0117A-BB29-ECE8-719B-224301780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7EBE661-FDA3-ED1F-2C54-89350543B77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C52F938-8B80-78C7-5ECB-90B887BA80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601817D-A279-C8A9-7614-549EA52A014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36A5064-7B75-2186-E12E-B2D1A62035B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64992F2-0FA5-8B9D-C301-1325FF9C274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CE7A233-D8B2-3EBA-1BEF-A8A690674EC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033F447-2C5F-56BE-A13B-3C29AC84A9C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77CAC8D-0A46-C23A-1D96-F922B46A55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4404CE8-C5DE-D5AA-91A3-3C11E71BC6A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A4A9DFC-7285-A6E9-5C11-437A7334B9E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BE224A-DCAB-C0D4-87AE-4E235F98D60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1B8E9970-7CA0-BB6E-E363-B94C81A264D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4675" y="2000617"/>
            <a:ext cx="7274651" cy="377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9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C5CE9-8FAE-2B28-4D2D-3F1B0B16C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93D71D-59A7-7B8B-2CBD-7DA7DFC2B785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AE6EF49-7F24-1CC0-7AB3-41BB0C98DA0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7A81647-D63F-5EC5-8307-06CD31936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866D558-BBD6-0F26-3540-4AE4716D415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170164F-2B1B-B631-6862-5E815B44223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34E04831-8D8F-CFB2-C93F-4BFD8869884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9DC62D13-2399-D75D-70CC-7D69D12599A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BC5E9F8E-3412-0D1D-6335-923CC924AEE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B794568-F107-7BC2-5CD3-B07CCD9B655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90348379-7A6C-4B85-D984-49CA32BBA16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55FFBC2-DB43-CAD6-97D9-2655A1B7FFE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535777E-F6F5-D210-5015-96A70168E54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F7A5A2B-E006-BD46-E45A-924611BF866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D07E01-C78A-85F0-6E1C-86626AB285B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539AF24F-59D0-B11E-27D7-F61147D3799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4675" y="2000617"/>
            <a:ext cx="7274651" cy="3771167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F2E9878E-A10B-786D-D3ED-0B2EF880D48F}"/>
              </a:ext>
            </a:extLst>
          </p:cNvPr>
          <p:cNvCxnSpPr>
            <a:cxnSpLocks/>
          </p:cNvCxnSpPr>
          <p:nvPr/>
        </p:nvCxnSpPr>
        <p:spPr>
          <a:xfrm flipV="1">
            <a:off x="1430580" y="2624409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B76E397F-176F-65E0-F492-7004E1E9ADBD}"/>
              </a:ext>
            </a:extLst>
          </p:cNvPr>
          <p:cNvCxnSpPr>
            <a:cxnSpLocks/>
          </p:cNvCxnSpPr>
          <p:nvPr/>
        </p:nvCxnSpPr>
        <p:spPr>
          <a:xfrm flipV="1">
            <a:off x="1910064" y="2660102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AC685A0A-4E2F-3A45-8F0E-C89608071064}"/>
              </a:ext>
            </a:extLst>
          </p:cNvPr>
          <p:cNvCxnSpPr>
            <a:cxnSpLocks/>
          </p:cNvCxnSpPr>
          <p:nvPr/>
        </p:nvCxnSpPr>
        <p:spPr>
          <a:xfrm flipV="1">
            <a:off x="1398856" y="3081587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25760D21-6060-B45F-79CF-6269609F589E}"/>
              </a:ext>
            </a:extLst>
          </p:cNvPr>
          <p:cNvCxnSpPr>
            <a:cxnSpLocks/>
          </p:cNvCxnSpPr>
          <p:nvPr/>
        </p:nvCxnSpPr>
        <p:spPr>
          <a:xfrm flipV="1">
            <a:off x="1919884" y="3066819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868D0C74-AF2A-EDF7-57FA-E82D68889307}"/>
              </a:ext>
            </a:extLst>
          </p:cNvPr>
          <p:cNvCxnSpPr>
            <a:cxnSpLocks/>
          </p:cNvCxnSpPr>
          <p:nvPr/>
        </p:nvCxnSpPr>
        <p:spPr>
          <a:xfrm flipV="1">
            <a:off x="1430580" y="3480620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1F0853B0-F9D7-2E42-AC48-4BCEAF9D6817}"/>
              </a:ext>
            </a:extLst>
          </p:cNvPr>
          <p:cNvCxnSpPr>
            <a:cxnSpLocks/>
          </p:cNvCxnSpPr>
          <p:nvPr/>
        </p:nvCxnSpPr>
        <p:spPr>
          <a:xfrm flipV="1">
            <a:off x="1919884" y="3503602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82A12515-96B2-D0FA-001A-A040CCE40F94}"/>
              </a:ext>
            </a:extLst>
          </p:cNvPr>
          <p:cNvCxnSpPr>
            <a:cxnSpLocks/>
          </p:cNvCxnSpPr>
          <p:nvPr/>
        </p:nvCxnSpPr>
        <p:spPr>
          <a:xfrm flipV="1">
            <a:off x="1430580" y="3836771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CF67D74E-9537-E4C5-4D75-F528E3936F6C}"/>
              </a:ext>
            </a:extLst>
          </p:cNvPr>
          <p:cNvCxnSpPr>
            <a:cxnSpLocks/>
          </p:cNvCxnSpPr>
          <p:nvPr/>
        </p:nvCxnSpPr>
        <p:spPr>
          <a:xfrm flipV="1">
            <a:off x="1926485" y="3836771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45EC378C-39D8-6E64-C4B1-005390D81DDF}"/>
              </a:ext>
            </a:extLst>
          </p:cNvPr>
          <p:cNvCxnSpPr>
            <a:cxnSpLocks/>
          </p:cNvCxnSpPr>
          <p:nvPr/>
        </p:nvCxnSpPr>
        <p:spPr>
          <a:xfrm flipV="1">
            <a:off x="1398856" y="4224436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A03CB41D-2703-1498-2266-A232D506B4BE}"/>
              </a:ext>
            </a:extLst>
          </p:cNvPr>
          <p:cNvCxnSpPr>
            <a:cxnSpLocks/>
          </p:cNvCxnSpPr>
          <p:nvPr/>
        </p:nvCxnSpPr>
        <p:spPr>
          <a:xfrm flipV="1">
            <a:off x="1926485" y="4224435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D16836B-5721-3FE3-3761-5CDE2663286B}"/>
              </a:ext>
            </a:extLst>
          </p:cNvPr>
          <p:cNvSpPr/>
          <p:nvPr/>
        </p:nvSpPr>
        <p:spPr>
          <a:xfrm>
            <a:off x="1318132" y="2553218"/>
            <a:ext cx="991810" cy="199989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64B1596C-0568-907E-CEDE-5AF799175FE3}"/>
              </a:ext>
            </a:extLst>
          </p:cNvPr>
          <p:cNvCxnSpPr>
            <a:cxnSpLocks/>
          </p:cNvCxnSpPr>
          <p:nvPr/>
        </p:nvCxnSpPr>
        <p:spPr>
          <a:xfrm flipV="1">
            <a:off x="2450213" y="2660101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B7837890-DB10-A000-DADE-F3FF785E2381}"/>
              </a:ext>
            </a:extLst>
          </p:cNvPr>
          <p:cNvCxnSpPr>
            <a:cxnSpLocks/>
          </p:cNvCxnSpPr>
          <p:nvPr/>
        </p:nvCxnSpPr>
        <p:spPr>
          <a:xfrm flipV="1">
            <a:off x="2929697" y="2660101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113AA12-996C-0B54-4DDA-03E71F664AAA}"/>
              </a:ext>
            </a:extLst>
          </p:cNvPr>
          <p:cNvCxnSpPr>
            <a:cxnSpLocks/>
          </p:cNvCxnSpPr>
          <p:nvPr/>
        </p:nvCxnSpPr>
        <p:spPr>
          <a:xfrm flipV="1">
            <a:off x="2491757" y="3038147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EB20819F-CFBB-F7F9-5222-DA5011FAF79A}"/>
              </a:ext>
            </a:extLst>
          </p:cNvPr>
          <p:cNvCxnSpPr>
            <a:cxnSpLocks/>
          </p:cNvCxnSpPr>
          <p:nvPr/>
        </p:nvCxnSpPr>
        <p:spPr>
          <a:xfrm flipV="1">
            <a:off x="2961175" y="3038147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AB4397A8-38F8-45ED-270A-1B009A83A721}"/>
              </a:ext>
            </a:extLst>
          </p:cNvPr>
          <p:cNvCxnSpPr>
            <a:cxnSpLocks/>
          </p:cNvCxnSpPr>
          <p:nvPr/>
        </p:nvCxnSpPr>
        <p:spPr>
          <a:xfrm flipV="1">
            <a:off x="2481691" y="3441766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777E9049-0743-CC58-9C7C-4D1AC003058C}"/>
              </a:ext>
            </a:extLst>
          </p:cNvPr>
          <p:cNvCxnSpPr>
            <a:cxnSpLocks/>
          </p:cNvCxnSpPr>
          <p:nvPr/>
        </p:nvCxnSpPr>
        <p:spPr>
          <a:xfrm flipV="1">
            <a:off x="2961174" y="3452320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E6D0E148-1444-A352-EE18-4FF4DCB84DC3}"/>
              </a:ext>
            </a:extLst>
          </p:cNvPr>
          <p:cNvCxnSpPr>
            <a:cxnSpLocks/>
          </p:cNvCxnSpPr>
          <p:nvPr/>
        </p:nvCxnSpPr>
        <p:spPr>
          <a:xfrm flipV="1">
            <a:off x="2454175" y="3830366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EE24E1DF-4747-FF21-F8AF-37E9BCAAA070}"/>
              </a:ext>
            </a:extLst>
          </p:cNvPr>
          <p:cNvCxnSpPr>
            <a:cxnSpLocks/>
          </p:cNvCxnSpPr>
          <p:nvPr/>
        </p:nvCxnSpPr>
        <p:spPr>
          <a:xfrm flipV="1">
            <a:off x="2937621" y="3799693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EABD9E64-F20F-96C0-CFC1-DED899AA434C}"/>
              </a:ext>
            </a:extLst>
          </p:cNvPr>
          <p:cNvCxnSpPr>
            <a:cxnSpLocks/>
          </p:cNvCxnSpPr>
          <p:nvPr/>
        </p:nvCxnSpPr>
        <p:spPr>
          <a:xfrm flipV="1">
            <a:off x="2450213" y="4171617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DA583110-E004-FB66-0CDB-FF67C548E26B}"/>
              </a:ext>
            </a:extLst>
          </p:cNvPr>
          <p:cNvCxnSpPr>
            <a:cxnSpLocks/>
          </p:cNvCxnSpPr>
          <p:nvPr/>
        </p:nvCxnSpPr>
        <p:spPr>
          <a:xfrm flipV="1">
            <a:off x="3007400" y="4171616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F889E4D4-603B-04C0-B3AD-39F4D15C59B8}"/>
              </a:ext>
            </a:extLst>
          </p:cNvPr>
          <p:cNvSpPr/>
          <p:nvPr/>
        </p:nvSpPr>
        <p:spPr>
          <a:xfrm>
            <a:off x="2339821" y="2553218"/>
            <a:ext cx="991810" cy="197923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7F36A609-86A2-2F0A-9DC4-933C03C0129A}"/>
              </a:ext>
            </a:extLst>
          </p:cNvPr>
          <p:cNvCxnSpPr>
            <a:cxnSpLocks/>
          </p:cNvCxnSpPr>
          <p:nvPr/>
        </p:nvCxnSpPr>
        <p:spPr>
          <a:xfrm flipV="1">
            <a:off x="3483567" y="3238130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EC1C388C-4E3A-FB7F-E1D7-2B0391401930}"/>
              </a:ext>
            </a:extLst>
          </p:cNvPr>
          <p:cNvCxnSpPr>
            <a:cxnSpLocks/>
          </p:cNvCxnSpPr>
          <p:nvPr/>
        </p:nvCxnSpPr>
        <p:spPr>
          <a:xfrm flipV="1">
            <a:off x="3500395" y="3616176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1ECC3C27-481B-C776-0F47-2D92E11F53B0}"/>
              </a:ext>
            </a:extLst>
          </p:cNvPr>
          <p:cNvSpPr txBox="1"/>
          <p:nvPr/>
        </p:nvSpPr>
        <p:spPr>
          <a:xfrm>
            <a:off x="3336440" y="4486777"/>
            <a:ext cx="426004" cy="558641"/>
          </a:xfrm>
          <a:prstGeom prst="round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2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48E44266-D94A-E053-2135-D45A88EE75E8}"/>
              </a:ext>
            </a:extLst>
          </p:cNvPr>
          <p:cNvSpPr txBox="1"/>
          <p:nvPr/>
        </p:nvSpPr>
        <p:spPr>
          <a:xfrm>
            <a:off x="2216907" y="4486777"/>
            <a:ext cx="426004" cy="558641"/>
          </a:xfrm>
          <a:prstGeom prst="round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2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A7255E15-BCFD-0A9C-D99C-AA08F65D939F}"/>
              </a:ext>
            </a:extLst>
          </p:cNvPr>
          <p:cNvSpPr txBox="1"/>
          <p:nvPr/>
        </p:nvSpPr>
        <p:spPr>
          <a:xfrm>
            <a:off x="1100011" y="4965424"/>
            <a:ext cx="636372" cy="578882"/>
          </a:xfrm>
          <a:prstGeom prst="round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22</a:t>
            </a:r>
            <a:endParaRPr lang="fr-FR" sz="2800" b="1" dirty="0">
              <a:solidFill>
                <a:srgbClr val="C00000"/>
              </a:solidFill>
            </a:endParaRPr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8AEC4933-B61D-E750-147C-21CC5A89B716}"/>
              </a:ext>
            </a:extLst>
          </p:cNvPr>
          <p:cNvCxnSpPr>
            <a:cxnSpLocks/>
          </p:cNvCxnSpPr>
          <p:nvPr/>
        </p:nvCxnSpPr>
        <p:spPr>
          <a:xfrm flipV="1">
            <a:off x="5431265" y="2597102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35DF64CC-627F-8EB4-36DF-4BFFC5F067FB}"/>
              </a:ext>
            </a:extLst>
          </p:cNvPr>
          <p:cNvCxnSpPr>
            <a:cxnSpLocks/>
          </p:cNvCxnSpPr>
          <p:nvPr/>
        </p:nvCxnSpPr>
        <p:spPr>
          <a:xfrm flipV="1">
            <a:off x="5770478" y="2611722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1C25B561-83C3-A7AE-1718-12A79C256B0E}"/>
              </a:ext>
            </a:extLst>
          </p:cNvPr>
          <p:cNvCxnSpPr>
            <a:cxnSpLocks/>
          </p:cNvCxnSpPr>
          <p:nvPr/>
        </p:nvCxnSpPr>
        <p:spPr>
          <a:xfrm flipV="1">
            <a:off x="5431265" y="2948851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498E9504-8804-F173-86E3-FFFC5D3E7DB4}"/>
              </a:ext>
            </a:extLst>
          </p:cNvPr>
          <p:cNvCxnSpPr>
            <a:cxnSpLocks/>
          </p:cNvCxnSpPr>
          <p:nvPr/>
        </p:nvCxnSpPr>
        <p:spPr>
          <a:xfrm flipV="1">
            <a:off x="5770478" y="3005902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2F7B54F8-1E71-9854-F8BC-B94D775CD320}"/>
              </a:ext>
            </a:extLst>
          </p:cNvPr>
          <p:cNvCxnSpPr>
            <a:cxnSpLocks/>
          </p:cNvCxnSpPr>
          <p:nvPr/>
        </p:nvCxnSpPr>
        <p:spPr>
          <a:xfrm flipV="1">
            <a:off x="5355297" y="3379594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31760FE4-8B15-E0DC-5F37-0E7C78D61AFE}"/>
              </a:ext>
            </a:extLst>
          </p:cNvPr>
          <p:cNvCxnSpPr>
            <a:cxnSpLocks/>
          </p:cNvCxnSpPr>
          <p:nvPr/>
        </p:nvCxnSpPr>
        <p:spPr>
          <a:xfrm flipV="1">
            <a:off x="5824916" y="3380980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855793B8-4572-0F6A-CB92-4989FB395B2A}"/>
              </a:ext>
            </a:extLst>
          </p:cNvPr>
          <p:cNvCxnSpPr>
            <a:cxnSpLocks/>
          </p:cNvCxnSpPr>
          <p:nvPr/>
        </p:nvCxnSpPr>
        <p:spPr>
          <a:xfrm flipV="1">
            <a:off x="5355297" y="3798889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AEB1A007-975B-2E8C-94C1-23E2ED030CA9}"/>
              </a:ext>
            </a:extLst>
          </p:cNvPr>
          <p:cNvCxnSpPr>
            <a:cxnSpLocks/>
          </p:cNvCxnSpPr>
          <p:nvPr/>
        </p:nvCxnSpPr>
        <p:spPr>
          <a:xfrm flipV="1">
            <a:off x="5824915" y="3769073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9115E4D0-42B7-FDA8-B443-4C6D232F590F}"/>
              </a:ext>
            </a:extLst>
          </p:cNvPr>
          <p:cNvCxnSpPr>
            <a:cxnSpLocks/>
          </p:cNvCxnSpPr>
          <p:nvPr/>
        </p:nvCxnSpPr>
        <p:spPr>
          <a:xfrm flipV="1">
            <a:off x="5420375" y="4162086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C0C86A7E-BAEA-2A73-BB0C-CEBF671094AF}"/>
              </a:ext>
            </a:extLst>
          </p:cNvPr>
          <p:cNvCxnSpPr>
            <a:cxnSpLocks/>
          </p:cNvCxnSpPr>
          <p:nvPr/>
        </p:nvCxnSpPr>
        <p:spPr>
          <a:xfrm flipV="1">
            <a:off x="5759588" y="4162086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AF07E4EB-8661-EE20-8083-EA7AFA81A985}"/>
              </a:ext>
            </a:extLst>
          </p:cNvPr>
          <p:cNvSpPr/>
          <p:nvPr/>
        </p:nvSpPr>
        <p:spPr>
          <a:xfrm>
            <a:off x="5245402" y="2553218"/>
            <a:ext cx="896706" cy="199989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D8CF437C-5220-8AF5-0B95-5FB5696CC9B9}"/>
              </a:ext>
            </a:extLst>
          </p:cNvPr>
          <p:cNvCxnSpPr>
            <a:cxnSpLocks/>
          </p:cNvCxnSpPr>
          <p:nvPr/>
        </p:nvCxnSpPr>
        <p:spPr>
          <a:xfrm flipV="1">
            <a:off x="6206359" y="2600369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E479DFD5-3C50-FD13-73DF-07F9A58B7305}"/>
              </a:ext>
            </a:extLst>
          </p:cNvPr>
          <p:cNvCxnSpPr>
            <a:cxnSpLocks/>
          </p:cNvCxnSpPr>
          <p:nvPr/>
        </p:nvCxnSpPr>
        <p:spPr>
          <a:xfrm flipV="1">
            <a:off x="6545572" y="2660101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D512D671-4314-CC5A-2275-68BF8403F5AB}"/>
              </a:ext>
            </a:extLst>
          </p:cNvPr>
          <p:cNvCxnSpPr>
            <a:cxnSpLocks/>
          </p:cNvCxnSpPr>
          <p:nvPr/>
        </p:nvCxnSpPr>
        <p:spPr>
          <a:xfrm flipV="1">
            <a:off x="6199849" y="2978050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984EC4DD-EB33-3BE8-09C8-2EEF1DD7F922}"/>
              </a:ext>
            </a:extLst>
          </p:cNvPr>
          <p:cNvCxnSpPr>
            <a:cxnSpLocks/>
          </p:cNvCxnSpPr>
          <p:nvPr/>
        </p:nvCxnSpPr>
        <p:spPr>
          <a:xfrm flipV="1">
            <a:off x="6545572" y="3005901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9B37106B-F5F5-5655-EE38-A30C1A4831F8}"/>
              </a:ext>
            </a:extLst>
          </p:cNvPr>
          <p:cNvCxnSpPr>
            <a:cxnSpLocks/>
          </p:cNvCxnSpPr>
          <p:nvPr/>
        </p:nvCxnSpPr>
        <p:spPr>
          <a:xfrm flipV="1">
            <a:off x="6196300" y="3332290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C317A126-DA1C-18A4-26CF-F4F9EE3353F9}"/>
              </a:ext>
            </a:extLst>
          </p:cNvPr>
          <p:cNvCxnSpPr>
            <a:cxnSpLocks/>
          </p:cNvCxnSpPr>
          <p:nvPr/>
        </p:nvCxnSpPr>
        <p:spPr>
          <a:xfrm flipV="1">
            <a:off x="6567684" y="3346232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5F30CD17-CB2F-E934-30ED-7F2279359247}"/>
              </a:ext>
            </a:extLst>
          </p:cNvPr>
          <p:cNvCxnSpPr>
            <a:cxnSpLocks/>
          </p:cNvCxnSpPr>
          <p:nvPr/>
        </p:nvCxnSpPr>
        <p:spPr>
          <a:xfrm flipV="1">
            <a:off x="6228471" y="3753464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34E72AB9-B04D-68D9-88E8-BAD5DB96BC70}"/>
              </a:ext>
            </a:extLst>
          </p:cNvPr>
          <p:cNvCxnSpPr>
            <a:cxnSpLocks/>
          </p:cNvCxnSpPr>
          <p:nvPr/>
        </p:nvCxnSpPr>
        <p:spPr>
          <a:xfrm flipV="1">
            <a:off x="6552014" y="3782573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FB1E8F7E-F030-BD6A-ADEE-F3729B3EE194}"/>
              </a:ext>
            </a:extLst>
          </p:cNvPr>
          <p:cNvCxnSpPr>
            <a:cxnSpLocks/>
          </p:cNvCxnSpPr>
          <p:nvPr/>
        </p:nvCxnSpPr>
        <p:spPr>
          <a:xfrm flipV="1">
            <a:off x="6212801" y="4167858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32405E99-8ECA-F25F-7DD2-5CE99C40D416}"/>
              </a:ext>
            </a:extLst>
          </p:cNvPr>
          <p:cNvCxnSpPr>
            <a:cxnSpLocks/>
          </p:cNvCxnSpPr>
          <p:nvPr/>
        </p:nvCxnSpPr>
        <p:spPr>
          <a:xfrm flipV="1">
            <a:off x="6552013" y="4151262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Rectangle : coins arrondis 71">
            <a:extLst>
              <a:ext uri="{FF2B5EF4-FFF2-40B4-BE49-F238E27FC236}">
                <a16:creationId xmlns:a16="http://schemas.microsoft.com/office/drawing/2014/main" id="{8C2C986C-C16B-C9C9-E708-79F578FFC23D}"/>
              </a:ext>
            </a:extLst>
          </p:cNvPr>
          <p:cNvSpPr/>
          <p:nvPr/>
        </p:nvSpPr>
        <p:spPr>
          <a:xfrm>
            <a:off x="6164128" y="2553218"/>
            <a:ext cx="762965" cy="20224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1F4F54FD-33D4-DCFF-A12F-882A55A976DF}"/>
              </a:ext>
            </a:extLst>
          </p:cNvPr>
          <p:cNvCxnSpPr>
            <a:cxnSpLocks/>
          </p:cNvCxnSpPr>
          <p:nvPr/>
        </p:nvCxnSpPr>
        <p:spPr>
          <a:xfrm flipV="1">
            <a:off x="6926908" y="2601105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42AB7629-1D0E-9797-0012-84972D9E6C53}"/>
              </a:ext>
            </a:extLst>
          </p:cNvPr>
          <p:cNvCxnSpPr>
            <a:cxnSpLocks/>
          </p:cNvCxnSpPr>
          <p:nvPr/>
        </p:nvCxnSpPr>
        <p:spPr>
          <a:xfrm flipV="1">
            <a:off x="7315204" y="2640543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B8E14291-2CDA-9F66-F492-25621C03C97D}"/>
              </a:ext>
            </a:extLst>
          </p:cNvPr>
          <p:cNvCxnSpPr>
            <a:cxnSpLocks/>
          </p:cNvCxnSpPr>
          <p:nvPr/>
        </p:nvCxnSpPr>
        <p:spPr>
          <a:xfrm flipV="1">
            <a:off x="6949279" y="2948851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B334DF21-7C6F-FC8F-5066-8845C1E05A46}"/>
              </a:ext>
            </a:extLst>
          </p:cNvPr>
          <p:cNvCxnSpPr>
            <a:cxnSpLocks/>
          </p:cNvCxnSpPr>
          <p:nvPr/>
        </p:nvCxnSpPr>
        <p:spPr>
          <a:xfrm flipV="1">
            <a:off x="7354529" y="2949433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A30C2818-2795-3FC7-DC74-384827BAA6D6}"/>
              </a:ext>
            </a:extLst>
          </p:cNvPr>
          <p:cNvCxnSpPr>
            <a:cxnSpLocks/>
          </p:cNvCxnSpPr>
          <p:nvPr/>
        </p:nvCxnSpPr>
        <p:spPr>
          <a:xfrm flipV="1">
            <a:off x="6971243" y="3370061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B0573554-83AE-18BB-4B3C-31EF2D6AE635}"/>
              </a:ext>
            </a:extLst>
          </p:cNvPr>
          <p:cNvCxnSpPr>
            <a:cxnSpLocks/>
          </p:cNvCxnSpPr>
          <p:nvPr/>
        </p:nvCxnSpPr>
        <p:spPr>
          <a:xfrm flipV="1">
            <a:off x="7354533" y="3404894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28870134-A7E0-04CA-4908-E51EFB0443F8}"/>
              </a:ext>
            </a:extLst>
          </p:cNvPr>
          <p:cNvCxnSpPr>
            <a:cxnSpLocks/>
          </p:cNvCxnSpPr>
          <p:nvPr/>
        </p:nvCxnSpPr>
        <p:spPr>
          <a:xfrm flipV="1">
            <a:off x="6965402" y="3753464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31B5F49E-DB77-C0B5-F93E-0FCE8CE0DDC7}"/>
              </a:ext>
            </a:extLst>
          </p:cNvPr>
          <p:cNvCxnSpPr>
            <a:cxnSpLocks/>
          </p:cNvCxnSpPr>
          <p:nvPr/>
        </p:nvCxnSpPr>
        <p:spPr>
          <a:xfrm flipV="1">
            <a:off x="7378295" y="3768247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18BCF37E-B69A-5815-35CC-69059A2D553F}"/>
              </a:ext>
            </a:extLst>
          </p:cNvPr>
          <p:cNvCxnSpPr>
            <a:cxnSpLocks/>
          </p:cNvCxnSpPr>
          <p:nvPr/>
        </p:nvCxnSpPr>
        <p:spPr>
          <a:xfrm flipV="1">
            <a:off x="6949279" y="4149712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B70AE55F-812F-656D-C42A-7E8CB34C6798}"/>
              </a:ext>
            </a:extLst>
          </p:cNvPr>
          <p:cNvCxnSpPr>
            <a:cxnSpLocks/>
          </p:cNvCxnSpPr>
          <p:nvPr/>
        </p:nvCxnSpPr>
        <p:spPr>
          <a:xfrm flipV="1">
            <a:off x="7354528" y="4197200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Rectangle : coins arrondis 82">
            <a:extLst>
              <a:ext uri="{FF2B5EF4-FFF2-40B4-BE49-F238E27FC236}">
                <a16:creationId xmlns:a16="http://schemas.microsoft.com/office/drawing/2014/main" id="{7D8142B1-14A2-3FD7-73A5-2155DD37B59E}"/>
              </a:ext>
            </a:extLst>
          </p:cNvPr>
          <p:cNvSpPr/>
          <p:nvPr/>
        </p:nvSpPr>
        <p:spPr>
          <a:xfrm>
            <a:off x="6950455" y="2571588"/>
            <a:ext cx="762965" cy="199989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C681ECF1-6221-8670-F8FE-05180B21E76D}"/>
              </a:ext>
            </a:extLst>
          </p:cNvPr>
          <p:cNvCxnSpPr>
            <a:cxnSpLocks/>
          </p:cNvCxnSpPr>
          <p:nvPr/>
        </p:nvCxnSpPr>
        <p:spPr>
          <a:xfrm flipV="1">
            <a:off x="7685763" y="3390201"/>
            <a:ext cx="339213" cy="26547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ZoneTexte 84">
            <a:extLst>
              <a:ext uri="{FF2B5EF4-FFF2-40B4-BE49-F238E27FC236}">
                <a16:creationId xmlns:a16="http://schemas.microsoft.com/office/drawing/2014/main" id="{8491A9B9-694E-91C1-D868-46BEE81876FA}"/>
              </a:ext>
            </a:extLst>
          </p:cNvPr>
          <p:cNvSpPr txBox="1"/>
          <p:nvPr/>
        </p:nvSpPr>
        <p:spPr>
          <a:xfrm>
            <a:off x="7309436" y="4493637"/>
            <a:ext cx="426004" cy="558641"/>
          </a:xfrm>
          <a:prstGeom prst="round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1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22B6D610-8896-5F3B-813A-564C0548C03E}"/>
              </a:ext>
            </a:extLst>
          </p:cNvPr>
          <p:cNvSpPr txBox="1"/>
          <p:nvPr/>
        </p:nvSpPr>
        <p:spPr>
          <a:xfrm>
            <a:off x="6206359" y="4498076"/>
            <a:ext cx="426004" cy="558641"/>
          </a:xfrm>
          <a:prstGeom prst="round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3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D1EAEFB1-B93D-E88F-AADD-28958FA78C67}"/>
              </a:ext>
            </a:extLst>
          </p:cNvPr>
          <p:cNvSpPr txBox="1"/>
          <p:nvPr/>
        </p:nvSpPr>
        <p:spPr>
          <a:xfrm>
            <a:off x="5057945" y="4955073"/>
            <a:ext cx="636372" cy="578882"/>
          </a:xfrm>
          <a:prstGeom prst="round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31</a:t>
            </a:r>
            <a:endParaRPr lang="fr-F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99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2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7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2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4" grpId="0" animBg="1"/>
      <p:bldP spid="47" grpId="0"/>
      <p:bldP spid="48" grpId="0"/>
      <p:bldP spid="49" grpId="0"/>
      <p:bldP spid="61" grpId="0" animBg="1"/>
      <p:bldP spid="72" grpId="0" animBg="1"/>
      <p:bldP spid="83" grpId="0" animBg="1"/>
      <p:bldP spid="85" grpId="0"/>
      <p:bldP spid="86" grpId="0"/>
      <p:bldP spid="8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35750-C216-F1B7-21E7-518D5561F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9ABAB0D-C26F-0AA2-A2A4-D1FBD90BE60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D0E5A49-4B81-C0C8-DC12-3B75F550D7C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E019A51-72C3-A26E-7529-D00F1F7FB92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7B2A203B-6060-16FA-AA89-82C7002B9AF3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802D98D3-DE2E-1CF4-3611-C8F66559586C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10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B426363E-EC3C-0933-C768-7F2C6ABCDC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4AA7D1E-D825-5A42-5CD3-19E97D0195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13150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A5CFBF8-06D9-AAFA-0499-4C26B312AE98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5362606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AD937-0DA6-3963-C7B6-B54786FD5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6C1F293-EE43-366E-C4B5-952B09B3E963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7467344-1352-DE7B-B693-BAAAF12D3AA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DEB8CEF-877F-938B-E9B5-F280FB848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8EC727F-0BFA-54CA-AC52-D869E7B663F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EC6C59C-09E1-6993-86F4-8C39BFCF4CE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4CB69E-83BC-40FF-33F7-4744DFB053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8F75E04-DADF-61F1-8779-627D29DBEA3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8E67E8D-9DC0-7EA1-D650-C512B260FF2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23E77E3-F3ED-1918-CE2F-0B513969248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5304D49-6BEF-3C4D-7956-82999B199DA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870A01E-583C-C25A-F6C4-214F508501C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06B9894-BB1B-FEF5-1B0C-781AE87687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1630F28-B2C8-6E83-2CB3-06DEA7EE9A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DD3454-EFF1-E00B-06AA-EB1D1EB4A5B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6AC29D-2D4B-D8A0-1161-CC7A35419D5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689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31B11-766B-4673-4721-69DABAA10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7A8EFE9-EC82-6109-092B-2808F3F9D389}"/>
              </a:ext>
            </a:extLst>
          </p:cNvPr>
          <p:cNvSpPr txBox="1"/>
          <p:nvPr/>
        </p:nvSpPr>
        <p:spPr>
          <a:xfrm>
            <a:off x="132735" y="7670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على الألواح العدد الممثل بالمكعبات و القضبان 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95E287C-F2D1-1DBF-FCEF-DD086BA93FE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AA27248-D2B5-CC17-247B-7A90E3C50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44C6B0D0-E435-8086-2C63-97F83F7E303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5334072-160E-DCFC-DFCB-D051614FC55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A5DCDCD-9E33-F5B1-D69A-2A18D24BBE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2729ECF-0D42-CCBF-07AB-429A8EAEA3E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EBC5784-C9E0-D97D-A665-B94A13F85D8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36EB305-0D34-5981-AFD1-04BBFE85A00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F31B21D6-D4CB-3639-9839-6DE8840CA5F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376A494-0DF1-2123-0B37-35749072E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78EF9305-82AC-24B4-BC4C-67E04658941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AC95DCB-8A25-3759-F5C1-FDC4270E87F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51E83C-666B-F921-B7FE-E54EBBE119E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547ED69-4BD6-0169-C34D-59E305CB02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6589" y="3501325"/>
            <a:ext cx="3390054" cy="2724159"/>
          </a:xfrm>
          <a:prstGeom prst="rect">
            <a:avLst/>
          </a:prstGeom>
        </p:spPr>
      </p:pic>
      <p:pic>
        <p:nvPicPr>
          <p:cNvPr id="4" name="Image 3" descr="Une image contenant bleu, conception&#10;&#10;Le contenu généré par l’IA peut être incorrect.">
            <a:extLst>
              <a:ext uri="{FF2B5EF4-FFF2-40B4-BE49-F238E27FC236}">
                <a16:creationId xmlns:a16="http://schemas.microsoft.com/office/drawing/2014/main" id="{06F183B7-11E9-1466-16CE-6D0E804999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2083" y="1981985"/>
            <a:ext cx="2159834" cy="209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6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942E3-B2EE-29B1-74E0-CF13E1D08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7CE6D3A-ECA5-00AC-9930-57B85CF8CFD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2CE7FF8-6E78-00B2-85D1-0A3A9AE66B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D94343F-91B0-CCFB-A390-4B4CAFF52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4D3BB3D-6691-AEEF-315D-C289A11C076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62863FD-40D4-C423-A66D-3079DD4E84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77E06E4-EB8C-C7B2-F090-05C3FEA055E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F103A8B-99E0-5965-18DF-0DC49CCBFD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C3C2FC-C878-6009-3299-2BB60618DF6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D07E79E-0A65-D5F4-81FE-3250A3E81F5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63574CF-994C-3035-8D8B-5054002DA18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999286B-EEC9-A88F-97AC-69D4CC1CFE0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5E31F97-CDF1-A0B0-C81B-DB5A090FA00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6889839-3723-D294-3143-E05CC763602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7E9303-F353-A148-EEAB-97BB2F10837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6E3D49-8229-20D8-7E88-BFCA678C98A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924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47CED-C62F-5DA7-78E7-702068B7A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B242D41-43E2-95E5-7FD7-E6537B3951D3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949BE77-76E3-5662-87FF-718EDFC1B0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913809A-6172-5753-EA4C-FFE15EC16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C743C03-0F7B-9096-833A-64CB15D237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976B766-D5A8-A326-5904-5A58718E212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9A985B0-59C7-2F85-B077-D4BF1593D81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27E909F-90A0-3D26-C0D5-F3C647B45F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AA582C07-3FF2-203F-A0DC-943F148ACC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C43F0BC-426F-DBC0-2ADD-1610A028485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57F5A07-7C84-9435-A8DB-369C71DA86F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B70C1DB0-7D26-1B51-8730-C8D2003EE8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60389B0-6D25-2A30-62D8-80B4F1116A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C7569C7-696F-9310-69FB-04E69FC47A5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09A620-3CF9-3FD3-49FD-7F5A2A815C0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9704DF8-D23C-A5DD-2583-D160593FF0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6589" y="3501325"/>
            <a:ext cx="3390054" cy="2724159"/>
          </a:xfrm>
          <a:prstGeom prst="rect">
            <a:avLst/>
          </a:prstGeom>
        </p:spPr>
      </p:pic>
      <p:pic>
        <p:nvPicPr>
          <p:cNvPr id="3" name="Image 2" descr="Une image contenant bleu, conception&#10;&#10;Le contenu généré par l’IA peut être incorrect.">
            <a:extLst>
              <a:ext uri="{FF2B5EF4-FFF2-40B4-BE49-F238E27FC236}">
                <a16:creationId xmlns:a16="http://schemas.microsoft.com/office/drawing/2014/main" id="{8D315287-A5CD-388C-52BD-6D989784B0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2083" y="1981985"/>
            <a:ext cx="2159834" cy="209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59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F978A-6EF5-E7F7-5B1F-2657521BF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BC3C8F7-AEB3-0467-8CDB-9BB9BDBBA6C2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العدد الممثل هو 35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10FF97D-D96F-311B-4CCF-D4CBE36AED5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090CEE2-6B91-1D60-B78A-B8DDE394D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065F0AD-CDEE-47D1-0333-5BF26E0AAC6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B5E3FAB-363F-4E12-6F47-EDFFAA80139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1CAEAF2-21F3-C520-44D1-E6436F59D9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357AD76-124E-6E5A-237B-D250E5892E6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ABC8FA9-08BC-4A23-F38F-E0D616CCDAB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DF18355-8B7C-C29E-577F-13512070AF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29DA770B-018F-6127-C464-D45D2E2725B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7C2C858-E916-D9B6-2221-9A6CA8B70BC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30D6E7A-00F6-BF27-E8A9-8A1DB74113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1717C197-9BD2-0548-1B4B-D9303B670B2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98738C-7D95-B517-365D-895A59DC033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92921A-6736-4D7F-AD4F-4D4C15A157AD}"/>
              </a:ext>
            </a:extLst>
          </p:cNvPr>
          <p:cNvSpPr txBox="1"/>
          <p:nvPr/>
        </p:nvSpPr>
        <p:spPr>
          <a:xfrm>
            <a:off x="3744439" y="4367012"/>
            <a:ext cx="1655123" cy="1021556"/>
          </a:xfrm>
          <a:prstGeom prst="round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</a:p>
        </p:txBody>
      </p:sp>
      <p:pic>
        <p:nvPicPr>
          <p:cNvPr id="3" name="Image 2" descr="Une image contenant bleu, conception&#10;&#10;Le contenu généré par l’IA peut être incorrect.">
            <a:extLst>
              <a:ext uri="{FF2B5EF4-FFF2-40B4-BE49-F238E27FC236}">
                <a16:creationId xmlns:a16="http://schemas.microsoft.com/office/drawing/2014/main" id="{AE835D3F-3472-DD68-D919-B49D152C91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2083" y="1981985"/>
            <a:ext cx="2159834" cy="209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23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9A6FB-B928-EB29-703B-DF2E6E9B8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B904C39-0DB4-9153-095E-FF166F3276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A97B77D-7103-3D90-11EF-8C58CB41A8F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17DAB8C-A68C-EAC8-4C7F-F4A5A8912F44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1D0A17D-09B4-501F-7054-DCF4F046E888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6D2EC119-581B-3D3A-3C60-F59A9E442D0E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10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F64BAEC9-EDD8-7C15-5471-8931FCD3DA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519BD91-DB88-3613-C073-01119424D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647115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2AAAFC3-3616-A61B-261C-19929803CC82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13904758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132736" y="926781"/>
            <a:ext cx="73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انتبهوا، سنتعلم مع ندى و مجد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كيف نكتب بالأرقام الأعداد الممثلة بالمكعبات و القضبان؟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5B91BA9-71B8-75B9-2D2C-141E933D1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3FB1CE-B88B-DA08-7AB3-9AFBE8526F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F683B6-B65A-B394-6F03-59A9CE059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7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B51131C-06CD-0938-4F4A-C05E70468A4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8993AC3-EDC3-8F3A-31AD-DB19BDFDA2F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5E0CC09-DEDE-C54B-EF97-36CBED2BA2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2CD6B5E9-F955-C8DB-6B81-AAD33B18F3A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8E20DFE-A178-EE54-FEC8-D66808A729A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ED5A983-A7B1-7982-CB24-B1007CA7769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75B8D4F-3373-8225-42EF-27101830755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370FB99-B5EA-1142-4AE3-2B824282B89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D469BC9-7ADF-E186-A530-4DF328B6DD4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E2BD3B4-830D-93CB-0EB8-1A27FA7E00C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D0E6AF9-38E2-D3A4-18A2-1BBDC11B496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D67CB48-2A3A-931E-F18F-4DF66434875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C329F40-7D60-649C-CB26-4A80DE5A625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النمذجة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71D3CFC-17FB-16C6-559A-930F96EAA0E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0792A26-76ED-43ED-FFC2-E7F5FEA574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37ADF7BF-5EBE-8F5C-B21A-97690567B2A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4F5B9967-C8B3-CE6B-0BEB-51194A4B191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6375F-E2CE-42A5-17E6-7BDB43409E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6CC73A1-A7B5-B36C-64E1-DC7BA730D12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FBCD655A-C540-A65B-0428-8664349D59E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5F5EBEE-E6AB-A6BF-A17F-E55E2BAE533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FB38168A-F21F-96D5-6AF9-8BD7CC78710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4126713-84D2-D0D1-DC0B-DD2E7363078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1865F1F-476C-9E5B-81FE-20C7F429F7D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440484C-1C1D-484D-C14A-6877523C0D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N1P3S3L2 (1)">
            <a:hlinkClick r:id="" action="ppaction://media"/>
            <a:extLst>
              <a:ext uri="{FF2B5EF4-FFF2-40B4-BE49-F238E27FC236}">
                <a16:creationId xmlns:a16="http://schemas.microsoft.com/office/drawing/2014/main" id="{C7E78402-B90B-D1BD-AFF9-67A6538FC4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9564" y="1910022"/>
            <a:ext cx="7571412" cy="425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4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74264" y="9553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كتابة عدد ممثل بالمكعبات و القضبان  ؟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AB0DAC-D003-8FCB-1390-3DF76588A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D22CFF2-2A49-9DDC-4814-F4DDA3C75C4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E1F67DE-261C-2A27-3E2D-CC647B76D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F77EC48-35FE-FC70-1B69-0F45A82E10E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84F6A84-1E3B-AA6A-767C-41D13C08543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95388DB-BDB3-AFED-5BBB-75C8FE1C142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B7F8F0F-8C03-1A0A-8615-E453300E8C2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58DB813F-4D89-150E-2B35-F0436AE2917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041BE21-D842-22CB-1FBE-57B78B52B01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5B704B1-C00C-FB9C-07CA-E8D6167C8D6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B161BCA-E64A-4BC5-DE9C-1ABD64FF918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B482BD9-EA0D-89D2-57C5-757302B8830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716F6AC-7E15-213A-E74A-8E271C11FAC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8" name="Image 1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69ACC19-15F2-9E48-3C85-0A80569E63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4953" y="2136960"/>
            <a:ext cx="6190129" cy="341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42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275BB-6BE1-F9D8-3B2F-E18AD4AB4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B2668-0744-C039-F2F5-56CB316F9BD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3E3D1E2-1ADC-AB69-7D3C-AAE600EAA6C9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46338DA-A75F-97D5-0B49-9E2D7BBC5639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65D1A31-A29F-31EB-0090-42A205A8D2E0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9BA6C7A-2EA2-08FE-DCD8-145F9951FF27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10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190149C3-E446-5EEE-CA33-1B3FDA93C5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9AA6BF-1E30-C773-A11E-397236D55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B9CED6-7366-743E-0780-44A422A08B5A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6967117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D70DC-C65B-D66F-CF7B-15DF89DD8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CA9E4A5-0F4B-91DD-6AC6-4D222BB9B56E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38 أنجزوا  النشاط رقم 2.سأشرح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1DF84B-BA79-3EBF-8F97-EF0B30C977A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D93E414-7FBE-FD62-BD61-0C7249A71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567B8BCD-0E5B-B76E-6B4A-DB26F3CA3D9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1DA43B6-3824-2201-C5DD-A29B748C28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DBA0260-CA95-E344-588E-6976977852F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2E0B5E9-AC7B-522D-7AEE-78C15AA64E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CACCB451-7D02-6699-5263-34A228615C1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7F54750-D461-BAF4-44B9-3D9B6D61293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2352129B-DD1F-2A82-8A49-77E7880FDF5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9163F09-347D-25E9-3DCC-027FB904196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735E2FD-DD90-E72F-7559-D115D176222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23EAC4-3C9C-4F51-8AEA-9018051A5A5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295F5B-2FA8-B394-7D44-B83F3196DFE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95CF85-E379-D083-AE87-ABCDFF4AF3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96611"/>
            <a:ext cx="1751162" cy="17511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30F7896A-31F6-B874-2973-C6E7455CD842}"/>
              </a:ext>
            </a:extLst>
          </p:cNvPr>
          <p:cNvGrpSpPr/>
          <p:nvPr/>
        </p:nvGrpSpPr>
        <p:grpSpPr>
          <a:xfrm>
            <a:off x="966317" y="2044684"/>
            <a:ext cx="5350912" cy="3560153"/>
            <a:chOff x="1655678" y="2376850"/>
            <a:chExt cx="5886003" cy="3916168"/>
          </a:xfrm>
        </p:grpSpPr>
        <p:pic>
          <p:nvPicPr>
            <p:cNvPr id="7" name="Image 6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743718E0-13E3-CA39-843A-7690AD6742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55678" y="2376850"/>
              <a:ext cx="2969681" cy="3916168"/>
            </a:xfrm>
            <a:prstGeom prst="rect">
              <a:avLst/>
            </a:prstGeom>
          </p:spPr>
        </p:pic>
        <p:pic>
          <p:nvPicPr>
            <p:cNvPr id="8" name="Image 7" descr="Une image contenant texte, capture d’écran, nombre, conception&#10;&#10;Le contenu généré par l’IA peut être incorrect.">
              <a:extLst>
                <a:ext uri="{FF2B5EF4-FFF2-40B4-BE49-F238E27FC236}">
                  <a16:creationId xmlns:a16="http://schemas.microsoft.com/office/drawing/2014/main" id="{5E9AA9A1-F472-6849-772E-B77722918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25359" y="2395975"/>
              <a:ext cx="2916322" cy="3897043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5E47625-EBBC-9C8B-3ADE-07143F0723BE}"/>
              </a:ext>
            </a:extLst>
          </p:cNvPr>
          <p:cNvSpPr/>
          <p:nvPr/>
        </p:nvSpPr>
        <p:spPr>
          <a:xfrm>
            <a:off x="3819832" y="3613786"/>
            <a:ext cx="2241755" cy="928717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91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4287B-8BA7-51DE-AEB9-64F994DB7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81E3983-0262-48DF-EB83-6A14AB25AF0F}"/>
              </a:ext>
            </a:extLst>
          </p:cNvPr>
          <p:cNvSpPr txBox="1"/>
          <p:nvPr/>
        </p:nvSpPr>
        <p:spPr>
          <a:xfrm>
            <a:off x="132735" y="75219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 : 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بعض المتعلمين للقيام إلى السبورة بالتناوب للتصحيح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6D4A19F-CF65-8B84-5F78-8E0DA537264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45A7EB9-66E6-2A67-8A45-E7286F80F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24E9E59C-40E7-F0F1-7584-3CFA6F73EA3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2F59432-8D16-BECD-F900-719218FF65D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5A4C87A-AEA2-ADC4-1D67-7DFE1772D5D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4D1256E-9672-DD34-FF26-F53A82B5135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8279DD14-4198-894D-218D-89C82580C19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8643BB1-8C1D-5B4C-6214-E75AABD378B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0473D39-E45E-054C-F5BB-D44219025A9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934BF35-3087-8015-E5C9-E7AB7D141AE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D3C64E3-6F84-A59F-1AEB-60C74716F42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9196BA7-EEEA-AC90-8C2F-8F81B893AC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6F8044-78B2-EB1B-BAD9-40D924701D1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3" name="Image 1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ADCAF5AB-8C23-AC04-7BF5-C7138A9F573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209021"/>
            <a:ext cx="7557025" cy="300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36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E90A8-7E49-0EFA-162F-8AA16DAC6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8A02882-8734-ED7A-EA6C-3211C64CD7E3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E03F890-FCAA-DCD5-06DE-70C32372E5F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2F5CAB9-3E7F-8394-DC23-A438042BEB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E963670D-17E9-9DFD-3A4D-74832301811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98CC312-03DE-08E1-3EB3-964425E04A8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A2BEABEA-3A85-C4D4-EF69-9DFD0AC06DC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BB193405-F206-9A71-7235-D4B2C9D8402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A7A06C5-E8A9-8980-4B7F-AF67F709EF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7A3E371-FB14-619C-75A2-5FD194FF28A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DF0AA7D-D4A8-519B-477A-5A38E271092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D94767E-CB2E-1107-ADD7-0561BA77834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797F5FB-8E2C-F750-9601-CBC77EAA578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164357FB-A4DC-BCC7-0771-EA6E2DCE8F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36BA50-2570-C9A4-DC53-6D2ACBCCABE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AE313F77-BC36-D54B-51D0-F78E65B2C0B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209021"/>
            <a:ext cx="7557025" cy="30003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AA5BFE1-5883-C594-474E-092D969A1C21}"/>
              </a:ext>
            </a:extLst>
          </p:cNvPr>
          <p:cNvSpPr txBox="1"/>
          <p:nvPr/>
        </p:nvSpPr>
        <p:spPr>
          <a:xfrm>
            <a:off x="1944393" y="4424515"/>
            <a:ext cx="666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46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6734053-CF73-FCB4-B9C5-284C1BFD8A05}"/>
              </a:ext>
            </a:extLst>
          </p:cNvPr>
          <p:cNvSpPr txBox="1"/>
          <p:nvPr/>
        </p:nvSpPr>
        <p:spPr>
          <a:xfrm>
            <a:off x="4373118" y="4454011"/>
            <a:ext cx="666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37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E7FA031-70F5-1CED-8028-6047E4B60C7E}"/>
              </a:ext>
            </a:extLst>
          </p:cNvPr>
          <p:cNvSpPr txBox="1"/>
          <p:nvPr/>
        </p:nvSpPr>
        <p:spPr>
          <a:xfrm>
            <a:off x="6794111" y="4454010"/>
            <a:ext cx="666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50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17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24145-6D84-D749-9C61-DA4B61620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F919278-C178-EE3E-5CA9-D9AD98496B18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أنجزوا  النشاط رقم 3.سأشرح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3E9582B-8770-F696-9966-A874C027B5D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83D3A8F-E5DE-181F-7FEC-AAC75FDE21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ABBD158-74C2-29FE-381D-A1C72191980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BCEE72A-2622-0B83-BEA6-E8B412EDB2C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31CB840-47DA-0241-0DA5-80368945158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774B9FF9-CABF-5C4A-6C7E-7F922DAFFC0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C20B7718-0E05-BDA7-8934-1824239749F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21355BC-C5B9-8568-6291-E70A1469DDA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9F85A02D-FAC3-22E4-132C-AC5614C1C69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04F7683-3633-8D3F-B952-50A2777D3D6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0889B77-872D-2C89-7A7A-D75C8270D70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8EBECEDF-5FFE-19B6-1490-FC28D0A7F9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C4E400-9E5A-18F0-205A-38BB369286C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DB66AF1-36F9-7FDD-7F55-7E2BDFAEE4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96611"/>
            <a:ext cx="1751162" cy="17511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D72271B5-2B51-CDBC-1C11-C524BAD2EB9D}"/>
              </a:ext>
            </a:extLst>
          </p:cNvPr>
          <p:cNvGrpSpPr/>
          <p:nvPr/>
        </p:nvGrpSpPr>
        <p:grpSpPr>
          <a:xfrm>
            <a:off x="966317" y="2044684"/>
            <a:ext cx="5350912" cy="3560153"/>
            <a:chOff x="1655678" y="2376850"/>
            <a:chExt cx="5886003" cy="3916168"/>
          </a:xfrm>
        </p:grpSpPr>
        <p:pic>
          <p:nvPicPr>
            <p:cNvPr id="7" name="Image 6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A8AF2CAF-9D37-4732-E39C-B77B55F5A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55678" y="2376850"/>
              <a:ext cx="2969681" cy="3916168"/>
            </a:xfrm>
            <a:prstGeom prst="rect">
              <a:avLst/>
            </a:prstGeom>
          </p:spPr>
        </p:pic>
        <p:pic>
          <p:nvPicPr>
            <p:cNvPr id="8" name="Image 7" descr="Une image contenant texte, capture d’écran, nombre, conception&#10;&#10;Le contenu généré par l’IA peut être incorrect.">
              <a:extLst>
                <a:ext uri="{FF2B5EF4-FFF2-40B4-BE49-F238E27FC236}">
                  <a16:creationId xmlns:a16="http://schemas.microsoft.com/office/drawing/2014/main" id="{7792BE99-9931-7FDA-F14B-E96C68071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25359" y="2395975"/>
              <a:ext cx="2916322" cy="3897043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E0C0D64-A4C6-2C13-4F33-6855BB6BE4DD}"/>
              </a:ext>
            </a:extLst>
          </p:cNvPr>
          <p:cNvSpPr/>
          <p:nvPr/>
        </p:nvSpPr>
        <p:spPr>
          <a:xfrm>
            <a:off x="3864231" y="4513438"/>
            <a:ext cx="2241755" cy="928717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99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0CC88-2D31-DED9-2279-914AC07E7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CF65931-CCA6-9495-FB8B-D76C112C4591}"/>
              </a:ext>
            </a:extLst>
          </p:cNvPr>
          <p:cNvSpPr txBox="1"/>
          <p:nvPr/>
        </p:nvSpPr>
        <p:spPr>
          <a:xfrm>
            <a:off x="132735" y="75219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 : 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بعض المتعلمين للقيام إلى السبورة بالتناوب للتصحيح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19A4D92-EA02-CA27-7CA7-A3341D55A1A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47C57172-C066-C6A3-A9C0-C3A5FC706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C4063D57-D374-7737-737F-E8E9F2B97D6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FC0F397-C202-B547-A5C3-06C25F9B346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FE9AAA2-4F58-B7EE-7241-9B567D11DFB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4BCD166D-8EBB-DC9F-470C-0A6463998AD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64FDB82F-B58E-E923-E37B-79C4F39E139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0BBA72D-63AB-8367-037F-32B4C23AE76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D18E54C9-552C-E7BD-1FBD-27D511C0B7A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EFED930-5A41-3695-541E-82796608906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29308DB-B92E-B7F9-0ABF-FB95D35FEB8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7A37295-0624-B1A7-17A6-255519E029E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58378F-D349-3ECC-AE09-053B72B05A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DA26A33B-CEC9-429B-9DE0-AAE9BBC0FE5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477029"/>
            <a:ext cx="6870023" cy="249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75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31471-A86A-BF2C-2A4B-CCEE3FD87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B72FB20-3A5D-DD6B-038D-78480489F66B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C8B465F-8E6C-8D9F-9406-5B38AC9C9E2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9589755-B14B-CDC1-894D-D34F023CC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9F4EAF53-F98A-12E3-36A0-F5A46CC0F45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8F2A76BD-089D-2465-C9CA-13D24D4CE46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3F6A8DE7-CB3E-83E3-7015-5CCEC89C49B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EB577B4-754D-6926-4798-55F386F3F0B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D04FFB7-1A2A-6EF9-8061-1D3DAFD8AC1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0660DB6-A610-94DD-8AF8-5D347447391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C217D76-9636-C1F4-F533-9AD2A6422BC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90E88F5-1ADE-F051-3361-D8B6971EA82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38D3C5A9-6CD5-07F8-7F33-631F62E8A41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73BC3AD-0D35-9715-D5C9-16A49D8D8E2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65103D-98C7-2517-570F-F07281C4B48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651992F0-3C91-8ACB-0D1E-9FF3EC6D8CB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477029"/>
            <a:ext cx="6870023" cy="249387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EA6BCBD-B7AF-4528-01F4-3AB019C5B8B8}"/>
              </a:ext>
            </a:extLst>
          </p:cNvPr>
          <p:cNvSpPr txBox="1"/>
          <p:nvPr/>
        </p:nvSpPr>
        <p:spPr>
          <a:xfrm>
            <a:off x="1924732" y="3866401"/>
            <a:ext cx="666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21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1ADE9AC-B573-8A14-26FE-C9D5D6EB8810}"/>
              </a:ext>
            </a:extLst>
          </p:cNvPr>
          <p:cNvSpPr txBox="1"/>
          <p:nvPr/>
        </p:nvSpPr>
        <p:spPr>
          <a:xfrm>
            <a:off x="3507797" y="3827201"/>
            <a:ext cx="666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12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1A031FC-642F-91F1-FACE-CDDA73EBB06B}"/>
              </a:ext>
            </a:extLst>
          </p:cNvPr>
          <p:cNvSpPr txBox="1"/>
          <p:nvPr/>
        </p:nvSpPr>
        <p:spPr>
          <a:xfrm>
            <a:off x="5053938" y="3868609"/>
            <a:ext cx="666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34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B52ECF6-71D7-C49D-91D2-14243F4EC1E6}"/>
              </a:ext>
            </a:extLst>
          </p:cNvPr>
          <p:cNvSpPr txBox="1"/>
          <p:nvPr/>
        </p:nvSpPr>
        <p:spPr>
          <a:xfrm>
            <a:off x="6804071" y="3827201"/>
            <a:ext cx="666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43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90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0" grpId="0"/>
      <p:bldP spid="1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66AE2-B2E3-6C2E-705B-888B985DF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E04EF2D-99F6-6B0B-2E38-737B3ACBDB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6267351-61EF-F01D-C4EC-38AA421B393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DB14202-6FCB-53B2-430B-286926BAA636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B5179C7-2ABC-1C69-9786-8EF5C8192449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2400FC41-E37B-1105-ADB0-0931057F468E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11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9C54BC9D-312B-53CF-96F1-6BA350A709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EE27B40-FF15-B85F-8E28-12F620B43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76056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1041191-A9DC-AC53-6EF4-BAAA87B3E3DF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    </a:t>
            </a:r>
          </a:p>
        </p:txBody>
      </p:sp>
    </p:spTree>
    <p:extLst>
      <p:ext uri="{BB962C8B-B14F-4D97-AF65-F5344CB8AC3E}">
        <p14:creationId xmlns:p14="http://schemas.microsoft.com/office/powerpoint/2010/main" val="4525489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23DEC-91FD-9815-3C36-E58E62389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1204DD-9BFC-FD05-4876-5BB788F83F98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22A1495-D0A8-19F6-9AE9-5DC3D9152CF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80B877D-4346-05B6-35AA-32B9EE677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3E33503-FFF2-F53D-231D-F63734591B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1C54D39-0FA4-8B59-78C4-C2387A96623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C9C0CB-43EB-4530-E6CB-E23229F938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577FF31-46B9-CFEE-5355-ADD7F060DA8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E3788F-929C-858E-12A6-7286E36DDA0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0EF2F28-7EF8-B3EF-E87B-7B43667E4D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3BD63A0-0B41-A42E-72C7-FAC7AF9E7B3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F12438B-91C3-0272-18D7-5D9F8696281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5C847036-39E0-FDFE-6286-EEF3099FAE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9E8A75D-3DB3-0B11-6377-A718BF0E218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BFA9652-7526-AF15-1323-7D6DE510545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3B46A5-6772-764A-719B-B024AEBE3D8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495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FF805-89E7-1260-4E75-66D614FEF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9CB4269-1B90-ED27-24CB-1C2F5D103EE7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قارنوا العددين : 39 و 41 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0B6B1572-3B74-57AF-17B7-1FCFF203C3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B4086D7D-4DB0-AAD8-FEB8-93A149905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DEA32FDB-116D-9266-7B22-B99114A14E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B5C252D2-C286-312C-13B7-F56D3D02D62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A8D4A32-D60A-23A5-6A10-54FC015E30E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7C55BBFF-95B9-FE74-FD4A-3BB90E0AC4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41551C1B-DC24-BE50-6BB5-B534CFFA8C9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729897D7-839C-D235-DF67-A4AE752D6E2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F9AFC509-476A-CD99-28A9-052CD022922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4D398CDB-B8AD-C622-D426-772AA7F86AE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7A7BB235-A2ED-776D-9E5B-8281FAC0085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55AF312A-96E6-5F06-D031-5F3A11B96B8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BB0E89-AB33-1769-BB1D-65040252F12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BD80951-B815-B1E3-6669-1392D377B0C8}"/>
              </a:ext>
            </a:extLst>
          </p:cNvPr>
          <p:cNvSpPr txBox="1"/>
          <p:nvPr/>
        </p:nvSpPr>
        <p:spPr>
          <a:xfrm>
            <a:off x="3482160" y="2657034"/>
            <a:ext cx="12618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39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F8299B5-DFD4-A30A-C1EA-B1AD160E3901}"/>
              </a:ext>
            </a:extLst>
          </p:cNvPr>
          <p:cNvSpPr txBox="1"/>
          <p:nvPr/>
        </p:nvSpPr>
        <p:spPr>
          <a:xfrm>
            <a:off x="5594559" y="2657034"/>
            <a:ext cx="9537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41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54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43D4B-F925-3114-4229-1DFF9F53C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71FB3B0-B8C2-9A95-6A83-CB0842EF30A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56A4B6E-0074-C0DE-7941-497E75FAE13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447F049-5CF4-F191-AD20-6CCFF89E2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AF4EC73-6929-7A86-AAB2-6EABDB0D943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D9A5425-371D-049B-48D5-66C7228CB08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DB397A8-12B9-D2E8-B72E-EDF34FF2D55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E0E08B-A4C5-A34C-DE91-9D4316725A4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1B4EE3A-82A5-28E2-B05D-AEA9C9E5D40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433973F-72AF-1636-3A64-E8F8F3EEE85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09E74FB-C023-488E-0F73-C564B980213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0EF3808-8C42-406E-AA77-DE4B18ED034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026F497-2F44-1825-D638-FD1ADC0856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A9E3CDF-466F-3368-64D3-79F00A03191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1BF959-B0B0-CA97-7A27-661BB1D7BBD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08DF21-976B-CE9C-1526-A36C5BB4D70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837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EA840-615D-871D-9789-2DBDE5A0C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6D8A883-6A0E-C3FF-665D-68FF9AB933B4}"/>
              </a:ext>
            </a:extLst>
          </p:cNvPr>
          <p:cNvSpPr txBox="1"/>
          <p:nvPr/>
        </p:nvSpPr>
        <p:spPr>
          <a:xfrm>
            <a:off x="250723" y="745097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BFBF4CC5-DDEA-3B2C-366B-56486456EF0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71CE65D-6AD9-1E63-E257-609818665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6F6C77BD-2E05-2A56-1E67-F20CFF1D7AE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EE912ED-9476-D080-62DF-9E5650E2F1C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38692638-E810-7C7E-E75B-68CD3031E20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BD7A2B31-78A2-4E50-7037-1D65ECC03F7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784A80D2-C56F-BC74-2DFD-52793CB8AF6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ABCD471B-3C04-874E-119C-F3776B331D7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5158219-633A-4C0A-53AD-F963177B5F2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B9270FCE-0CB6-32E4-A549-B87AAD2C86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ABE63859-75FA-45D8-B303-A9260750EBB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6B475448-7A07-A6C9-1832-2F6335B4F08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E0A84C-1884-9AC5-609F-1DD4E35841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CD0BDB9-D565-6167-DC54-16DF7CBC802D}"/>
              </a:ext>
            </a:extLst>
          </p:cNvPr>
          <p:cNvSpPr txBox="1"/>
          <p:nvPr/>
        </p:nvSpPr>
        <p:spPr>
          <a:xfrm>
            <a:off x="3482160" y="2657034"/>
            <a:ext cx="12618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39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03587D5-DDCF-58AB-C7E5-0C970619E745}"/>
              </a:ext>
            </a:extLst>
          </p:cNvPr>
          <p:cNvSpPr txBox="1"/>
          <p:nvPr/>
        </p:nvSpPr>
        <p:spPr>
          <a:xfrm>
            <a:off x="5594559" y="2657034"/>
            <a:ext cx="9537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41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2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98850-40D4-39D8-D2FC-6400C835B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12EF4445-05E7-F513-6217-F1AD7CC7292F}"/>
              </a:ext>
            </a:extLst>
          </p:cNvPr>
          <p:cNvSpPr txBox="1"/>
          <p:nvPr/>
        </p:nvSpPr>
        <p:spPr>
          <a:xfrm>
            <a:off x="250723" y="745097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39 أصغر من 41 نضع الرمز  أصغر من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AE5F1C62-511C-FECA-34B6-954C8F3FE60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823F44DC-3C15-71A3-B4C0-34CC129219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0E9E9B29-C04D-5CF3-1850-4B5F6561293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A42E6B8-383C-7CDC-15E9-472F0C33CB7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6C63D980-AEBA-67C7-4897-4B4473A47BC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5F98EE1A-8858-9F6D-9F51-A311489121E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082FC1EF-F38D-92AE-0E9C-95471370509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84F8ECF4-26FD-2CBC-DA93-7BD2B6BB517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3F1B17A-218F-707F-F960-63AA2FE8BFA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8E44A373-81FA-2D6F-D50C-94BD793001E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4A26F808-DF88-D011-28EE-F940B8D0AA3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2FE6F791-BB6E-EAEA-A116-492960232A1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FC7798-26D3-CAE6-A500-A0DC1AC846B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BD05888-73A6-0F61-C7ED-5CCCA1A1D79C}"/>
              </a:ext>
            </a:extLst>
          </p:cNvPr>
          <p:cNvSpPr txBox="1"/>
          <p:nvPr/>
        </p:nvSpPr>
        <p:spPr>
          <a:xfrm>
            <a:off x="3482160" y="2657034"/>
            <a:ext cx="12618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215B001-DBE6-BD9D-6328-3EB914B18374}"/>
              </a:ext>
            </a:extLst>
          </p:cNvPr>
          <p:cNvSpPr txBox="1"/>
          <p:nvPr/>
        </p:nvSpPr>
        <p:spPr>
          <a:xfrm>
            <a:off x="5594559" y="2657034"/>
            <a:ext cx="9537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Graphique 5" descr="Point d’insertion vers la gauche avec un remplissage uni">
            <a:extLst>
              <a:ext uri="{FF2B5EF4-FFF2-40B4-BE49-F238E27FC236}">
                <a16:creationId xmlns:a16="http://schemas.microsoft.com/office/drawing/2014/main" id="{F59C089B-E826-3E2D-0E36-C764750F6A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84028" y="2317617"/>
            <a:ext cx="1602162" cy="160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8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D39D-04C6-D037-4BE3-06260CE79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BA4CF4-9CA1-42AF-0DEA-F41D8712B8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5E52043-C04B-0090-B97A-354C3A8A97DA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D27F716-B515-154D-4785-F88184332FB4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F8FEBA9-88C3-3889-5F95-F9667164DB9F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C898ACB-8148-F6BE-F1B2-D8F5E614385D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11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137A9F2-3202-9514-0EF1-3F327D9EB9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20B186E-51BB-30FB-D0A5-557422D8D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655793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F52612D-A412-953D-967B-48E8BB68EB2F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   </a:t>
            </a:r>
          </a:p>
        </p:txBody>
      </p:sp>
    </p:spTree>
    <p:extLst>
      <p:ext uri="{BB962C8B-B14F-4D97-AF65-F5344CB8AC3E}">
        <p14:creationId xmlns:p14="http://schemas.microsoft.com/office/powerpoint/2010/main" val="23460425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73741" y="907325"/>
            <a:ext cx="7379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 ، سنتعلم مع ندى ومجد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نقارن عددين من رقمين 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500CFBB-A7F2-5D81-FC55-20C0D6E84769}"/>
              </a:ext>
            </a:extLst>
          </p:cNvPr>
          <p:cNvPicPr preferRelativeResize="0"/>
          <p:nvPr/>
        </p:nvPicPr>
        <p:blipFill rotWithShape="1"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580085-36B7-08CE-352C-89712093B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316419-AE24-10CB-790B-717FA94DC7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6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B55C1A4-DCAB-C326-2D6E-42A1335EBDD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35490BB-8319-3267-4A48-7D6548E9A69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7241371-E793-C794-7134-8CB982631F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0781A146-E568-A948-1D94-48F2E3610E1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B8A06AF-87D5-BC7C-8B67-E03557BBEDF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67B3F3A-A3DB-C5EE-CBDE-55DBF3990B2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2FC216D-DA34-E47F-0B94-96B73EBF584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80505A5-616A-DC3D-A38D-A1989D28D32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603DE51-3FE2-AF89-A23E-A763E862A8B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8F2ED57-4BCF-EF6B-0563-7343B32B4C2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FDCB74B-9763-5D0D-A2C7-40D68D663D5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C462DE6-D708-9B55-A6D4-007E877D7B9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FE81017-226B-B39B-0F8E-CBA5657B7B5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1383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4973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النمذجة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AB4C930-2D61-6F1A-BB30-BE251C15632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B504C16-8A71-633D-5205-FD9915391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8E8B7CF-7C86-295E-9D00-8434552FC1F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66A0F75-67D0-50EC-D963-591FE4E22C6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70933AA-61B0-883B-F8BC-95FCC8EC90F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7A1D4A5-BF51-6506-37E1-4E646FED44C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1ED31C04-187F-EC1E-546D-352DCCCA7EF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7E8FEE6-9F17-2389-A586-9D34828CDBA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265CA390-D940-D802-9E21-B510EC4DA01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5E261DC-BDF1-4333-CA61-75B9AACAE60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338F6F4-96FD-9AC0-93AB-514E5A5ECD3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5D7A3C0-B456-1CED-085E-6A85091D160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N1P3S3L3">
            <a:hlinkClick r:id="" action="ppaction://media"/>
            <a:extLst>
              <a:ext uri="{FF2B5EF4-FFF2-40B4-BE49-F238E27FC236}">
                <a16:creationId xmlns:a16="http://schemas.microsoft.com/office/drawing/2014/main" id="{A477A518-CDC7-3B97-3FF9-B239EE4995F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0294" y="1841277"/>
            <a:ext cx="7911557" cy="445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33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36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0CE9-79B6-8D66-A366-DA4EEBF0A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0C87421-7D5F-572C-797D-0915D607C32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6D434DD-760B-51AF-A5E8-488FDD7CC40D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0BCF068-C1AC-E82F-83B7-0D744B5CB9A1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F835662-2304-AC7E-6353-EF669127F1E1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8468E72-999C-8477-B008-496724AE0E3F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الدرس11  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3FEC9713-FF7D-31B6-46D2-AA49F73173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BCCB1EB-0788-40F4-DD8F-D926589BA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9955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03ADA68-0B69-3E86-AC63-C6FEA35202FE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</a:t>
            </a:r>
          </a:p>
        </p:txBody>
      </p:sp>
    </p:spTree>
    <p:extLst>
      <p:ext uri="{BB962C8B-B14F-4D97-AF65-F5344CB8AC3E}">
        <p14:creationId xmlns:p14="http://schemas.microsoft.com/office/powerpoint/2010/main" val="34419953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3124E-293C-6243-36EF-FB5257A2F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F26DED4-C2B2-DE9E-259F-FDBF1562678F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39 أنجزوا  النشاط رقم 4.سأشرح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E02A53D-EDA6-8D00-3E2F-23167CC0305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931B5A9-5794-529F-0FB5-EA9AD5669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0366B0A-AFC0-0C20-8B6B-4736685948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CE3E161-3FA1-6A3F-3D7F-3C5890BD7B5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667544D-8172-9CD6-F0FE-A16536EC9D3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F063AC8-20C9-5020-070A-4967A2D9691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1872D3C-D441-DC14-0330-96D843C20BA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B9A4320-0C9A-86CF-370A-B847F4CE935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8DA9436-9B8B-966F-3AE5-78DAEDE49A9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06567C2-1F44-B683-6FE5-C6DE70E4587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12C0E08-A450-2F9B-6B12-6C0222BF337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0D90489-4F7A-239D-D888-402381C40F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A972D6-05BC-311E-6AAE-B875132F6DA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26D8D69-5044-2C8D-DE0F-C8C0594218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96611"/>
            <a:ext cx="1751162" cy="17511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A40A03AF-8E9F-CD56-F336-64DD34CA5B3B}"/>
              </a:ext>
            </a:extLst>
          </p:cNvPr>
          <p:cNvGrpSpPr/>
          <p:nvPr/>
        </p:nvGrpSpPr>
        <p:grpSpPr>
          <a:xfrm>
            <a:off x="966317" y="2044684"/>
            <a:ext cx="5350912" cy="3560153"/>
            <a:chOff x="1655678" y="2376850"/>
            <a:chExt cx="5886003" cy="3916168"/>
          </a:xfrm>
        </p:grpSpPr>
        <p:pic>
          <p:nvPicPr>
            <p:cNvPr id="7" name="Image 6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DA30C965-B8B1-8C0C-2921-95D169EA93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55678" y="2376850"/>
              <a:ext cx="2969681" cy="3916168"/>
            </a:xfrm>
            <a:prstGeom prst="rect">
              <a:avLst/>
            </a:prstGeom>
          </p:spPr>
        </p:pic>
        <p:pic>
          <p:nvPicPr>
            <p:cNvPr id="8" name="Image 7" descr="Une image contenant texte, capture d’écran, nombre, conception&#10;&#10;Le contenu généré par l’IA peut être incorrect.">
              <a:extLst>
                <a:ext uri="{FF2B5EF4-FFF2-40B4-BE49-F238E27FC236}">
                  <a16:creationId xmlns:a16="http://schemas.microsoft.com/office/drawing/2014/main" id="{833A1F1B-13EB-94B0-F984-13106428C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25359" y="2395975"/>
              <a:ext cx="2916322" cy="3897043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CE543A4-154C-86EC-EC52-233D1AEA7266}"/>
              </a:ext>
            </a:extLst>
          </p:cNvPr>
          <p:cNvSpPr/>
          <p:nvPr/>
        </p:nvSpPr>
        <p:spPr>
          <a:xfrm>
            <a:off x="1185446" y="2320055"/>
            <a:ext cx="2261451" cy="1443790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14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F40C2-60FC-0567-A572-558B6B07F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3E972A5-DB64-1477-D8C3-647618E725E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 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يطلب الأستاذ(ة) من بعض المتعلمين القيام إلى السبورة للتصحيح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EEA2BBB3-6BBC-594D-50F0-B850027B2CC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A834DE2-1981-8C82-D701-4DF5CBEA2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5DC696CC-C5B3-4C56-F860-615466323BD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0887040A-7DFC-1AA0-6405-8025D24F4A8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102F4243-AFE6-D299-F234-0725827127E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88BC746-6769-A629-5BC3-235730FD974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8940C2C8-DB61-A0AB-FA6F-EA3DC26F268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A0DC51C-A2A4-8E44-73D2-95819BFF04D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112385F-FB65-6939-FB65-A98D0F9BAF9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2697C49-08B6-3D95-C483-FD53B1BF83E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8128577-3091-4332-6E70-EFFC4F8CFF7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ECA3F64-30A0-A836-02CF-B7729B9616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82D1B1-9940-9BFC-C10E-9CB9820855E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F6048A8-92D4-6806-C9FD-CE49BD0EEC7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74737" y="2069759"/>
            <a:ext cx="5794527" cy="3849896"/>
          </a:xfrm>
          <a:prstGeom prst="rect">
            <a:avLst/>
          </a:prstGeom>
        </p:spPr>
      </p:pic>
      <p:pic>
        <p:nvPicPr>
          <p:cNvPr id="10" name="Graphique 9" descr="Point d’insertion vers la gauche avec un remplissage uni">
            <a:extLst>
              <a:ext uri="{FF2B5EF4-FFF2-40B4-BE49-F238E27FC236}">
                <a16:creationId xmlns:a16="http://schemas.microsoft.com/office/drawing/2014/main" id="{5F53EE46-FD7E-D021-535C-143616C0A9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4199858" y="2587233"/>
            <a:ext cx="679473" cy="679473"/>
          </a:xfrm>
          <a:prstGeom prst="rect">
            <a:avLst/>
          </a:prstGeom>
        </p:spPr>
      </p:pic>
      <p:pic>
        <p:nvPicPr>
          <p:cNvPr id="11" name="Graphique 10" descr="Point d’insertion vers la gauche avec un remplissage uni">
            <a:extLst>
              <a:ext uri="{FF2B5EF4-FFF2-40B4-BE49-F238E27FC236}">
                <a16:creationId xmlns:a16="http://schemas.microsoft.com/office/drawing/2014/main" id="{C75C9C9D-028C-953A-CB2E-E777904212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23203" y="2579798"/>
            <a:ext cx="679473" cy="679473"/>
          </a:xfrm>
          <a:prstGeom prst="rect">
            <a:avLst/>
          </a:prstGeom>
        </p:spPr>
      </p:pic>
      <p:pic>
        <p:nvPicPr>
          <p:cNvPr id="13" name="Graphique 12" descr="Point d’insertion vers la gauche avec un remplissage uni">
            <a:extLst>
              <a:ext uri="{FF2B5EF4-FFF2-40B4-BE49-F238E27FC236}">
                <a16:creationId xmlns:a16="http://schemas.microsoft.com/office/drawing/2014/main" id="{C88E7600-9578-EFF9-F6C9-A75FB99EFD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2375975" y="3388974"/>
            <a:ext cx="679473" cy="679473"/>
          </a:xfrm>
          <a:prstGeom prst="rect">
            <a:avLst/>
          </a:prstGeom>
        </p:spPr>
      </p:pic>
      <p:pic>
        <p:nvPicPr>
          <p:cNvPr id="14" name="Graphique 13" descr="Point d’insertion vers la gauche avec un remplissage uni">
            <a:extLst>
              <a:ext uri="{FF2B5EF4-FFF2-40B4-BE49-F238E27FC236}">
                <a16:creationId xmlns:a16="http://schemas.microsoft.com/office/drawing/2014/main" id="{C8B7803B-CF8E-F6EA-F0D9-01D2065794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73869" y="3403723"/>
            <a:ext cx="679473" cy="679473"/>
          </a:xfrm>
          <a:prstGeom prst="rect">
            <a:avLst/>
          </a:prstGeom>
        </p:spPr>
      </p:pic>
      <p:pic>
        <p:nvPicPr>
          <p:cNvPr id="15" name="Graphique 14" descr="Point d’insertion vers la gauche avec un remplissage uni">
            <a:extLst>
              <a:ext uri="{FF2B5EF4-FFF2-40B4-BE49-F238E27FC236}">
                <a16:creationId xmlns:a16="http://schemas.microsoft.com/office/drawing/2014/main" id="{BB18B957-996E-ED3D-4579-3C8FD53D5F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27519" y="3357373"/>
            <a:ext cx="679473" cy="679473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CEF2767A-5BD7-053F-F3E1-9CB77363DB7A}"/>
              </a:ext>
            </a:extLst>
          </p:cNvPr>
          <p:cNvSpPr txBox="1"/>
          <p:nvPr/>
        </p:nvSpPr>
        <p:spPr>
          <a:xfrm>
            <a:off x="2568752" y="4279934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=</a:t>
            </a:r>
            <a:endParaRPr lang="fr-FR" sz="2800" b="1" dirty="0">
              <a:solidFill>
                <a:srgbClr val="FF0000"/>
              </a:solidFill>
            </a:endParaRPr>
          </a:p>
        </p:txBody>
      </p:sp>
      <p:pic>
        <p:nvPicPr>
          <p:cNvPr id="34" name="Graphique 33" descr="Point d’insertion vers la gauche avec un remplissage uni">
            <a:extLst>
              <a:ext uri="{FF2B5EF4-FFF2-40B4-BE49-F238E27FC236}">
                <a16:creationId xmlns:a16="http://schemas.microsoft.com/office/drawing/2014/main" id="{083E62A3-9AF5-02D5-F7EE-01BB107745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4123577" y="4205464"/>
            <a:ext cx="679473" cy="679473"/>
          </a:xfrm>
          <a:prstGeom prst="rect">
            <a:avLst/>
          </a:prstGeom>
        </p:spPr>
      </p:pic>
      <p:pic>
        <p:nvPicPr>
          <p:cNvPr id="35" name="Graphique 34" descr="Point d’insertion vers la gauche avec un remplissage uni">
            <a:extLst>
              <a:ext uri="{FF2B5EF4-FFF2-40B4-BE49-F238E27FC236}">
                <a16:creationId xmlns:a16="http://schemas.microsoft.com/office/drawing/2014/main" id="{B22D6760-C884-BF29-6114-0865514F58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32439" y="4202947"/>
            <a:ext cx="679473" cy="679473"/>
          </a:xfrm>
          <a:prstGeom prst="rect">
            <a:avLst/>
          </a:prstGeom>
        </p:spPr>
      </p:pic>
      <p:pic>
        <p:nvPicPr>
          <p:cNvPr id="36" name="Graphique 35" descr="Point d’insertion vers la gauche avec un remplissage uni">
            <a:extLst>
              <a:ext uri="{FF2B5EF4-FFF2-40B4-BE49-F238E27FC236}">
                <a16:creationId xmlns:a16="http://schemas.microsoft.com/office/drawing/2014/main" id="{3EAAD054-E393-2A53-EED2-C17F4EFD7E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28119" y="5035685"/>
            <a:ext cx="679473" cy="679473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695D3CB2-F486-9855-D55E-AE05306EC218}"/>
              </a:ext>
            </a:extLst>
          </p:cNvPr>
          <p:cNvSpPr txBox="1"/>
          <p:nvPr/>
        </p:nvSpPr>
        <p:spPr>
          <a:xfrm>
            <a:off x="4292534" y="5113811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=</a:t>
            </a:r>
            <a:endParaRPr lang="fr-FR" sz="2800" b="1" dirty="0">
              <a:solidFill>
                <a:srgbClr val="FF0000"/>
              </a:solidFill>
            </a:endParaRPr>
          </a:p>
        </p:txBody>
      </p:sp>
      <p:pic>
        <p:nvPicPr>
          <p:cNvPr id="38" name="Graphique 37" descr="Point d’insertion vers la gauche avec un remplissage uni">
            <a:extLst>
              <a:ext uri="{FF2B5EF4-FFF2-40B4-BE49-F238E27FC236}">
                <a16:creationId xmlns:a16="http://schemas.microsoft.com/office/drawing/2014/main" id="{977FA7F3-33EE-2900-4EFF-5D1592F0C1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5896241" y="5030865"/>
            <a:ext cx="679473" cy="67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96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AFA0B-25A0-1ACF-1065-1BBE7015E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C355D9D-DAA2-AD11-6676-D14F81E0F31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EF99F4A-5568-40E3-7BCD-337D110C16C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6B83CEC-3276-365E-7B27-C5671E5BAA5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689629E0-5AE8-453A-9ECA-C52F3FBD4578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E3D2B5D-B02E-6096-65B3-A86F97995D28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12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83E9CC3C-0979-B501-3749-5B5C28A561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554978D-C072-90FB-3875-6F1F05207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0C43EB0-7072-8250-BDE1-DAB3B1B81998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13133133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373DE-CE97-036A-C631-AA7100F0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DE489FA-65FD-21E5-5ABF-75E51D33BF9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سأقرأ لكم هذه المسألة ،تخيلوا  مشهد هذه الوضعية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5DEA9633-ABDD-3AD3-72D0-944FE45DE9D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25D1716A-F400-BB33-2B76-F69F47ED5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3432B260-D7D7-4564-1A69-AE24185EAAC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4939A53-92BE-8AD6-0BD8-22B38D0619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F26FE83-D8C1-841C-BFC5-1FE437023AA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E232C463-C64E-A081-485C-A94F3977BC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F00F2C5B-206D-B2D3-C9A1-8DDC5E17442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C36EEF28-EEFD-CDC7-17B8-7B4C32085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DAFDC9B2-0198-6A0D-3441-994092D2F52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F892EF6B-889C-7BF3-750B-ED6DA4447F0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2383D275-9157-B0A9-5239-07A50879EC8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D1AA388-EC57-1B84-C662-6A1215A62CB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D82613-BE26-81F8-4C1A-700844AC6C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3A6486B-D7FD-C6D1-A278-2246FAFECCAC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BEC2F6F-8863-EC0E-3D1F-BB9D1CB2B90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5916" y="2076739"/>
            <a:ext cx="6852168" cy="3780678"/>
          </a:xfrm>
          <a:prstGeom prst="rect">
            <a:avLst/>
          </a:prstGeom>
        </p:spPr>
      </p:pic>
      <p:pic>
        <p:nvPicPr>
          <p:cNvPr id="8" name="Image 7" descr="Une image contenant ligne, texte, Parallèle, Rectangle&#10;&#10;Le contenu généré par l’IA peut être incorrect.">
            <a:extLst>
              <a:ext uri="{FF2B5EF4-FFF2-40B4-BE49-F238E27FC236}">
                <a16:creationId xmlns:a16="http://schemas.microsoft.com/office/drawing/2014/main" id="{75FE3BFF-7456-E767-5245-D4F393CA83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8855" y="2979175"/>
            <a:ext cx="3223145" cy="284874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270B607-7CC3-E434-084E-EEE8EAFFF0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4404" y="2979175"/>
            <a:ext cx="6628638" cy="27579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A30B81-7B15-8C6F-1E27-F987F477C8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0164" y="3222888"/>
            <a:ext cx="3730313" cy="191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60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B5705-5595-E8A7-6B86-078911C8D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547AF45-2512-96DC-8C68-477FC09A2BA9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مثلوا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بتربيعات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على الألواح الكلل التي كانت لدى مروان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F9DC29F4-910B-E78E-C5D5-AF49ED3EE0D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D00DD4A-0437-BB0A-4F17-13058A686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2624ECD7-88DE-BA6E-F022-51884361D84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0EB3E8F5-23BA-A146-F473-E53C272DE4B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E5E15EE-F00E-18BE-1ED4-04D6E1D3D60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CE188946-E729-8EDC-5AF7-AE848A1B44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9F9EA306-02CC-7867-DB88-B823A0DA94E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7E996F5-3DEF-B716-6587-8E9671BF858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EDB0E60-CA87-34F7-7913-651EC6A5039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1A7422E8-8F2A-5963-FE89-19D66A3A444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0E2B277-F92B-449A-B729-C14A30294C3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01B83C03-EAD1-B096-A963-27BC8F7DB8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D3296-1446-8812-FA58-91C8392E3D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10381BB-7882-A9B2-2372-6F34C31EB0A2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C14DF56-FBC9-C917-1D5E-1B7A7D98FB4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5916" y="2076739"/>
            <a:ext cx="6852168" cy="3780678"/>
          </a:xfrm>
          <a:prstGeom prst="rect">
            <a:avLst/>
          </a:prstGeom>
        </p:spPr>
      </p:pic>
      <p:pic>
        <p:nvPicPr>
          <p:cNvPr id="6" name="Image 5" descr="Une image contenant ligne, texte, Parallèle, Rectangle&#10;&#10;Le contenu généré par l’IA peut être incorrect.">
            <a:extLst>
              <a:ext uri="{FF2B5EF4-FFF2-40B4-BE49-F238E27FC236}">
                <a16:creationId xmlns:a16="http://schemas.microsoft.com/office/drawing/2014/main" id="{1EDD4D26-DD61-9FC4-F948-87B13F6948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8855" y="2979175"/>
            <a:ext cx="3223145" cy="284874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5C88BB-2566-798D-22C1-D98AA78BF7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4404" y="2993923"/>
            <a:ext cx="6628638" cy="275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87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5A044-5A64-DE63-3DFD-4656481D9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2AE6C-9172-31E4-3790-F11198CFFA4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37859C1-9A4A-36E3-69CA-6F0385C2545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938FE21-A15E-FFC1-94D2-65B8A12C1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1D2540C-D589-D88E-A840-BA68BEC493A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8D49ADF-43AC-BCA4-F8A6-03674950105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28EE250-645E-DB66-D752-AEC7ADD7D5B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031EA35-5AF3-E557-4650-787C8F0CFE9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5AEEDB70-AAAB-DFC6-D8B0-96F09D5F51A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17FE98D-2491-D9A6-8E15-9906FC1BE79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2A37DE9-9852-CB6A-5518-2548A00B73F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891968B-5385-D02B-554B-43487728939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E7C9A67-6E79-EFE5-A110-39029F002F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CE1E049-B695-C6C7-0F2A-751452D9E4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EA5F840-5A8B-4055-1FEC-6D1C55B6465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AD07AF-B58B-F77C-13A1-278BE898DAF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693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FF32B-3F1C-E26F-C9D1-65CFD180C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36D22AB-0BD3-9EFB-C4D0-4A383F7CDA2C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 لدى مروان 9 كلل ، نمثلها ب9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تربيعات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( 1-2-3-4-5-6-7-8 - 9)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9  تمثل كل الكلل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C004F82-E771-B5DA-E545-8EAAC4C743C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780A6A5F-2907-EF08-5C6B-D4D8193DC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AD0432C-2A0A-627D-EF5A-A46F1190C35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6FCDE84-663A-35D9-248C-B5042045F0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5B4AE63-A5A5-BD69-EC6C-4312D108BD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8D5F5F1-6264-D6BA-AC05-3A41E6FD32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2E91187D-1F22-D40F-DE46-2A7C2CC111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992EB3EE-B96A-0643-447E-CF4B9E38F7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49AF3808-1E7B-A322-72C1-472FA27B871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5DD50BD3-00CE-1F5E-DCBB-4886EFE272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4B04488-9B13-2EF9-BD4D-BFDF6AFE921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FB0A805D-C524-8BA7-DBB4-9A5C694BBEA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6ED091-06EC-FF83-B5DA-BD578182999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8869F31-7677-4242-EA24-4452F607987B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34E4683-FC98-E085-BBD1-D3F77000726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5916" y="2076739"/>
            <a:ext cx="6852168" cy="378067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AA29B9-BDEA-6751-A05A-8656A8C8C0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4404" y="2979087"/>
            <a:ext cx="6628638" cy="283177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68308C8-39C8-A8C3-C1D9-27C019FA3579}"/>
              </a:ext>
            </a:extLst>
          </p:cNvPr>
          <p:cNvSpPr/>
          <p:nvPr/>
        </p:nvSpPr>
        <p:spPr>
          <a:xfrm>
            <a:off x="2348562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DBBA44-6C63-4A7E-6EA0-D75FA4826232}"/>
              </a:ext>
            </a:extLst>
          </p:cNvPr>
          <p:cNvSpPr/>
          <p:nvPr/>
        </p:nvSpPr>
        <p:spPr>
          <a:xfrm>
            <a:off x="2806541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CACDD8C-0BC5-DBE8-148A-A50E08F6C68D}"/>
              </a:ext>
            </a:extLst>
          </p:cNvPr>
          <p:cNvSpPr/>
          <p:nvPr/>
        </p:nvSpPr>
        <p:spPr>
          <a:xfrm>
            <a:off x="3264520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6CE6F5-CB00-7C26-156E-EB02437B8E29}"/>
              </a:ext>
            </a:extLst>
          </p:cNvPr>
          <p:cNvSpPr/>
          <p:nvPr/>
        </p:nvSpPr>
        <p:spPr>
          <a:xfrm>
            <a:off x="3722499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9A45C0-2B61-8BBC-334D-67BC173B88AB}"/>
              </a:ext>
            </a:extLst>
          </p:cNvPr>
          <p:cNvSpPr/>
          <p:nvPr/>
        </p:nvSpPr>
        <p:spPr>
          <a:xfrm>
            <a:off x="4180478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6153512-B104-27E2-98C1-3AF22FFA3731}"/>
              </a:ext>
            </a:extLst>
          </p:cNvPr>
          <p:cNvSpPr/>
          <p:nvPr/>
        </p:nvSpPr>
        <p:spPr>
          <a:xfrm>
            <a:off x="4623709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6A3E9F8-ECDA-00CE-1A4E-DCC014C0A65F}"/>
              </a:ext>
            </a:extLst>
          </p:cNvPr>
          <p:cNvSpPr/>
          <p:nvPr/>
        </p:nvSpPr>
        <p:spPr>
          <a:xfrm>
            <a:off x="5081688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DB0D445-9825-CACC-95D7-D21E4AEAADC0}"/>
              </a:ext>
            </a:extLst>
          </p:cNvPr>
          <p:cNvSpPr/>
          <p:nvPr/>
        </p:nvSpPr>
        <p:spPr>
          <a:xfrm>
            <a:off x="5539667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C33E3DC-E553-4F83-6235-3ABEA84852B5}"/>
              </a:ext>
            </a:extLst>
          </p:cNvPr>
          <p:cNvSpPr/>
          <p:nvPr/>
        </p:nvSpPr>
        <p:spPr>
          <a:xfrm>
            <a:off x="5997643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526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94969-6807-0CF5-839D-7CF8A4B69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A617F21-CA0B-D9BB-D8DE-C12A0AEB243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اشطبوا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التربيعات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التي تمثل الكلل التي خسرها مروان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A576B1E-BEFA-F0CA-15E3-B7430A35BAE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0B4B275C-5D93-E26F-63BE-1F48249EE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6F32A01D-92D1-924D-2CFE-37482395DFC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395D10D8-9057-2964-EF01-0EF71E38C7B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82C0CEF8-A789-6DC6-170F-BE4D8061D6B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6D2048F9-6474-B48E-EA4F-BD68A245995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4C094640-B007-2518-EF35-EFFAD46907D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0E69A893-7460-1CB1-4E3B-62E17E2A5BB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6B1ADC14-F15D-A2A7-46D9-7290EB79189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0CDA838A-A5FC-E1F8-0AAE-B8ACFFFBAC5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F9EE7520-4190-8B50-C58B-223F246B031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386C94B5-1A09-57EE-BC3C-D3A854DAC92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A0D5AB-68E2-C7C7-48BA-EA4D1DC1009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17FF6FD-E8CB-8B6B-C4BE-DFC6CDF1C64D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78E94D5-304E-D6F0-8AF8-B68BBE29C5D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5916" y="2076739"/>
            <a:ext cx="6852168" cy="378067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A6F138-D133-4DBB-D45F-6709CD6D0D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404" y="3023417"/>
            <a:ext cx="6628638" cy="278744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7DBCBD6-1C4D-AE19-AC38-D839EEF5394C}"/>
              </a:ext>
            </a:extLst>
          </p:cNvPr>
          <p:cNvSpPr/>
          <p:nvPr/>
        </p:nvSpPr>
        <p:spPr>
          <a:xfrm>
            <a:off x="2348562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C6E0ED-CDD1-143F-63AD-F31F24A61A6E}"/>
              </a:ext>
            </a:extLst>
          </p:cNvPr>
          <p:cNvSpPr/>
          <p:nvPr/>
        </p:nvSpPr>
        <p:spPr>
          <a:xfrm>
            <a:off x="2806541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224BCB-E628-ACB5-C1F9-E92586BBAB95}"/>
              </a:ext>
            </a:extLst>
          </p:cNvPr>
          <p:cNvSpPr/>
          <p:nvPr/>
        </p:nvSpPr>
        <p:spPr>
          <a:xfrm>
            <a:off x="3264520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1C6033-97C6-C7D4-BCF4-29C76F5DBF3C}"/>
              </a:ext>
            </a:extLst>
          </p:cNvPr>
          <p:cNvSpPr/>
          <p:nvPr/>
        </p:nvSpPr>
        <p:spPr>
          <a:xfrm>
            <a:off x="3722499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84DD86-5D69-D044-819A-66214D159741}"/>
              </a:ext>
            </a:extLst>
          </p:cNvPr>
          <p:cNvSpPr/>
          <p:nvPr/>
        </p:nvSpPr>
        <p:spPr>
          <a:xfrm>
            <a:off x="4180478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B567CA-EEEC-54A7-2A9C-11A98EEA7DD3}"/>
              </a:ext>
            </a:extLst>
          </p:cNvPr>
          <p:cNvSpPr/>
          <p:nvPr/>
        </p:nvSpPr>
        <p:spPr>
          <a:xfrm>
            <a:off x="4623709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C5888F-8E35-E578-3E26-05604DA3FDD7}"/>
              </a:ext>
            </a:extLst>
          </p:cNvPr>
          <p:cNvSpPr/>
          <p:nvPr/>
        </p:nvSpPr>
        <p:spPr>
          <a:xfrm>
            <a:off x="5081688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645E84-7925-5CA3-E1CB-02B6D87D133D}"/>
              </a:ext>
            </a:extLst>
          </p:cNvPr>
          <p:cNvSpPr/>
          <p:nvPr/>
        </p:nvSpPr>
        <p:spPr>
          <a:xfrm>
            <a:off x="5539667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71A357D-9F8F-D614-B1C0-62B0CB9B50D4}"/>
              </a:ext>
            </a:extLst>
          </p:cNvPr>
          <p:cNvSpPr/>
          <p:nvPr/>
        </p:nvSpPr>
        <p:spPr>
          <a:xfrm>
            <a:off x="5997643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197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F5420-DFF2-73C0-DE91-992B7E0FB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0BAFB80-B7AB-845E-1851-1272F6988307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4A09EEC-CDFB-9350-D179-C802E41354B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2689694-624B-1322-C7B2-BA7331139D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7F5E602-70F4-09A3-6E1F-A20D55934E9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2709B66-B19B-C91D-3BBD-B9B7A5ECD9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93AF60-7925-DE4C-B5DA-A6AC6CB5E68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10D2D8F-A35A-BE22-A3B0-8CF2FA01352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0CD34C92-5A9D-7FBC-6D62-1358470E42D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EC89AAC-25C0-1C79-DE94-056D5F3FA96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E239089-124C-C61F-C4C5-63C58E46F59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16DBA0A-0722-A019-4630-BC5D2D997FA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6EA8306E-9D58-8F56-78B1-A39655EBFCD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6B9FF82-59F0-ECD3-7004-D611224EAB1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EED9260-E576-AD31-F672-EE617CCFFB6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A8A581-829C-FEE1-15D7-63662C102CC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520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3F89D-C6F5-6404-CA2B-87A47D28C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9670DE5-7E45-23C5-0E65-9046C9794164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خسر مروان 5 كلل ، نشطب 5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تربيعات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( 1-2-3 – 4 – 5 )  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5 تمثل جزءا من الكلل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874F0580-BF66-B71A-1A86-2EBB5F97BBE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524815C2-2553-F04A-9470-AF9306112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870683C8-A8B0-1FB5-F37B-35ABCD001A6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A0EC6C09-AF8F-E067-8536-CFAA8567FE3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7E1B3D3F-847E-DAC7-0C3C-27E7E3148AE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9292DBA2-7F15-C06E-6A51-DC7D1DB0510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1F726174-F141-C192-ECBF-564A40E14C4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9626E053-6CBF-3448-6CB1-BCEFAF34ABB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FA7E6E78-30B1-517C-B186-2E0CD627654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30DE2CA0-0CAE-CF18-E5B1-E671AE99045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AAF43341-2DEA-E1B2-7A50-E66D6775724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EDA0F150-DF61-0CA3-3E6C-64C3585274D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B80A10-9B4B-3CBE-FB20-5B3C7348FCD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73D79C0-9DAD-FC3C-486B-B593503B1EAD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46A5C26-0AD2-F59D-68DD-A9FCE2EBE1F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5916" y="2076739"/>
            <a:ext cx="6852168" cy="378067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3C4E7C-D07C-F840-0961-FD2D7942DD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404" y="2949679"/>
            <a:ext cx="6628638" cy="286349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C4E8CE9-1C6B-47BB-7E1F-DC6B9B5C12F6}"/>
              </a:ext>
            </a:extLst>
          </p:cNvPr>
          <p:cNvSpPr/>
          <p:nvPr/>
        </p:nvSpPr>
        <p:spPr>
          <a:xfrm>
            <a:off x="2348562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04AB14-23F2-70A2-C344-1E14025149F9}"/>
              </a:ext>
            </a:extLst>
          </p:cNvPr>
          <p:cNvSpPr/>
          <p:nvPr/>
        </p:nvSpPr>
        <p:spPr>
          <a:xfrm>
            <a:off x="2806541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8612EB-1875-9E20-53FA-CA8C2EBA1DF7}"/>
              </a:ext>
            </a:extLst>
          </p:cNvPr>
          <p:cNvSpPr/>
          <p:nvPr/>
        </p:nvSpPr>
        <p:spPr>
          <a:xfrm>
            <a:off x="3264520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4567C6-9D3A-7E1E-79F3-8DF46710D3BF}"/>
              </a:ext>
            </a:extLst>
          </p:cNvPr>
          <p:cNvSpPr/>
          <p:nvPr/>
        </p:nvSpPr>
        <p:spPr>
          <a:xfrm>
            <a:off x="3722499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4D4495-067D-39E7-3161-CE977FC5CA78}"/>
              </a:ext>
            </a:extLst>
          </p:cNvPr>
          <p:cNvSpPr/>
          <p:nvPr/>
        </p:nvSpPr>
        <p:spPr>
          <a:xfrm>
            <a:off x="4180478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CE7664-CAC2-5805-0C32-413A04100944}"/>
              </a:ext>
            </a:extLst>
          </p:cNvPr>
          <p:cNvSpPr/>
          <p:nvPr/>
        </p:nvSpPr>
        <p:spPr>
          <a:xfrm>
            <a:off x="4623709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369452-4A7E-B516-9B31-6FC7B59C4997}"/>
              </a:ext>
            </a:extLst>
          </p:cNvPr>
          <p:cNvSpPr/>
          <p:nvPr/>
        </p:nvSpPr>
        <p:spPr>
          <a:xfrm>
            <a:off x="5081688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C8F1BCF-DFA3-039A-D4B6-C52B0ADD1B80}"/>
              </a:ext>
            </a:extLst>
          </p:cNvPr>
          <p:cNvSpPr/>
          <p:nvPr/>
        </p:nvSpPr>
        <p:spPr>
          <a:xfrm>
            <a:off x="5539667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08D7731-2B89-BD0D-9E3B-8E782718FB75}"/>
              </a:ext>
            </a:extLst>
          </p:cNvPr>
          <p:cNvSpPr/>
          <p:nvPr/>
        </p:nvSpPr>
        <p:spPr>
          <a:xfrm>
            <a:off x="5997643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DE4F2BE1-5F2C-5A00-7719-BB4EF7AE5F55}"/>
              </a:ext>
            </a:extLst>
          </p:cNvPr>
          <p:cNvCxnSpPr>
            <a:cxnSpLocks/>
          </p:cNvCxnSpPr>
          <p:nvPr/>
        </p:nvCxnSpPr>
        <p:spPr>
          <a:xfrm flipV="1">
            <a:off x="2299700" y="3253530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8062A8C4-F4CC-199E-7F12-E62CC20CE095}"/>
              </a:ext>
            </a:extLst>
          </p:cNvPr>
          <p:cNvCxnSpPr>
            <a:cxnSpLocks/>
          </p:cNvCxnSpPr>
          <p:nvPr/>
        </p:nvCxnSpPr>
        <p:spPr>
          <a:xfrm flipV="1">
            <a:off x="2764445" y="3278454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75D20461-B104-CEE5-D76E-C6A67ECEE9F1}"/>
              </a:ext>
            </a:extLst>
          </p:cNvPr>
          <p:cNvCxnSpPr>
            <a:cxnSpLocks/>
          </p:cNvCxnSpPr>
          <p:nvPr/>
        </p:nvCxnSpPr>
        <p:spPr>
          <a:xfrm flipV="1">
            <a:off x="3195587" y="3278454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48C8BE0-7015-53BA-FA1A-3D55E9A37AD9}"/>
              </a:ext>
            </a:extLst>
          </p:cNvPr>
          <p:cNvCxnSpPr>
            <a:cxnSpLocks/>
          </p:cNvCxnSpPr>
          <p:nvPr/>
        </p:nvCxnSpPr>
        <p:spPr>
          <a:xfrm flipV="1">
            <a:off x="3673089" y="3278454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7B6C0C63-7232-B061-1F84-CFFF5BAFB952}"/>
              </a:ext>
            </a:extLst>
          </p:cNvPr>
          <p:cNvCxnSpPr>
            <a:cxnSpLocks/>
          </p:cNvCxnSpPr>
          <p:nvPr/>
        </p:nvCxnSpPr>
        <p:spPr>
          <a:xfrm flipV="1">
            <a:off x="4119989" y="3314457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778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679C0-23DA-54AB-B8AA-87A6F3FC0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1860E53-61E7-B565-14BE-29D33E9AF635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الالواح المتساوية المناسبة لحساب عدد  الكلل التي بقيت لدى مروان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64CC4978-F7C8-44F9-474C-B54C933F5BD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5FC11A5B-8631-B0C1-CFBF-CD5020E72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654701E-2E7F-F0C6-D063-7794206E3BD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4426888A-E229-60BA-E153-BFCA32EFEB1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18D54728-8F3F-093E-43BB-D115EBF329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564D7321-FD60-ABE0-561C-200C8D74522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98C3D5A0-42F1-F9A8-157E-D7113483C0D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35FE534A-DCC3-9B49-73D7-59EB796804A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C112968-A663-9BCF-1F4F-2146408AFCE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A20A35F9-0CBF-BE47-1EA9-28ACADC6357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7FA7CB9A-7409-F57A-5FB3-BA6961EDF11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BEF0091-6496-493E-D4F8-E7E318FE4FB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C32826-7C6F-B331-C083-4A2DF6ACC0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FFE7826-AC82-F9E1-288B-DE9843260447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02E5DD3-0916-F2F0-A687-B01DC02D471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5916" y="2076739"/>
            <a:ext cx="6852168" cy="378067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D3F2E26-73A7-3EC9-4B0E-0431B9EF70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404" y="2964427"/>
            <a:ext cx="6628638" cy="286349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F36C51D-3D56-27CC-A4E8-8E40916E1233}"/>
              </a:ext>
            </a:extLst>
          </p:cNvPr>
          <p:cNvSpPr/>
          <p:nvPr/>
        </p:nvSpPr>
        <p:spPr>
          <a:xfrm>
            <a:off x="2348562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D6DB7-E180-EBE4-3317-99892C8AA659}"/>
              </a:ext>
            </a:extLst>
          </p:cNvPr>
          <p:cNvSpPr/>
          <p:nvPr/>
        </p:nvSpPr>
        <p:spPr>
          <a:xfrm>
            <a:off x="2806541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056D9B-7004-1D74-C6D7-DE8436495A21}"/>
              </a:ext>
            </a:extLst>
          </p:cNvPr>
          <p:cNvSpPr/>
          <p:nvPr/>
        </p:nvSpPr>
        <p:spPr>
          <a:xfrm>
            <a:off x="3264520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EEA601-F1E5-02F6-1CD1-1909BDB8AC2F}"/>
              </a:ext>
            </a:extLst>
          </p:cNvPr>
          <p:cNvSpPr/>
          <p:nvPr/>
        </p:nvSpPr>
        <p:spPr>
          <a:xfrm>
            <a:off x="3722499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263121-D20A-3107-B634-461AA409C64A}"/>
              </a:ext>
            </a:extLst>
          </p:cNvPr>
          <p:cNvSpPr/>
          <p:nvPr/>
        </p:nvSpPr>
        <p:spPr>
          <a:xfrm>
            <a:off x="4180478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C6FA44-0AC1-6436-70BA-E77A4CBA8729}"/>
              </a:ext>
            </a:extLst>
          </p:cNvPr>
          <p:cNvSpPr/>
          <p:nvPr/>
        </p:nvSpPr>
        <p:spPr>
          <a:xfrm>
            <a:off x="4623709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1CFA0B-815E-A118-7CD8-1DCD7B8BDD35}"/>
              </a:ext>
            </a:extLst>
          </p:cNvPr>
          <p:cNvSpPr/>
          <p:nvPr/>
        </p:nvSpPr>
        <p:spPr>
          <a:xfrm>
            <a:off x="5081688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09CF44-014A-4F57-FBB9-FF110E137767}"/>
              </a:ext>
            </a:extLst>
          </p:cNvPr>
          <p:cNvSpPr/>
          <p:nvPr/>
        </p:nvSpPr>
        <p:spPr>
          <a:xfrm>
            <a:off x="5539667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C5F1685-3B81-AC7E-5BEB-EDCC7B23CE29}"/>
              </a:ext>
            </a:extLst>
          </p:cNvPr>
          <p:cNvSpPr/>
          <p:nvPr/>
        </p:nvSpPr>
        <p:spPr>
          <a:xfrm>
            <a:off x="5997643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FCD9AF47-7A18-8E82-B7F2-1D2AA08CC19E}"/>
              </a:ext>
            </a:extLst>
          </p:cNvPr>
          <p:cNvCxnSpPr>
            <a:cxnSpLocks/>
          </p:cNvCxnSpPr>
          <p:nvPr/>
        </p:nvCxnSpPr>
        <p:spPr>
          <a:xfrm flipV="1">
            <a:off x="2299700" y="3253530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656171CE-E035-8CC2-7320-424A8A275A2D}"/>
              </a:ext>
            </a:extLst>
          </p:cNvPr>
          <p:cNvCxnSpPr>
            <a:cxnSpLocks/>
          </p:cNvCxnSpPr>
          <p:nvPr/>
        </p:nvCxnSpPr>
        <p:spPr>
          <a:xfrm flipV="1">
            <a:off x="2764445" y="3278454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6474D15-0FF6-B87D-89C3-1E48627BFB25}"/>
              </a:ext>
            </a:extLst>
          </p:cNvPr>
          <p:cNvCxnSpPr>
            <a:cxnSpLocks/>
          </p:cNvCxnSpPr>
          <p:nvPr/>
        </p:nvCxnSpPr>
        <p:spPr>
          <a:xfrm flipV="1">
            <a:off x="3195587" y="3278454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7429D041-500A-2858-B6C2-07416AB452E5}"/>
              </a:ext>
            </a:extLst>
          </p:cNvPr>
          <p:cNvCxnSpPr>
            <a:cxnSpLocks/>
          </p:cNvCxnSpPr>
          <p:nvPr/>
        </p:nvCxnSpPr>
        <p:spPr>
          <a:xfrm flipV="1">
            <a:off x="3673089" y="3278454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B8358628-029D-DBCB-C089-C1CCF93DC741}"/>
              </a:ext>
            </a:extLst>
          </p:cNvPr>
          <p:cNvCxnSpPr>
            <a:cxnSpLocks/>
          </p:cNvCxnSpPr>
          <p:nvPr/>
        </p:nvCxnSpPr>
        <p:spPr>
          <a:xfrm flipV="1">
            <a:off x="4119989" y="3314457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081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00040-DE13-49FF-73F2-693552E94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E665AD2-BDC5-2C8A-66AA-9CDF97D61AEB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34DF18D-A043-11F6-9638-E6D3DD5ABD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D1513E3-2DB4-FBB2-DA8C-06948D541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D9329B8-9457-686F-8341-AD71FE725AEB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0DE66D6-BA40-709D-FE41-B4F5F4E80B2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1537B84-F733-D1A9-C4A0-1F69E713771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D072201-2B7B-1F21-07B1-2BBB77670D8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9DEBB1A-5F05-DD1F-E82A-44B43F1A572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2CF65ED-6F9B-48E4-0F9B-EABFC5C87BD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5A4E6FE-79F3-D36A-4E2B-68106A64EBA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8E08280-CEF5-BB0D-EA88-2504B8DF7C7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9E05C10-C51B-AB94-4274-9B584F80BD2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BB4F2FC-B19F-1605-37B6-199AC18F234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05AC99-525C-5AAB-35C2-B28FAB346C0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16B898-9962-7B2B-4637-D9DEC00683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796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0D455-02DF-37FF-154C-2993A9580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6805DEF-572E-4412-2B93-EAC2C019A9C0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الكل هو 9 وَ أزلنا منه 5 أي الجزء الأول وبقي الجزء الثاني وهو : 4 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نعبر عن بالكتابة التالية : 4 = 5 – 9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35ED5ADA-ABF6-E3B5-61A5-5EF175ACDE6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E0F12F68-5D03-B60F-4AEF-86B001C42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ED940E4A-9550-98F6-1361-225059CE3C0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D3BBC62-79EC-19BB-8554-0FB0A512156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E014C5BE-F784-6B3B-E253-6C28C574BBE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623D2D1-254D-5A97-FA87-6AD35AFC017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889150A0-B3C2-0DDC-E51A-6660972907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EBF2F768-E707-DC21-F323-7319F3F5B3A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6F8F96A-473E-7A09-6F1C-3675CE006A1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3EF77D5E-9357-E9B5-8E62-0EFECCF377F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EC9E398-CA18-AB19-5CE2-3B9604FD18E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BAE5DEE2-7138-A29B-94EA-2B21E76B794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A0BC94-03A5-6E75-97B4-C764A66178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747EF5-A43F-516C-B067-4825D67121DE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9865F58-9714-F0D1-9117-09938B4AF2A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5916" y="2076739"/>
            <a:ext cx="6852168" cy="378067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8709D41-8604-B569-2243-1D71563360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404" y="2964427"/>
            <a:ext cx="6628638" cy="286349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89F9CB-8B3B-5417-CE12-0D2407F37120}"/>
              </a:ext>
            </a:extLst>
          </p:cNvPr>
          <p:cNvSpPr/>
          <p:nvPr/>
        </p:nvSpPr>
        <p:spPr>
          <a:xfrm>
            <a:off x="2348562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C077E7-FA47-6410-DD41-6148ECEF49A7}"/>
              </a:ext>
            </a:extLst>
          </p:cNvPr>
          <p:cNvSpPr/>
          <p:nvPr/>
        </p:nvSpPr>
        <p:spPr>
          <a:xfrm>
            <a:off x="2806541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9108D7-FD9E-03F9-9A35-67412008838F}"/>
              </a:ext>
            </a:extLst>
          </p:cNvPr>
          <p:cNvSpPr/>
          <p:nvPr/>
        </p:nvSpPr>
        <p:spPr>
          <a:xfrm>
            <a:off x="3264520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519F9B-0CA2-A8C8-DE91-060D398479C1}"/>
              </a:ext>
            </a:extLst>
          </p:cNvPr>
          <p:cNvSpPr/>
          <p:nvPr/>
        </p:nvSpPr>
        <p:spPr>
          <a:xfrm>
            <a:off x="3722499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1EF9AC-F0D7-6769-65CA-BD95F169A9C6}"/>
              </a:ext>
            </a:extLst>
          </p:cNvPr>
          <p:cNvSpPr/>
          <p:nvPr/>
        </p:nvSpPr>
        <p:spPr>
          <a:xfrm>
            <a:off x="4180478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E4FFCA-7C5C-2297-B666-2E3A572C95B9}"/>
              </a:ext>
            </a:extLst>
          </p:cNvPr>
          <p:cNvSpPr/>
          <p:nvPr/>
        </p:nvSpPr>
        <p:spPr>
          <a:xfrm>
            <a:off x="4623709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D5F320-6447-D2BB-CF9F-42BF7F1B9597}"/>
              </a:ext>
            </a:extLst>
          </p:cNvPr>
          <p:cNvSpPr/>
          <p:nvPr/>
        </p:nvSpPr>
        <p:spPr>
          <a:xfrm>
            <a:off x="5081688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B488ACD-9E57-86D4-A073-B9209A765BC8}"/>
              </a:ext>
            </a:extLst>
          </p:cNvPr>
          <p:cNvSpPr/>
          <p:nvPr/>
        </p:nvSpPr>
        <p:spPr>
          <a:xfrm>
            <a:off x="5539667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9DBAE9F-8263-AF29-1B50-07E19904DC9E}"/>
              </a:ext>
            </a:extLst>
          </p:cNvPr>
          <p:cNvSpPr/>
          <p:nvPr/>
        </p:nvSpPr>
        <p:spPr>
          <a:xfrm>
            <a:off x="5997643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2AC3F365-F9B5-B62C-89E8-5778936E0E36}"/>
              </a:ext>
            </a:extLst>
          </p:cNvPr>
          <p:cNvCxnSpPr>
            <a:cxnSpLocks/>
          </p:cNvCxnSpPr>
          <p:nvPr/>
        </p:nvCxnSpPr>
        <p:spPr>
          <a:xfrm flipV="1">
            <a:off x="2299700" y="3253530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97B5EFDC-7441-17B9-7B41-56E74FC8C428}"/>
              </a:ext>
            </a:extLst>
          </p:cNvPr>
          <p:cNvCxnSpPr>
            <a:cxnSpLocks/>
          </p:cNvCxnSpPr>
          <p:nvPr/>
        </p:nvCxnSpPr>
        <p:spPr>
          <a:xfrm flipV="1">
            <a:off x="2764445" y="3278454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5B53CEF-5F20-964A-A5DD-7866992AFC12}"/>
              </a:ext>
            </a:extLst>
          </p:cNvPr>
          <p:cNvCxnSpPr>
            <a:cxnSpLocks/>
          </p:cNvCxnSpPr>
          <p:nvPr/>
        </p:nvCxnSpPr>
        <p:spPr>
          <a:xfrm flipV="1">
            <a:off x="3195587" y="3278454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2A2D6B22-CD41-0A3B-22D6-1519391864CA}"/>
              </a:ext>
            </a:extLst>
          </p:cNvPr>
          <p:cNvCxnSpPr>
            <a:cxnSpLocks/>
          </p:cNvCxnSpPr>
          <p:nvPr/>
        </p:nvCxnSpPr>
        <p:spPr>
          <a:xfrm flipV="1">
            <a:off x="3673089" y="3278454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6A058D40-7DF5-D23C-0E23-2CB37A742C21}"/>
              </a:ext>
            </a:extLst>
          </p:cNvPr>
          <p:cNvCxnSpPr>
            <a:cxnSpLocks/>
          </p:cNvCxnSpPr>
          <p:nvPr/>
        </p:nvCxnSpPr>
        <p:spPr>
          <a:xfrm flipV="1">
            <a:off x="4119989" y="3314457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0C722BFE-1CB7-E082-4B89-7B19B752B1A3}"/>
              </a:ext>
            </a:extLst>
          </p:cNvPr>
          <p:cNvSpPr txBox="1"/>
          <p:nvPr/>
        </p:nvSpPr>
        <p:spPr>
          <a:xfrm>
            <a:off x="3047508" y="4411092"/>
            <a:ext cx="2735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134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D14F7-7959-13B0-253B-7AE6B5208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D0730939-C942-1668-8D2E-3242C24449C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B1B9DD9-213C-60F3-A0A6-1F81ACF3F80B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63E7019-6F33-36FD-FDC3-D3FE9AF83F20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B9E478E-15C6-7446-7782-20EDD3C08F4E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73AB2E09-0D03-3C21-34C4-A6992D4402A6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12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26534977-77C4-11DB-2E68-432AF5578BA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667078D-B891-37D8-A850-D1A332733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692862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C7A6FE9-ED20-1225-8399-942B1B84B4FD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322343762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1" y="907927"/>
            <a:ext cx="75052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الآن ، سنتعلم مع ندى و مجد  كي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 نحل مسألة بتمثيل المعطيات </a:t>
            </a:r>
            <a:r>
              <a:rPr lang="ar-MA" b="1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بتربيعات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؟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5B91BA9-71B8-75B9-2D2C-141E933D1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AAC90EE-F8DB-1526-D16D-A0B4358E4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65A450-36FD-6F9C-BE71-76FFF96BA9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6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09B65942-803D-900D-694B-EE16C7EB5FC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0980BBC-3608-820D-1264-69004E48379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D6CE5C6-5F05-75D0-3482-0B8EC9CCE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76544CA1-B11A-2867-188E-5E35D9F889E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2CFED58-0524-0481-8FE8-61EC6297B24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9E9723B-4540-7235-626E-AFE1CC8FD71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CAB0B22-2C7C-52FE-0430-684A01456AD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E3DF1F7-AB90-9FEE-1636-CBF9079B953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AEE60F4-D363-6089-DF35-6482CC8A3DF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E08DBE6-5BD1-0692-59E3-818A47FC949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A0EE3FB-8513-6FD7-EE6B-FFE2C3DD4F6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A64BFB3-A9A5-FB1B-5A88-65796D96E7B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1AD7F74-B19D-741D-9B48-95E6F9D7D87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5100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35606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النمذجة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E708BFA-D62E-7AD3-84DA-93CF252D0FD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AE2F11D-AEB4-FA34-91C3-528C6D6B3CE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F944F1F-9467-40D8-07C2-389B5D365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E386AB2-B1EF-54D2-DF06-B3FC46887D7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AC209DA-6736-552D-64F6-C003ED4FD00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5A01B5E-1D78-16C1-0D0E-77DA4E27ABA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10D101D-35C5-5C29-6669-5F5F246B43B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78DEF4B-6B2C-CB22-EEAE-33D038BDE7A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43038FB-580B-9C13-FEB4-032CC0540F1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1E5917C-A6C9-5EC0-3E15-FAE5AA39C46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E592808-8C9A-1111-530D-486E4A2C189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BE13D91-5669-9BBD-6778-DC5ADA74AE3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66A5B96-AA20-8C46-53AC-FB0ADC16B05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8" name="MATH_N1_P3_SEM3_S4_V1VF">
            <a:hlinkClick r:id="" action="ppaction://media"/>
            <a:extLst>
              <a:ext uri="{FF2B5EF4-FFF2-40B4-BE49-F238E27FC236}">
                <a16:creationId xmlns:a16="http://schemas.microsoft.com/office/drawing/2014/main" id="{64226ADD-178E-3D54-CFD1-94BEB39287B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7700" y="1869742"/>
            <a:ext cx="7725833" cy="434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0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716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60343" y="927865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حل مسألة   ؟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399D24-6A10-2886-6D1E-A7DFA2DC1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08531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3BE7869-A7C1-433C-3679-5B0239CC35E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1FD8318-FB54-7EBB-F921-CB7053582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F2B6258-94DB-D88D-A001-1071BF66B37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90FBD63-3F97-3175-A918-72F54F7D47C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A741000-4153-06B1-AFC9-5C952A8A0EB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F678A45-D02F-DDCC-DEC3-BD9C21843B3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B970C2CD-8215-754A-1062-A1155475FF2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30BA79C-98D9-3D58-E0DC-2448A6BAF8A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922838C-4B3E-607C-12D8-F42512BD652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E0FA19D-6725-BB30-1018-28C648CBF0B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1D612883-017F-375C-34DA-D2978C0BD4F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B3758FC-D272-A004-AED9-7667362F583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Image 16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2EF26397-879D-12C5-C6F8-E9C3B62F1F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6683" y="2361169"/>
            <a:ext cx="5490633" cy="301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D6BCE-9D72-569B-3756-757992D23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3EFED6A-08B4-9ADA-FE69-111B97F5D7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5A14946-FDAB-0F01-81CC-D0C7AC475C90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0331C5F-8B78-DCBB-EB09-1D2EDE1FD67B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FD8FBFC-D8AD-95AC-5D76-E28FCB1F1016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5696050-395B-E67E-7E78-C4EFA402E45C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12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7164F20E-ADAE-3960-653A-067E9B6C4B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863F65E-E3BC-9FF6-273F-FDDF42899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4147370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6F368C-C17A-9F21-E32B-598DB13893C2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7763945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539E8-CCF8-D725-271A-E8EA90167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915D704-4F6F-18B4-69CE-65BB710B3AEE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39 ستنجزون  النشاط  رقم  5، سأشرح لكم التعليمة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A2DD2D3-99D7-9CE6-7F88-27FB724774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E8892CB-57A4-D8E8-58A4-5D51EC188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EC3B39-7CB1-264A-BC00-4417A03E3C9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2328D34-5959-1914-D306-61E4162197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7402FB7-0D21-6C63-B5FB-53EC45A005B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E899C08-0B44-A740-551D-5880181107C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87373AA-2324-A1C5-5B27-C3B60F2DB57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59F00A0-77AF-5B55-64E5-6E7D3B35BB9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3402A94-8A4D-CFA2-4730-97721312988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129CB01-859F-8C42-A522-A6B46124A5D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A176809-4C5D-3378-F089-E73C3374C27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E2BFB4-0664-D6DE-BA9F-D82F790697B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4C505E-654A-B4C4-7E6A-6FC565C2510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ED7F0-01DD-EBED-87E8-B6181CA974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0485" y="2532099"/>
            <a:ext cx="1751162" cy="175116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8CFA468-48A2-1422-3608-9DC16931D190}"/>
              </a:ext>
            </a:extLst>
          </p:cNvPr>
          <p:cNvGrpSpPr/>
          <p:nvPr/>
        </p:nvGrpSpPr>
        <p:grpSpPr>
          <a:xfrm>
            <a:off x="966317" y="2044684"/>
            <a:ext cx="5350912" cy="3560153"/>
            <a:chOff x="1655678" y="2376850"/>
            <a:chExt cx="5886003" cy="3916168"/>
          </a:xfrm>
        </p:grpSpPr>
        <p:pic>
          <p:nvPicPr>
            <p:cNvPr id="3" name="Image 2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4A679701-F662-FF44-3ADE-4AE033B49A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55678" y="2376850"/>
              <a:ext cx="2969681" cy="3916168"/>
            </a:xfrm>
            <a:prstGeom prst="rect">
              <a:avLst/>
            </a:prstGeom>
          </p:spPr>
        </p:pic>
        <p:pic>
          <p:nvPicPr>
            <p:cNvPr id="5" name="Image 4" descr="Une image contenant texte, capture d’écran, nombre, conception&#10;&#10;Le contenu généré par l’IA peut être incorrect.">
              <a:extLst>
                <a:ext uri="{FF2B5EF4-FFF2-40B4-BE49-F238E27FC236}">
                  <a16:creationId xmlns:a16="http://schemas.microsoft.com/office/drawing/2014/main" id="{8FD6B579-106A-6BD2-3A5C-99475CDEA8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25359" y="2395975"/>
              <a:ext cx="2916322" cy="3897043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67A4C06-C88F-E800-2A9D-0DD462BBFFEB}"/>
              </a:ext>
            </a:extLst>
          </p:cNvPr>
          <p:cNvSpPr/>
          <p:nvPr/>
        </p:nvSpPr>
        <p:spPr>
          <a:xfrm>
            <a:off x="895398" y="3790334"/>
            <a:ext cx="2730820" cy="1815305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7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7C919-EF8D-7A8B-00B3-E95CEEB03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9C79EA03-300F-1FD3-48F5-02ECFA81F353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رقم 5 ، </a:t>
            </a:r>
          </a:p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سأقرأ لكم المسألة و الخطوة الأولى و بعد إنجازها أقرأ لكم الخطوة الثانية و هكذا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5C3F6C6-32DB-3BDC-C5B6-B22E1DE4AA9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6BDB367-5265-5CB7-E029-332413697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69B5B850-8921-5B1F-697A-0EB663119F1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47306DB-5365-B0B3-57B8-CC337F21B34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CD87FE7-6369-870E-06EC-3C2BED0264B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24A6315-B927-A251-5A78-DB5727EB868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53F84591-AF83-469C-4996-13A26601B73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EAEB9491-E636-DB64-F91B-3E2A9F82E9A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2FE91C2A-CB82-5BEB-0086-44F1EF321FF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D7DCE424-2EA5-E48B-6DE7-1B6DC7048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EE70068D-D4C1-5C2E-5EBE-2C11A6CE408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12121B61-443B-4C64-E57C-D27FCEC2DDA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52BD06-FB66-BC9E-81C5-B6B19B9DE09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F82852FB-87B9-350E-7202-ADA45054AA3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53479" y="1922212"/>
            <a:ext cx="5837042" cy="419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26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56611-6E04-3F2B-52BA-5D4FE5545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FF228523-DE15-0BAE-A6DD-7F9378665CC3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الأستاذ(ة) من بعض المتعلمين القيام إلى السبورة بالتناوب للتصحيح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1361F18-18B9-6D23-EDD9-810A745F91D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8680D6D4-20B2-AC94-3649-08A186760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0D425E9-79E9-FC9E-DBB3-D8D5860BAD4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4763E49C-90D4-E49E-9CA6-BBFA30BAD0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10EE7FC-2B8B-B535-D090-337FB7FAD24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F8E2004F-A524-A612-D971-5B3D72EBD9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B5745116-1294-EEBF-A6E1-B1D5FC69EB7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4BC4A3-C937-3D86-7496-4734DD012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679D6583-0BE9-B303-F7AA-B72B4B7400E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9C36FFA-06FA-396A-8885-E31DE08F37E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9D03F9AC-F84B-B80B-E2C5-A9F2CA977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8B314503-7C9E-D8C7-6365-3FF4390318A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40DBB2-F685-EB9B-010D-D667DBD5B7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D87AFED-8A14-3FC2-5D1A-5587F1AFBE0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53479" y="1922212"/>
            <a:ext cx="5837042" cy="419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54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BC3CE-0563-4F30-036C-C0A5FEAFD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38E613F2-6384-A56E-3412-20527B7A6C6B}"/>
              </a:ext>
            </a:extLst>
          </p:cNvPr>
          <p:cNvSpPr txBox="1"/>
          <p:nvPr/>
        </p:nvSpPr>
        <p:spPr>
          <a:xfrm>
            <a:off x="250723" y="750597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3 سمكات تمثل الجزء الأول و 4 سمكات تمثل الجزء الثاني و 7 سمكات تمثل الكل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5D34F50-E8E7-02B1-BAF7-667C98AC573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384C8CAE-D096-8B9A-042F-A9D19384D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1C6D2944-DEC1-4514-C0B1-8B2DB3E033D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2B6FB2AF-0D31-8AA6-4EE3-7C713078DAB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1C4263B-5062-F53E-FF5E-12CADBD902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ECEBAE6-4DCB-7EEE-9C1C-A6CE249CB5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FA0F9A9E-AE93-A0E5-45E9-C440AEFCD10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B2DF14-86C0-123A-BA4D-197792C6726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90ABDE1D-3FE6-35C6-99AB-EA08EC541F4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BE744E6-998D-A030-286C-CA7CFDA47DA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2D8C3A6E-7790-36BD-BDF6-18472C82594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5F080817-5AA5-7C61-6CC1-3FC04DCD39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7D7FE9-9111-D050-9799-86F6C17012F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7B23217-DED3-0D7E-BE8F-440F1ACB4CC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53479" y="1922212"/>
            <a:ext cx="5837042" cy="419158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2FD5064-6F13-A6E0-EFCF-4ABD154DA1C5}"/>
              </a:ext>
            </a:extLst>
          </p:cNvPr>
          <p:cNvSpPr txBox="1"/>
          <p:nvPr/>
        </p:nvSpPr>
        <p:spPr>
          <a:xfrm>
            <a:off x="5575212" y="4637991"/>
            <a:ext cx="1990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EECBBC5-3E0D-3315-7761-A3DD1A5BD93C}"/>
              </a:ext>
            </a:extLst>
          </p:cNvPr>
          <p:cNvSpPr txBox="1"/>
          <p:nvPr/>
        </p:nvSpPr>
        <p:spPr>
          <a:xfrm>
            <a:off x="5966356" y="5224595"/>
            <a:ext cx="604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511259-4A78-116A-9685-63F0B77925D2}"/>
              </a:ext>
            </a:extLst>
          </p:cNvPr>
          <p:cNvSpPr/>
          <p:nvPr/>
        </p:nvSpPr>
        <p:spPr>
          <a:xfrm>
            <a:off x="2079671" y="4646535"/>
            <a:ext cx="339064" cy="34696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70F617-2E4C-D273-6C7D-0915989A69B5}"/>
              </a:ext>
            </a:extLst>
          </p:cNvPr>
          <p:cNvSpPr/>
          <p:nvPr/>
        </p:nvSpPr>
        <p:spPr>
          <a:xfrm>
            <a:off x="2418735" y="4646535"/>
            <a:ext cx="339064" cy="34696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4B7E211-20C4-8C95-0113-278A139EB329}"/>
              </a:ext>
            </a:extLst>
          </p:cNvPr>
          <p:cNvSpPr/>
          <p:nvPr/>
        </p:nvSpPr>
        <p:spPr>
          <a:xfrm>
            <a:off x="2763736" y="4646535"/>
            <a:ext cx="339064" cy="34696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85D06F-3E54-7962-11BA-3AC8815F2B32}"/>
              </a:ext>
            </a:extLst>
          </p:cNvPr>
          <p:cNvSpPr/>
          <p:nvPr/>
        </p:nvSpPr>
        <p:spPr>
          <a:xfrm>
            <a:off x="3077902" y="4646535"/>
            <a:ext cx="339064" cy="3469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253362E-49DD-3B4E-C4CB-442965C6CCFF}"/>
              </a:ext>
            </a:extLst>
          </p:cNvPr>
          <p:cNvSpPr/>
          <p:nvPr/>
        </p:nvSpPr>
        <p:spPr>
          <a:xfrm>
            <a:off x="3416966" y="4646535"/>
            <a:ext cx="339064" cy="3469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9BB6975-FA5D-2955-8FED-F4743E2D11CC}"/>
              </a:ext>
            </a:extLst>
          </p:cNvPr>
          <p:cNvSpPr/>
          <p:nvPr/>
        </p:nvSpPr>
        <p:spPr>
          <a:xfrm>
            <a:off x="3761967" y="4646535"/>
            <a:ext cx="339064" cy="3469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803EBE2-B671-40A1-8904-2C5E2C3A46C8}"/>
              </a:ext>
            </a:extLst>
          </p:cNvPr>
          <p:cNvSpPr/>
          <p:nvPr/>
        </p:nvSpPr>
        <p:spPr>
          <a:xfrm>
            <a:off x="4092435" y="4652739"/>
            <a:ext cx="339064" cy="3469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246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القادمة.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18784</TotalTime>
  <Words>1673</Words>
  <Application>Microsoft Office PowerPoint</Application>
  <PresentationFormat>Affichage à l'écran (4:3)</PresentationFormat>
  <Paragraphs>613</Paragraphs>
  <Slides>77</Slides>
  <Notes>20</Notes>
  <HiddenSlides>0</HiddenSlides>
  <MMClips>7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77</vt:i4>
      </vt:variant>
    </vt:vector>
  </HeadingPairs>
  <TitlesOfParts>
    <vt:vector size="93" baseType="lpstr">
      <vt:lpstr>DengXian</vt:lpstr>
      <vt:lpstr>Aptos Display</vt:lpstr>
      <vt:lpstr>Wingdings</vt:lpstr>
      <vt:lpstr>Arial</vt:lpstr>
      <vt:lpstr>Aptos</vt:lpstr>
      <vt:lpstr>Dosis</vt:lpstr>
      <vt:lpstr>Effra CC Arbc</vt:lpstr>
      <vt:lpstr>Calibri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الأسبوع الثالث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201</cp:revision>
  <cp:lastPrinted>2025-08-13T10:11:39Z</cp:lastPrinted>
  <dcterms:created xsi:type="dcterms:W3CDTF">2025-08-01T12:31:49Z</dcterms:created>
  <dcterms:modified xsi:type="dcterms:W3CDTF">2026-02-24T15:40:57Z</dcterms:modified>
</cp:coreProperties>
</file>