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8"/>
  </p:notesMasterIdLst>
  <p:handoutMasterIdLst>
    <p:handoutMasterId r:id="rId79"/>
  </p:handoutMasterIdLst>
  <p:sldIdLst>
    <p:sldId id="779" r:id="rId6"/>
    <p:sldId id="911" r:id="rId7"/>
    <p:sldId id="1191" r:id="rId8"/>
    <p:sldId id="780" r:id="rId9"/>
    <p:sldId id="781" r:id="rId10"/>
    <p:sldId id="783" r:id="rId11"/>
    <p:sldId id="746" r:id="rId12"/>
    <p:sldId id="784" r:id="rId13"/>
    <p:sldId id="948" r:id="rId14"/>
    <p:sldId id="1196" r:id="rId15"/>
    <p:sldId id="964" r:id="rId16"/>
    <p:sldId id="1053" r:id="rId17"/>
    <p:sldId id="1057" r:id="rId18"/>
    <p:sldId id="1192" r:id="rId19"/>
    <p:sldId id="1022" r:id="rId20"/>
    <p:sldId id="1123" r:id="rId21"/>
    <p:sldId id="1099" r:id="rId22"/>
    <p:sldId id="1100" r:id="rId23"/>
    <p:sldId id="1180" r:id="rId24"/>
    <p:sldId id="1181" r:id="rId25"/>
    <p:sldId id="1182" r:id="rId26"/>
    <p:sldId id="786" r:id="rId27"/>
    <p:sldId id="751" r:id="rId28"/>
    <p:sldId id="828" r:id="rId29"/>
    <p:sldId id="890" r:id="rId30"/>
    <p:sldId id="787" r:id="rId31"/>
    <p:sldId id="740" r:id="rId32"/>
    <p:sldId id="1101" r:id="rId33"/>
    <p:sldId id="1124" r:id="rId34"/>
    <p:sldId id="1128" r:id="rId35"/>
    <p:sldId id="1137" r:id="rId36"/>
    <p:sldId id="1136" r:id="rId37"/>
    <p:sldId id="1129" r:id="rId38"/>
    <p:sldId id="1130" r:id="rId39"/>
    <p:sldId id="1142" r:id="rId40"/>
    <p:sldId id="1183" r:id="rId41"/>
    <p:sldId id="1144" r:id="rId42"/>
    <p:sldId id="1184" r:id="rId43"/>
    <p:sldId id="1185" r:id="rId44"/>
    <p:sldId id="1186" r:id="rId45"/>
    <p:sldId id="1187" r:id="rId46"/>
    <p:sldId id="909" r:id="rId47"/>
    <p:sldId id="976" r:id="rId48"/>
    <p:sldId id="1091" r:id="rId49"/>
    <p:sldId id="1145" r:id="rId50"/>
    <p:sldId id="1146" r:id="rId51"/>
    <p:sldId id="1148" r:id="rId52"/>
    <p:sldId id="1149" r:id="rId53"/>
    <p:sldId id="1150" r:id="rId54"/>
    <p:sldId id="1200" r:id="rId55"/>
    <p:sldId id="1201" r:id="rId56"/>
    <p:sldId id="1202" r:id="rId57"/>
    <p:sldId id="1154" r:id="rId58"/>
    <p:sldId id="1155" r:id="rId59"/>
    <p:sldId id="1156" r:id="rId60"/>
    <p:sldId id="1188" r:id="rId61"/>
    <p:sldId id="1189" r:id="rId62"/>
    <p:sldId id="1190" r:id="rId63"/>
    <p:sldId id="910" r:id="rId64"/>
    <p:sldId id="848" r:id="rId65"/>
    <p:sldId id="916" r:id="rId66"/>
    <p:sldId id="924" r:id="rId67"/>
    <p:sldId id="849" r:id="rId68"/>
    <p:sldId id="1055" r:id="rId69"/>
    <p:sldId id="788" r:id="rId70"/>
    <p:sldId id="956" r:id="rId71"/>
    <p:sldId id="850" r:id="rId72"/>
    <p:sldId id="1021" r:id="rId73"/>
    <p:sldId id="789" r:id="rId74"/>
    <p:sldId id="794" r:id="rId75"/>
    <p:sldId id="793" r:id="rId76"/>
    <p:sldId id="930" r:id="rId7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0"/>
    </p:embeddedFont>
    <p:embeddedFont>
      <p:font typeface="Dosis" pitchFamily="2" charset="0"/>
      <p:regular r:id="rId81"/>
    </p:embeddedFont>
    <p:embeddedFont>
      <p:font typeface="Dosis SemiBold" pitchFamily="2" charset="0"/>
      <p:bold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FEFB9"/>
    <a:srgbClr val="FFDA6D"/>
    <a:srgbClr val="FCC302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061" autoAdjust="0"/>
  </p:normalViewPr>
  <p:slideViewPr>
    <p:cSldViewPr snapToGrid="0">
      <p:cViewPr varScale="1">
        <p:scale>
          <a:sx n="75" d="100"/>
          <a:sy n="75" d="100"/>
        </p:scale>
        <p:origin x="104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1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microsoft.com/office/2018/10/relationships/authors" Target="authors.xml"/><Relationship Id="rId61" Type="http://schemas.openxmlformats.org/officeDocument/2006/relationships/slide" Target="slides/slide56.xml"/><Relationship Id="rId8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6547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7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ADC32E-7023-F356-E847-5DEC4ABE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229032-4195-44A3-C6E4-A8CDA9CA6A2A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155078-F02F-C530-427E-9D77E0A084E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A641E4BA-1639-2528-7A13-2019E64EFF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F3DD721E-7CF1-5956-528E-61D4BDE55E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حل مسائل متعلقة بالجمع أو الطرح (3) 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C8E8417-2D11-B4C5-2647-E1A42D30A207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3A78D006-B90C-0B40-54EF-1ADB3546420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6B5290A3-BC8E-BD25-1AF6-4CEF28EF507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0948149B-91E5-2410-1821-4077BE291ED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مقارنة الأعداد من 20 إلى 50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A75858E-BFEB-0EB3-6ACC-4A077C5B4AD3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616C238-EEDC-8A94-7AA3-C14D0113D76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E97AAA58-D038-C0E2-4EF5-A6BDF34AE8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0229901A-FC2F-D31F-0285-D0BAB2D4071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     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3851F30-4E07-4D5A-710A-94E84C83F6CE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D28C9BA-225E-B4BF-C131-F2BBC8A41FA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90CBBD0F-B630-EBAD-1E1B-E986EFB11C0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D1D8F6AE-784F-3894-FAA6-5C6BD2BD598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الأعداد من 20 إلى 50 (</a:t>
              </a:r>
              <a:r>
                <a:rPr lang="ar-MA"/>
                <a:t>2)</a:t>
              </a:r>
              <a:endParaRPr lang="ar-MA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F1C267A-B2F6-D9F8-63E2-69C3C4426EA0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71F61A7-B6AB-F032-AAEA-BD3906C6D5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934B2999-8A92-179E-7F4A-8D10FA82F08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05D26BCD-0756-F137-36CA-04BA9B62304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الأعداد من 20 إلى 50 (1)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متعلقة بالجمع أو الطرح (3)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CFF21A8-6283-5607-FA43-E1FEC6D60FE9}"/>
              </a:ext>
            </a:extLst>
          </p:cNvPr>
          <p:cNvGrpSpPr/>
          <p:nvPr/>
        </p:nvGrpSpPr>
        <p:grpSpPr>
          <a:xfrm>
            <a:off x="1835346" y="2379096"/>
            <a:ext cx="5473309" cy="3758570"/>
            <a:chOff x="1331478" y="2191168"/>
            <a:chExt cx="6020640" cy="4134427"/>
          </a:xfrm>
        </p:grpSpPr>
        <p:pic>
          <p:nvPicPr>
            <p:cNvPr id="3" name="Image 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CEBEE39C-F522-127A-1509-619FB7EA1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41798" y="2195931"/>
              <a:ext cx="3010320" cy="4124901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E6C0643C-EA8F-D843-A75C-605EF2A4D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478" y="2191168"/>
              <a:ext cx="3010320" cy="4134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</a:t>
            </a:r>
            <a:r>
              <a:rPr lang="ar-MA" sz="26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28CFAF-D60C-0CA9-3389-7499366F1C4E}"/>
              </a:ext>
            </a:extLst>
          </p:cNvPr>
          <p:cNvGrpSpPr/>
          <p:nvPr/>
        </p:nvGrpSpPr>
        <p:grpSpPr>
          <a:xfrm>
            <a:off x="1734543" y="2239768"/>
            <a:ext cx="5211720" cy="2671446"/>
            <a:chOff x="2178010" y="2221113"/>
            <a:chExt cx="4803703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D5FFE2-7989-DF00-9FB3-7B35F5ECDA9C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D08AA10-241C-7C22-D40C-42BA634A9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037996B-81D8-46A3-207E-BBB785228F12}"/>
                </a:ext>
              </a:extLst>
            </p:cNvPr>
            <p:cNvSpPr txBox="1"/>
            <p:nvPr/>
          </p:nvSpPr>
          <p:spPr>
            <a:xfrm>
              <a:off x="2178010" y="3673402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إلى 10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9A87A6BF-8E52-281A-F751-F1AD6EA72C42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9F401343-370E-0D45-8B78-DC5F4B192F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B594B13-E2BD-887F-3EEA-97513CC4D3A3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8AC591AF-B4C6-7739-EE1B-09765DC38038}"/>
              </a:ext>
            </a:extLst>
          </p:cNvPr>
          <p:cNvSpPr txBox="1"/>
          <p:nvPr/>
        </p:nvSpPr>
        <p:spPr>
          <a:xfrm>
            <a:off x="1734543" y="3178992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الصفحة 35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8FBABB8-1E37-7EF8-C90F-BBA7CEB300FE}"/>
              </a:ext>
            </a:extLst>
          </p:cNvPr>
          <p:cNvSpPr txBox="1"/>
          <p:nvPr/>
        </p:nvSpPr>
        <p:spPr>
          <a:xfrm>
            <a:off x="6461583" y="4849626"/>
            <a:ext cx="498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5</a:t>
            </a:r>
            <a:endParaRPr lang="fr-FR" sz="3200" b="1" dirty="0">
              <a:solidFill>
                <a:srgbClr val="C00000"/>
              </a:solidFill>
            </a:endParaRPr>
          </a:p>
        </p:txBody>
      </p:sp>
      <p:pic>
        <p:nvPicPr>
          <p:cNvPr id="6" name="Image 5" descr="Une image contenant texte, personne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8CE4E295-149C-CC9F-C71B-121346E73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260" y="1673780"/>
            <a:ext cx="4877481" cy="4639322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4E880D6-511A-3B01-303F-E4EDEF6A7104}"/>
              </a:ext>
            </a:extLst>
          </p:cNvPr>
          <p:cNvSpPr txBox="1"/>
          <p:nvPr/>
        </p:nvSpPr>
        <p:spPr>
          <a:xfrm>
            <a:off x="6231531" y="3674664"/>
            <a:ext cx="705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C00000"/>
                </a:solidFill>
              </a:rPr>
              <a:t>46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4AD66B-B17B-9271-BCBC-0FB5C520005B}"/>
              </a:ext>
            </a:extLst>
          </p:cNvPr>
          <p:cNvSpPr txBox="1"/>
          <p:nvPr/>
        </p:nvSpPr>
        <p:spPr>
          <a:xfrm>
            <a:off x="6190587" y="4323518"/>
            <a:ext cx="705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C00000"/>
                </a:solidFill>
              </a:rPr>
              <a:t>49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6416FD-3B3F-D234-94C7-120AE88941B2}"/>
              </a:ext>
            </a:extLst>
          </p:cNvPr>
          <p:cNvSpPr txBox="1"/>
          <p:nvPr/>
        </p:nvSpPr>
        <p:spPr>
          <a:xfrm>
            <a:off x="5390654" y="4835699"/>
            <a:ext cx="705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&lt;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E13713-2E34-E9AF-4D85-DE6E0B2E3670}"/>
              </a:ext>
            </a:extLst>
          </p:cNvPr>
          <p:cNvSpPr txBox="1"/>
          <p:nvPr/>
        </p:nvSpPr>
        <p:spPr>
          <a:xfrm>
            <a:off x="5349710" y="5792130"/>
            <a:ext cx="705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الْأُفُقِ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9C588-AC64-67A6-29FF-D6802E9A6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5DD4327-AB31-C8F0-5934-9146623420B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AC7400F-BED5-5368-EAB9-E95933CE0EB1}"/>
              </a:ext>
            </a:extLst>
          </p:cNvPr>
          <p:cNvGrpSpPr/>
          <p:nvPr/>
        </p:nvGrpSpPr>
        <p:grpSpPr>
          <a:xfrm>
            <a:off x="1867065" y="2239768"/>
            <a:ext cx="5079190" cy="2671446"/>
            <a:chOff x="2300161" y="2221113"/>
            <a:chExt cx="4681552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298908-0C7F-5A3D-3157-D00FBF7020A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AC81570-9721-2324-5734-8CCEFA76C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38556" y="3551135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C0F1D4B-80E4-80F0-E35E-21EC9EE9CD17}"/>
                </a:ext>
              </a:extLst>
            </p:cNvPr>
            <p:cNvSpPr txBox="1"/>
            <p:nvPr/>
          </p:nvSpPr>
          <p:spPr>
            <a:xfrm>
              <a:off x="2309596" y="3589947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بالإكمال إلى 10</a:t>
              </a:r>
              <a:endPara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052DD77-40C0-7334-31DD-157B3EE61F9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75F55B9-7FE6-D11D-CE41-DCA4530DC6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F0E7E93-03B8-211A-3425-2BF8FE837C1C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B24D026D-3882-C3B1-7390-F0C7CBD0538D}"/>
              </a:ext>
            </a:extLst>
          </p:cNvPr>
          <p:cNvSpPr txBox="1"/>
          <p:nvPr/>
        </p:nvSpPr>
        <p:spPr>
          <a:xfrm>
            <a:off x="1734543" y="3178992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226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15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95254358-B990-A0A5-F1E2-EBD183DD2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 descr="Une image contenant texte, capture d’écran, calendrier, conception&#10;&#10;Le contenu généré par l’IA peut être incorrect.">
            <a:extLst>
              <a:ext uri="{FF2B5EF4-FFF2-40B4-BE49-F238E27FC236}">
                <a16:creationId xmlns:a16="http://schemas.microsoft.com/office/drawing/2014/main" id="{E0720E8C-D9AE-EF12-3A40-C460D40A4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44284"/>
            <a:ext cx="3331405" cy="470600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613EFA-4C50-3158-C6DF-DF69BEED0A7B}"/>
              </a:ext>
            </a:extLst>
          </p:cNvPr>
          <p:cNvSpPr/>
          <p:nvPr/>
        </p:nvSpPr>
        <p:spPr>
          <a:xfrm>
            <a:off x="1563752" y="5456905"/>
            <a:ext cx="2421394" cy="5617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العددين بالإكمال إلى 10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9958062C-A1FA-70F6-20C9-7C9AED841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990" y="2284696"/>
            <a:ext cx="7038021" cy="195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4D60E65E-245F-5824-8108-3317A6AD4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990" y="2284696"/>
            <a:ext cx="7038021" cy="195891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BFA287A-B2CC-6EF5-88C9-092B04CD55AC}"/>
              </a:ext>
            </a:extLst>
          </p:cNvPr>
          <p:cNvSpPr txBox="1"/>
          <p:nvPr/>
        </p:nvSpPr>
        <p:spPr>
          <a:xfrm>
            <a:off x="1931602" y="2434821"/>
            <a:ext cx="40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2239C4-F631-F123-466B-7293C7770CE2}"/>
              </a:ext>
            </a:extLst>
          </p:cNvPr>
          <p:cNvSpPr txBox="1"/>
          <p:nvPr/>
        </p:nvSpPr>
        <p:spPr>
          <a:xfrm>
            <a:off x="2234127" y="2448469"/>
            <a:ext cx="40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5500D6A-264B-3066-EE66-5DFF8D9B50E8}"/>
              </a:ext>
            </a:extLst>
          </p:cNvPr>
          <p:cNvSpPr txBox="1"/>
          <p:nvPr/>
        </p:nvSpPr>
        <p:spPr>
          <a:xfrm>
            <a:off x="2614904" y="2465558"/>
            <a:ext cx="40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9BF235-81CA-0CD7-27B2-2E3DB2343348}"/>
              </a:ext>
            </a:extLst>
          </p:cNvPr>
          <p:cNvSpPr txBox="1"/>
          <p:nvPr/>
        </p:nvSpPr>
        <p:spPr>
          <a:xfrm>
            <a:off x="1959339" y="3475436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F4706A-1CBB-5B3B-ADAA-D2DA3D7CD4D5}"/>
              </a:ext>
            </a:extLst>
          </p:cNvPr>
          <p:cNvSpPr txBox="1"/>
          <p:nvPr/>
        </p:nvSpPr>
        <p:spPr>
          <a:xfrm>
            <a:off x="6432319" y="3482262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429DF1A-73F3-D26C-C63F-4373554000B1}"/>
              </a:ext>
            </a:extLst>
          </p:cNvPr>
          <p:cNvSpPr txBox="1"/>
          <p:nvPr/>
        </p:nvSpPr>
        <p:spPr>
          <a:xfrm>
            <a:off x="7056445" y="2438262"/>
            <a:ext cx="40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5943222-3B7C-45BE-7F02-C82EC3C407AD}"/>
              </a:ext>
            </a:extLst>
          </p:cNvPr>
          <p:cNvSpPr txBox="1"/>
          <p:nvPr/>
        </p:nvSpPr>
        <p:spPr>
          <a:xfrm>
            <a:off x="6704100" y="2458732"/>
            <a:ext cx="40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54F91AE-F148-3E6F-9DD1-223550423AF2}"/>
              </a:ext>
            </a:extLst>
          </p:cNvPr>
          <p:cNvSpPr txBox="1"/>
          <p:nvPr/>
        </p:nvSpPr>
        <p:spPr>
          <a:xfrm>
            <a:off x="6365403" y="2458732"/>
            <a:ext cx="40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408CAD0-482C-9F2E-7B41-0F73728AB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1764" y="3184930"/>
            <a:ext cx="472602" cy="2074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097CF27-7F32-21FF-F804-B416737F72B9}"/>
              </a:ext>
            </a:extLst>
          </p:cNvPr>
          <p:cNvSpPr txBox="1"/>
          <p:nvPr/>
        </p:nvSpPr>
        <p:spPr>
          <a:xfrm>
            <a:off x="1953696" y="2949014"/>
            <a:ext cx="1419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+ 4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E51B3DD-A609-9265-0707-67EEEA4F7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9719" y="3201162"/>
            <a:ext cx="519862" cy="2282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A7B6B86-D882-F61B-D29E-7DBDD99612D7}"/>
              </a:ext>
            </a:extLst>
          </p:cNvPr>
          <p:cNvSpPr txBox="1"/>
          <p:nvPr/>
        </p:nvSpPr>
        <p:spPr>
          <a:xfrm>
            <a:off x="6501583" y="2949014"/>
            <a:ext cx="1419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+ 3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56303AA-D7AE-9F2D-0DD6-61047CC74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504" y="2897875"/>
            <a:ext cx="813928" cy="1524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C3D5CE-982A-6A75-69EC-93C2BE18C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4169" y="2886433"/>
            <a:ext cx="813928" cy="15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601FA-63AD-FD01-F9DE-E765A7A47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91AA3D4-4BD7-19F2-6607-E6D8DF3C26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B978B0-91B5-6CCE-6585-0457D10224FB}"/>
              </a:ext>
            </a:extLst>
          </p:cNvPr>
          <p:cNvGrpSpPr/>
          <p:nvPr/>
        </p:nvGrpSpPr>
        <p:grpSpPr>
          <a:xfrm>
            <a:off x="1684795" y="2239768"/>
            <a:ext cx="5261461" cy="2671446"/>
            <a:chOff x="2132161" y="2221113"/>
            <a:chExt cx="4849552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157AE9-E02D-9734-45B7-8034FEFA6AA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74D712C-D1E2-285E-DE8D-94897E4AC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91909" y="4139141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658F5AE-C7D4-6F71-27EF-35AA68BF7DFD}"/>
                </a:ext>
              </a:extLst>
            </p:cNvPr>
            <p:cNvSpPr txBox="1"/>
            <p:nvPr/>
          </p:nvSpPr>
          <p:spPr>
            <a:xfrm>
              <a:off x="2132161" y="3648460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إلى 10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CA20F7AE-3D71-33D4-FC05-D36A5D27B85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AC15D4D-F8FB-F77F-6DCD-37C243EE15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31F527B-AF97-B0FA-169A-BCF69854720E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DC0E6C2-121B-E7C8-29A5-2AFECDAF9806}"/>
              </a:ext>
            </a:extLst>
          </p:cNvPr>
          <p:cNvSpPr txBox="1"/>
          <p:nvPr/>
        </p:nvSpPr>
        <p:spPr>
          <a:xfrm>
            <a:off x="1590162" y="3178992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1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256CB-0DB8-82C0-E1DF-0F519681A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AB04157-CBEC-6C37-ED6A-930D34EFA71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المناسبة لحساب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F28550-A9F5-CF04-34AA-F53A12EC8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D88F399-B1A3-CB73-37AF-B2B114C91126}"/>
              </a:ext>
            </a:extLst>
          </p:cNvPr>
          <p:cNvGrpSpPr/>
          <p:nvPr/>
        </p:nvGrpSpPr>
        <p:grpSpPr>
          <a:xfrm>
            <a:off x="2098928" y="1800092"/>
            <a:ext cx="4946144" cy="1315010"/>
            <a:chOff x="2517735" y="1800092"/>
            <a:chExt cx="4946144" cy="1315010"/>
          </a:xfrm>
        </p:grpSpPr>
        <p:pic>
          <p:nvPicPr>
            <p:cNvPr id="21" name="Image 20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C203F3D4-FF1E-2DB4-5CCA-CFC98AD76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23" name="Image 22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03040291-2496-D0FA-AEBF-7FD3BF3AD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24" name="Image 23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AC1451E4-10FA-D6AB-D194-DF83378F2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28" name="Image 27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EC4DCE4C-71FC-ADB7-F23F-AFAF754A3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C863B2D-5FDA-477E-5B9D-360DDCB9114D}"/>
              </a:ext>
            </a:extLst>
          </p:cNvPr>
          <p:cNvGrpSpPr/>
          <p:nvPr/>
        </p:nvGrpSpPr>
        <p:grpSpPr>
          <a:xfrm>
            <a:off x="2098928" y="3053108"/>
            <a:ext cx="4946144" cy="1315010"/>
            <a:chOff x="2517735" y="1800092"/>
            <a:chExt cx="4946144" cy="1315010"/>
          </a:xfrm>
        </p:grpSpPr>
        <p:pic>
          <p:nvPicPr>
            <p:cNvPr id="5" name="Image 4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BA394D0B-85BE-124C-C5A6-60512175F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6" name="Image 5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C8EF4B88-77AD-9850-F976-04AD4C81C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7" name="Image 6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DBE073B0-F68C-DE51-5781-BDDFECA72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8" name="Image 7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1A80C847-A857-C671-D924-8E15649DE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F381B-B5AA-0DE6-5E05-6E52ED9BB7E8}"/>
              </a:ext>
            </a:extLst>
          </p:cNvPr>
          <p:cNvGrpSpPr/>
          <p:nvPr/>
        </p:nvGrpSpPr>
        <p:grpSpPr>
          <a:xfrm>
            <a:off x="6012253" y="3403908"/>
            <a:ext cx="877730" cy="838626"/>
            <a:chOff x="1815152" y="4310773"/>
            <a:chExt cx="877730" cy="838626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93FABBC8-C12E-2D2C-33BE-80A28908231F}"/>
                </a:ext>
              </a:extLst>
            </p:cNvPr>
            <p:cNvCxnSpPr/>
            <p:nvPr/>
          </p:nvCxnSpPr>
          <p:spPr>
            <a:xfrm flipV="1">
              <a:off x="1815152" y="4490113"/>
              <a:ext cx="877730" cy="477672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E9CA0033-8EF0-33AB-1B48-E268C7A69C3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98928" y="4310773"/>
              <a:ext cx="329821" cy="838626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DB1549A-6E57-F13C-9A65-A03E4A7A8B3A}"/>
              </a:ext>
            </a:extLst>
          </p:cNvPr>
          <p:cNvGrpSpPr/>
          <p:nvPr/>
        </p:nvGrpSpPr>
        <p:grpSpPr>
          <a:xfrm>
            <a:off x="6012253" y="2124812"/>
            <a:ext cx="877730" cy="838626"/>
            <a:chOff x="1815152" y="4310773"/>
            <a:chExt cx="877730" cy="83862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41BE39E0-8F41-41D8-3F65-DC65BDC3BABA}"/>
                </a:ext>
              </a:extLst>
            </p:cNvPr>
            <p:cNvCxnSpPr/>
            <p:nvPr/>
          </p:nvCxnSpPr>
          <p:spPr>
            <a:xfrm flipV="1">
              <a:off x="1815152" y="4490113"/>
              <a:ext cx="877730" cy="477672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86D00C26-D3C7-C81D-E100-60AB9C6EC4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98928" y="4310773"/>
              <a:ext cx="329821" cy="838626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989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F63C9-ACD6-5775-5353-65949DA6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2C3F52-E42C-CE4C-57A0-7DBC26AC47DF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2136AA-32B8-EAEF-5DED-7ADE6B8BD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00902-292E-E65C-D74F-24097C49D00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0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BE86-965E-A49E-A1B6-8E3032DDC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872C9FA-6790-264D-69E5-332C9560C266}"/>
              </a:ext>
            </a:extLst>
          </p:cNvPr>
          <p:cNvSpPr txBox="1"/>
          <p:nvPr/>
        </p:nvSpPr>
        <p:spPr>
          <a:xfrm>
            <a:off x="132735" y="7260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عدد كل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هو 8  و أزلنا منها الجزء الأول وهو :  تفاحتان اثنتان   و تتبقى 6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و تمثل الجزء الثاني  أي 6 = 2 - 8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C4BFF0-FC10-658F-652A-77624D932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A2A563AA-C1EC-8B82-0EE5-C4B67EBBFC0E}"/>
              </a:ext>
            </a:extLst>
          </p:cNvPr>
          <p:cNvSpPr txBox="1"/>
          <p:nvPr/>
        </p:nvSpPr>
        <p:spPr>
          <a:xfrm>
            <a:off x="3335103" y="4339988"/>
            <a:ext cx="2473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4479400-0264-81E9-6597-05999EF76F86}"/>
              </a:ext>
            </a:extLst>
          </p:cNvPr>
          <p:cNvGrpSpPr/>
          <p:nvPr/>
        </p:nvGrpSpPr>
        <p:grpSpPr>
          <a:xfrm>
            <a:off x="2098928" y="1800092"/>
            <a:ext cx="4946144" cy="1315010"/>
            <a:chOff x="2517735" y="1800092"/>
            <a:chExt cx="4946144" cy="1315010"/>
          </a:xfrm>
        </p:grpSpPr>
        <p:pic>
          <p:nvPicPr>
            <p:cNvPr id="4" name="Image 3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0AAF4848-474A-88A3-E176-42F14A43E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5" name="Image 4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CE31E722-5E14-2816-4B66-1C657E2C6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6" name="Image 5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35AC7092-640B-7B1E-6A4A-C4685E2A7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7" name="Image 6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3B105E36-D877-7B79-5E2A-034C4CBE9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4B429C-C3EE-75EC-FC6B-E7E8A472A6B8}"/>
              </a:ext>
            </a:extLst>
          </p:cNvPr>
          <p:cNvGrpSpPr/>
          <p:nvPr/>
        </p:nvGrpSpPr>
        <p:grpSpPr>
          <a:xfrm>
            <a:off x="2098928" y="3053108"/>
            <a:ext cx="4946144" cy="1315010"/>
            <a:chOff x="2517735" y="1800092"/>
            <a:chExt cx="4946144" cy="1315010"/>
          </a:xfrm>
        </p:grpSpPr>
        <p:pic>
          <p:nvPicPr>
            <p:cNvPr id="10" name="Image 9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23F99143-D3BC-7427-4BD8-84AB00519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11" name="Image 10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76422BDC-7230-04A6-76A5-6292C9119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12" name="Image 11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434BEB63-E0B8-37AF-B4EE-4D30D549E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13" name="Image 12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66383253-0A9A-187C-EB5B-C93F12332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BC47683-13B3-D3E6-35A8-950D447565C4}"/>
              </a:ext>
            </a:extLst>
          </p:cNvPr>
          <p:cNvGrpSpPr/>
          <p:nvPr/>
        </p:nvGrpSpPr>
        <p:grpSpPr>
          <a:xfrm>
            <a:off x="6012253" y="3403908"/>
            <a:ext cx="877730" cy="838626"/>
            <a:chOff x="1815152" y="4310773"/>
            <a:chExt cx="877730" cy="838626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53AD0B5C-A752-21E3-85C1-31C7871ECAEF}"/>
                </a:ext>
              </a:extLst>
            </p:cNvPr>
            <p:cNvCxnSpPr/>
            <p:nvPr/>
          </p:nvCxnSpPr>
          <p:spPr>
            <a:xfrm flipV="1">
              <a:off x="1815152" y="4490113"/>
              <a:ext cx="877730" cy="477672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9B21D713-940F-194F-AB7D-D0E09BCA5C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98928" y="4310773"/>
              <a:ext cx="329821" cy="838626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9E09ABE-32AF-5F11-35DA-298EEFF52FC7}"/>
              </a:ext>
            </a:extLst>
          </p:cNvPr>
          <p:cNvGrpSpPr/>
          <p:nvPr/>
        </p:nvGrpSpPr>
        <p:grpSpPr>
          <a:xfrm>
            <a:off x="6012253" y="2124812"/>
            <a:ext cx="877730" cy="838626"/>
            <a:chOff x="1815152" y="4310773"/>
            <a:chExt cx="877730" cy="838626"/>
          </a:xfrm>
        </p:grpSpPr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1C3702D2-EF06-CD58-BAA7-5C9A887185B1}"/>
                </a:ext>
              </a:extLst>
            </p:cNvPr>
            <p:cNvCxnSpPr/>
            <p:nvPr/>
          </p:nvCxnSpPr>
          <p:spPr>
            <a:xfrm flipV="1">
              <a:off x="1815152" y="4490113"/>
              <a:ext cx="877730" cy="477672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83AE9DD-D3D2-BC6A-28DA-784E9ECF4B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98928" y="4310773"/>
              <a:ext cx="329821" cy="838626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52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المناسبة لحساب عدد المربعات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F0A7937-FED3-12C1-1BC6-6B7AF7E0B4A1}"/>
              </a:ext>
            </a:extLst>
          </p:cNvPr>
          <p:cNvSpPr/>
          <p:nvPr/>
        </p:nvSpPr>
        <p:spPr>
          <a:xfrm>
            <a:off x="1856095" y="2606722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9BC019-0DDC-8F08-8FAF-41F72E26AB76}"/>
              </a:ext>
            </a:extLst>
          </p:cNvPr>
          <p:cNvSpPr/>
          <p:nvPr/>
        </p:nvSpPr>
        <p:spPr>
          <a:xfrm>
            <a:off x="2960995" y="2606722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04DEF8-65A0-4DFE-6BE0-6D138C18F6F5}"/>
              </a:ext>
            </a:extLst>
          </p:cNvPr>
          <p:cNvSpPr/>
          <p:nvPr/>
        </p:nvSpPr>
        <p:spPr>
          <a:xfrm>
            <a:off x="4065895" y="2606722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ABB583-0255-C728-7F9F-D8143F0F0C90}"/>
              </a:ext>
            </a:extLst>
          </p:cNvPr>
          <p:cNvSpPr/>
          <p:nvPr/>
        </p:nvSpPr>
        <p:spPr>
          <a:xfrm>
            <a:off x="5170795" y="2606722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51A4E8-4B39-C374-C9BB-54E5E6B8EE70}"/>
              </a:ext>
            </a:extLst>
          </p:cNvPr>
          <p:cNvSpPr/>
          <p:nvPr/>
        </p:nvSpPr>
        <p:spPr>
          <a:xfrm>
            <a:off x="1856094" y="3620637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EB21BF-FFDF-B21F-B807-31CE3679CFD6}"/>
              </a:ext>
            </a:extLst>
          </p:cNvPr>
          <p:cNvSpPr/>
          <p:nvPr/>
        </p:nvSpPr>
        <p:spPr>
          <a:xfrm>
            <a:off x="2960994" y="3620637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B3BE31-6EC5-EFBD-A4DA-16132747475C}"/>
              </a:ext>
            </a:extLst>
          </p:cNvPr>
          <p:cNvSpPr/>
          <p:nvPr/>
        </p:nvSpPr>
        <p:spPr>
          <a:xfrm>
            <a:off x="4065894" y="3620637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860B339-04F2-BD4F-AC55-24B4AC662287}"/>
              </a:ext>
            </a:extLst>
          </p:cNvPr>
          <p:cNvSpPr/>
          <p:nvPr/>
        </p:nvSpPr>
        <p:spPr>
          <a:xfrm>
            <a:off x="5170794" y="3620637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78BEAC-71CE-6B87-4F87-1CE0466842DF}"/>
              </a:ext>
            </a:extLst>
          </p:cNvPr>
          <p:cNvSpPr/>
          <p:nvPr/>
        </p:nvSpPr>
        <p:spPr>
          <a:xfrm>
            <a:off x="6275694" y="3614382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0" y="780657"/>
            <a:ext cx="75044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9 = 5 + 4 </a:t>
            </a:r>
          </a:p>
          <a:p>
            <a:pPr algn="r">
              <a:defRPr/>
            </a:pPr>
            <a:r>
              <a:rPr lang="ar-MA" sz="1400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4 مربعات خضراء و تمثل الجزء الأول  و 5 مربعات حمراء التي تمثل الجزء الثاني ونبحث عن كل المربعات وهو 9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29E6EF-C5D7-364F-5BA1-F6B4D3CD8AF5}"/>
              </a:ext>
            </a:extLst>
          </p:cNvPr>
          <p:cNvSpPr txBox="1"/>
          <p:nvPr/>
        </p:nvSpPr>
        <p:spPr>
          <a:xfrm>
            <a:off x="2999267" y="4655685"/>
            <a:ext cx="3302015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+ 5 = 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0BD505-E847-7816-05A6-44A5D5BDE768}"/>
              </a:ext>
            </a:extLst>
          </p:cNvPr>
          <p:cNvSpPr/>
          <p:nvPr/>
        </p:nvSpPr>
        <p:spPr>
          <a:xfrm>
            <a:off x="1856095" y="2606722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E6E03A-373F-563B-FDA4-9C44CB45E91D}"/>
              </a:ext>
            </a:extLst>
          </p:cNvPr>
          <p:cNvSpPr/>
          <p:nvPr/>
        </p:nvSpPr>
        <p:spPr>
          <a:xfrm>
            <a:off x="2960995" y="2606722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7EA77A-ACD0-D064-989C-4CF89E014562}"/>
              </a:ext>
            </a:extLst>
          </p:cNvPr>
          <p:cNvSpPr/>
          <p:nvPr/>
        </p:nvSpPr>
        <p:spPr>
          <a:xfrm>
            <a:off x="4065895" y="2606722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97FB07-E2FB-CCAC-D53F-2A2D9F3EDCCF}"/>
              </a:ext>
            </a:extLst>
          </p:cNvPr>
          <p:cNvSpPr/>
          <p:nvPr/>
        </p:nvSpPr>
        <p:spPr>
          <a:xfrm>
            <a:off x="5170795" y="2606722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3943D2-6443-74C5-0D30-469266981C8D}"/>
              </a:ext>
            </a:extLst>
          </p:cNvPr>
          <p:cNvSpPr/>
          <p:nvPr/>
        </p:nvSpPr>
        <p:spPr>
          <a:xfrm>
            <a:off x="1856094" y="3620637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B5CB9-01DF-5D83-501B-218622A5AC76}"/>
              </a:ext>
            </a:extLst>
          </p:cNvPr>
          <p:cNvSpPr/>
          <p:nvPr/>
        </p:nvSpPr>
        <p:spPr>
          <a:xfrm>
            <a:off x="2960994" y="3620637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494862-29AC-D058-5014-2C3AA346B42F}"/>
              </a:ext>
            </a:extLst>
          </p:cNvPr>
          <p:cNvSpPr/>
          <p:nvPr/>
        </p:nvSpPr>
        <p:spPr>
          <a:xfrm>
            <a:off x="4065894" y="3620637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2F20D-2CF8-2B4A-90E8-03E25DDED140}"/>
              </a:ext>
            </a:extLst>
          </p:cNvPr>
          <p:cNvSpPr/>
          <p:nvPr/>
        </p:nvSpPr>
        <p:spPr>
          <a:xfrm>
            <a:off x="5170794" y="3620637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6CF5B9-3267-09F0-CDC2-08A24BB55CCF}"/>
              </a:ext>
            </a:extLst>
          </p:cNvPr>
          <p:cNvSpPr/>
          <p:nvPr/>
        </p:nvSpPr>
        <p:spPr>
          <a:xfrm>
            <a:off x="6275694" y="3614382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6BECF90-F250-B2CE-DF1F-9EC059C7A2F5}"/>
              </a:ext>
            </a:extLst>
          </p:cNvPr>
          <p:cNvSpPr/>
          <p:nvPr/>
        </p:nvSpPr>
        <p:spPr>
          <a:xfrm>
            <a:off x="1562668" y="2374710"/>
            <a:ext cx="5882185" cy="22809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 مسألة </a:t>
            </a:r>
            <a:r>
              <a:rPr lang="ar-MA" sz="2800" b="1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حلها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نمثل مسألة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نحلها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_N1_P3_SEM3_S4_V1VF">
            <a:hlinkClick r:id="" action="ppaction://media"/>
            <a:extLst>
              <a:ext uri="{FF2B5EF4-FFF2-40B4-BE49-F238E27FC236}">
                <a16:creationId xmlns:a16="http://schemas.microsoft.com/office/drawing/2014/main" id="{C5D80854-6D92-1851-23A9-E1F08DEDA7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700" y="1869742"/>
            <a:ext cx="7725833" cy="434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71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مسألة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9EBB09A-D2A0-39CC-6556-DFCE47A9C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683" y="2361169"/>
            <a:ext cx="5490633" cy="30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727187-DAE0-286C-823D-4660B2EC588E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71C321-0BA5-22E3-CE72-359F0192B029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AEB0C39-0FD0-DD92-647F-8F4CB03E0BEA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C47A682-B229-9B16-F4E1-6E5600B47F97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B365AA8-274F-8C18-3B34-261958BF20C7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913EE1-167E-6AF2-C55A-B0A95EFA8AB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2857FF8-809A-1B3F-D63E-E8ADC0FF4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90EBF5-56E1-081C-D06B-316C4194CEDC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38A5B31-1239-A420-1FF2-757BA1C1A93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D3E6B9B1-FD61-1DBD-22B5-B2CD70357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3E556B-F9A7-2F49-58CC-1E385ADDBE9B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B6011E8-E896-C536-DC6F-BF2DA79F544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35F84ADC-D6A2-4FE1-A058-152D31C41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B431CE0-83A8-78A7-298A-CB505140192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289D7CB-D427-B571-7DA0-CAF300041CF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2B6CF519-F9CF-AF4B-FA26-68E287A268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73457C-83EC-A024-D767-DE3214ADE78E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4BD533B-2360-2A1A-31B7-FEDC571073A5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5B3E0E1-5B3F-6EFE-EAC4-54CE92FCDA0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E9B7559-A1D4-E5A2-186B-C8331E92A39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3A44673-C7FE-BA1F-5714-7C229DE9F5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1A9BA9-D08D-A384-9F89-1F2403C3C05A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B2F200E-B03B-5228-C5DA-AE33C1F5766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142DD80-5043-FAD9-7AA3-49FD0A579D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72DB873-6C79-24C6-131D-F602140792A5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220088E-AF73-9B9D-7AB4-E2181D9EF3D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C374E6EC-0A34-4E70-2B43-206B6C5B6F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CE2EBDF-D2A1-5437-D529-7BD2F154EBE9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EEBACD2-3121-7828-CEF1-4F8A97C5DC3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D4306225-305B-EF88-72D6-E75958D2A7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34383FD-B9C3-7932-6A2D-FD0752A97B16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396FFC-C930-BB68-F9AE-D775B286C84B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28F5-D48C-DE80-08E7-0780D2131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ED0936-3AD1-A04D-EA3E-45746DF533B6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الصَّفَحاتِ الْتي قرأَها يوسف في اليوم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349A03-617D-DFAA-7F71-B837A77D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16EEC41-BD5E-46AB-7C62-A8E0F29B607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C04892-7997-69EE-A2E3-8A6D2CC924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A847498-EED3-AF48-F85C-7D578BEEE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63F9485-020C-E085-BEE3-0408597F9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0DAF711-EB1F-84DB-4362-F7F4C4EDB6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B8AB7BE-8A6B-A95E-DAF7-5906D75996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8A83315-8586-696A-FD3F-81042BABC457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F38EC9-EF8E-E605-E764-9E0719E2C1FB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20CAD52-B59B-BA01-FC75-7758A5DA0B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480906C-B18C-FA6B-C6CB-7DD710C204D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95708FF-4878-20E0-DBAA-BC670DA8D7A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6CD53EA-18E6-70D5-6013-996277D5D3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A676ECA-5D65-141C-B361-FCBD9EE2C044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D24C72D-0684-6AAF-05F6-7357DA6D69AB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8375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76760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نرسم 5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تربيعات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لتمثيل الصفحات التي قرأها في الصباح أي الجزء الأول 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 3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تربيعات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التي تمثل الصفحات التي قرأها في المساء  و تمثل الجزء الثاني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6A5E1BD-81EF-90E5-C921-660D7E1BDD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A00F74E-3556-113B-B4DA-45B871E960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BB15622-1E1B-4C2C-99F3-6C713B675F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A85D132-27E6-BDD2-23C5-CF224C2710F9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ADF53E3-F4B7-3806-EC05-528AF8FD164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8A3771B-BF5E-3437-A5E9-210FAD7BDE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DE7E7AE-5229-21AD-16D2-ADA8AFB6000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FB5A5DB-8FB4-EA77-60E3-6DA50D69588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810B3B1-FE8F-F893-1CFE-6AB9A658D5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98A76B8-4D0D-6276-5277-BCAD0A3DF613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C1DD87C-BA00-ECAD-B106-CB334C87CB4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370A38D-F3C1-F373-2983-9179025398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ADCD1C5-E767-1E3F-F0C6-23FABD0A9A16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1989104-D810-A553-52BF-4399234E78B0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6C5743-A906-7FC9-2587-48D8F6BFB066}"/>
              </a:ext>
            </a:extLst>
          </p:cNvPr>
          <p:cNvSpPr/>
          <p:nvPr/>
        </p:nvSpPr>
        <p:spPr>
          <a:xfrm>
            <a:off x="26907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9C215C-2E76-1015-9827-0FC9FA4A7094}"/>
              </a:ext>
            </a:extLst>
          </p:cNvPr>
          <p:cNvSpPr/>
          <p:nvPr/>
        </p:nvSpPr>
        <p:spPr>
          <a:xfrm>
            <a:off x="321589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47119B-9E9A-A9AD-DF0C-90396D2CC8B2}"/>
              </a:ext>
            </a:extLst>
          </p:cNvPr>
          <p:cNvSpPr/>
          <p:nvPr/>
        </p:nvSpPr>
        <p:spPr>
          <a:xfrm>
            <a:off x="374105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479661-5508-B9ED-F157-8CED9050F1BE}"/>
              </a:ext>
            </a:extLst>
          </p:cNvPr>
          <p:cNvSpPr/>
          <p:nvPr/>
        </p:nvSpPr>
        <p:spPr>
          <a:xfrm>
            <a:off x="425448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C3554B-3C15-BC0A-73E1-E7705F0DF5AE}"/>
              </a:ext>
            </a:extLst>
          </p:cNvPr>
          <p:cNvSpPr/>
          <p:nvPr/>
        </p:nvSpPr>
        <p:spPr>
          <a:xfrm>
            <a:off x="47796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E64BA2C-A40A-99E3-F114-9C82A392B73F}"/>
              </a:ext>
            </a:extLst>
          </p:cNvPr>
          <p:cNvSpPr txBox="1"/>
          <p:nvPr/>
        </p:nvSpPr>
        <p:spPr>
          <a:xfrm>
            <a:off x="2140866" y="5324906"/>
            <a:ext cx="3147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الْجُزْءُ الْأَوَّلُ مِنْ كُلِّ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</a:rPr>
              <a:t> الصَّفَحاتِ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9" name="Accolade ouvrante 38">
            <a:extLst>
              <a:ext uri="{FF2B5EF4-FFF2-40B4-BE49-F238E27FC236}">
                <a16:creationId xmlns:a16="http://schemas.microsoft.com/office/drawing/2014/main" id="{09599E7F-148C-72C6-6B8E-D6104FB1C4CD}"/>
              </a:ext>
            </a:extLst>
          </p:cNvPr>
          <p:cNvSpPr/>
          <p:nvPr/>
        </p:nvSpPr>
        <p:spPr>
          <a:xfrm rot="16200000">
            <a:off x="3852421" y="3800895"/>
            <a:ext cx="274190" cy="2597546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EB4335-8A4C-D2F6-4E28-F474835AE045}"/>
              </a:ext>
            </a:extLst>
          </p:cNvPr>
          <p:cNvSpPr/>
          <p:nvPr/>
        </p:nvSpPr>
        <p:spPr>
          <a:xfrm>
            <a:off x="5304795" y="4373976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EB9061D-9EE6-B115-31DD-3C4F378003DD}"/>
              </a:ext>
            </a:extLst>
          </p:cNvPr>
          <p:cNvSpPr/>
          <p:nvPr/>
        </p:nvSpPr>
        <p:spPr>
          <a:xfrm>
            <a:off x="5829950" y="4384161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593A92E-DC42-0E11-4D16-7A8C89649241}"/>
              </a:ext>
            </a:extLst>
          </p:cNvPr>
          <p:cNvSpPr/>
          <p:nvPr/>
        </p:nvSpPr>
        <p:spPr>
          <a:xfrm>
            <a:off x="6362632" y="4384161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Accolade ouvrante 53">
            <a:extLst>
              <a:ext uri="{FF2B5EF4-FFF2-40B4-BE49-F238E27FC236}">
                <a16:creationId xmlns:a16="http://schemas.microsoft.com/office/drawing/2014/main" id="{CAA37CED-2699-02A5-563A-406BF743C0ED}"/>
              </a:ext>
            </a:extLst>
          </p:cNvPr>
          <p:cNvSpPr/>
          <p:nvPr/>
        </p:nvSpPr>
        <p:spPr>
          <a:xfrm rot="16200000">
            <a:off x="5953806" y="4353618"/>
            <a:ext cx="319729" cy="1563126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7D74393-C12C-CA43-50A3-786E9C56ACB4}"/>
              </a:ext>
            </a:extLst>
          </p:cNvPr>
          <p:cNvSpPr txBox="1"/>
          <p:nvPr/>
        </p:nvSpPr>
        <p:spPr>
          <a:xfrm>
            <a:off x="4614225" y="5295046"/>
            <a:ext cx="3147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الْجُزْءُ الثّاني مِنْ كُلِّ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</a:rPr>
              <a:t> الصَّفَحاتِ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38" grpId="0"/>
      <p:bldP spid="39" grpId="0" animBg="1"/>
      <p:bldP spid="40" grpId="0" animBg="1"/>
      <p:bldP spid="44" grpId="0" animBg="1"/>
      <p:bldP spid="45" grpId="0" animBg="1"/>
      <p:bldP spid="54" grpId="0" animBg="1"/>
      <p:bldP spid="5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FDFE4BA-CFA1-B990-85F5-468DAAD003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9D405847-3CD6-5301-EB11-010F89003CA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CD31DCEF-6A06-4AB0-F946-5638F30421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2CD78F4-327B-1E32-FA54-86C30BACE420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1ADD6E9F-2CB4-683B-3567-25D2F6AB8DE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7B7C8138-410B-4AF7-26EA-A912DB45A9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063052A-F45E-FC70-57E8-D8A22EEFD960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06A2441E-8B58-1316-377D-1D2BB1AB15A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8EF52784-D970-B57B-82B0-F3BE5FD1FB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ADA63062-8874-4F62-DF3A-7787ABAF1ABF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912218B8-C1AB-D78E-5C95-53501B783A9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B62CA8F7-D78D-50E7-AF68-2650AE07C0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6034B07-1DB4-A359-890D-810C71E69FB0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3D2A6C1-544C-9582-A319-C36F3738E45B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E29684-3BF2-8FD5-49C9-7CD4D0184073}"/>
              </a:ext>
            </a:extLst>
          </p:cNvPr>
          <p:cNvSpPr/>
          <p:nvPr/>
        </p:nvSpPr>
        <p:spPr>
          <a:xfrm>
            <a:off x="26907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71F94A-583F-09C4-7677-99B854DAF060}"/>
              </a:ext>
            </a:extLst>
          </p:cNvPr>
          <p:cNvSpPr/>
          <p:nvPr/>
        </p:nvSpPr>
        <p:spPr>
          <a:xfrm>
            <a:off x="321589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03F23A-3AA8-67F8-9854-B049BDC74E48}"/>
              </a:ext>
            </a:extLst>
          </p:cNvPr>
          <p:cNvSpPr/>
          <p:nvPr/>
        </p:nvSpPr>
        <p:spPr>
          <a:xfrm>
            <a:off x="374105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BAAE37-1230-58D9-D77B-CE6C338C2BBB}"/>
              </a:ext>
            </a:extLst>
          </p:cNvPr>
          <p:cNvSpPr/>
          <p:nvPr/>
        </p:nvSpPr>
        <p:spPr>
          <a:xfrm>
            <a:off x="425448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CC4B8A-86A0-2EF7-6D61-012B8AF55CA0}"/>
              </a:ext>
            </a:extLst>
          </p:cNvPr>
          <p:cNvSpPr/>
          <p:nvPr/>
        </p:nvSpPr>
        <p:spPr>
          <a:xfrm>
            <a:off x="47796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F336A07-B1DA-4279-B103-26B50957E16B}"/>
              </a:ext>
            </a:extLst>
          </p:cNvPr>
          <p:cNvSpPr txBox="1"/>
          <p:nvPr/>
        </p:nvSpPr>
        <p:spPr>
          <a:xfrm>
            <a:off x="2140866" y="5324906"/>
            <a:ext cx="3147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الْجُزْءُ الْأَوَّلُ مِنْ كُلِّ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</a:rPr>
              <a:t> الصَّفَحاتِ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7" name="Accolade ouvrante 26">
            <a:extLst>
              <a:ext uri="{FF2B5EF4-FFF2-40B4-BE49-F238E27FC236}">
                <a16:creationId xmlns:a16="http://schemas.microsoft.com/office/drawing/2014/main" id="{1178375A-AE50-94AC-93BF-1ACAC86B6FB0}"/>
              </a:ext>
            </a:extLst>
          </p:cNvPr>
          <p:cNvSpPr/>
          <p:nvPr/>
        </p:nvSpPr>
        <p:spPr>
          <a:xfrm rot="16200000">
            <a:off x="3852421" y="3800895"/>
            <a:ext cx="274190" cy="2597546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C3E805-CBDF-71C1-BA41-4E3879FC5F2C}"/>
              </a:ext>
            </a:extLst>
          </p:cNvPr>
          <p:cNvSpPr/>
          <p:nvPr/>
        </p:nvSpPr>
        <p:spPr>
          <a:xfrm>
            <a:off x="5304795" y="4373976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D8DFCE-3AB6-948E-F959-C1BDE7CEEAC6}"/>
              </a:ext>
            </a:extLst>
          </p:cNvPr>
          <p:cNvSpPr/>
          <p:nvPr/>
        </p:nvSpPr>
        <p:spPr>
          <a:xfrm>
            <a:off x="5829950" y="4370513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6150E2F-BEC5-422E-F09B-4B7C95741B62}"/>
              </a:ext>
            </a:extLst>
          </p:cNvPr>
          <p:cNvSpPr/>
          <p:nvPr/>
        </p:nvSpPr>
        <p:spPr>
          <a:xfrm>
            <a:off x="6362632" y="4370513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Accolade ouvrante 30">
            <a:extLst>
              <a:ext uri="{FF2B5EF4-FFF2-40B4-BE49-F238E27FC236}">
                <a16:creationId xmlns:a16="http://schemas.microsoft.com/office/drawing/2014/main" id="{F7F89708-7FA4-29BA-595D-775EB9D504DE}"/>
              </a:ext>
            </a:extLst>
          </p:cNvPr>
          <p:cNvSpPr/>
          <p:nvPr/>
        </p:nvSpPr>
        <p:spPr>
          <a:xfrm rot="16200000">
            <a:off x="5940158" y="4353618"/>
            <a:ext cx="319729" cy="1563126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D079B07-B6BE-A027-289B-ED2300D6D737}"/>
              </a:ext>
            </a:extLst>
          </p:cNvPr>
          <p:cNvSpPr txBox="1"/>
          <p:nvPr/>
        </p:nvSpPr>
        <p:spPr>
          <a:xfrm>
            <a:off x="4614225" y="5295046"/>
            <a:ext cx="3147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الْجُزْءُ الثّاني مِنْ كُلِّ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</a:rPr>
              <a:t> الصَّفَحاتِ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لحساب عدد كل الصفحات التي قرأها يوسف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3" name="Groupe 62">
            <a:extLst>
              <a:ext uri="{FF2B5EF4-FFF2-40B4-BE49-F238E27FC236}">
                <a16:creationId xmlns:a16="http://schemas.microsoft.com/office/drawing/2014/main" id="{D0DD33E9-7DE9-3E74-3C3D-184C672D7FD0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95C3910-AE6F-C75A-0702-4637171FE96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458A2E59-90DD-E6EF-0587-C127CC4898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944748C-564B-F344-EDC3-BB27AB93D336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A3449AD0-84EC-ECBC-8F60-6764A64015D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D5DD6194-4917-41B6-22D1-DCA23812D9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CA620AFD-276A-3CA6-8BBC-DFF6E11A7916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302FB16A-692A-5385-3C9E-6F0C9084ED3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1" name="Oval 80">
              <a:extLst>
                <a:ext uri="{FF2B5EF4-FFF2-40B4-BE49-F238E27FC236}">
                  <a16:creationId xmlns:a16="http://schemas.microsoft.com/office/drawing/2014/main" id="{0043FD52-FC4E-EC99-8060-46415DABC6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C07B1DDA-9163-8359-EF65-62D11FB9B558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B7F549A6-BBB8-B050-2420-94B246DF1DD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4" name="Oval 80">
              <a:extLst>
                <a:ext uri="{FF2B5EF4-FFF2-40B4-BE49-F238E27FC236}">
                  <a16:creationId xmlns:a16="http://schemas.microsoft.com/office/drawing/2014/main" id="{FC066914-E801-F670-7B09-2BDAEACF2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0C06E7-77A8-80EF-B323-FB418E1265D1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4D269ED-4591-65E7-84F8-12AA57656061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4434D-1427-1933-F73A-AD5A8569A83F}"/>
              </a:ext>
            </a:extLst>
          </p:cNvPr>
          <p:cNvSpPr/>
          <p:nvPr/>
        </p:nvSpPr>
        <p:spPr>
          <a:xfrm>
            <a:off x="26907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601EB5-054A-955D-1694-850F4960F889}"/>
              </a:ext>
            </a:extLst>
          </p:cNvPr>
          <p:cNvSpPr/>
          <p:nvPr/>
        </p:nvSpPr>
        <p:spPr>
          <a:xfrm>
            <a:off x="321589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6F1E70-121A-838C-FF32-CFE91FBCB1A4}"/>
              </a:ext>
            </a:extLst>
          </p:cNvPr>
          <p:cNvSpPr/>
          <p:nvPr/>
        </p:nvSpPr>
        <p:spPr>
          <a:xfrm>
            <a:off x="374105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D60E7D2-B6B4-51A5-19C1-4C4AD254A379}"/>
              </a:ext>
            </a:extLst>
          </p:cNvPr>
          <p:cNvSpPr/>
          <p:nvPr/>
        </p:nvSpPr>
        <p:spPr>
          <a:xfrm>
            <a:off x="425448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8D43E3-7596-22C7-CAD9-C2F083CE2AA3}"/>
              </a:ext>
            </a:extLst>
          </p:cNvPr>
          <p:cNvSpPr/>
          <p:nvPr/>
        </p:nvSpPr>
        <p:spPr>
          <a:xfrm>
            <a:off x="47796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EB376DEE-98C6-D7BB-CFF8-022A35D52CAE}"/>
              </a:ext>
            </a:extLst>
          </p:cNvPr>
          <p:cNvSpPr/>
          <p:nvPr/>
        </p:nvSpPr>
        <p:spPr>
          <a:xfrm rot="16200000">
            <a:off x="4657582" y="3048925"/>
            <a:ext cx="301609" cy="4183374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49C049-453E-AFA9-B9D3-FF5CB3671C38}"/>
              </a:ext>
            </a:extLst>
          </p:cNvPr>
          <p:cNvSpPr/>
          <p:nvPr/>
        </p:nvSpPr>
        <p:spPr>
          <a:xfrm>
            <a:off x="5304795" y="4373976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F6E148-3239-462E-BE0D-9714DECA86A6}"/>
              </a:ext>
            </a:extLst>
          </p:cNvPr>
          <p:cNvSpPr/>
          <p:nvPr/>
        </p:nvSpPr>
        <p:spPr>
          <a:xfrm>
            <a:off x="5829950" y="4370513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8E1266A-A898-713E-2A4E-1B046858EB11}"/>
              </a:ext>
            </a:extLst>
          </p:cNvPr>
          <p:cNvSpPr/>
          <p:nvPr/>
        </p:nvSpPr>
        <p:spPr>
          <a:xfrm>
            <a:off x="6362632" y="4370513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:لحساب كل الصفحات نجمع الجزء</a:t>
            </a:r>
            <a:r>
              <a:rPr kumimoji="0" lang="ar-MA" sz="18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الأول و الثاني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3730A79A-9866-4DFC-4367-961C6E7BD9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463E2BEB-3A8E-8489-7456-D0703CC3C42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09C33D7-F554-BCA6-2377-4FAC0A4749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4D89633-8182-F1D7-DB80-08F21F6B2F91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45C9E6EC-39BC-6C10-74EE-FBB1EBE6516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22801D1D-96D8-1BA5-2B26-9F0061A8FC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B846BEF-8B03-EC61-85AB-3130B73E0AA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DB8CC638-9E5E-0615-529B-D01343A65DC6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D92ACBB5-0C35-D62E-6C8F-B58924D27B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868360A-ABE7-25B2-A9BA-7E1E253DC03B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BDD3501-61A1-FEBB-5C93-5E76BE4FC43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75BCD7CA-B431-D0A6-FBCF-21E4AEAA8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8FE0FA9B-B538-1E42-15B2-16DD596E12BF}"/>
              </a:ext>
            </a:extLst>
          </p:cNvPr>
          <p:cNvSpPr txBox="1"/>
          <p:nvPr/>
        </p:nvSpPr>
        <p:spPr>
          <a:xfrm>
            <a:off x="3067616" y="540046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51879AB-1B91-36E5-9D0A-457D4B2205DE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576EA8-17EB-33B9-DD87-CF921DCB43DA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925F30-9F1C-DBD6-500E-B018A2C510D2}"/>
              </a:ext>
            </a:extLst>
          </p:cNvPr>
          <p:cNvSpPr/>
          <p:nvPr/>
        </p:nvSpPr>
        <p:spPr>
          <a:xfrm>
            <a:off x="26907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A34D47-F723-6D4A-7882-F15964B5035B}"/>
              </a:ext>
            </a:extLst>
          </p:cNvPr>
          <p:cNvSpPr/>
          <p:nvPr/>
        </p:nvSpPr>
        <p:spPr>
          <a:xfrm>
            <a:off x="321589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3364BF-71D1-93E5-C60F-4476EA8C8568}"/>
              </a:ext>
            </a:extLst>
          </p:cNvPr>
          <p:cNvSpPr/>
          <p:nvPr/>
        </p:nvSpPr>
        <p:spPr>
          <a:xfrm>
            <a:off x="374105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89FBE0-B783-AEBD-28F6-039E17A70F35}"/>
              </a:ext>
            </a:extLst>
          </p:cNvPr>
          <p:cNvSpPr/>
          <p:nvPr/>
        </p:nvSpPr>
        <p:spPr>
          <a:xfrm>
            <a:off x="425448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9DD88D-33A1-1D23-FCF1-D753F79799B1}"/>
              </a:ext>
            </a:extLst>
          </p:cNvPr>
          <p:cNvSpPr/>
          <p:nvPr/>
        </p:nvSpPr>
        <p:spPr>
          <a:xfrm>
            <a:off x="47796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34C059D9-23A2-C456-8053-0FFCB2D07880}"/>
              </a:ext>
            </a:extLst>
          </p:cNvPr>
          <p:cNvSpPr/>
          <p:nvPr/>
        </p:nvSpPr>
        <p:spPr>
          <a:xfrm rot="16200000">
            <a:off x="4657582" y="3048925"/>
            <a:ext cx="301609" cy="4183374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D35B881-6BE6-EBDB-049D-FBEF3C6FF5E7}"/>
              </a:ext>
            </a:extLst>
          </p:cNvPr>
          <p:cNvSpPr/>
          <p:nvPr/>
        </p:nvSpPr>
        <p:spPr>
          <a:xfrm>
            <a:off x="5304795" y="4373976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BBD73E-5147-99EB-BD8C-CC18528A0FD3}"/>
              </a:ext>
            </a:extLst>
          </p:cNvPr>
          <p:cNvSpPr/>
          <p:nvPr/>
        </p:nvSpPr>
        <p:spPr>
          <a:xfrm>
            <a:off x="5829950" y="4384161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318228-3C7A-D7B7-8823-AE907ECADE87}"/>
              </a:ext>
            </a:extLst>
          </p:cNvPr>
          <p:cNvSpPr/>
          <p:nvPr/>
        </p:nvSpPr>
        <p:spPr>
          <a:xfrm>
            <a:off x="6362632" y="4384161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739413-FD66-7FC5-5C98-E900C5794703}"/>
              </a:ext>
            </a:extLst>
          </p:cNvPr>
          <p:cNvSpPr txBox="1"/>
          <p:nvPr/>
        </p:nvSpPr>
        <p:spPr>
          <a:xfrm>
            <a:off x="3263383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1559B02-2739-610F-1C22-909130A45C9B}"/>
              </a:ext>
            </a:extLst>
          </p:cNvPr>
          <p:cNvSpPr txBox="1"/>
          <p:nvPr/>
        </p:nvSpPr>
        <p:spPr>
          <a:xfrm>
            <a:off x="415804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9B08B2-E8E7-BDA7-6439-99EE8A12EA83}"/>
              </a:ext>
            </a:extLst>
          </p:cNvPr>
          <p:cNvSpPr txBox="1"/>
          <p:nvPr/>
        </p:nvSpPr>
        <p:spPr>
          <a:xfrm>
            <a:off x="3688027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A6D7D37-46B4-C595-F4D5-89A5A27DAEE5}"/>
              </a:ext>
            </a:extLst>
          </p:cNvPr>
          <p:cNvSpPr txBox="1"/>
          <p:nvPr/>
        </p:nvSpPr>
        <p:spPr>
          <a:xfrm>
            <a:off x="470365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F194C6F-CDD1-CEFD-8F58-B8633DD2946D}"/>
              </a:ext>
            </a:extLst>
          </p:cNvPr>
          <p:cNvSpPr txBox="1"/>
          <p:nvPr/>
        </p:nvSpPr>
        <p:spPr>
          <a:xfrm>
            <a:off x="5323996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/>
      <p:bldP spid="30" grpId="0"/>
      <p:bldP spid="31" grpId="0"/>
      <p:bldP spid="32" grpId="0"/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الرابعة 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485E16-E09A-D4D3-2546-417C7D59327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1D7E44E-EA0E-AC3A-EDFF-DC2A0F4E875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D753DDD-7AE2-A31A-0F85-B3A46025F7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749BF72-437E-6B1F-7194-8A82E059B67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8293CFD-2546-D88E-A147-44F0AE26D12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8922F0-7A37-5590-E9D3-769407A9A7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05BECF0-2319-AE27-CBBC-BE388159C78F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8D76E05-8815-4E89-33FB-3337F455CA05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9F7297B2-9E0D-CDEA-9F47-CDDCAED78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F04224-3671-6587-9485-40A3B108018E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1379E25-1D5D-6DAF-E980-BFD9886390A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C569DF9-C90C-B3DC-9C93-8A040531A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3" name="Image 62">
            <a:extLst>
              <a:ext uri="{FF2B5EF4-FFF2-40B4-BE49-F238E27FC236}">
                <a16:creationId xmlns:a16="http://schemas.microsoft.com/office/drawing/2014/main" id="{0AAB4CFA-7B12-A1F9-4463-DB601579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6D8EC2C-EDFB-5B04-1E0E-491574BF7354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83FAD2D-C6D6-98EF-79E7-50DC5A88532B}"/>
              </a:ext>
            </a:extLst>
          </p:cNvPr>
          <p:cNvSpPr txBox="1"/>
          <p:nvPr/>
        </p:nvSpPr>
        <p:spPr>
          <a:xfrm>
            <a:off x="1801504" y="2542013"/>
            <a:ext cx="5625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قَرَأَ يوسُفُ 5 صَفَحاتٍ مِنْ قِصَّتِهِ الْمُفَضَّلَةِ صَباحاً </a:t>
            </a:r>
          </a:p>
          <a:p>
            <a:pPr lvl="0" algn="r"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 3 صَفَحاتٍ مَساءً.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صَفْحَةً قَرأَ يوسُفَ في الْيَوْمِ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225C5B-BA0B-2346-0215-B6FC4FDE67A3}"/>
              </a:ext>
            </a:extLst>
          </p:cNvPr>
          <p:cNvSpPr/>
          <p:nvPr/>
        </p:nvSpPr>
        <p:spPr>
          <a:xfrm>
            <a:off x="26907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F37CD77-7FE9-4305-3A58-36C5617C60AA}"/>
              </a:ext>
            </a:extLst>
          </p:cNvPr>
          <p:cNvSpPr/>
          <p:nvPr/>
        </p:nvSpPr>
        <p:spPr>
          <a:xfrm>
            <a:off x="321589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DD4472-170D-6012-E6CF-78AC272E086F}"/>
              </a:ext>
            </a:extLst>
          </p:cNvPr>
          <p:cNvSpPr/>
          <p:nvPr/>
        </p:nvSpPr>
        <p:spPr>
          <a:xfrm>
            <a:off x="374105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F40CD0B-4F80-53B5-7408-7BFE9DF9CE6A}"/>
              </a:ext>
            </a:extLst>
          </p:cNvPr>
          <p:cNvSpPr/>
          <p:nvPr/>
        </p:nvSpPr>
        <p:spPr>
          <a:xfrm>
            <a:off x="4254485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97E8EC4-C688-F63B-C2AE-4EFE482141D2}"/>
              </a:ext>
            </a:extLst>
          </p:cNvPr>
          <p:cNvSpPr/>
          <p:nvPr/>
        </p:nvSpPr>
        <p:spPr>
          <a:xfrm>
            <a:off x="4779640" y="4371795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Accolade ouvrante 38">
            <a:extLst>
              <a:ext uri="{FF2B5EF4-FFF2-40B4-BE49-F238E27FC236}">
                <a16:creationId xmlns:a16="http://schemas.microsoft.com/office/drawing/2014/main" id="{549AD71C-1B0D-2C8B-E1D5-9178C310F74A}"/>
              </a:ext>
            </a:extLst>
          </p:cNvPr>
          <p:cNvSpPr/>
          <p:nvPr/>
        </p:nvSpPr>
        <p:spPr>
          <a:xfrm rot="16200000">
            <a:off x="4657582" y="3048925"/>
            <a:ext cx="301609" cy="4183374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4938E9D-13DB-49FA-FC25-D721C592BE59}"/>
              </a:ext>
            </a:extLst>
          </p:cNvPr>
          <p:cNvSpPr/>
          <p:nvPr/>
        </p:nvSpPr>
        <p:spPr>
          <a:xfrm>
            <a:off x="5304795" y="4373976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FA3D279-F75E-9364-D46B-78AE3A0EFD9F}"/>
              </a:ext>
            </a:extLst>
          </p:cNvPr>
          <p:cNvSpPr/>
          <p:nvPr/>
        </p:nvSpPr>
        <p:spPr>
          <a:xfrm>
            <a:off x="5829950" y="4384161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769E19-877F-94B4-D858-8B8649F7A538}"/>
              </a:ext>
            </a:extLst>
          </p:cNvPr>
          <p:cNvSpPr/>
          <p:nvPr/>
        </p:nvSpPr>
        <p:spPr>
          <a:xfrm>
            <a:off x="6362632" y="4384161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4185040-549F-9C9B-0AF5-EBCE40A0D2B3}"/>
              </a:ext>
            </a:extLst>
          </p:cNvPr>
          <p:cNvSpPr txBox="1"/>
          <p:nvPr/>
        </p:nvSpPr>
        <p:spPr>
          <a:xfrm>
            <a:off x="3067616" y="540046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62F0E5B-CBC9-3372-14DC-AA5395C5D090}"/>
              </a:ext>
            </a:extLst>
          </p:cNvPr>
          <p:cNvSpPr txBox="1"/>
          <p:nvPr/>
        </p:nvSpPr>
        <p:spPr>
          <a:xfrm>
            <a:off x="3263383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9DBFF840-6CC2-A3F9-BD4F-BDDF10BFBAEB}"/>
              </a:ext>
            </a:extLst>
          </p:cNvPr>
          <p:cNvSpPr txBox="1"/>
          <p:nvPr/>
        </p:nvSpPr>
        <p:spPr>
          <a:xfrm>
            <a:off x="415804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57FF387-09B3-FCA3-97BE-F73B594E689A}"/>
              </a:ext>
            </a:extLst>
          </p:cNvPr>
          <p:cNvSpPr txBox="1"/>
          <p:nvPr/>
        </p:nvSpPr>
        <p:spPr>
          <a:xfrm>
            <a:off x="3688027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A635BBA-F691-F9B1-984E-4FAE07EDA860}"/>
              </a:ext>
            </a:extLst>
          </p:cNvPr>
          <p:cNvSpPr txBox="1"/>
          <p:nvPr/>
        </p:nvSpPr>
        <p:spPr>
          <a:xfrm>
            <a:off x="470365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2D6C2D0-A9CC-8AA9-7562-2328A92AADD6}"/>
              </a:ext>
            </a:extLst>
          </p:cNvPr>
          <p:cNvSpPr txBox="1"/>
          <p:nvPr/>
        </p:nvSpPr>
        <p:spPr>
          <a:xfrm>
            <a:off x="5323996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الصفحات التي قرأها يوسف هو 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1489844" y="4822190"/>
            <a:ext cx="599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الصًّفَحاتِ الْتي قَرَأَها يوسُفُ هُوَ : ....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53C078B-D9D4-3C9D-E1CF-600C9391F2F6}"/>
              </a:ext>
            </a:extLst>
          </p:cNvPr>
          <p:cNvSpPr/>
          <p:nvPr/>
        </p:nvSpPr>
        <p:spPr>
          <a:xfrm>
            <a:off x="7402876" y="4895388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4B3329B-47B7-2F16-90BC-59380A32A9E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B811833-02E9-075B-E8BB-6A8F05D89B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1234C30-BB9B-E24B-2704-7910DB6BE6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6A3132E-6FC6-49DE-798E-EB889F4E5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28718BB-5EEB-B0C3-ABCA-C351FD3780D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18CC0D5-71A2-8F44-A607-95A2FBD806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A93C454-1966-973C-D6A6-1D1CC0C7946D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A4015AB-5FF3-1D4B-5307-908778100E2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67097AB-B589-40D8-5BA1-D097A841A0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B95E843-6D65-9250-1EEA-1014E3DBEFF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9D117AB-3C2E-448A-DE2A-9899B847C2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56BE50EF-09E1-F4AC-E6C5-E1EB69DFFC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5FEEF2F-D2DF-DA99-0FF4-A7C3861A5433}"/>
              </a:ext>
            </a:extLst>
          </p:cNvPr>
          <p:cNvSpPr/>
          <p:nvPr/>
        </p:nvSpPr>
        <p:spPr>
          <a:xfrm>
            <a:off x="2675960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1723DC-A815-F3CE-4584-FF57FEAC2034}"/>
              </a:ext>
            </a:extLst>
          </p:cNvPr>
          <p:cNvSpPr/>
          <p:nvPr/>
        </p:nvSpPr>
        <p:spPr>
          <a:xfrm>
            <a:off x="3201115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72D9A7-2E2F-26A7-6DAF-E4F31805868C}"/>
              </a:ext>
            </a:extLst>
          </p:cNvPr>
          <p:cNvSpPr/>
          <p:nvPr/>
        </p:nvSpPr>
        <p:spPr>
          <a:xfrm>
            <a:off x="3726270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8C9C41-EC54-6DCF-0686-52328D8E202E}"/>
              </a:ext>
            </a:extLst>
          </p:cNvPr>
          <p:cNvSpPr/>
          <p:nvPr/>
        </p:nvSpPr>
        <p:spPr>
          <a:xfrm>
            <a:off x="4239705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5D6E1B-2469-6207-7B55-15D1956B0D24}"/>
              </a:ext>
            </a:extLst>
          </p:cNvPr>
          <p:cNvSpPr/>
          <p:nvPr/>
        </p:nvSpPr>
        <p:spPr>
          <a:xfrm>
            <a:off x="4764860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D48EB9B-558F-7A46-BF6A-6799E208B819}"/>
              </a:ext>
            </a:extLst>
          </p:cNvPr>
          <p:cNvSpPr/>
          <p:nvPr/>
        </p:nvSpPr>
        <p:spPr>
          <a:xfrm>
            <a:off x="5290015" y="2840208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1AB22C8-495F-B6C3-35DF-D5CC0F888635}"/>
              </a:ext>
            </a:extLst>
          </p:cNvPr>
          <p:cNvSpPr/>
          <p:nvPr/>
        </p:nvSpPr>
        <p:spPr>
          <a:xfrm>
            <a:off x="5815170" y="2836745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5E0BBAE-5508-204B-FABC-8CB8E2C127EC}"/>
              </a:ext>
            </a:extLst>
          </p:cNvPr>
          <p:cNvSpPr/>
          <p:nvPr/>
        </p:nvSpPr>
        <p:spPr>
          <a:xfrm>
            <a:off x="6347852" y="2836745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F92159C-D37B-BD45-0392-6CF159EEEBF4}"/>
              </a:ext>
            </a:extLst>
          </p:cNvPr>
          <p:cNvSpPr txBox="1"/>
          <p:nvPr/>
        </p:nvSpPr>
        <p:spPr>
          <a:xfrm>
            <a:off x="3334334" y="3851372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F387CC7-5F41-1CCF-EC60-E43DB82AC8F6}"/>
              </a:ext>
            </a:extLst>
          </p:cNvPr>
          <p:cNvSpPr txBox="1"/>
          <p:nvPr/>
        </p:nvSpPr>
        <p:spPr>
          <a:xfrm>
            <a:off x="3530101" y="3858248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FAFBDE5-1469-BE66-E0E1-25A4C6591F6F}"/>
              </a:ext>
            </a:extLst>
          </p:cNvPr>
          <p:cNvSpPr txBox="1"/>
          <p:nvPr/>
        </p:nvSpPr>
        <p:spPr>
          <a:xfrm>
            <a:off x="4424762" y="3858248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F44E151-2137-3247-87D7-1EE5D085C570}"/>
              </a:ext>
            </a:extLst>
          </p:cNvPr>
          <p:cNvSpPr txBox="1"/>
          <p:nvPr/>
        </p:nvSpPr>
        <p:spPr>
          <a:xfrm>
            <a:off x="3954745" y="3858248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0EF0B39-A543-35A2-66CD-5F8CBD88F615}"/>
              </a:ext>
            </a:extLst>
          </p:cNvPr>
          <p:cNvSpPr txBox="1"/>
          <p:nvPr/>
        </p:nvSpPr>
        <p:spPr>
          <a:xfrm>
            <a:off x="4970372" y="3858248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7F3D94B-D704-4295-FA12-BB39C29AF1AC}"/>
              </a:ext>
            </a:extLst>
          </p:cNvPr>
          <p:cNvSpPr txBox="1"/>
          <p:nvPr/>
        </p:nvSpPr>
        <p:spPr>
          <a:xfrm>
            <a:off x="5590714" y="3858248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433439" y="849493"/>
            <a:ext cx="7098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</a:t>
            </a:r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الصًّفَحاتِ الْتي قَرَأَها يوسُفُ هُوَ :  8 وتمثل الكل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0468B18-EDCE-7CFE-C9DD-B9CB90C8EF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92C67C5-49CD-7F6B-F0C4-792FD2D9C1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86B3D288-983D-103D-A96C-E767255E09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154DADB-1CF0-B9E7-6091-487E7BE549FD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03A0377-CB7F-17BE-0C88-BDC7AE6D39E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9181D71B-712E-5123-2D3B-7B9D0EE88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CD424FF-2218-E404-DEB7-14AC8019E33C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BC18E3D-EE02-91D5-47A1-FBF24B2C00E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70C3FBD9-F13A-42BB-DFC6-AC7AA58A5A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E1B3F66-8496-3FFC-D96E-6B2C5D439A4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D6AF17F1-F48D-884F-D3EF-E895CA90EDA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0948D40A-C930-9AA0-60AA-98551150B1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E98C55E4-B312-C7CC-3FB9-7A2014D76C26}"/>
              </a:ext>
            </a:extLst>
          </p:cNvPr>
          <p:cNvSpPr/>
          <p:nvPr/>
        </p:nvSpPr>
        <p:spPr>
          <a:xfrm>
            <a:off x="7361932" y="5076836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C3904F-AA23-0F4A-E995-401722AB28E3}"/>
              </a:ext>
            </a:extLst>
          </p:cNvPr>
          <p:cNvSpPr/>
          <p:nvPr/>
        </p:nvSpPr>
        <p:spPr>
          <a:xfrm>
            <a:off x="2675960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3BFCC4-5DA0-78D2-00F9-573CCCE1821A}"/>
              </a:ext>
            </a:extLst>
          </p:cNvPr>
          <p:cNvSpPr/>
          <p:nvPr/>
        </p:nvSpPr>
        <p:spPr>
          <a:xfrm>
            <a:off x="3201115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6407CB-B40F-B6BC-915C-D307CB8C3105}"/>
              </a:ext>
            </a:extLst>
          </p:cNvPr>
          <p:cNvSpPr/>
          <p:nvPr/>
        </p:nvSpPr>
        <p:spPr>
          <a:xfrm>
            <a:off x="3726270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2D742D-11D5-C3BE-1A42-0B4B19A4BB2A}"/>
              </a:ext>
            </a:extLst>
          </p:cNvPr>
          <p:cNvSpPr/>
          <p:nvPr/>
        </p:nvSpPr>
        <p:spPr>
          <a:xfrm>
            <a:off x="4239705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CB83FE-D94B-9F75-952B-99E2FD3889B5}"/>
              </a:ext>
            </a:extLst>
          </p:cNvPr>
          <p:cNvSpPr/>
          <p:nvPr/>
        </p:nvSpPr>
        <p:spPr>
          <a:xfrm>
            <a:off x="4764860" y="2838027"/>
            <a:ext cx="525155" cy="46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CC135A8-ADD2-C6DB-B020-8F3515032476}"/>
              </a:ext>
            </a:extLst>
          </p:cNvPr>
          <p:cNvSpPr/>
          <p:nvPr/>
        </p:nvSpPr>
        <p:spPr>
          <a:xfrm>
            <a:off x="5290015" y="2840208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958249-C586-E9F6-8EA2-4BBF00F592CC}"/>
              </a:ext>
            </a:extLst>
          </p:cNvPr>
          <p:cNvSpPr/>
          <p:nvPr/>
        </p:nvSpPr>
        <p:spPr>
          <a:xfrm>
            <a:off x="5815170" y="2836745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8B2439-3647-8EF8-B689-9CCA74590EC0}"/>
              </a:ext>
            </a:extLst>
          </p:cNvPr>
          <p:cNvSpPr/>
          <p:nvPr/>
        </p:nvSpPr>
        <p:spPr>
          <a:xfrm>
            <a:off x="6347852" y="2836745"/>
            <a:ext cx="525155" cy="46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FB50CC1-60E6-BA47-F256-59596D2CD209}"/>
              </a:ext>
            </a:extLst>
          </p:cNvPr>
          <p:cNvSpPr txBox="1"/>
          <p:nvPr/>
        </p:nvSpPr>
        <p:spPr>
          <a:xfrm>
            <a:off x="1489844" y="4822190"/>
            <a:ext cx="5991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الصًّفَحاتِ الْتي قَرَأَها يوسُفُ هُوَ :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DA8939F-318D-D78C-3564-B1F37728DEC1}"/>
              </a:ext>
            </a:extLst>
          </p:cNvPr>
          <p:cNvSpPr txBox="1"/>
          <p:nvPr/>
        </p:nvSpPr>
        <p:spPr>
          <a:xfrm>
            <a:off x="3334334" y="3851372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1B68D8-A9E4-0483-2FE2-2FF5CAEBA998}"/>
              </a:ext>
            </a:extLst>
          </p:cNvPr>
          <p:cNvSpPr txBox="1"/>
          <p:nvPr/>
        </p:nvSpPr>
        <p:spPr>
          <a:xfrm>
            <a:off x="3530101" y="3858248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57FE2B7-1613-BC00-990E-E197E60EFF87}"/>
              </a:ext>
            </a:extLst>
          </p:cNvPr>
          <p:cNvSpPr txBox="1"/>
          <p:nvPr/>
        </p:nvSpPr>
        <p:spPr>
          <a:xfrm>
            <a:off x="4424762" y="3858248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4A78E20-9055-A380-8C25-A356FFB86767}"/>
              </a:ext>
            </a:extLst>
          </p:cNvPr>
          <p:cNvSpPr txBox="1"/>
          <p:nvPr/>
        </p:nvSpPr>
        <p:spPr>
          <a:xfrm>
            <a:off x="3954745" y="3858248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0A9C6E7-917D-E5EF-5881-1CD125C8E13A}"/>
              </a:ext>
            </a:extLst>
          </p:cNvPr>
          <p:cNvSpPr txBox="1"/>
          <p:nvPr/>
        </p:nvSpPr>
        <p:spPr>
          <a:xfrm>
            <a:off x="4970372" y="3858248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DEE4D54-3064-4E94-34F3-3BE1C669D960}"/>
              </a:ext>
            </a:extLst>
          </p:cNvPr>
          <p:cNvSpPr txBox="1"/>
          <p:nvPr/>
        </p:nvSpPr>
        <p:spPr>
          <a:xfrm>
            <a:off x="5590714" y="3858248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63C2AB4-6253-3627-22FC-5315D82E2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77301"/>
            <a:ext cx="7430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: كم مرة غسل يونس يديه في اليوم ؟ كم مرة غسل يديه في المدرسة ؟ ما هو المطلوب؟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أحد المتعلمين قراءة المسألة ثم يطرح الأستاذ(ة) الأسئلة بعد القراءة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7CE7338-FE0C-7120-6077-6761603F3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C6A58F-47CA-433A-810F-E681E6865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561" y="3302758"/>
            <a:ext cx="5568287" cy="277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810D8D-7105-BD5B-DCE3-7A9AFB37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B00EBA-3311-CCFB-E447-6037B6C5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478DB633-01A2-4815-B57E-226530D5E228}"/>
              </a:ext>
            </a:extLst>
          </p:cNvPr>
          <p:cNvSpPr/>
          <p:nvPr/>
        </p:nvSpPr>
        <p:spPr>
          <a:xfrm>
            <a:off x="7711244" y="327229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94C208C-421A-0A59-6764-7A2D9AE62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74460E-7463-B4E8-98FA-57C509EA4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3573379"/>
            <a:ext cx="5568287" cy="25400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A3144D-03FC-D041-7773-87E69420E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531" y="3842330"/>
            <a:ext cx="3960893" cy="22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على الألواح  عدد مرات غسل اليدين في هذا اليوم من طرف يونس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1145E-0966-6CAE-F585-FA3746E7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C8321-45B3-8F41-2F40-79645182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49C371-7F39-7420-DCE2-9B24A632B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671262-8CAD-F7D5-5D74-7C4361F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1EFB35-EDDE-6DA6-AD8D-835785684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5CFA6-9868-FFAD-F1C0-105BE0E0E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D70E37-C007-47CC-0BFC-8EB013DBA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AD012C-DFFD-B6C7-584C-F3615EF8B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0733993E-F6A0-FD34-FB1D-7B65AEE8A704}"/>
              </a:ext>
            </a:extLst>
          </p:cNvPr>
          <p:cNvSpPr/>
          <p:nvPr/>
        </p:nvSpPr>
        <p:spPr>
          <a:xfrm>
            <a:off x="7752979" y="375669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6684136-DB4C-D3DC-CE58-1F12422D5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A05B95-19FD-C737-CDD4-988BDA593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766AEB-8199-0525-ED40-80B19F6BB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53601D-AD36-C7BB-924B-9BAEE0256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C13FF2-80FF-5E21-C45C-A8FC4E354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BBDFD38-6E18-22D1-FC45-36C4A94746C2}"/>
              </a:ext>
            </a:extLst>
          </p:cNvPr>
          <p:cNvSpPr/>
          <p:nvPr/>
        </p:nvSpPr>
        <p:spPr>
          <a:xfrm>
            <a:off x="7625453" y="358298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" name="Image 2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D7286E5-05E3-0415-2CED-2C965C0F0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7625460-B62C-80E6-9C82-140654400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6CC33DE-0D95-EA6B-A21C-28ED7195D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349730" y="753237"/>
            <a:ext cx="7182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نرسم 6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لتمثيل  عدد مرات غسل اليدين في اليوم ( 1-2-3- 4 – 5 -6 )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يمثل كل المرات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CDCF21-DE15-17EF-4C4F-5739788C8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C65F20-4498-B445-83F7-3C5F296DE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30FCA2-7215-AFA7-AC9E-793CD03AD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CC2CDA-DC16-ECB1-5579-6DA69C3F8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5B5138-1325-1284-26E2-97D6A2B32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A9313B-92E6-C8B2-655D-57F4845E0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E936523-5414-4999-2556-2EA74E5B6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9D1310-0E07-B10D-C688-709688C52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1C916FF4-9775-BE71-9707-1075FA640D00}"/>
              </a:ext>
            </a:extLst>
          </p:cNvPr>
          <p:cNvSpPr/>
          <p:nvPr/>
        </p:nvSpPr>
        <p:spPr>
          <a:xfrm>
            <a:off x="7752979" y="375669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F95236A-3575-CFAE-2FF8-D8CBDEA6B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531FFB-1FD1-B95C-F70D-1B2B95E2C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AE1BB3B-1EF9-069A-131B-1D6E050E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FBAE823-94B9-49EE-E4C8-5A02816DD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F75AEA5-EBC2-7B38-1651-0C9AEA045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sp>
        <p:nvSpPr>
          <p:cNvPr id="32" name="Flèche : gauche 31">
            <a:extLst>
              <a:ext uri="{FF2B5EF4-FFF2-40B4-BE49-F238E27FC236}">
                <a16:creationId xmlns:a16="http://schemas.microsoft.com/office/drawing/2014/main" id="{D12238D6-BA3C-BC07-AA4A-EECC0784E2AE}"/>
              </a:ext>
            </a:extLst>
          </p:cNvPr>
          <p:cNvSpPr/>
          <p:nvPr/>
        </p:nvSpPr>
        <p:spPr>
          <a:xfrm>
            <a:off x="7625453" y="358298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3" name="Image 3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833417E-B574-6AEC-9123-673435471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D3395D2-DBFB-684F-3F41-8BE18704D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642" y="4247529"/>
            <a:ext cx="3070796" cy="1817493"/>
          </a:xfrm>
          <a:prstGeom prst="rect">
            <a:avLst/>
          </a:prstGeom>
        </p:spPr>
      </p:pic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F28AF2C2-3702-2D79-F6A9-6AC88CF83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114667"/>
              </p:ext>
            </p:extLst>
          </p:nvPr>
        </p:nvGraphicFramePr>
        <p:xfrm>
          <a:off x="1767282" y="4508242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CB33942-8832-C90E-C7B0-744528BDF707}"/>
              </a:ext>
            </a:extLst>
          </p:cNvPr>
          <p:cNvSpPr txBox="1"/>
          <p:nvPr/>
        </p:nvSpPr>
        <p:spPr>
          <a:xfrm>
            <a:off x="2146404" y="5310251"/>
            <a:ext cx="1838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كُلُّ الْمَرّاتِ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0" name="Accolade ouvrante 9">
            <a:extLst>
              <a:ext uri="{FF2B5EF4-FFF2-40B4-BE49-F238E27FC236}">
                <a16:creationId xmlns:a16="http://schemas.microsoft.com/office/drawing/2014/main" id="{3F228DDC-F3D8-0EC5-AB8C-80D6FAD60604}"/>
              </a:ext>
            </a:extLst>
          </p:cNvPr>
          <p:cNvSpPr/>
          <p:nvPr/>
        </p:nvSpPr>
        <p:spPr>
          <a:xfrm rot="16200000">
            <a:off x="2819482" y="3911297"/>
            <a:ext cx="274190" cy="2460137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  <p:bldP spid="6" grpId="0"/>
      <p:bldP spid="1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3BB23-40D2-C5D8-310D-03B8E5763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5BA1BCE-8454-D298-3ADE-C522AB1DB1AD}"/>
              </a:ext>
            </a:extLst>
          </p:cNvPr>
          <p:cNvSpPr txBox="1"/>
          <p:nvPr/>
        </p:nvSpPr>
        <p:spPr>
          <a:xfrm>
            <a:off x="349730" y="753237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اشطبوا المربعات التي تمثل عدد مرات غسل اليدين في المدرسة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5FCE6B-F335-02AB-0A2E-0F1DC6426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57B7BA-5E97-CCED-FEE2-AFBA3CC23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B7F2AF-FEF4-D8AC-A1DD-758B867A5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940A6C-2FEA-5E52-52B5-87D1B4208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6BD889-0E3D-A2C8-5BB5-85B7F8746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F3D2E8-1394-2160-2E97-E2278333B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AABB66-4F31-6730-CBF0-C4C594058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46D7DC-7E67-D799-1E06-6633282CD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569392-3D0A-B232-7AAE-DE6DA5A92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93DE659C-B71A-CB6C-8834-CD33F74E715B}"/>
              </a:ext>
            </a:extLst>
          </p:cNvPr>
          <p:cNvSpPr/>
          <p:nvPr/>
        </p:nvSpPr>
        <p:spPr>
          <a:xfrm>
            <a:off x="7752979" y="375669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8C3DE4D-8C31-BBEF-8309-1FDFCBEEC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8B93D3D-3ECB-91A7-FE55-37DF50795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56917C8-84BC-3499-A1D8-82CBB2ABF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E07CA16-5AF1-2DD3-E07D-226B4C46B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F926426-5BE4-2E3D-BC51-0DB64C003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sp>
        <p:nvSpPr>
          <p:cNvPr id="32" name="Flèche : gauche 31">
            <a:extLst>
              <a:ext uri="{FF2B5EF4-FFF2-40B4-BE49-F238E27FC236}">
                <a16:creationId xmlns:a16="http://schemas.microsoft.com/office/drawing/2014/main" id="{E9AFAE70-019E-6C6C-CAA6-B82C9026B05D}"/>
              </a:ext>
            </a:extLst>
          </p:cNvPr>
          <p:cNvSpPr/>
          <p:nvPr/>
        </p:nvSpPr>
        <p:spPr>
          <a:xfrm>
            <a:off x="7557213" y="4210788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3" name="Image 3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7CAD468-D43E-BAD0-6C9C-9756E3A80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B02A4CE-4D60-517D-3104-D91F90BCB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642" y="4844956"/>
            <a:ext cx="3070796" cy="1261010"/>
          </a:xfrm>
          <a:prstGeom prst="rect">
            <a:avLst/>
          </a:prstGeom>
        </p:spPr>
      </p:pic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53D1893-9CF1-3E1E-4E0E-4C1F12CE30D5}"/>
              </a:ext>
            </a:extLst>
          </p:cNvPr>
          <p:cNvGraphicFramePr>
            <a:graphicFrameLocks noGrp="1"/>
          </p:cNvGraphicFramePr>
          <p:nvPr/>
        </p:nvGraphicFramePr>
        <p:xfrm>
          <a:off x="1767282" y="4508242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16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5FC2-BC2C-3B19-523F-CEDE14A9F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BCF9FC-C2E9-B5BC-F28D-E20210FC6909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5D42CF-83A6-1FB9-AA85-0E80BEA00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461438-5690-96B6-9690-AEFCB33985A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40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7C54C-2C53-6C34-DB40-39D723DB1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02B35EE-C5C8-95AC-3F14-FD4FB1A9774A}"/>
              </a:ext>
            </a:extLst>
          </p:cNvPr>
          <p:cNvSpPr txBox="1"/>
          <p:nvPr/>
        </p:nvSpPr>
        <p:spPr>
          <a:xfrm>
            <a:off x="349730" y="753237"/>
            <a:ext cx="7182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عدد مرات غسل اليدين في المدرسة هو 2 ، نشطب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تربيعتين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( 1 -2 )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هذا يمثل جزءا من كل المرات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B1CE6-BC66-1725-1FD8-4871D13C7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054C86-0016-F75B-08BB-B6A0715B7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25C6AF-F239-04B5-C46A-BF794AA45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8D871C-5DD5-D26D-A895-076E02294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888F14-B0B7-AEA5-7B39-9E78B0620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CB643E-A937-A55F-2D00-C22176A30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DF4089-99D3-C47C-BDC0-A9BF7D79F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4C7B26-4E02-8593-4BD4-3BEF880C4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049300-CB2D-5FE4-F3D3-00DD8839D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A4876434-44C5-1CEC-9CD4-D3F610854A52}"/>
              </a:ext>
            </a:extLst>
          </p:cNvPr>
          <p:cNvSpPr/>
          <p:nvPr/>
        </p:nvSpPr>
        <p:spPr>
          <a:xfrm>
            <a:off x="7752979" y="375669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81B244E-7FEA-5433-1F0E-064121770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9BEADE7-BB31-E8AB-F2A3-5E7E6C955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8EB4B4F-86FF-B12A-ECE2-458241CDB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B67602A-8792-6F08-9C6B-45FDFCCF8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57BA5AA-0F6F-D4E8-03B9-C1A8E379F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sp>
        <p:nvSpPr>
          <p:cNvPr id="32" name="Flèche : gauche 31">
            <a:extLst>
              <a:ext uri="{FF2B5EF4-FFF2-40B4-BE49-F238E27FC236}">
                <a16:creationId xmlns:a16="http://schemas.microsoft.com/office/drawing/2014/main" id="{12DB7C41-1A5F-1EB1-11F0-8CF787D5E646}"/>
              </a:ext>
            </a:extLst>
          </p:cNvPr>
          <p:cNvSpPr/>
          <p:nvPr/>
        </p:nvSpPr>
        <p:spPr>
          <a:xfrm>
            <a:off x="7625453" y="358298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3" name="Image 3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27C1363-9C3F-35AF-C0C3-C401F5C31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2D084F8-1247-31C0-EF80-7BFA4DC54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642" y="4247529"/>
            <a:ext cx="3070796" cy="1817493"/>
          </a:xfrm>
          <a:prstGeom prst="rect">
            <a:avLst/>
          </a:prstGeom>
        </p:spPr>
      </p:pic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E345EED9-DE35-68E5-231A-628FCF594D93}"/>
              </a:ext>
            </a:extLst>
          </p:cNvPr>
          <p:cNvGraphicFramePr>
            <a:graphicFrameLocks noGrp="1"/>
          </p:cNvGraphicFramePr>
          <p:nvPr/>
        </p:nvGraphicFramePr>
        <p:xfrm>
          <a:off x="1767282" y="4508242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7D8679C-DA48-EF5A-A604-8BAA73ED5094}"/>
              </a:ext>
            </a:extLst>
          </p:cNvPr>
          <p:cNvCxnSpPr/>
          <p:nvPr/>
        </p:nvCxnSpPr>
        <p:spPr>
          <a:xfrm flipV="1">
            <a:off x="1643992" y="440329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918EED7-2AC8-EA20-1C8A-7638DC203226}"/>
              </a:ext>
            </a:extLst>
          </p:cNvPr>
          <p:cNvCxnSpPr/>
          <p:nvPr/>
        </p:nvCxnSpPr>
        <p:spPr>
          <a:xfrm flipV="1">
            <a:off x="2067573" y="443012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15E38989-8D86-51F3-9E67-4EE3AB401D33}"/>
              </a:ext>
            </a:extLst>
          </p:cNvPr>
          <p:cNvSpPr txBox="1"/>
          <p:nvPr/>
        </p:nvSpPr>
        <p:spPr>
          <a:xfrm>
            <a:off x="1293761" y="5272717"/>
            <a:ext cx="136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الْجُزْءُ الْأَوَّلُ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CD9BF9F8-990B-3BF6-4FA8-D5466A02B8D9}"/>
              </a:ext>
            </a:extLst>
          </p:cNvPr>
          <p:cNvSpPr/>
          <p:nvPr/>
        </p:nvSpPr>
        <p:spPr>
          <a:xfrm rot="16200000">
            <a:off x="2000610" y="4749428"/>
            <a:ext cx="274190" cy="783875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53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  <p:bldP spid="3" grpId="0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2E6-037E-FF6A-CC69-47673A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CC750-B4E5-0EAC-B2DA-0C6AB396D08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مرات غسل اليدين في المنزل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63D3E-BE3F-EB73-2309-DF916E07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DAEF3C4A-7217-3DF5-65AE-6845F2318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0B16F47A-4FC4-A93F-DF58-E3AE735A3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238E3173-D977-0C4B-F73B-8475C5E6B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181EC134-13ED-1C8D-B587-85CA382BF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81F4FB68-CC47-5A7F-5243-60781A961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BC04C78F-C95E-A7B4-0845-4713066D6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5ACE3B44-BDE9-47DC-3D6B-7072D69F4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5B40CF4C-7D35-CE5A-45C2-E7991244A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53" name="Flèche : gauche 52">
            <a:extLst>
              <a:ext uri="{FF2B5EF4-FFF2-40B4-BE49-F238E27FC236}">
                <a16:creationId xmlns:a16="http://schemas.microsoft.com/office/drawing/2014/main" id="{9B7CD61C-BB55-C3D0-B97B-6AF7F37490F6}"/>
              </a:ext>
            </a:extLst>
          </p:cNvPr>
          <p:cNvSpPr/>
          <p:nvPr/>
        </p:nvSpPr>
        <p:spPr>
          <a:xfrm>
            <a:off x="7752979" y="375669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A3DB9D04-C0E0-8B9D-82CD-48A43B11A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B03220F5-87B3-C95F-48E1-9CFEC96AF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7C5727C4-F78A-66A9-2899-FA01962DB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7A9BC947-D0C1-7532-FC1C-C278D5570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204CE6A8-EB08-EDDF-C51C-96A4BD206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60" name="Image 5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7CD86F3-E472-80C5-A769-161D549EA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0CAB6B61-0F88-17FD-FED5-3F81F421A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642" y="5431809"/>
            <a:ext cx="3070796" cy="633213"/>
          </a:xfrm>
          <a:prstGeom prst="rect">
            <a:avLst/>
          </a:prstGeom>
        </p:spPr>
      </p:pic>
      <p:graphicFrame>
        <p:nvGraphicFramePr>
          <p:cNvPr id="62" name="Tableau 61">
            <a:extLst>
              <a:ext uri="{FF2B5EF4-FFF2-40B4-BE49-F238E27FC236}">
                <a16:creationId xmlns:a16="http://schemas.microsoft.com/office/drawing/2014/main" id="{781526ED-6927-4F8E-6899-0B483607D28D}"/>
              </a:ext>
            </a:extLst>
          </p:cNvPr>
          <p:cNvGraphicFramePr>
            <a:graphicFrameLocks noGrp="1"/>
          </p:cNvGraphicFramePr>
          <p:nvPr/>
        </p:nvGraphicFramePr>
        <p:xfrm>
          <a:off x="1767282" y="4508242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0BC3E654-7096-905F-55A5-F7AB7DFB7FCD}"/>
              </a:ext>
            </a:extLst>
          </p:cNvPr>
          <p:cNvCxnSpPr/>
          <p:nvPr/>
        </p:nvCxnSpPr>
        <p:spPr>
          <a:xfrm flipV="1">
            <a:off x="1643992" y="440329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11093B12-D14F-ACFB-DC0E-52C808F9620C}"/>
              </a:ext>
            </a:extLst>
          </p:cNvPr>
          <p:cNvCxnSpPr/>
          <p:nvPr/>
        </p:nvCxnSpPr>
        <p:spPr>
          <a:xfrm flipV="1">
            <a:off x="2067573" y="443012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lèche : gauche 58">
            <a:extLst>
              <a:ext uri="{FF2B5EF4-FFF2-40B4-BE49-F238E27FC236}">
                <a16:creationId xmlns:a16="http://schemas.microsoft.com/office/drawing/2014/main" id="{866980E5-24C8-BE8E-EE71-06367B0884D3}"/>
              </a:ext>
            </a:extLst>
          </p:cNvPr>
          <p:cNvSpPr/>
          <p:nvPr/>
        </p:nvSpPr>
        <p:spPr>
          <a:xfrm>
            <a:off x="7324128" y="480242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07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4 = 2 – 6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3CF91BB-241A-587E-03F5-415159A0F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DB7F26D-4FF9-A5E6-BC26-754581475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7010806-810E-DCE7-213D-5B7822324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B07C121-C6BF-F91E-C61C-B2A48F8AC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8055B84-EE94-6237-5948-CE58AAC64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4393AD-3AB9-2DEC-7645-A075F273B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C2FCF2-3E7F-3C30-E2F4-2AE24913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BF6685-DAF7-0D78-A696-F8F8AEB4D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A6C90B49-2F41-BB99-313F-11865F1FA462}"/>
              </a:ext>
            </a:extLst>
          </p:cNvPr>
          <p:cNvSpPr/>
          <p:nvPr/>
        </p:nvSpPr>
        <p:spPr>
          <a:xfrm>
            <a:off x="7752979" y="375669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7FCA738-2D61-B902-5F34-6894C2A79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B29BB8A-3FC5-8F56-5104-A6D90C220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0EF62BD-2A77-1BA2-E735-65E5D7322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F5267A1-16E7-AF7C-75BD-3C4438721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C8DC1B-FC72-F8E6-E554-291328635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29" name="Image 2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2425-487D-B6C3-B831-8189B5D09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D7B9BD3-5872-DCA8-A879-78211EF40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642" y="5431809"/>
            <a:ext cx="3070796" cy="633213"/>
          </a:xfrm>
          <a:prstGeom prst="rect">
            <a:avLst/>
          </a:prstGeom>
        </p:spPr>
      </p:pic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F6C7357F-637F-505F-52D9-AAE821D75017}"/>
              </a:ext>
            </a:extLst>
          </p:cNvPr>
          <p:cNvGraphicFramePr>
            <a:graphicFrameLocks noGrp="1"/>
          </p:cNvGraphicFramePr>
          <p:nvPr/>
        </p:nvGraphicFramePr>
        <p:xfrm>
          <a:off x="1767282" y="4508242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E33A9548-A1BE-4892-26D3-806CEE0D1AFB}"/>
              </a:ext>
            </a:extLst>
          </p:cNvPr>
          <p:cNvCxnSpPr/>
          <p:nvPr/>
        </p:nvCxnSpPr>
        <p:spPr>
          <a:xfrm flipV="1">
            <a:off x="1643992" y="440329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73AEC64-1E61-90C2-74D7-11E93C09A352}"/>
              </a:ext>
            </a:extLst>
          </p:cNvPr>
          <p:cNvCxnSpPr/>
          <p:nvPr/>
        </p:nvCxnSpPr>
        <p:spPr>
          <a:xfrm flipV="1">
            <a:off x="2067573" y="443012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Flèche : gauche 33">
            <a:extLst>
              <a:ext uri="{FF2B5EF4-FFF2-40B4-BE49-F238E27FC236}">
                <a16:creationId xmlns:a16="http://schemas.microsoft.com/office/drawing/2014/main" id="{A11EC05A-178A-BA2D-BA43-D54A8E3C1D1B}"/>
              </a:ext>
            </a:extLst>
          </p:cNvPr>
          <p:cNvSpPr/>
          <p:nvPr/>
        </p:nvSpPr>
        <p:spPr>
          <a:xfrm>
            <a:off x="7324128" y="480242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4818439" y="5025518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3533E-FDB0-9EDD-E73A-D363CA81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72C1A9-E7D2-8AFB-C8F9-D8FEF0F9624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 : غسل يونس يديه .... مرات في المنزل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01B35-1D32-99CC-FAEB-BDC6E206F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BA92A6-1F95-1306-6FCF-2598D97B8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4EF64A6-BB4B-E300-DBDE-092F2F961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1D548E-25DB-74C3-CE44-84C973663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0208ADA-AE59-5FBD-82DB-9B6177C06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A85344-348D-3C5D-9168-8BBB857D0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1A6F3F-C2B5-84FA-25B0-686D00947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FBDE12-5907-6971-BAFC-29990534F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8EFC35-9CCA-294A-17A6-2763E3B84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788E9E03-219A-8D8B-E86C-3AEE693A9483}"/>
              </a:ext>
            </a:extLst>
          </p:cNvPr>
          <p:cNvSpPr/>
          <p:nvPr/>
        </p:nvSpPr>
        <p:spPr>
          <a:xfrm>
            <a:off x="7752979" y="375669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00A9CFC-F110-42C7-F788-24B552C5E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EA58EC4-9B20-E481-ACC6-CAFB189C8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D4258E5-0A52-F6E3-3EDD-9942580A0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EF181F2B-A5C4-5915-7F57-CBB3E84B1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7AC0D3D6-0E89-E750-C9DD-208B6C2E9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48" name="Image 4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7FCEB5B-5C67-1141-F167-3DD3808DA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graphicFrame>
        <p:nvGraphicFramePr>
          <p:cNvPr id="50" name="Tableau 49">
            <a:extLst>
              <a:ext uri="{FF2B5EF4-FFF2-40B4-BE49-F238E27FC236}">
                <a16:creationId xmlns:a16="http://schemas.microsoft.com/office/drawing/2014/main" id="{36B55295-234B-C9BC-8BDE-2DF17AD8E645}"/>
              </a:ext>
            </a:extLst>
          </p:cNvPr>
          <p:cNvGraphicFramePr>
            <a:graphicFrameLocks noGrp="1"/>
          </p:cNvGraphicFramePr>
          <p:nvPr/>
        </p:nvGraphicFramePr>
        <p:xfrm>
          <a:off x="1767282" y="4508242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AE4327BD-9BCB-D4C7-DF5D-F3C36B308FAC}"/>
              </a:ext>
            </a:extLst>
          </p:cNvPr>
          <p:cNvCxnSpPr/>
          <p:nvPr/>
        </p:nvCxnSpPr>
        <p:spPr>
          <a:xfrm flipV="1">
            <a:off x="1643992" y="440329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DD2401F3-5E82-E865-7D9C-2F536F1AC076}"/>
              </a:ext>
            </a:extLst>
          </p:cNvPr>
          <p:cNvCxnSpPr/>
          <p:nvPr/>
        </p:nvCxnSpPr>
        <p:spPr>
          <a:xfrm flipV="1">
            <a:off x="2067573" y="443012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Flèche : gauche 53">
            <a:extLst>
              <a:ext uri="{FF2B5EF4-FFF2-40B4-BE49-F238E27FC236}">
                <a16:creationId xmlns:a16="http://schemas.microsoft.com/office/drawing/2014/main" id="{FEB74872-E81D-2FCB-EF07-B10CCA8416BF}"/>
              </a:ext>
            </a:extLst>
          </p:cNvPr>
          <p:cNvSpPr/>
          <p:nvPr/>
        </p:nvSpPr>
        <p:spPr>
          <a:xfrm>
            <a:off x="7514904" y="547957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237CCA4B-3D39-6D6B-A25D-DB83B08F7A85}"/>
              </a:ext>
            </a:extLst>
          </p:cNvPr>
          <p:cNvSpPr txBox="1"/>
          <p:nvPr/>
        </p:nvSpPr>
        <p:spPr>
          <a:xfrm>
            <a:off x="4818439" y="5025518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4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7D71-885F-35F1-C1FF-D119DEF6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E71852-6264-DF64-103B-F266E53F7E0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314DF9-E5D1-A9D3-0E11-937D7A58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09AB1C-E25D-8041-B080-E899784088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3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F015E-2EC0-4504-4658-AE6556D18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FA51F66-1D6D-82CA-441D-FFD3DB3166DC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غسل يونس يديه 4 مرات في المنزل ،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يمثل الجزء الثاني من المرات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D1E473-DAF3-02CA-7982-C4E901274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922571-DAF2-7473-E13A-FA7333E91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CFDAC8-9C82-2966-BD2E-50755EE07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D7507E-1C2B-C03A-A5E4-664BEC4B3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9DE93F-2FB7-C220-ACAF-A2F1D548E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AEEAC3-F6DC-0830-BC20-A43E47C4F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297F15-328F-94CB-4FF8-372A45CBA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9552EF-EDC2-FF34-3BD8-3E33AF863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90E233-3E55-F3BD-931A-442BC447B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EB8F088C-0CA7-235C-3E32-95E2665925B7}"/>
              </a:ext>
            </a:extLst>
          </p:cNvPr>
          <p:cNvSpPr/>
          <p:nvPr/>
        </p:nvSpPr>
        <p:spPr>
          <a:xfrm>
            <a:off x="7752979" y="375669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652582A-1F70-AB9D-D7ED-1B253D416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0C6743-D97E-254B-89B2-4998D8EF9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9CD4D4-518F-2C66-DF47-58A7D9EC2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FC9091-6AFD-1890-4AC5-060E5311D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1492BC-405D-D3D8-6824-E6B8A455F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18" name="Image 1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AAC6141-EA04-9B75-683C-A29031CF0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75" y="1985288"/>
            <a:ext cx="6010248" cy="4252207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90512C62-B5BD-73D1-B1E6-C23D72099ECA}"/>
              </a:ext>
            </a:extLst>
          </p:cNvPr>
          <p:cNvGraphicFramePr>
            <a:graphicFrameLocks noGrp="1"/>
          </p:cNvGraphicFramePr>
          <p:nvPr/>
        </p:nvGraphicFramePr>
        <p:xfrm>
          <a:off x="1767282" y="4508242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D363EC6-95A9-2413-B2A6-804015B2E923}"/>
              </a:ext>
            </a:extLst>
          </p:cNvPr>
          <p:cNvCxnSpPr/>
          <p:nvPr/>
        </p:nvCxnSpPr>
        <p:spPr>
          <a:xfrm flipV="1">
            <a:off x="1643992" y="440329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48EDE40-BC18-628C-1424-CC0144DF03B1}"/>
              </a:ext>
            </a:extLst>
          </p:cNvPr>
          <p:cNvCxnSpPr/>
          <p:nvPr/>
        </p:nvCxnSpPr>
        <p:spPr>
          <a:xfrm flipV="1">
            <a:off x="2067573" y="4430124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45BD3362-430B-34B0-7B42-22D227DB6B4B}"/>
              </a:ext>
            </a:extLst>
          </p:cNvPr>
          <p:cNvSpPr/>
          <p:nvPr/>
        </p:nvSpPr>
        <p:spPr>
          <a:xfrm>
            <a:off x="7514904" y="547957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504565B-5089-6AF1-27EC-820407E4618B}"/>
              </a:ext>
            </a:extLst>
          </p:cNvPr>
          <p:cNvSpPr txBox="1"/>
          <p:nvPr/>
        </p:nvSpPr>
        <p:spPr>
          <a:xfrm>
            <a:off x="4818439" y="5025518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FD78FC8-8A4B-9C43-8273-A5D790238385}"/>
              </a:ext>
            </a:extLst>
          </p:cNvPr>
          <p:cNvSpPr txBox="1"/>
          <p:nvPr/>
        </p:nvSpPr>
        <p:spPr>
          <a:xfrm>
            <a:off x="2461378" y="5295226"/>
            <a:ext cx="152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الْجُزْءُ الثّاني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586E979E-7A0E-F175-DB14-7973BD6B0556}"/>
              </a:ext>
            </a:extLst>
          </p:cNvPr>
          <p:cNvSpPr/>
          <p:nvPr/>
        </p:nvSpPr>
        <p:spPr>
          <a:xfrm rot="16200000">
            <a:off x="3223357" y="4340333"/>
            <a:ext cx="274190" cy="1527551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5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  <p:bldP spid="24" grpId="0"/>
      <p:bldP spid="2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36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C915966-A860-AAF1-CCAD-F1DBB54DBDA4}"/>
              </a:ext>
            </a:extLst>
          </p:cNvPr>
          <p:cNvGrpSpPr/>
          <p:nvPr/>
        </p:nvGrpSpPr>
        <p:grpSpPr>
          <a:xfrm>
            <a:off x="1835346" y="1956014"/>
            <a:ext cx="5473309" cy="3758570"/>
            <a:chOff x="1331478" y="2191168"/>
            <a:chExt cx="6020640" cy="4134427"/>
          </a:xfrm>
        </p:grpSpPr>
        <p:pic>
          <p:nvPicPr>
            <p:cNvPr id="7" name="Image 6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C441AB54-A988-F82F-2306-9BD247FCF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1798" y="2195931"/>
              <a:ext cx="3010320" cy="4124901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ACE6DF1E-BF0C-66F2-CBAF-763B833D4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1478" y="2191168"/>
              <a:ext cx="3010320" cy="4134427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552570" y="2580069"/>
            <a:ext cx="2775515" cy="144598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AA59CD5-B807-E785-B924-CFDE46E486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241" y="2165973"/>
            <a:ext cx="5246695" cy="289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0181" y="3369733"/>
            <a:ext cx="1445052" cy="1445052"/>
          </a:xfrm>
          <a:prstGeom prst="rect">
            <a:avLst/>
          </a:prstGeom>
        </p:spPr>
      </p:pic>
      <p:pic>
        <p:nvPicPr>
          <p:cNvPr id="7" name="Image 6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A6B8963-5140-7BD3-45D2-148E6B0BF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334" y="2297743"/>
            <a:ext cx="5816600" cy="318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8C97836-9430-0F57-E48C-119D73667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749" y="2026037"/>
            <a:ext cx="6348502" cy="349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3 حبات من اللوز تمثل الجزء الأول و 3 حبات من الجوز تمثل الجزء الثاني و نبحث عن كل حبات الجوز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1CC08F5-2DA9-8A4E-6E98-215D996D2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635" y="2037898"/>
            <a:ext cx="6983352" cy="38498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32A7B3-AB05-95A5-EEC0-8386172710DC}"/>
              </a:ext>
            </a:extLst>
          </p:cNvPr>
          <p:cNvSpPr txBox="1"/>
          <p:nvPr/>
        </p:nvSpPr>
        <p:spPr>
          <a:xfrm>
            <a:off x="4376266" y="4317470"/>
            <a:ext cx="27429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+ 3 = 6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6075D1-F099-6FEB-1776-32A8C5F2355B}"/>
              </a:ext>
            </a:extLst>
          </p:cNvPr>
          <p:cNvSpPr txBox="1"/>
          <p:nvPr/>
        </p:nvSpPr>
        <p:spPr>
          <a:xfrm>
            <a:off x="5706803" y="5100559"/>
            <a:ext cx="382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</a:p>
        </p:txBody>
      </p:sp>
      <p:sp>
        <p:nvSpPr>
          <p:cNvPr id="3" name="Accolade ouvrante 2">
            <a:extLst>
              <a:ext uri="{FF2B5EF4-FFF2-40B4-BE49-F238E27FC236}">
                <a16:creationId xmlns:a16="http://schemas.microsoft.com/office/drawing/2014/main" id="{979724E7-1A47-5A7A-8E68-D9BFB43188A5}"/>
              </a:ext>
            </a:extLst>
          </p:cNvPr>
          <p:cNvSpPr/>
          <p:nvPr/>
        </p:nvSpPr>
        <p:spPr>
          <a:xfrm rot="16200000">
            <a:off x="1636714" y="4142723"/>
            <a:ext cx="226604" cy="862263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3BD56F-C5F3-5089-17D8-A5B507BB411E}"/>
              </a:ext>
            </a:extLst>
          </p:cNvPr>
          <p:cNvSpPr txBox="1"/>
          <p:nvPr/>
        </p:nvSpPr>
        <p:spPr>
          <a:xfrm>
            <a:off x="1222740" y="4717223"/>
            <a:ext cx="105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الْجُزْءُ</a:t>
            </a:r>
          </a:p>
          <a:p>
            <a:pPr algn="ctr"/>
            <a:r>
              <a:rPr lang="ar-MA" b="1" dirty="0">
                <a:solidFill>
                  <a:srgbClr val="C00000"/>
                </a:solidFill>
              </a:rPr>
              <a:t> الْأَوَّلُ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9757AD7A-DD74-3E3C-6BA8-3A9F166C0851}"/>
              </a:ext>
            </a:extLst>
          </p:cNvPr>
          <p:cNvSpPr/>
          <p:nvPr/>
        </p:nvSpPr>
        <p:spPr>
          <a:xfrm rot="16200000">
            <a:off x="2512626" y="4142723"/>
            <a:ext cx="226604" cy="862263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660DC48-CCBA-A21B-32B1-28F8C20681C2}"/>
              </a:ext>
            </a:extLst>
          </p:cNvPr>
          <p:cNvSpPr txBox="1"/>
          <p:nvPr/>
        </p:nvSpPr>
        <p:spPr>
          <a:xfrm>
            <a:off x="2107539" y="4702190"/>
            <a:ext cx="105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الْجُزْءُ الثّاني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9" name="Accolade ouvrante 18">
            <a:extLst>
              <a:ext uri="{FF2B5EF4-FFF2-40B4-BE49-F238E27FC236}">
                <a16:creationId xmlns:a16="http://schemas.microsoft.com/office/drawing/2014/main" id="{3E8E0395-D676-8769-A885-FC0304EB5942}"/>
              </a:ext>
            </a:extLst>
          </p:cNvPr>
          <p:cNvSpPr/>
          <p:nvPr/>
        </p:nvSpPr>
        <p:spPr>
          <a:xfrm rot="5400000">
            <a:off x="2068453" y="3020943"/>
            <a:ext cx="226604" cy="1527551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90F11D-2FAB-8556-B9EA-4E314A4D6341}"/>
              </a:ext>
            </a:extLst>
          </p:cNvPr>
          <p:cNvSpPr txBox="1"/>
          <p:nvPr/>
        </p:nvSpPr>
        <p:spPr>
          <a:xfrm>
            <a:off x="1667520" y="3271378"/>
            <a:ext cx="1054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الْكُلُّ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1" grpId="0" animBg="1"/>
      <p:bldP spid="14" grpId="0"/>
      <p:bldP spid="19" grpId="0" animBg="1"/>
      <p:bldP spid="2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37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9B3BC8E-1307-BB5F-B969-26810A9E9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346" y="1956014"/>
            <a:ext cx="2736655" cy="375857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960613" y="2368341"/>
            <a:ext cx="2486120" cy="157849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28985FE-0001-2480-8256-CD0B6746F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18" y="1860253"/>
            <a:ext cx="7032164" cy="413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349731" y="912716"/>
            <a:ext cx="7172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3 أكواب في الصباح  تمثل الجزء الأول و 4 أكواب في المساء تمثل الجزء الثاني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7 اكواب تمثل الكل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4666799" y="564662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684799" y="56286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ED7E5E7-3F95-9613-E07D-4DB5F6C0A3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918" y="1860253"/>
            <a:ext cx="7032164" cy="413962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197EB7C9-9416-89E0-3CAD-8166E9071CBE}"/>
              </a:ext>
            </a:extLst>
          </p:cNvPr>
          <p:cNvSpPr txBox="1"/>
          <p:nvPr/>
        </p:nvSpPr>
        <p:spPr>
          <a:xfrm>
            <a:off x="5303572" y="4392267"/>
            <a:ext cx="228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5720965-32C7-2FF6-C210-4ADD1161A4C9}"/>
              </a:ext>
            </a:extLst>
          </p:cNvPr>
          <p:cNvSpPr txBox="1"/>
          <p:nvPr/>
        </p:nvSpPr>
        <p:spPr>
          <a:xfrm>
            <a:off x="6346209" y="5291990"/>
            <a:ext cx="506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D2D437-321A-63DC-2866-3FEF6619044D}"/>
              </a:ext>
            </a:extLst>
          </p:cNvPr>
          <p:cNvSpPr/>
          <p:nvPr/>
        </p:nvSpPr>
        <p:spPr>
          <a:xfrm>
            <a:off x="1639593" y="4451613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0412D0-BDE9-3139-D6EB-6FFBF4FA689C}"/>
              </a:ext>
            </a:extLst>
          </p:cNvPr>
          <p:cNvSpPr/>
          <p:nvPr/>
        </p:nvSpPr>
        <p:spPr>
          <a:xfrm>
            <a:off x="1947974" y="4451613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21B5DB-72F8-CB68-B116-3EEBC484E657}"/>
              </a:ext>
            </a:extLst>
          </p:cNvPr>
          <p:cNvSpPr/>
          <p:nvPr/>
        </p:nvSpPr>
        <p:spPr>
          <a:xfrm>
            <a:off x="2256355" y="4451613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2194EC-56CB-0505-8222-87F018420946}"/>
              </a:ext>
            </a:extLst>
          </p:cNvPr>
          <p:cNvSpPr/>
          <p:nvPr/>
        </p:nvSpPr>
        <p:spPr>
          <a:xfrm>
            <a:off x="2575139" y="4451613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AF2817-5B2A-6E1A-E167-74AF006F6ED8}"/>
              </a:ext>
            </a:extLst>
          </p:cNvPr>
          <p:cNvSpPr/>
          <p:nvPr/>
        </p:nvSpPr>
        <p:spPr>
          <a:xfrm>
            <a:off x="2869569" y="4451613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353583-C135-2B77-4FFF-CDBB2F4171A7}"/>
              </a:ext>
            </a:extLst>
          </p:cNvPr>
          <p:cNvSpPr/>
          <p:nvPr/>
        </p:nvSpPr>
        <p:spPr>
          <a:xfrm>
            <a:off x="3179745" y="4451613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7B2A65-8B4E-2FA1-C8B7-8F0AAE25279E}"/>
              </a:ext>
            </a:extLst>
          </p:cNvPr>
          <p:cNvSpPr/>
          <p:nvPr/>
        </p:nvSpPr>
        <p:spPr>
          <a:xfrm>
            <a:off x="3493460" y="4451613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36و 37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4C3701B-CA17-FF4B-08DE-71A3ADB35096}"/>
              </a:ext>
            </a:extLst>
          </p:cNvPr>
          <p:cNvGrpSpPr/>
          <p:nvPr/>
        </p:nvGrpSpPr>
        <p:grpSpPr>
          <a:xfrm>
            <a:off x="1835346" y="1956014"/>
            <a:ext cx="5473309" cy="3758570"/>
            <a:chOff x="1331478" y="2191168"/>
            <a:chExt cx="6020640" cy="4134427"/>
          </a:xfrm>
        </p:grpSpPr>
        <p:pic>
          <p:nvPicPr>
            <p:cNvPr id="8" name="Image 7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A5D253C6-5CE2-DA58-18A9-5C3C4299C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1798" y="2195931"/>
              <a:ext cx="3010320" cy="4124901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4B66E04D-BFE1-FCE7-19C1-EA2D24158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1478" y="2191168"/>
              <a:ext cx="3010320" cy="4134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21111</TotalTime>
  <Words>1460</Words>
  <Application>Microsoft Office PowerPoint</Application>
  <PresentationFormat>Affichage à l'écran (4:3)</PresentationFormat>
  <Paragraphs>369</Paragraphs>
  <Slides>72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72</vt:i4>
      </vt:variant>
    </vt:vector>
  </HeadingPairs>
  <TitlesOfParts>
    <vt:vector size="86" baseType="lpstr">
      <vt:lpstr>DengXian</vt:lpstr>
      <vt:lpstr>Aptos Display</vt:lpstr>
      <vt:lpstr>Wingdings</vt:lpstr>
      <vt:lpstr>Arial</vt:lpstr>
      <vt:lpstr>Aptos</vt:lpstr>
      <vt:lpstr>Dosis</vt:lpstr>
      <vt:lpstr>Effra CC Arbc</vt:lpstr>
      <vt:lpstr>Calibri</vt:lpstr>
      <vt:lpstr>Dosis SemiBold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238</cp:revision>
  <cp:lastPrinted>2025-08-13T10:11:39Z</cp:lastPrinted>
  <dcterms:created xsi:type="dcterms:W3CDTF">2025-08-01T12:31:49Z</dcterms:created>
  <dcterms:modified xsi:type="dcterms:W3CDTF">2026-02-24T15:27:23Z</dcterms:modified>
</cp:coreProperties>
</file>