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76"/>
  </p:notesMasterIdLst>
  <p:handoutMasterIdLst>
    <p:handoutMasterId r:id="rId77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48" r:id="rId14"/>
    <p:sldId id="1217" r:id="rId15"/>
    <p:sldId id="1214" r:id="rId16"/>
    <p:sldId id="1215" r:id="rId17"/>
    <p:sldId id="1216" r:id="rId18"/>
    <p:sldId id="1223" r:id="rId19"/>
    <p:sldId id="1218" r:id="rId20"/>
    <p:sldId id="1219" r:id="rId21"/>
    <p:sldId id="1224" r:id="rId22"/>
    <p:sldId id="964" r:id="rId23"/>
    <p:sldId id="1053" r:id="rId24"/>
    <p:sldId id="1057" r:id="rId25"/>
    <p:sldId id="1121" r:id="rId26"/>
    <p:sldId id="1148" r:id="rId27"/>
    <p:sldId id="1098" r:id="rId28"/>
    <p:sldId id="1149" r:id="rId29"/>
    <p:sldId id="1122" r:id="rId30"/>
    <p:sldId id="1204" r:id="rId31"/>
    <p:sldId id="1205" r:id="rId32"/>
    <p:sldId id="1206" r:id="rId33"/>
    <p:sldId id="786" r:id="rId34"/>
    <p:sldId id="751" r:id="rId35"/>
    <p:sldId id="828" r:id="rId36"/>
    <p:sldId id="890" r:id="rId37"/>
    <p:sldId id="787" r:id="rId38"/>
    <p:sldId id="740" r:id="rId39"/>
    <p:sldId id="1091" r:id="rId40"/>
    <p:sldId id="1187" r:id="rId41"/>
    <p:sldId id="1167" r:id="rId42"/>
    <p:sldId id="1207" r:id="rId43"/>
    <p:sldId id="1168" r:id="rId44"/>
    <p:sldId id="1189" r:id="rId45"/>
    <p:sldId id="1190" r:id="rId46"/>
    <p:sldId id="1191" r:id="rId47"/>
    <p:sldId id="909" r:id="rId48"/>
    <p:sldId id="976" r:id="rId49"/>
    <p:sldId id="1193" r:id="rId50"/>
    <p:sldId id="1158" r:id="rId51"/>
    <p:sldId id="1159" r:id="rId52"/>
    <p:sldId id="1208" r:id="rId53"/>
    <p:sldId id="1209" r:id="rId54"/>
    <p:sldId id="1210" r:id="rId55"/>
    <p:sldId id="1220" r:id="rId56"/>
    <p:sldId id="1221" r:id="rId57"/>
    <p:sldId id="1222" r:id="rId58"/>
    <p:sldId id="1211" r:id="rId59"/>
    <p:sldId id="1212" r:id="rId60"/>
    <p:sldId id="1213" r:id="rId61"/>
    <p:sldId id="910" r:id="rId62"/>
    <p:sldId id="848" r:id="rId63"/>
    <p:sldId id="916" r:id="rId64"/>
    <p:sldId id="924" r:id="rId65"/>
    <p:sldId id="849" r:id="rId66"/>
    <p:sldId id="1055" r:id="rId67"/>
    <p:sldId id="788" r:id="rId68"/>
    <p:sldId id="956" r:id="rId69"/>
    <p:sldId id="850" r:id="rId70"/>
    <p:sldId id="1143" r:id="rId71"/>
    <p:sldId id="789" r:id="rId72"/>
    <p:sldId id="794" r:id="rId73"/>
    <p:sldId id="793" r:id="rId74"/>
    <p:sldId id="930" r:id="rId7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8"/>
      <p:bold r:id="rId79"/>
    </p:embeddedFont>
    <p:embeddedFont>
      <p:font typeface="Dosis" pitchFamily="2" charset="0"/>
      <p:regular r:id="rId80"/>
      <p:bold r:id="rId81"/>
    </p:embeddedFont>
    <p:embeddedFont>
      <p:font typeface="Dosis SemiBold" pitchFamily="2" charset="0"/>
      <p:bold r:id="rId8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6082"/>
    <a:srgbClr val="103B4D"/>
    <a:srgbClr val="CC9900"/>
    <a:srgbClr val="FCC302"/>
    <a:srgbClr val="FFEFB9"/>
    <a:srgbClr val="FFDA6D"/>
    <a:srgbClr val="16AB98"/>
    <a:srgbClr val="FC8D00"/>
    <a:srgbClr val="ACD7CA"/>
    <a:srgbClr val="F1A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6231" autoAdjust="0"/>
  </p:normalViewPr>
  <p:slideViewPr>
    <p:cSldViewPr snapToGrid="0">
      <p:cViewPr varScale="1">
        <p:scale>
          <a:sx n="71" d="100"/>
          <a:sy n="71" d="100"/>
        </p:scale>
        <p:origin x="1166" y="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3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microsoft.com/office/2018/10/relationships/authors" Target="authors.xml"/><Relationship Id="rId61" Type="http://schemas.openxmlformats.org/officeDocument/2006/relationships/slide" Target="slides/slide56.xml"/><Relationship Id="rId82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2T10:57:45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578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682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E08CC-BAB1-8987-7B80-3CFB9519E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571FCE-C2E9-4954-BCF7-0341A734C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D715EB-8315-5ACB-4857-35488E185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D08A07-D3C9-FFA9-0CF2-050CD3D74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1056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E37B6-4455-4F9D-BAC0-F99F22D89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12900E-BB27-B2CC-E3B9-DE8515F6E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5BF13D-360F-D023-05ED-2C57DADA2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CF8067-1C4E-8C8C-7AF8-2378627CC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4419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2B36-AFFA-69CB-B4FA-A3E76CB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A8669B-4730-5AFD-750E-5BB4A00FF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D169F6-EF67-6708-F8AF-64D394F34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CD477-C918-22FF-EE04-F1BD41BA0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5060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575B8-A9AC-8FC3-ED26-295702453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6436F5-80B1-EA43-D94D-E2CE41F98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788971-E5C3-757B-74C4-FAFA0D324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EF42C0-8C0C-01E1-013D-AFB9A4B11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9601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1BBBC-2FD1-0024-3EA9-7D44A7724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344921-0FF6-E1F4-B3FA-8783207A4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82582C-59E8-11B6-BE24-1FDC26AD4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BDA186-4C2C-64F6-EC47-676DC8189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4658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3E791-7BA4-870A-746F-E57EF6B7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5E08EF-22BC-B369-819A-B0E3DC307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970B0C-DB66-5F38-A897-96B2F4444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F3172D-F5E9-E89F-3C66-CFAC0033A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8160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0AF5D-5AC1-A1AD-70FA-BF3A4DFED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2E39D2-80B4-A497-09D4-B3F252F00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6001CD-C59E-88A8-D037-8B40C0D0E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9E3DCD-7CA1-1DD5-29E9-4D8667274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5515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4E79D-8D89-A88A-CFCA-E8754F11E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45D2BB-11B9-5F2A-19D4-346A5B0E5F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6F30EB-48CC-0925-B493-3E575874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09469F-3A6C-15FA-A4D8-1FD00FC93A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5185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5D83D-47DA-F42C-C545-38DED6CB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B5E98A-BA72-2262-23DB-27BDB4789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943AE4-EAEE-B944-5504-9737A169B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683625-F568-F76A-C215-20AA480EBC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1931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23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636-B9BB-E925-22F4-AC03019C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32A342-C7CB-46DF-E3D9-0BFE70C0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818CB4-7E44-965E-0F26-EFB75E09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DA9B3-D3F2-7AB4-4499-B7A70269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39880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F9C6-A7A9-9395-260D-021BC4DC5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9F6AE-90B5-877C-75F9-C380786F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11CE84-C2BA-FD57-EE6C-1A874A642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F1DE1-7845-54D4-EFA9-630034604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2371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ar/image/34139.html" TargetMode="Externa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8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8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580.png"/><Relationship Id="rId4" Type="http://schemas.openxmlformats.org/officeDocument/2006/relationships/customXml" Target="../ink/ink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7EDE2C-47B3-2A92-EBB8-B0B3240363B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A1F618-E866-E6E6-1067-AF3F1D9803F2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97C3BE-6670-5FFF-1948-99C68AC94C88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6017FE-7D61-FEC2-420E-94E22352BD61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C4CA9E1-01A8-63A8-B775-6450209C26F5}"/>
              </a:ext>
            </a:extLst>
          </p:cNvPr>
          <p:cNvGrpSpPr/>
          <p:nvPr/>
        </p:nvGrpSpPr>
        <p:grpSpPr>
          <a:xfrm>
            <a:off x="7304202" y="6006607"/>
            <a:ext cx="1124468" cy="288630"/>
            <a:chOff x="5372100" y="5877672"/>
            <a:chExt cx="1124468" cy="28863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854615D-A312-BBB9-EAAC-24B9366E4E2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D4291C0-AF94-9846-3336-C563794B65BF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A4AD524-3BE5-4900-0F20-2A0AB864354E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8568821-BBA8-CF53-3E95-AFD54A358A5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94D8483-E8D0-0031-5C87-F22C4EC36F0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D2C53F4-B715-0C78-ED5B-EA0252826BE2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F4EC814E-9C39-C8CF-84CC-14F0FE364CE7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D511B9A-6BFD-50CD-3446-D624C340486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54876D00-2D64-B652-6C7A-6F9DBA9E4E26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66C93C1-22B0-43C3-50B6-A9B66FD0FC59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F35AF525-FB18-58B3-DF0F-DD633BEAB37B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F7B1C224-7BDB-48E3-9DB6-FABB049E8472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0.00162 L -0.09341 0.001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الأعداد من 20 إلى 50 (</a:t>
              </a:r>
              <a:r>
                <a:rPr lang="ar-MA"/>
                <a:t>2)</a:t>
              </a:r>
              <a:endParaRPr lang="ar-MA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dirty="0"/>
                <a:t> الأعداد من 20 إلى 50 (1)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12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متعلقة بالجمع أو الطرح (3)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8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مقارنة الأعداد من 20 إلى 50</a:t>
              </a: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الثالث  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673992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مقارنة الأعداد من 20 إلى 50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3F45BC8-17F1-3DA4-74BA-9F0DB014BEFA}"/>
              </a:ext>
            </a:extLst>
          </p:cNvPr>
          <p:cNvGrpSpPr/>
          <p:nvPr/>
        </p:nvGrpSpPr>
        <p:grpSpPr>
          <a:xfrm>
            <a:off x="1785758" y="2359559"/>
            <a:ext cx="5572485" cy="3862494"/>
            <a:chOff x="1313867" y="1672879"/>
            <a:chExt cx="6129734" cy="4248743"/>
          </a:xfrm>
        </p:grpSpPr>
        <p:pic>
          <p:nvPicPr>
            <p:cNvPr id="3" name="Image 2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7804E3AB-9876-268D-BABF-EDDF2D340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6123" y="1672879"/>
              <a:ext cx="3067478" cy="4220164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Visage humain, logiciel&#10;&#10;Le contenu généré par l’IA peut être incorrect.">
              <a:extLst>
                <a:ext uri="{FF2B5EF4-FFF2-40B4-BE49-F238E27FC236}">
                  <a16:creationId xmlns:a16="http://schemas.microsoft.com/office/drawing/2014/main" id="{0D728ACD-6468-F4EB-FBB3-534FC9659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3867" y="1672879"/>
              <a:ext cx="3077004" cy="424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741285"/>
            <a:ext cx="62598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20 إلى 50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C7A66B-A610-AE01-A009-E54D360FF7F4}"/>
              </a:ext>
            </a:extLst>
          </p:cNvPr>
          <p:cNvGrpSpPr/>
          <p:nvPr/>
        </p:nvGrpSpPr>
        <p:grpSpPr>
          <a:xfrm>
            <a:off x="1557570" y="2239768"/>
            <a:ext cx="5388699" cy="2671446"/>
            <a:chOff x="2014888" y="2221113"/>
            <a:chExt cx="4966825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CDD0EC3-D923-1947-648E-BDAF6668BF71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91BC53-BE4B-FD50-9987-C43073989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1549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81DD7CF-3251-9A20-3558-717A71B0EBF9}"/>
                </a:ext>
              </a:extLst>
            </p:cNvPr>
            <p:cNvSpPr txBox="1"/>
            <p:nvPr/>
          </p:nvSpPr>
          <p:spPr>
            <a:xfrm>
              <a:off x="2014888" y="3673402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7A4BF861-8E9C-1F0C-FFC3-F196A5C145D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1F19C73-3831-2AAA-C65F-DD5AF0919F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06C482B-5FC0-CCF2-1FB4-148B1D2816C9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BB28E5A3-1515-B44A-3CE1-FA36D3AA0C28}"/>
              </a:ext>
            </a:extLst>
          </p:cNvPr>
          <p:cNvSpPr txBox="1"/>
          <p:nvPr/>
        </p:nvSpPr>
        <p:spPr>
          <a:xfrm>
            <a:off x="1734543" y="3178992"/>
            <a:ext cx="4154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تصحيح الواجبات المنزلية </a:t>
            </a:r>
            <a:endParaRPr lang="ar-SA" sz="2800" b="1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33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CCC8AD7-9691-AB4C-9AF1-073A0C841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219977"/>
            <a:ext cx="6870023" cy="336192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B6A7E57-ED2D-72F1-86A9-7051AA3A6D82}"/>
              </a:ext>
            </a:extLst>
          </p:cNvPr>
          <p:cNvCxnSpPr/>
          <p:nvPr/>
        </p:nvCxnSpPr>
        <p:spPr>
          <a:xfrm>
            <a:off x="6238568" y="2875935"/>
            <a:ext cx="560438" cy="5530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DA3AC06-9A9C-F25A-98FD-6C3683A13447}"/>
              </a:ext>
            </a:extLst>
          </p:cNvPr>
          <p:cNvCxnSpPr/>
          <p:nvPr/>
        </p:nvCxnSpPr>
        <p:spPr>
          <a:xfrm flipV="1">
            <a:off x="6238568" y="2875935"/>
            <a:ext cx="560438" cy="5530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A56CF2F-3610-5D41-0760-9250CDF712C6}"/>
              </a:ext>
            </a:extLst>
          </p:cNvPr>
          <p:cNvCxnSpPr/>
          <p:nvPr/>
        </p:nvCxnSpPr>
        <p:spPr>
          <a:xfrm>
            <a:off x="6238568" y="4100052"/>
            <a:ext cx="560438" cy="51619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B2DEEBC-1D06-2BB5-DDF6-6D5F06E37433}"/>
              </a:ext>
            </a:extLst>
          </p:cNvPr>
          <p:cNvCxnSpPr/>
          <p:nvPr/>
        </p:nvCxnSpPr>
        <p:spPr>
          <a:xfrm>
            <a:off x="6238568" y="4616245"/>
            <a:ext cx="560438" cy="5604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894E8B1-BC18-C226-EEB3-84892DE27C50}"/>
              </a:ext>
            </a:extLst>
          </p:cNvPr>
          <p:cNvCxnSpPr/>
          <p:nvPr/>
        </p:nvCxnSpPr>
        <p:spPr>
          <a:xfrm flipV="1">
            <a:off x="6238568" y="4100052"/>
            <a:ext cx="560438" cy="11356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7DCC72F-B58F-5D89-4AF3-FC1A28160C9C}"/>
              </a:ext>
            </a:extLst>
          </p:cNvPr>
          <p:cNvCxnSpPr/>
          <p:nvPr/>
        </p:nvCxnSpPr>
        <p:spPr>
          <a:xfrm flipH="1" flipV="1">
            <a:off x="3111910" y="2923868"/>
            <a:ext cx="545690" cy="12167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4206E3C-F811-50D1-7C09-AD327E500497}"/>
              </a:ext>
            </a:extLst>
          </p:cNvPr>
          <p:cNvCxnSpPr/>
          <p:nvPr/>
        </p:nvCxnSpPr>
        <p:spPr>
          <a:xfrm flipV="1">
            <a:off x="3082413" y="2875935"/>
            <a:ext cx="545690" cy="55306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F4544C3-A4A7-52E6-9427-195A270C6FEA}"/>
              </a:ext>
            </a:extLst>
          </p:cNvPr>
          <p:cNvCxnSpPr/>
          <p:nvPr/>
        </p:nvCxnSpPr>
        <p:spPr>
          <a:xfrm>
            <a:off x="3111910" y="4639473"/>
            <a:ext cx="545690" cy="6245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143782D-79F3-7551-C242-0EF8DEFB8FA8}"/>
              </a:ext>
            </a:extLst>
          </p:cNvPr>
          <p:cNvCxnSpPr/>
          <p:nvPr/>
        </p:nvCxnSpPr>
        <p:spPr>
          <a:xfrm flipV="1">
            <a:off x="3082413" y="4616245"/>
            <a:ext cx="545690" cy="5604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B333F-A6AB-E790-A0A2-029E8B989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FE8ADF-C91D-CFA6-C6B8-D416130CEA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6E1ABE-8CA3-0D43-B1E1-26FE4BDB78E3}"/>
              </a:ext>
            </a:extLst>
          </p:cNvPr>
          <p:cNvGrpSpPr/>
          <p:nvPr/>
        </p:nvGrpSpPr>
        <p:grpSpPr>
          <a:xfrm>
            <a:off x="1557570" y="2239768"/>
            <a:ext cx="5388699" cy="2671446"/>
            <a:chOff x="2014888" y="2221113"/>
            <a:chExt cx="4966825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D6A5363-F5BA-85F5-4485-E9A2382C85D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CDD5696-A2CD-1EB4-6B87-D5458EC49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17329" y="359450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F29623A-16C0-7144-30FF-1FE7B979C227}"/>
                </a:ext>
              </a:extLst>
            </p:cNvPr>
            <p:cNvSpPr txBox="1"/>
            <p:nvPr/>
          </p:nvSpPr>
          <p:spPr>
            <a:xfrm>
              <a:off x="2014888" y="3616025"/>
              <a:ext cx="3828960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بالإكمال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7666FE84-EF38-0A46-378B-EE14AD9BD562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6771D6DF-DBF4-04A2-2508-8CB44D22BE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5BD64F7-E279-EC05-5470-BEC5E1FA4520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9FA6E94-2C44-EBE6-0D31-B8ECD90294E9}"/>
              </a:ext>
            </a:extLst>
          </p:cNvPr>
          <p:cNvSpPr txBox="1"/>
          <p:nvPr/>
        </p:nvSpPr>
        <p:spPr>
          <a:xfrm>
            <a:off x="1631307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54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F8F63-1629-6378-37D2-07F2447DF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CDACE30-7B48-1265-144A-10710401F495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كيف سأكمل إلى العشرة لحساب مجموع العددي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 8 و5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4BCFD-D8AD-7938-3199-18550EA57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09B267-E242-DA5F-02A4-A148EAEB39EF}"/>
              </a:ext>
            </a:extLst>
          </p:cNvPr>
          <p:cNvSpPr txBox="1"/>
          <p:nvPr/>
        </p:nvSpPr>
        <p:spPr>
          <a:xfrm>
            <a:off x="3447278" y="2967335"/>
            <a:ext cx="2249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+ 5 =</a:t>
            </a:r>
          </a:p>
        </p:txBody>
      </p:sp>
    </p:spTree>
    <p:extLst>
      <p:ext uri="{BB962C8B-B14F-4D97-AF65-F5344CB8AC3E}">
        <p14:creationId xmlns:p14="http://schemas.microsoft.com/office/powerpoint/2010/main" val="122192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A005F-5CCE-3943-6E9A-6B6D49CE0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06618F5-FDA3-9E69-08BC-8CE62341DC16}"/>
              </a:ext>
            </a:extLst>
          </p:cNvPr>
          <p:cNvSpPr txBox="1"/>
          <p:nvPr/>
        </p:nvSpPr>
        <p:spPr>
          <a:xfrm>
            <a:off x="797150" y="748294"/>
            <a:ext cx="666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سأستعين بعلبتي العشرة و أمثل العددين 8 و5 </a:t>
            </a:r>
          </a:p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هو مكمل العدد 8 للعشرة ؟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مكمل العدد 8 للعشرة هو 2 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13FD11-4A74-ABD5-5D6C-FB0376428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963DE6-CF62-A6F6-706A-6513C451D7DA}"/>
              </a:ext>
            </a:extLst>
          </p:cNvPr>
          <p:cNvSpPr txBox="1"/>
          <p:nvPr/>
        </p:nvSpPr>
        <p:spPr>
          <a:xfrm>
            <a:off x="4008338" y="3396626"/>
            <a:ext cx="2274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+ 5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CE88E4E-4C2F-7218-50B0-90B5CD7EF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590522"/>
              </p:ext>
            </p:extLst>
          </p:nvPr>
        </p:nvGraphicFramePr>
        <p:xfrm>
          <a:off x="1360646" y="1956554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91098D43-0A53-35FC-FC0E-4DDC6848372F}"/>
              </a:ext>
            </a:extLst>
          </p:cNvPr>
          <p:cNvSpPr/>
          <p:nvPr/>
        </p:nvSpPr>
        <p:spPr>
          <a:xfrm>
            <a:off x="1431488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F27A5B9-ED9F-6076-4CA8-608B475A0115}"/>
              </a:ext>
            </a:extLst>
          </p:cNvPr>
          <p:cNvSpPr/>
          <p:nvPr/>
        </p:nvSpPr>
        <p:spPr>
          <a:xfrm>
            <a:off x="2041088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9045A57-068B-64CC-4674-F3EC8D2EB825}"/>
              </a:ext>
            </a:extLst>
          </p:cNvPr>
          <p:cNvSpPr/>
          <p:nvPr/>
        </p:nvSpPr>
        <p:spPr>
          <a:xfrm>
            <a:off x="2701091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B37CE67-F58C-3725-6ED0-57C7A85B9567}"/>
              </a:ext>
            </a:extLst>
          </p:cNvPr>
          <p:cNvSpPr/>
          <p:nvPr/>
        </p:nvSpPr>
        <p:spPr>
          <a:xfrm>
            <a:off x="3361094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27BEF96-0492-52E1-B8A4-0EF4522F7CE4}"/>
              </a:ext>
            </a:extLst>
          </p:cNvPr>
          <p:cNvSpPr/>
          <p:nvPr/>
        </p:nvSpPr>
        <p:spPr>
          <a:xfrm>
            <a:off x="3937561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8DB1728-D669-CDDC-71EE-E219211B996F}"/>
              </a:ext>
            </a:extLst>
          </p:cNvPr>
          <p:cNvSpPr/>
          <p:nvPr/>
        </p:nvSpPr>
        <p:spPr>
          <a:xfrm>
            <a:off x="1431488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1763B2F-76B3-2C37-37CE-EA030E91774D}"/>
              </a:ext>
            </a:extLst>
          </p:cNvPr>
          <p:cNvSpPr/>
          <p:nvPr/>
        </p:nvSpPr>
        <p:spPr>
          <a:xfrm>
            <a:off x="2042329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40F4AA3-40FE-BFE0-E641-B30ADBB8F100}"/>
              </a:ext>
            </a:extLst>
          </p:cNvPr>
          <p:cNvSpPr/>
          <p:nvPr/>
        </p:nvSpPr>
        <p:spPr>
          <a:xfrm>
            <a:off x="2698656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85E72C1-1975-842C-45F3-8559284CD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640840"/>
              </p:ext>
            </p:extLst>
          </p:nvPr>
        </p:nvGraphicFramePr>
        <p:xfrm>
          <a:off x="4860930" y="1969638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14" name="Ellipse 13">
            <a:extLst>
              <a:ext uri="{FF2B5EF4-FFF2-40B4-BE49-F238E27FC236}">
                <a16:creationId xmlns:a16="http://schemas.microsoft.com/office/drawing/2014/main" id="{AAD6ED82-DEA0-34E3-54B0-B9F386A352A5}"/>
              </a:ext>
            </a:extLst>
          </p:cNvPr>
          <p:cNvSpPr/>
          <p:nvPr/>
        </p:nvSpPr>
        <p:spPr>
          <a:xfrm>
            <a:off x="4931772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F78254C-6D39-FEB4-85A6-BAD7FFC407CC}"/>
              </a:ext>
            </a:extLst>
          </p:cNvPr>
          <p:cNvSpPr/>
          <p:nvPr/>
        </p:nvSpPr>
        <p:spPr>
          <a:xfrm>
            <a:off x="5541372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3079748-6E1A-538F-3290-1F81BC4C3A58}"/>
              </a:ext>
            </a:extLst>
          </p:cNvPr>
          <p:cNvSpPr/>
          <p:nvPr/>
        </p:nvSpPr>
        <p:spPr>
          <a:xfrm>
            <a:off x="6201375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839CC6C-2273-5E8A-4012-724501837CF6}"/>
              </a:ext>
            </a:extLst>
          </p:cNvPr>
          <p:cNvSpPr/>
          <p:nvPr/>
        </p:nvSpPr>
        <p:spPr>
          <a:xfrm>
            <a:off x="6861378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129DFB8-7244-440A-9B46-C8B819921762}"/>
              </a:ext>
            </a:extLst>
          </p:cNvPr>
          <p:cNvSpPr/>
          <p:nvPr/>
        </p:nvSpPr>
        <p:spPr>
          <a:xfrm>
            <a:off x="7437845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5868B25-D0BB-BF61-DFBB-C4EFA7B921DD}"/>
              </a:ext>
            </a:extLst>
          </p:cNvPr>
          <p:cNvSpPr/>
          <p:nvPr/>
        </p:nvSpPr>
        <p:spPr>
          <a:xfrm>
            <a:off x="3186953" y="2550459"/>
            <a:ext cx="1385047" cy="6544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4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8A914-8F6A-EB70-C529-BC4C926A5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1980B8F-5040-47B5-4561-4A5A1FD90625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سأفكك 5 إلى 3 و2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82C528-4682-7DBF-34B8-0AA9F9B87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71BC7E-8B7C-D245-F3FD-AE669F74B244}"/>
              </a:ext>
            </a:extLst>
          </p:cNvPr>
          <p:cNvSpPr txBox="1"/>
          <p:nvPr/>
        </p:nvSpPr>
        <p:spPr>
          <a:xfrm>
            <a:off x="3604160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E5EAFB5-0A8F-90BC-8960-A8CA8C984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902966"/>
              </p:ext>
            </p:extLst>
          </p:nvPr>
        </p:nvGraphicFramePr>
        <p:xfrm>
          <a:off x="1360646" y="1956554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431124FC-2B2A-1F85-4A7D-C5A0C1DCDF76}"/>
              </a:ext>
            </a:extLst>
          </p:cNvPr>
          <p:cNvSpPr/>
          <p:nvPr/>
        </p:nvSpPr>
        <p:spPr>
          <a:xfrm>
            <a:off x="1431488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DC8B97B-4F29-514A-4EA4-5808C23A373A}"/>
              </a:ext>
            </a:extLst>
          </p:cNvPr>
          <p:cNvSpPr/>
          <p:nvPr/>
        </p:nvSpPr>
        <p:spPr>
          <a:xfrm>
            <a:off x="2041088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B75D60D-10E7-AE75-A049-0FE51D1DB011}"/>
              </a:ext>
            </a:extLst>
          </p:cNvPr>
          <p:cNvSpPr/>
          <p:nvPr/>
        </p:nvSpPr>
        <p:spPr>
          <a:xfrm>
            <a:off x="2701091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BF0B18B-762D-4A37-85E1-BE57ADD17C30}"/>
              </a:ext>
            </a:extLst>
          </p:cNvPr>
          <p:cNvSpPr/>
          <p:nvPr/>
        </p:nvSpPr>
        <p:spPr>
          <a:xfrm>
            <a:off x="3361094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865E69D-632E-033F-CCAE-02EA8CD19C6A}"/>
              </a:ext>
            </a:extLst>
          </p:cNvPr>
          <p:cNvSpPr/>
          <p:nvPr/>
        </p:nvSpPr>
        <p:spPr>
          <a:xfrm>
            <a:off x="3937561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BDB5844-FDD7-28C4-E6BB-26AAE81B0E00}"/>
              </a:ext>
            </a:extLst>
          </p:cNvPr>
          <p:cNvSpPr/>
          <p:nvPr/>
        </p:nvSpPr>
        <p:spPr>
          <a:xfrm>
            <a:off x="1431488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A4CAA86-0CD7-BC2D-A8E2-54DF6DC4CF3D}"/>
              </a:ext>
            </a:extLst>
          </p:cNvPr>
          <p:cNvSpPr/>
          <p:nvPr/>
        </p:nvSpPr>
        <p:spPr>
          <a:xfrm>
            <a:off x="2042329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EEEFF0A-65A1-886F-3423-73558A98ADE2}"/>
              </a:ext>
            </a:extLst>
          </p:cNvPr>
          <p:cNvSpPr/>
          <p:nvPr/>
        </p:nvSpPr>
        <p:spPr>
          <a:xfrm>
            <a:off x="2698656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26C5E56-A69E-B8D3-DF01-BE632E588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07641"/>
              </p:ext>
            </p:extLst>
          </p:nvPr>
        </p:nvGraphicFramePr>
        <p:xfrm>
          <a:off x="4860930" y="1969638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A107E9C2-7237-B096-B4A7-D91B3FB50DFC}"/>
              </a:ext>
            </a:extLst>
          </p:cNvPr>
          <p:cNvSpPr/>
          <p:nvPr/>
        </p:nvSpPr>
        <p:spPr>
          <a:xfrm>
            <a:off x="4931772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CE266F8-767C-67E5-9FBA-D2D02A3E571D}"/>
              </a:ext>
            </a:extLst>
          </p:cNvPr>
          <p:cNvSpPr/>
          <p:nvPr/>
        </p:nvSpPr>
        <p:spPr>
          <a:xfrm>
            <a:off x="5541372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4673C07-8FA0-C342-1A09-0819A4476480}"/>
              </a:ext>
            </a:extLst>
          </p:cNvPr>
          <p:cNvSpPr/>
          <p:nvPr/>
        </p:nvSpPr>
        <p:spPr>
          <a:xfrm>
            <a:off x="6201375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7E0AEB1-6B76-E92C-C624-65E5BDD60F30}"/>
              </a:ext>
            </a:extLst>
          </p:cNvPr>
          <p:cNvSpPr/>
          <p:nvPr/>
        </p:nvSpPr>
        <p:spPr>
          <a:xfrm>
            <a:off x="6861378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6F54D08-B431-22F9-4094-EC86715F526F}"/>
              </a:ext>
            </a:extLst>
          </p:cNvPr>
          <p:cNvSpPr/>
          <p:nvPr/>
        </p:nvSpPr>
        <p:spPr>
          <a:xfrm>
            <a:off x="7437845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C099F15-DA29-DF72-DCA0-E922C63FC1F7}"/>
              </a:ext>
            </a:extLst>
          </p:cNvPr>
          <p:cNvSpPr txBox="1"/>
          <p:nvPr/>
        </p:nvSpPr>
        <p:spPr>
          <a:xfrm>
            <a:off x="4032210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DA74C94-43F1-F5F0-9B23-F1BFEF75B730}"/>
              </a:ext>
            </a:extLst>
          </p:cNvPr>
          <p:cNvSpPr txBox="1"/>
          <p:nvPr/>
        </p:nvSpPr>
        <p:spPr>
          <a:xfrm>
            <a:off x="4478188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5D87772-1B43-1714-7428-B6A9D2BD8C78}"/>
              </a:ext>
            </a:extLst>
          </p:cNvPr>
          <p:cNvSpPr txBox="1"/>
          <p:nvPr/>
        </p:nvSpPr>
        <p:spPr>
          <a:xfrm>
            <a:off x="4906238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6EB7C7-616C-1246-075B-310B8233A890}"/>
              </a:ext>
            </a:extLst>
          </p:cNvPr>
          <p:cNvSpPr txBox="1"/>
          <p:nvPr/>
        </p:nvSpPr>
        <p:spPr>
          <a:xfrm>
            <a:off x="5367227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8BCCF06-021D-697E-A82E-32DC5086CD5F}"/>
              </a:ext>
            </a:extLst>
          </p:cNvPr>
          <p:cNvSpPr/>
          <p:nvPr/>
        </p:nvSpPr>
        <p:spPr>
          <a:xfrm>
            <a:off x="3186953" y="2550459"/>
            <a:ext cx="1385047" cy="6544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60B5BAA-1D85-86E3-5889-9058ADE11ED3}"/>
              </a:ext>
            </a:extLst>
          </p:cNvPr>
          <p:cNvSpPr/>
          <p:nvPr/>
        </p:nvSpPr>
        <p:spPr>
          <a:xfrm>
            <a:off x="6720074" y="1936301"/>
            <a:ext cx="1385047" cy="6544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Accolade ouvrante 28">
            <a:extLst>
              <a:ext uri="{FF2B5EF4-FFF2-40B4-BE49-F238E27FC236}">
                <a16:creationId xmlns:a16="http://schemas.microsoft.com/office/drawing/2014/main" id="{47EE3720-61F6-C3C4-7BB8-3A7F12812699}"/>
              </a:ext>
            </a:extLst>
          </p:cNvPr>
          <p:cNvSpPr/>
          <p:nvPr/>
        </p:nvSpPr>
        <p:spPr>
          <a:xfrm rot="5400000">
            <a:off x="5011275" y="2955346"/>
            <a:ext cx="361349" cy="104541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47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3333E-6 L -0.18003 0.0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10" y="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33333E-6 L -0.17431 0.0879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5" y="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 animBg="1"/>
      <p:bldP spid="20" grpId="0" animBg="1"/>
      <p:bldP spid="24" grpId="0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2C115-9083-0555-81CA-8FC58F64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83F7AEE-AFF4-40D4-D6D0-67FF85316ABC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سأضيف 2 ل 8 ثم سأحسب.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5D3ABC-56B7-3BD1-CF1C-14634E99E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07056CE-94D8-9F7B-99F9-849ACF2EC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474533"/>
              </p:ext>
            </p:extLst>
          </p:nvPr>
        </p:nvGraphicFramePr>
        <p:xfrm>
          <a:off x="1360646" y="1956554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2DA71360-B3CF-F336-0E90-22C3D70F1DDE}"/>
              </a:ext>
            </a:extLst>
          </p:cNvPr>
          <p:cNvSpPr/>
          <p:nvPr/>
        </p:nvSpPr>
        <p:spPr>
          <a:xfrm>
            <a:off x="1431488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21C5D6D-A331-0B99-588A-1ACB619C31A1}"/>
              </a:ext>
            </a:extLst>
          </p:cNvPr>
          <p:cNvSpPr/>
          <p:nvPr/>
        </p:nvSpPr>
        <p:spPr>
          <a:xfrm>
            <a:off x="2041088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0CB6302-8DD5-75AD-0AC6-7FF66684B582}"/>
              </a:ext>
            </a:extLst>
          </p:cNvPr>
          <p:cNvSpPr/>
          <p:nvPr/>
        </p:nvSpPr>
        <p:spPr>
          <a:xfrm>
            <a:off x="2701091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5430A751-6B9D-A3F5-7EB0-5E2BA9D02CC3}"/>
              </a:ext>
            </a:extLst>
          </p:cNvPr>
          <p:cNvSpPr/>
          <p:nvPr/>
        </p:nvSpPr>
        <p:spPr>
          <a:xfrm>
            <a:off x="3361094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ABAE8A35-4168-946D-DC0F-FB77B599759F}"/>
              </a:ext>
            </a:extLst>
          </p:cNvPr>
          <p:cNvSpPr/>
          <p:nvPr/>
        </p:nvSpPr>
        <p:spPr>
          <a:xfrm>
            <a:off x="3937561" y="2044988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DB7CBC1-C310-F6F0-5D18-2B55AA02D45D}"/>
              </a:ext>
            </a:extLst>
          </p:cNvPr>
          <p:cNvSpPr/>
          <p:nvPr/>
        </p:nvSpPr>
        <p:spPr>
          <a:xfrm>
            <a:off x="1431488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3EB7447C-5745-B2B9-DFCD-176419125008}"/>
              </a:ext>
            </a:extLst>
          </p:cNvPr>
          <p:cNvSpPr/>
          <p:nvPr/>
        </p:nvSpPr>
        <p:spPr>
          <a:xfrm>
            <a:off x="2042329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B9D4D2B-791A-5050-0B7B-739D4217E65A}"/>
              </a:ext>
            </a:extLst>
          </p:cNvPr>
          <p:cNvSpPr/>
          <p:nvPr/>
        </p:nvSpPr>
        <p:spPr>
          <a:xfrm>
            <a:off x="2698656" y="2635182"/>
            <a:ext cx="428050" cy="4013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id="{C449E16D-4357-2543-459F-73BAFFD00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874444"/>
              </p:ext>
            </p:extLst>
          </p:nvPr>
        </p:nvGraphicFramePr>
        <p:xfrm>
          <a:off x="4860930" y="1969638"/>
          <a:ext cx="3128215" cy="1194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5643">
                  <a:extLst>
                    <a:ext uri="{9D8B030D-6E8A-4147-A177-3AD203B41FA5}">
                      <a16:colId xmlns:a16="http://schemas.microsoft.com/office/drawing/2014/main" val="257424822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719778618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105550859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896646532"/>
                    </a:ext>
                  </a:extLst>
                </a:gridCol>
                <a:gridCol w="625643">
                  <a:extLst>
                    <a:ext uri="{9D8B030D-6E8A-4147-A177-3AD203B41FA5}">
                      <a16:colId xmlns:a16="http://schemas.microsoft.com/office/drawing/2014/main" val="2367243274"/>
                    </a:ext>
                  </a:extLst>
                </a:gridCol>
              </a:tblGrid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40961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900" dirty="0"/>
                    </a:p>
                  </a:txBody>
                  <a:tcPr marL="46923" marR="46923" marT="73632" marB="73632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260022"/>
                  </a:ext>
                </a:extLst>
              </a:tr>
            </a:tbl>
          </a:graphicData>
        </a:graphic>
      </p:graphicFrame>
      <p:sp>
        <p:nvSpPr>
          <p:cNvPr id="35" name="Ellipse 34">
            <a:extLst>
              <a:ext uri="{FF2B5EF4-FFF2-40B4-BE49-F238E27FC236}">
                <a16:creationId xmlns:a16="http://schemas.microsoft.com/office/drawing/2014/main" id="{24C51C48-1231-7863-7A9D-79BF623E11F6}"/>
              </a:ext>
            </a:extLst>
          </p:cNvPr>
          <p:cNvSpPr/>
          <p:nvPr/>
        </p:nvSpPr>
        <p:spPr>
          <a:xfrm>
            <a:off x="4931772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A9F119B5-61DC-4085-AE95-F90232FDE7EF}"/>
              </a:ext>
            </a:extLst>
          </p:cNvPr>
          <p:cNvSpPr/>
          <p:nvPr/>
        </p:nvSpPr>
        <p:spPr>
          <a:xfrm>
            <a:off x="5541372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A7443E7-E4A6-3ACB-50BD-BAC09C21CA09}"/>
              </a:ext>
            </a:extLst>
          </p:cNvPr>
          <p:cNvSpPr/>
          <p:nvPr/>
        </p:nvSpPr>
        <p:spPr>
          <a:xfrm>
            <a:off x="6201375" y="2058072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3F339AF2-57EF-B95F-62E4-CBC49B4644FC}"/>
              </a:ext>
            </a:extLst>
          </p:cNvPr>
          <p:cNvSpPr/>
          <p:nvPr/>
        </p:nvSpPr>
        <p:spPr>
          <a:xfrm>
            <a:off x="3371960" y="2677009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9440B2C3-7748-D2F3-D5FA-19C9DE9853FB}"/>
              </a:ext>
            </a:extLst>
          </p:cNvPr>
          <p:cNvSpPr/>
          <p:nvPr/>
        </p:nvSpPr>
        <p:spPr>
          <a:xfrm>
            <a:off x="3960925" y="2661116"/>
            <a:ext cx="428050" cy="40132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5310D79D-3075-254E-591C-187E5D02E98F}"/>
              </a:ext>
            </a:extLst>
          </p:cNvPr>
          <p:cNvSpPr/>
          <p:nvPr/>
        </p:nvSpPr>
        <p:spPr>
          <a:xfrm>
            <a:off x="3186953" y="2550459"/>
            <a:ext cx="1385047" cy="6544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A54C43C8-BF9A-CFFC-A7A4-72E995EA5CCD}"/>
              </a:ext>
            </a:extLst>
          </p:cNvPr>
          <p:cNvSpPr/>
          <p:nvPr/>
        </p:nvSpPr>
        <p:spPr>
          <a:xfrm>
            <a:off x="6720074" y="1936301"/>
            <a:ext cx="1385047" cy="6544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734CAB27-F2ED-3BA1-F8E0-F99627443289}"/>
              </a:ext>
            </a:extLst>
          </p:cNvPr>
          <p:cNvCxnSpPr>
            <a:endCxn id="40" idx="6"/>
          </p:cNvCxnSpPr>
          <p:nvPr/>
        </p:nvCxnSpPr>
        <p:spPr>
          <a:xfrm flipH="1">
            <a:off x="4572000" y="2459393"/>
            <a:ext cx="2357718" cy="4182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85D27BC9-C78A-0A14-74F3-3F83ABA0FD9C}"/>
              </a:ext>
            </a:extLst>
          </p:cNvPr>
          <p:cNvSpPr txBox="1"/>
          <p:nvPr/>
        </p:nvSpPr>
        <p:spPr>
          <a:xfrm>
            <a:off x="3604160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1229EF6-D9F6-E4D3-9A46-885BD2FE2AAD}"/>
              </a:ext>
            </a:extLst>
          </p:cNvPr>
          <p:cNvSpPr txBox="1"/>
          <p:nvPr/>
        </p:nvSpPr>
        <p:spPr>
          <a:xfrm>
            <a:off x="4032210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609E2FC-BB85-5325-2D90-683752AF95AC}"/>
              </a:ext>
            </a:extLst>
          </p:cNvPr>
          <p:cNvSpPr txBox="1"/>
          <p:nvPr/>
        </p:nvSpPr>
        <p:spPr>
          <a:xfrm>
            <a:off x="4478188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6DA5CE4-3FD5-66C4-F212-2AFD0097C632}"/>
              </a:ext>
            </a:extLst>
          </p:cNvPr>
          <p:cNvSpPr txBox="1"/>
          <p:nvPr/>
        </p:nvSpPr>
        <p:spPr>
          <a:xfrm>
            <a:off x="4906238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A43906C-108E-BB7C-C40F-09269259E05E}"/>
              </a:ext>
            </a:extLst>
          </p:cNvPr>
          <p:cNvSpPr txBox="1"/>
          <p:nvPr/>
        </p:nvSpPr>
        <p:spPr>
          <a:xfrm>
            <a:off x="5367227" y="34590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Accolade ouvrante 48">
            <a:extLst>
              <a:ext uri="{FF2B5EF4-FFF2-40B4-BE49-F238E27FC236}">
                <a16:creationId xmlns:a16="http://schemas.microsoft.com/office/drawing/2014/main" id="{210DFC9C-F033-8ABE-F30B-E8A9A20101E4}"/>
              </a:ext>
            </a:extLst>
          </p:cNvPr>
          <p:cNvSpPr/>
          <p:nvPr/>
        </p:nvSpPr>
        <p:spPr>
          <a:xfrm rot="16200000">
            <a:off x="4103337" y="3859696"/>
            <a:ext cx="361349" cy="104541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389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3333E-6 L -0.18003 0.0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10" y="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33333E-6 L -0.17431 0.0879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5" y="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4" grpId="0"/>
      <p:bldP spid="45" grpId="0"/>
      <p:bldP spid="46" grpId="0"/>
      <p:bldP spid="47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FA4C-36F1-FA28-BF33-19CB4D277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39648FC-FB12-D135-D20D-0FA2358A0404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 10 = 2 +8   أكتب 10 ثم أضيف  3 و أكتب زائد 3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A85126-6716-3389-9F97-130A5AE60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6CD1D5-F111-6C11-53EB-6B9A608CE9AE}"/>
              </a:ext>
            </a:extLst>
          </p:cNvPr>
          <p:cNvSpPr txBox="1"/>
          <p:nvPr/>
        </p:nvSpPr>
        <p:spPr>
          <a:xfrm>
            <a:off x="3200758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F01ABF2-1A2F-3CB6-1F09-AAE0553C2E75}"/>
              </a:ext>
            </a:extLst>
          </p:cNvPr>
          <p:cNvSpPr txBox="1"/>
          <p:nvPr/>
        </p:nvSpPr>
        <p:spPr>
          <a:xfrm>
            <a:off x="3628808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216C496-41AC-24C1-0A66-5C2320BA475F}"/>
              </a:ext>
            </a:extLst>
          </p:cNvPr>
          <p:cNvSpPr txBox="1"/>
          <p:nvPr/>
        </p:nvSpPr>
        <p:spPr>
          <a:xfrm>
            <a:off x="4074786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FC9AE94-A93D-141B-19E7-78BB2F8378F8}"/>
              </a:ext>
            </a:extLst>
          </p:cNvPr>
          <p:cNvSpPr txBox="1"/>
          <p:nvPr/>
        </p:nvSpPr>
        <p:spPr>
          <a:xfrm>
            <a:off x="4502836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2A29240-7D76-4D36-7EED-EA6E0038C2FC}"/>
              </a:ext>
            </a:extLst>
          </p:cNvPr>
          <p:cNvSpPr txBox="1"/>
          <p:nvPr/>
        </p:nvSpPr>
        <p:spPr>
          <a:xfrm>
            <a:off x="4963825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 descr="Une image contenant capture d’écran, ligne, Caractère coloré, Police&#10;&#10;Le contenu généré par l’IA peut être incorrect.">
            <a:extLst>
              <a:ext uri="{FF2B5EF4-FFF2-40B4-BE49-F238E27FC236}">
                <a16:creationId xmlns:a16="http://schemas.microsoft.com/office/drawing/2014/main" id="{570BD5AC-CEE3-B2E9-940C-3CF285E5D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105" y="1792280"/>
            <a:ext cx="6715782" cy="1385648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A157192-7C4D-E5BC-654B-DEAAACA17BFC}"/>
              </a:ext>
            </a:extLst>
          </p:cNvPr>
          <p:cNvSpPr txBox="1"/>
          <p:nvPr/>
        </p:nvSpPr>
        <p:spPr>
          <a:xfrm>
            <a:off x="3523317" y="4190775"/>
            <a:ext cx="92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76A231D-9D9C-C6AB-FC27-6F316595C036}"/>
              </a:ext>
            </a:extLst>
          </p:cNvPr>
          <p:cNvSpPr txBox="1"/>
          <p:nvPr/>
        </p:nvSpPr>
        <p:spPr>
          <a:xfrm>
            <a:off x="4336893" y="41907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C315D63-9E78-5AE5-B543-46337AE889E4}"/>
              </a:ext>
            </a:extLst>
          </p:cNvPr>
          <p:cNvSpPr txBox="1"/>
          <p:nvPr/>
        </p:nvSpPr>
        <p:spPr>
          <a:xfrm>
            <a:off x="4797882" y="41907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ccolade ouvrante 4">
            <a:extLst>
              <a:ext uri="{FF2B5EF4-FFF2-40B4-BE49-F238E27FC236}">
                <a16:creationId xmlns:a16="http://schemas.microsoft.com/office/drawing/2014/main" id="{6EF6F7BA-2C52-D7DF-9D48-D08CEDC2E57C}"/>
              </a:ext>
            </a:extLst>
          </p:cNvPr>
          <p:cNvSpPr/>
          <p:nvPr/>
        </p:nvSpPr>
        <p:spPr>
          <a:xfrm rot="16200000">
            <a:off x="3700670" y="3665063"/>
            <a:ext cx="361349" cy="104541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70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37224-B6AD-481E-2B10-9E4B2C2B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0C22ED8-E935-AC5E-0163-54F60A2E1EF0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 13 = 3 + 10  أكتب 13 إذن  13 = 5 + 8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0E5285-DF1C-21B9-6660-2738B95A3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7" name="Image 16" descr="Une image contenant capture d’écran, ligne, Caractère coloré, Police&#10;&#10;Le contenu généré par l’IA peut être incorrect.">
            <a:extLst>
              <a:ext uri="{FF2B5EF4-FFF2-40B4-BE49-F238E27FC236}">
                <a16:creationId xmlns:a16="http://schemas.microsoft.com/office/drawing/2014/main" id="{834568A8-91CD-657D-134C-709648D53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105" y="1792280"/>
            <a:ext cx="6715782" cy="1385648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7E0BEE9-BD66-C80C-B6BA-F96982291417}"/>
              </a:ext>
            </a:extLst>
          </p:cNvPr>
          <p:cNvSpPr txBox="1"/>
          <p:nvPr/>
        </p:nvSpPr>
        <p:spPr>
          <a:xfrm>
            <a:off x="4127880" y="5156904"/>
            <a:ext cx="92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138FDA-9882-3CAF-3393-8262BF200BC4}"/>
              </a:ext>
            </a:extLst>
          </p:cNvPr>
          <p:cNvSpPr txBox="1"/>
          <p:nvPr/>
        </p:nvSpPr>
        <p:spPr>
          <a:xfrm>
            <a:off x="3200758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51B915-CF5B-7B19-F1BD-4F008DCCF08B}"/>
              </a:ext>
            </a:extLst>
          </p:cNvPr>
          <p:cNvSpPr txBox="1"/>
          <p:nvPr/>
        </p:nvSpPr>
        <p:spPr>
          <a:xfrm>
            <a:off x="3628808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759890-5405-D995-C8ED-F666C9F89C05}"/>
              </a:ext>
            </a:extLst>
          </p:cNvPr>
          <p:cNvSpPr txBox="1"/>
          <p:nvPr/>
        </p:nvSpPr>
        <p:spPr>
          <a:xfrm>
            <a:off x="4074786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67FFE7-19F9-14A4-4826-2FEDDD1EDDBD}"/>
              </a:ext>
            </a:extLst>
          </p:cNvPr>
          <p:cNvSpPr txBox="1"/>
          <p:nvPr/>
        </p:nvSpPr>
        <p:spPr>
          <a:xfrm>
            <a:off x="4502836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103B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103B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600EF-BE86-2891-104E-BA1BDC7A0AF7}"/>
              </a:ext>
            </a:extLst>
          </p:cNvPr>
          <p:cNvSpPr txBox="1"/>
          <p:nvPr/>
        </p:nvSpPr>
        <p:spPr>
          <a:xfrm>
            <a:off x="4963825" y="3281680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8D1D54F-DD5C-E527-11A1-FB770B20D706}"/>
              </a:ext>
            </a:extLst>
          </p:cNvPr>
          <p:cNvSpPr txBox="1"/>
          <p:nvPr/>
        </p:nvSpPr>
        <p:spPr>
          <a:xfrm>
            <a:off x="3523317" y="4190775"/>
            <a:ext cx="92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C3FA7A-51C2-2211-DB21-17A832C547E1}"/>
              </a:ext>
            </a:extLst>
          </p:cNvPr>
          <p:cNvSpPr txBox="1"/>
          <p:nvPr/>
        </p:nvSpPr>
        <p:spPr>
          <a:xfrm>
            <a:off x="4336893" y="41907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5B4A1F-B43C-316A-83FE-84EF3D11DF0C}"/>
              </a:ext>
            </a:extLst>
          </p:cNvPr>
          <p:cNvSpPr txBox="1"/>
          <p:nvPr/>
        </p:nvSpPr>
        <p:spPr>
          <a:xfrm>
            <a:off x="4797882" y="4190775"/>
            <a:ext cx="69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C66F796C-2DD1-1DFD-676F-96539F8D8824}"/>
              </a:ext>
            </a:extLst>
          </p:cNvPr>
          <p:cNvSpPr/>
          <p:nvPr/>
        </p:nvSpPr>
        <p:spPr>
          <a:xfrm rot="16200000">
            <a:off x="3700670" y="3665063"/>
            <a:ext cx="361349" cy="104541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08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A1B7C-961B-2183-5EFF-CB64FDC91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94EAB9E-DDCF-F7BC-0B25-4C3FE4D7A8F2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إذن  13 = 5 + 8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C82566-39DF-C02E-1D18-C6C44FF20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43C5F541-4427-5188-F4F8-0DFCA8F95D06}"/>
              </a:ext>
            </a:extLst>
          </p:cNvPr>
          <p:cNvSpPr txBox="1"/>
          <p:nvPr/>
        </p:nvSpPr>
        <p:spPr>
          <a:xfrm>
            <a:off x="5441209" y="2888834"/>
            <a:ext cx="92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503F5B-7526-A923-D511-762834D3720A}"/>
              </a:ext>
            </a:extLst>
          </p:cNvPr>
          <p:cNvSpPr txBox="1"/>
          <p:nvPr/>
        </p:nvSpPr>
        <p:spPr>
          <a:xfrm>
            <a:off x="3447278" y="2967335"/>
            <a:ext cx="2249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+ 5 =</a:t>
            </a:r>
          </a:p>
        </p:txBody>
      </p:sp>
    </p:spTree>
    <p:extLst>
      <p:ext uri="{BB962C8B-B14F-4D97-AF65-F5344CB8AC3E}">
        <p14:creationId xmlns:p14="http://schemas.microsoft.com/office/powerpoint/2010/main" val="384821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445168" y="839370"/>
            <a:ext cx="701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15 ستنجزون هذه العمليات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 descr="Une image contenant texte, capture d’écran, calendrier, conception&#10;&#10;Le contenu généré par l’IA peut être incorrect.">
            <a:extLst>
              <a:ext uri="{FF2B5EF4-FFF2-40B4-BE49-F238E27FC236}">
                <a16:creationId xmlns:a16="http://schemas.microsoft.com/office/drawing/2014/main" id="{87609FC8-2DF3-E2EB-DA47-4207EBCC1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7" y="1644284"/>
            <a:ext cx="3331405" cy="470600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26365" y="4930006"/>
            <a:ext cx="3088169" cy="5750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التمثيل ثم أَكملوا إلى العشرة لحساب مجموع العددين  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448D38CF-63E6-165F-4703-8053DFB31E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89" y="2321482"/>
            <a:ext cx="6870023" cy="22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B0A3D32D-15FE-D9DB-66F8-847E928D1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321482"/>
            <a:ext cx="6870023" cy="22150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2B18C2-F60F-E584-48BF-01AC1BC80607}"/>
              </a:ext>
            </a:extLst>
          </p:cNvPr>
          <p:cNvSpPr txBox="1"/>
          <p:nvPr/>
        </p:nvSpPr>
        <p:spPr>
          <a:xfrm>
            <a:off x="2866041" y="3299648"/>
            <a:ext cx="821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552380-DFB1-FD66-E5D8-7B26111D2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5917" y="3749226"/>
            <a:ext cx="971775" cy="25884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A6862A-3A2A-F20A-071D-6BB585AAB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883" y="3401056"/>
            <a:ext cx="971775" cy="25884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B7A370-6BB2-4F9E-9E2B-2BCD80600A73}"/>
              </a:ext>
            </a:extLst>
          </p:cNvPr>
          <p:cNvSpPr txBox="1"/>
          <p:nvPr/>
        </p:nvSpPr>
        <p:spPr>
          <a:xfrm>
            <a:off x="2612509" y="3299648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15BB3C1-FC5B-37FF-7256-9D1F1A0CD093}"/>
              </a:ext>
            </a:extLst>
          </p:cNvPr>
          <p:cNvSpPr txBox="1"/>
          <p:nvPr/>
        </p:nvSpPr>
        <p:spPr>
          <a:xfrm>
            <a:off x="2788973" y="3299648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86EC7AE-42D9-3650-464A-BE86981321D2}"/>
              </a:ext>
            </a:extLst>
          </p:cNvPr>
          <p:cNvSpPr txBox="1"/>
          <p:nvPr/>
        </p:nvSpPr>
        <p:spPr>
          <a:xfrm>
            <a:off x="2968620" y="3299648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0AF907A-1057-04EA-F8D7-A86CF659EEEE}"/>
              </a:ext>
            </a:extLst>
          </p:cNvPr>
          <p:cNvSpPr txBox="1"/>
          <p:nvPr/>
        </p:nvSpPr>
        <p:spPr>
          <a:xfrm>
            <a:off x="3136233" y="3299648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598C3D7-104E-8514-EF60-3003DE8B0872}"/>
              </a:ext>
            </a:extLst>
          </p:cNvPr>
          <p:cNvSpPr txBox="1"/>
          <p:nvPr/>
        </p:nvSpPr>
        <p:spPr>
          <a:xfrm>
            <a:off x="3312697" y="3299648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B3A0596-7EA8-751B-CB0C-534682349FD5}"/>
              </a:ext>
            </a:extLst>
          </p:cNvPr>
          <p:cNvSpPr txBox="1"/>
          <p:nvPr/>
        </p:nvSpPr>
        <p:spPr>
          <a:xfrm>
            <a:off x="2653876" y="3619803"/>
            <a:ext cx="491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BAE4991-FEC6-41ED-F890-E4F202347F31}"/>
              </a:ext>
            </a:extLst>
          </p:cNvPr>
          <p:cNvSpPr txBox="1"/>
          <p:nvPr/>
        </p:nvSpPr>
        <p:spPr>
          <a:xfrm>
            <a:off x="2988899" y="3615846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D26C7E9-50AD-2076-ABBE-D341C1D805E4}"/>
              </a:ext>
            </a:extLst>
          </p:cNvPr>
          <p:cNvSpPr txBox="1"/>
          <p:nvPr/>
        </p:nvSpPr>
        <p:spPr>
          <a:xfrm>
            <a:off x="3201804" y="3619803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1A4905A-3772-97D2-5851-4E3A37F7413F}"/>
              </a:ext>
            </a:extLst>
          </p:cNvPr>
          <p:cNvSpPr txBox="1"/>
          <p:nvPr/>
        </p:nvSpPr>
        <p:spPr>
          <a:xfrm>
            <a:off x="2574518" y="3931310"/>
            <a:ext cx="491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3EF6DF7-16D4-900C-A983-78EAEEC34741}"/>
              </a:ext>
            </a:extLst>
          </p:cNvPr>
          <p:cNvSpPr txBox="1"/>
          <p:nvPr/>
        </p:nvSpPr>
        <p:spPr>
          <a:xfrm>
            <a:off x="6302222" y="3295691"/>
            <a:ext cx="821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5B0DAC3B-9428-9B6F-EA1C-A6E34296D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098" y="3745269"/>
            <a:ext cx="971775" cy="25884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13D6EA9-D107-CCCC-0790-7A578CA5E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064" y="3397099"/>
            <a:ext cx="971775" cy="258849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FFC718F2-BCA5-094F-A3EF-007C042EDBB3}"/>
              </a:ext>
            </a:extLst>
          </p:cNvPr>
          <p:cNvSpPr txBox="1"/>
          <p:nvPr/>
        </p:nvSpPr>
        <p:spPr>
          <a:xfrm>
            <a:off x="6048690" y="3295691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5DF2D49-7106-6317-2243-0F99EAD09F7F}"/>
              </a:ext>
            </a:extLst>
          </p:cNvPr>
          <p:cNvSpPr txBox="1"/>
          <p:nvPr/>
        </p:nvSpPr>
        <p:spPr>
          <a:xfrm>
            <a:off x="6225154" y="3295691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34C124A-2A40-8C2A-2C3F-FDFFF14939E7}"/>
              </a:ext>
            </a:extLst>
          </p:cNvPr>
          <p:cNvSpPr txBox="1"/>
          <p:nvPr/>
        </p:nvSpPr>
        <p:spPr>
          <a:xfrm>
            <a:off x="6404801" y="3295691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D2D6705-71C9-AECC-6F54-3A838813531E}"/>
              </a:ext>
            </a:extLst>
          </p:cNvPr>
          <p:cNvSpPr txBox="1"/>
          <p:nvPr/>
        </p:nvSpPr>
        <p:spPr>
          <a:xfrm>
            <a:off x="6572414" y="3295691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B4D7DA8-DF24-C765-AA1E-16CD8869566D}"/>
              </a:ext>
            </a:extLst>
          </p:cNvPr>
          <p:cNvSpPr txBox="1"/>
          <p:nvPr/>
        </p:nvSpPr>
        <p:spPr>
          <a:xfrm>
            <a:off x="6748878" y="3295691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2A8A8D4-82E1-F56E-B1A6-5DBE8AD369CE}"/>
              </a:ext>
            </a:extLst>
          </p:cNvPr>
          <p:cNvSpPr txBox="1"/>
          <p:nvPr/>
        </p:nvSpPr>
        <p:spPr>
          <a:xfrm>
            <a:off x="6090057" y="3615846"/>
            <a:ext cx="491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023467-93A0-4F6D-5507-E512E484DB54}"/>
              </a:ext>
            </a:extLst>
          </p:cNvPr>
          <p:cNvSpPr txBox="1"/>
          <p:nvPr/>
        </p:nvSpPr>
        <p:spPr>
          <a:xfrm>
            <a:off x="6425080" y="3611889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65E23FD-9032-1795-2199-268AFEDEB3CC}"/>
              </a:ext>
            </a:extLst>
          </p:cNvPr>
          <p:cNvSpPr txBox="1"/>
          <p:nvPr/>
        </p:nvSpPr>
        <p:spPr>
          <a:xfrm>
            <a:off x="6637985" y="3615846"/>
            <a:ext cx="3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3047DB1-3926-9108-82E0-8A146FB0796E}"/>
              </a:ext>
            </a:extLst>
          </p:cNvPr>
          <p:cNvSpPr txBox="1"/>
          <p:nvPr/>
        </p:nvSpPr>
        <p:spPr>
          <a:xfrm>
            <a:off x="6058827" y="3927353"/>
            <a:ext cx="491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28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F3807B5-1D4B-6963-3B9D-39A87E98ED55}"/>
              </a:ext>
            </a:extLst>
          </p:cNvPr>
          <p:cNvGrpSpPr/>
          <p:nvPr/>
        </p:nvGrpSpPr>
        <p:grpSpPr>
          <a:xfrm>
            <a:off x="1557570" y="2239768"/>
            <a:ext cx="5388699" cy="2671446"/>
            <a:chOff x="2014888" y="2221113"/>
            <a:chExt cx="4966825" cy="259831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0148AC1-D487-768C-916F-03B13B0DF590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9" name="Image 18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315B2B1-F595-F8CE-0E52-296392D7E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68910" y="4122605"/>
              <a:ext cx="631873" cy="631873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751E769-BAAB-E8F8-2104-0795AB2B3DD1}"/>
                </a:ext>
              </a:extLst>
            </p:cNvPr>
            <p:cNvSpPr txBox="1"/>
            <p:nvPr/>
          </p:nvSpPr>
          <p:spPr>
            <a:xfrm>
              <a:off x="2014888" y="3659058"/>
              <a:ext cx="3828960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بالإكمال 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21" name="Flowchart: Alternate Process 54">
              <a:extLst>
                <a:ext uri="{FF2B5EF4-FFF2-40B4-BE49-F238E27FC236}">
                  <a16:creationId xmlns:a16="http://schemas.microsoft.com/office/drawing/2014/main" id="{2FD8E6F3-F359-0081-6D77-75DDB3C2C31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2441086-8D91-FBBA-4EC6-87110E2A27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5D98240-EDED-BCB0-4131-5CE4A27EB4C5}"/>
                </a:ext>
              </a:extLst>
            </p:cNvPr>
            <p:cNvSpPr txBox="1"/>
            <p:nvPr/>
          </p:nvSpPr>
          <p:spPr>
            <a:xfrm>
              <a:off x="2300161" y="4200629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97A389D2-B2AB-711C-B6ED-69BB470768EC}"/>
              </a:ext>
            </a:extLst>
          </p:cNvPr>
          <p:cNvSpPr txBox="1"/>
          <p:nvPr/>
        </p:nvSpPr>
        <p:spPr>
          <a:xfrm>
            <a:off x="1631307" y="3178992"/>
            <a:ext cx="415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الواجبات المنزلية </a:t>
            </a:r>
            <a:endParaRPr lang="ar-S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قارنوا العددين 15 و 12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06DE7F8-A04F-0CD4-20C6-B0803F1B3AE3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1A1C231-2176-4813-AF3F-C82E4EF9FE9D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15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BF6B7E3-6A79-DEA2-9A60-CB07A70879B2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12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نقارن رقمي العشرات هناك تساو ، ننتقل لمقارنة رقمي الوحدات : 5 أكبر من 2.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إذن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15 أكبر من 12 نضع الرمز &lt;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Graphique 3" descr="Point d’insertion vers la gauche avec un remplissage uni">
            <a:extLst>
              <a:ext uri="{FF2B5EF4-FFF2-40B4-BE49-F238E27FC236}">
                <a16:creationId xmlns:a16="http://schemas.microsoft.com/office/drawing/2014/main" id="{390EEC24-1D34-260B-C4BA-C265F1037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3669611" y="2598897"/>
            <a:ext cx="1602162" cy="160216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5352967-192F-CC6B-5A99-5CBFE5DBB8F9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28AED8D-09B2-D4D4-6C10-19B90E3F75AF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</a:t>
              </a:r>
              <a:r>
                <a:rPr lang="ar-MA" sz="7200" dirty="0">
                  <a:solidFill>
                    <a:srgbClr val="FF0000"/>
                  </a:solidFill>
                </a:rPr>
                <a:t>5</a:t>
              </a:r>
              <a:endParaRPr lang="fr-MA" sz="7200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F23579F-C708-5FE2-5356-4300B651AF70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</a:t>
              </a:r>
              <a:r>
                <a:rPr lang="ar-MA" sz="7200" dirty="0">
                  <a:solidFill>
                    <a:srgbClr val="FF0000"/>
                  </a:solidFill>
                </a:rPr>
                <a:t>2</a:t>
              </a:r>
              <a:endParaRPr lang="fr-MA" sz="7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6FDEB-7E21-AA3B-C109-3AC67AC36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79F0FFC-D50E-3AAA-1CAA-A97B25FA7DBE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قارنوا العددين 11 و 11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708B5F-F44A-9527-5EC1-F8473D621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4009191-1B89-1E79-5517-7C9B02CB3246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EF66BA9-3AA4-C151-C1B2-DCCE74FBEDEF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11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0E4EC38-69BD-586C-F8FA-2C6FC9505A77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14</a:t>
              </a:r>
              <a:endParaRPr lang="fr-MA" sz="7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38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25D7F-6924-AEE6-7D7A-917350492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CCAEDA-6076-78F0-277E-80788D7F5003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BFF0E2-8F1A-64ED-BF5C-81D674DDA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BF2E98-1A0A-9175-CF0A-7E7F5A1891C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38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96744-9F6B-4D8C-4DAB-6557C3FFD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6C5F1C8-E4A8-47E5-9423-10BDB9CD0954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نقارن رقمي العشرات هناك تساو ، ننتقل لمقارنة رقمي الوحدات : 1 أصغر من 4.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إذن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11 أصغر من 11 نضع الرمز &gt;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9E3966-6D6D-E4B0-C885-F4F6C50B2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Graphique 3" descr="Point d’insertion vers la gauche avec un remplissage uni">
            <a:extLst>
              <a:ext uri="{FF2B5EF4-FFF2-40B4-BE49-F238E27FC236}">
                <a16:creationId xmlns:a16="http://schemas.microsoft.com/office/drawing/2014/main" id="{9CCCCAB6-015F-61F4-ED80-8DB0550D7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9611" y="2598897"/>
            <a:ext cx="1602162" cy="1602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68772F6-442A-EBE0-2CA5-1024F6CE8C20}"/>
              </a:ext>
            </a:extLst>
          </p:cNvPr>
          <p:cNvGrpSpPr/>
          <p:nvPr/>
        </p:nvGrpSpPr>
        <p:grpSpPr>
          <a:xfrm>
            <a:off x="2431340" y="2764988"/>
            <a:ext cx="4281321" cy="1328023"/>
            <a:chOff x="2541377" y="2808953"/>
            <a:chExt cx="4281321" cy="132802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20A3504-6944-1D7A-F10B-6A3824663FB2}"/>
                </a:ext>
              </a:extLst>
            </p:cNvPr>
            <p:cNvSpPr txBox="1"/>
            <p:nvPr/>
          </p:nvSpPr>
          <p:spPr>
            <a:xfrm>
              <a:off x="2541377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</a:t>
              </a:r>
              <a:r>
                <a:rPr lang="ar-MA" sz="7200" dirty="0">
                  <a:solidFill>
                    <a:srgbClr val="FF0000"/>
                  </a:solidFill>
                </a:rPr>
                <a:t>1</a:t>
              </a:r>
              <a:endParaRPr lang="fr-MA" sz="7200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69FB453-6479-2BF6-8EB3-7164C1410E3E}"/>
                </a:ext>
              </a:extLst>
            </p:cNvPr>
            <p:cNvSpPr txBox="1"/>
            <p:nvPr/>
          </p:nvSpPr>
          <p:spPr>
            <a:xfrm>
              <a:off x="5495032" y="2808953"/>
              <a:ext cx="1327666" cy="132802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7200" dirty="0">
                  <a:solidFill>
                    <a:srgbClr val="002060"/>
                  </a:solidFill>
                </a:rPr>
                <a:t>1</a:t>
              </a:r>
              <a:r>
                <a:rPr lang="ar-MA" sz="7200" dirty="0">
                  <a:solidFill>
                    <a:srgbClr val="FF0000"/>
                  </a:solidFill>
                </a:rPr>
                <a:t>4</a:t>
              </a:r>
              <a:endParaRPr lang="fr-MA" sz="7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011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95876" y="3412579"/>
            <a:ext cx="4355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20 إلى 50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0015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20716" y="738734"/>
            <a:ext cx="7377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نقارن الأعداد من 20 إلى 50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N1P3S3L3">
            <a:hlinkClick r:id="" action="ppaction://media"/>
            <a:extLst>
              <a:ext uri="{FF2B5EF4-FFF2-40B4-BE49-F238E27FC236}">
                <a16:creationId xmlns:a16="http://schemas.microsoft.com/office/drawing/2014/main" id="{827DFE07-7519-45A5-BD48-E087B8967E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2687" y="1866899"/>
            <a:ext cx="7924802" cy="445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مقارنة عددين من رقمين ؟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4BE6B9-6A16-72C6-6A7E-5DD37A6FA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176" y="2303437"/>
            <a:ext cx="5535648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1676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نقارن العددين 43 و 47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سننجز هذا النشاط  خطوة خطوة 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539639-E90B-9DC6-85D3-2BA865898602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5CEB01B-2FC9-D6D0-E1A4-7C86B6B5C505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43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6DAAF0B-EFD9-F519-2AC5-A28A90D8FE56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47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 ؟ من يقارن رقمي العشرات في العددين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028155-4F24-70C5-88D4-8E32EEC32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D3E6486-45E6-1C38-32FD-F3A208DF71B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89A52D2-7ABA-3304-5EB0-A009E02ABBF8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FD1E8B78-5ADD-E7E3-B147-BFA5307B60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552CE52-C414-5CCD-9586-0378AB8DA314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8EA730E1-90A9-FA6F-5DED-62A37FA0F43E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CD585ECC-5928-C5B7-7122-7DD038317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6F21716-B50C-8CEF-7308-3F05846B1080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E5601642-7631-EB41-18FC-21FDAE05529E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Oval 80">
              <a:extLst>
                <a:ext uri="{FF2B5EF4-FFF2-40B4-BE49-F238E27FC236}">
                  <a16:creationId xmlns:a16="http://schemas.microsoft.com/office/drawing/2014/main" id="{0AEFF585-C80D-9E9B-0102-FEE97490D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B7A142D-87C4-5008-D68F-0C9A1372663D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F5265AC-7C80-B163-2C5A-6E50F3830455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43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F5ADC1F-6CE2-D786-8554-8ED401C7AF88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47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05EF-8BE0-EC47-B2AC-2AEC3779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86E536-584F-F7B0-C41F-5DB6422E0112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رقم العشرات في العدد 43 هو 4 و في 47 هي 4 إذن هناك تساو  4 = 4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5E0A41-FE5B-F542-A6A6-203C26A1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C87B14-1690-6FE6-5E43-FB0467B3D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3F7DA3B-E535-626A-9769-8D4D9E2B3DA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C4EC9D7-5E5C-7256-4B5A-DF47CB5F7A4F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F0DF25A-AD0C-ED63-EED9-1C68EA2A61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C7E4B0D-72C6-B8B0-627F-C44D06BB7C45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CBC4F8E-FA71-FB81-08E2-16E7B9B15C13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F42915C-B378-387F-32F7-5A4E8CF383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504BE56-B825-8DC3-05C1-7F95C8ED58EE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98751C1-2B22-CB6C-8CAF-1EBEA8FD8C7A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6F806E7-F693-BA2B-1EC2-ABE676AEE4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2BA309A-1011-ECD7-0BFC-11F71B221E13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024DB6D-548A-A2F7-5CB3-F19B29803078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B8DB37B-AE85-FDAD-8440-C53AAF912235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19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02FF-728C-4559-6BF5-52D7155A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28F4C72-616E-20DC-256A-FE27C02EAB62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 ؟ من يقارن رقمي الوحدات في العددين ؟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5E925B-4D43-E78E-1F96-E6AC2038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8EFD81-ADDC-7B37-6507-857E35B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23472D-22E3-D6A1-EB38-9B7A63B8F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9409542-B173-F4E8-79C7-6781FAF20249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4A0E0AF-58A6-EA14-0043-A3C00AE22A2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0C262518-0F8A-5AC3-A578-3FFE574E67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517F79B-4478-9109-2350-A0EBBC55B9DE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1159823-BE98-AA16-2891-8B2E396F203A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7CED7AB0-D4B2-F9D3-1C03-C8278171A6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2AFFA20-C577-58EE-1ADB-DBE814C28E20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60AEA8D-DBBE-7FC6-EE90-5CEC58391703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F91FC095-2CB3-DA9A-66FB-17A7D3D6F5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C702D61-1F03-8299-CDDE-CCAD1CDCF109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B0F99FC-F0AA-660E-430C-45E486C67467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43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9091B7E-C4D2-6077-84FD-D9F284E60A1A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47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68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47771-C2BD-0EF5-96D8-D1B232860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A06BC8-104C-1D98-8E7B-8B22F90B7BD0}"/>
              </a:ext>
            </a:extLst>
          </p:cNvPr>
          <p:cNvSpPr txBox="1"/>
          <p:nvPr/>
        </p:nvSpPr>
        <p:spPr>
          <a:xfrm>
            <a:off x="101600" y="716761"/>
            <a:ext cx="7430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رقم الوحدات في 43 هو 3 ورقم الوحدات في 47 هو 7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لدينا 3 أصغر من 7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D39746-6492-BDE6-0E56-4746141BE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AA932C-27C3-ABDA-084D-C19A47665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4778749-C754-87C5-504C-53D1C086913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844D3A7-CBAC-AEDD-8F99-6F3EA66D2EB7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B2F6016-F067-6F7B-6641-64763DA56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579AE1-D166-9F39-CE95-3A5CB9EF3B0D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F0660B3-BE66-D25E-413D-7E09C8BD9E08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 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C652DEB1-ED0F-EE4A-2229-A282FDF04E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3</a:t>
              </a:r>
              <a:endParaRPr lang="fr-MA" sz="16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309251-388D-87E6-C911-0A311532F4C4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86E43AD-C97F-B2D3-727E-06AC1D61EBF5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D7BF6246-DD0D-A92C-38BC-B33C73C319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A61BCD8-5C73-894F-411F-7192BE906B10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80C408B-3864-F48C-852A-C295DA9EF9A3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E76D048-A3E8-EF63-65D7-9B862C4862D6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53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CF05-C6CB-A94B-60F2-D1497D98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20D0E-02DE-B377-C47C-7E9B46A873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؟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1D3356-99CF-A2AE-052B-2EE8A60A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0FB519-7A42-713E-988F-32FC56E1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CF7502-9B5F-2525-20FE-A6B6C8909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57F10CB-0F97-22DE-108E-8005A74F3B77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1EF201-C0D1-6C7B-1893-7AD463585ED6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DC2886C4-0478-0EB0-05EE-173BD88364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6EC64D-3C67-BF7D-4B9F-56F7AFDB4BCF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9B74B96-DE90-C718-542A-28B73AEF6980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41CDE24D-525D-0E9A-F179-03C97D58B7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429718-A0ED-3B83-CC4C-9C95D3ED92FD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811ADD6-F972-CC18-E886-7E386F7289D4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061BA881-6F1C-0F66-C3B9-46DB391F7C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3412914-8947-E2E8-A975-7FD95286B1F5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9996741-7B0C-5747-8672-49FE298986E0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810EB4B-2D48-9194-4520-CF20BCA03E19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537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C2-AABD-17EF-49A0-E64714C2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A357C3F-14DB-E939-14C7-30BB7C1987DB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الرمز المناسب لمقارنة العددين 43 و47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949919A-7110-BA27-31E7-1F6A85D51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A894C0-EF42-1815-ADDE-C9537AC72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6E5D11-10D1-1731-889F-0F26111B9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D3403CB-F07C-CC38-93C2-7A6002ADC162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51C0487-6B1D-E391-662B-21BAA0F4FC4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CB98B53F-2A84-78D8-0A32-D1B1141E53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A737EE5-4C85-03C8-F202-DCC7ED18F18B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DBE03FC-0B46-1000-7D16-7C98FB7431A1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3EA98CD-642E-3B6D-3065-E9B7DAA788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71D3CE0-7B6C-539A-E7DF-FE01B51E897F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BFFD4B84-DE82-45C7-3890-E2A69909F1D2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8DD53D80-A35F-A7EB-7037-746D5E9A03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0E97F1-3CAF-16A5-4DC5-B12925A4E53A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381510F-0D43-A35E-F3BF-A5D079AF2183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071A4B8-E56E-0191-4C67-3D2C99DE5B26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2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C1C-40F4-4073-49F0-EDDAC55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0AA13C-C9F6-EA9E-3C7A-F35CBC070BC3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809CDF6-ABA4-A166-93AF-9A0A3721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82F73E-E741-B943-180D-E3927972104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41E7-681B-CFF2-02B5-03F43493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50FA41-FFEC-2ABF-DD7E-DD0D690C8C0E}"/>
              </a:ext>
            </a:extLst>
          </p:cNvPr>
          <p:cNvSpPr txBox="1"/>
          <p:nvPr/>
        </p:nvSpPr>
        <p:spPr>
          <a:xfrm>
            <a:off x="101600" y="849493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43 أصغر من 47 نضع الرمز أصغر من :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473E5C-D3DD-7345-DF17-7B4A8C6DF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61E7763-9CFD-0C94-52CE-A9F562093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9DCA5B0-B3F0-39F3-7F42-D746E8B28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091" y="2763727"/>
            <a:ext cx="333422" cy="27626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24271F8-D045-240B-F715-9F35075345DF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5BEB5E-8F01-AC8F-A48F-20011510FBC2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العشرات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31794EB-8FB8-18CB-55BC-F1DFC2B63B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3318B96-C72E-6EF2-DC2B-75FF8383BD11}"/>
              </a:ext>
            </a:extLst>
          </p:cNvPr>
          <p:cNvGrpSpPr/>
          <p:nvPr/>
        </p:nvGrpSpPr>
        <p:grpSpPr>
          <a:xfrm>
            <a:off x="568065" y="1617791"/>
            <a:ext cx="2019819" cy="442468"/>
            <a:chOff x="866018" y="1825418"/>
            <a:chExt cx="2019819" cy="44246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0B59A69-D9A7-94E8-0E2F-8C7E8BCA4856}"/>
                </a:ext>
              </a:extLst>
            </p:cNvPr>
            <p:cNvSpPr/>
            <p:nvPr/>
          </p:nvSpPr>
          <p:spPr>
            <a:xfrm>
              <a:off x="866018" y="1825418"/>
              <a:ext cx="1583326" cy="43300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أضع الرمز  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A297A2-3F72-82F5-1330-770FC0C4C4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5440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CBBF85D-F1EF-ACB3-992E-97AD7F1CF39A}"/>
              </a:ext>
            </a:extLst>
          </p:cNvPr>
          <p:cNvGrpSpPr/>
          <p:nvPr/>
        </p:nvGrpSpPr>
        <p:grpSpPr>
          <a:xfrm>
            <a:off x="2919477" y="1608327"/>
            <a:ext cx="2160652" cy="442468"/>
            <a:chOff x="2895873" y="1825418"/>
            <a:chExt cx="2537702" cy="44246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05A5710-3F99-083A-9800-BE87EED1C9B7}"/>
                </a:ext>
              </a:extLst>
            </p:cNvPr>
            <p:cNvSpPr/>
            <p:nvPr/>
          </p:nvSpPr>
          <p:spPr>
            <a:xfrm>
              <a:off x="2895873" y="1825418"/>
              <a:ext cx="2097306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أقارن رقمي الوحدات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F479FC87-0DE9-AEB3-804F-7985FDB809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18527A-6508-F74F-7211-67F890E82462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EDAD00E-4FEC-6BE4-ACA4-1820CE2329ED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9A2A7AE-7F23-A551-BE2D-879332C0BF51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ar-MA" sz="6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MA" sz="6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0" name="Graphique 19" descr="Point d’insertion vers la gauche avec un remplissage uni">
            <a:extLst>
              <a:ext uri="{FF2B5EF4-FFF2-40B4-BE49-F238E27FC236}">
                <a16:creationId xmlns:a16="http://schemas.microsoft.com/office/drawing/2014/main" id="{36BCCF6F-E688-E49D-17B2-0CB672D4D8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0231" y="2571483"/>
            <a:ext cx="1602162" cy="1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D6769-869E-E604-633D-DE341948B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63CCE85-5893-1737-A3C5-64064885C423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28 و35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EB0D3F-C5BE-92A5-4E32-09EBBA23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A9BB46F-F681-AB8E-C0B5-9069470F346B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1A187B6-B6FE-C4C9-33BA-2CA3D5C6FE2E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28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0E9B557-535C-B215-6596-B753E4BCD70D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35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340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D307-32E2-EA20-E94F-09C8B289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D4EAB7E-3160-C990-BC88-8FBEC191B1E4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63E0B8-9350-9D21-BA4D-184CB0FBB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013DFA-7404-4FA9-0C8B-CB97CC7DD5B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4B7D-30B7-942C-A595-B59459F9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53CD83-0EB5-2A3C-0661-B7CADB512FE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28 أصغر من 35 نضع الرمز أصغر من  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CE5501-900D-A0DC-EA2F-C486E7453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4A6960B-7DD1-AB55-66B3-38C01C639BC7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FC8B7A8-3EE7-9893-2EFA-31D3D46C5B10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28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59713D7-2F36-F8D2-A4C3-3451889E0B4B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35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0B9EDA5D-E228-C360-4D8D-2F8F98209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70231" y="2571483"/>
            <a:ext cx="1602162" cy="160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295C4-FC03-2B11-5E7F-06D7EB9EA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5B6A39-821C-BACD-EDBE-1898DB4288B6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24 و21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646E4B-3257-EA3F-A7F4-49990FB5C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A58C8E5-5F36-C711-D470-228ABAD6EDDA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3069D6C-79F5-6E62-F77B-EFD04FAE3DBA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24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3FB42B0-B6A5-18D2-6A03-1EB833E57E22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21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38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E9F8-A469-33B2-0DEB-54B839D96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9E4CDEC-34FA-2479-E178-D4054B49D1F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6E2C8CF-300B-4E41-B964-5D4202E01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FEF415-928E-8111-619D-B335A6A6002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04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FE7C4-5CB1-B68E-1988-36D9EEA6C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0F1F660-CD9D-1935-3ACA-D0B0D02686FC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24 أكبر  من 21 نضع الرمز أكبر  من  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5C52B9-B55E-8056-3A53-8109F3AF7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6C2EB7E6-128D-A186-480D-17FF6202B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615763" y="2627919"/>
            <a:ext cx="1602162" cy="160216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54656D8-6B6D-720A-57D8-5A25AB9721FE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DDAA034-5570-C5FB-77F6-DF468B5A93FC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24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5E41893-3BDB-852A-3F80-31EF79A58751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21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544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88F56-6254-D8D2-B258-827A3A8F6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3D34663-2935-F15C-AC09-48221BC15627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39 و39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5374C1-EED8-1A00-9957-06D644B83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4DFC7F0-BD50-589C-D726-57BF876EEEDE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69DD72B-B8F7-9BFE-96E0-DF3AEDA6F77B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39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63D2047-0108-B8C7-BD6A-C58AFA24B951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39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49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0E8AF-17D7-59CA-9F00-D6FBD7061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0DFB1E-0AE5-90F6-3482-EBAEF00EC09B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A3DEB4-0784-EDEC-914E-563FB4F33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E79C9DE-D0B7-F4B2-3DDA-44F2467906A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34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63F4B-A598-7B83-A085-BCBB47308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285610D-BE92-FB6B-61D4-96253323C7B5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39 يساوي 39 نضع الرمز يساوي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F29FC7-9F37-A676-F191-38676123F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50742FF-91EC-6918-CD98-565FE443F42E}"/>
              </a:ext>
            </a:extLst>
          </p:cNvPr>
          <p:cNvGrpSpPr/>
          <p:nvPr/>
        </p:nvGrpSpPr>
        <p:grpSpPr>
          <a:xfrm>
            <a:off x="2431340" y="2764988"/>
            <a:ext cx="4108581" cy="1215152"/>
            <a:chOff x="2541377" y="2808953"/>
            <a:chExt cx="4108581" cy="121515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C696E43-09BC-14B7-D0B8-C394FBF25A92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39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1D41403-D0C9-B2D9-BFAD-2EEEFE9E4C0E}"/>
                </a:ext>
              </a:extLst>
            </p:cNvPr>
            <p:cNvSpPr txBox="1"/>
            <p:nvPr/>
          </p:nvSpPr>
          <p:spPr>
            <a:xfrm>
              <a:off x="5495032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39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D090DE3-9D21-D2B4-C782-AD1BA6CC0DDE}"/>
              </a:ext>
            </a:extLst>
          </p:cNvPr>
          <p:cNvSpPr txBox="1"/>
          <p:nvPr/>
        </p:nvSpPr>
        <p:spPr>
          <a:xfrm>
            <a:off x="4120536" y="2947701"/>
            <a:ext cx="5532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000" b="1" dirty="0">
                <a:solidFill>
                  <a:srgbClr val="FF0000"/>
                </a:solidFill>
              </a:rPr>
              <a:t>=</a:t>
            </a:r>
            <a:endParaRPr lang="fr-FR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64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2378F-FECC-7B8B-5596-93325E77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4F1169A-C660-AFA6-45D5-240D90246A9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قارنوا العددين 40 و8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9A713B0-5618-D5E2-6E85-BE43C24B2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5C2C8DD-1DB7-3438-0AEC-E2677A7FB80C}"/>
              </a:ext>
            </a:extLst>
          </p:cNvPr>
          <p:cNvGrpSpPr/>
          <p:nvPr/>
        </p:nvGrpSpPr>
        <p:grpSpPr>
          <a:xfrm>
            <a:off x="2431340" y="2764988"/>
            <a:ext cx="3633274" cy="1215152"/>
            <a:chOff x="2541377" y="2808953"/>
            <a:chExt cx="3633274" cy="121515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7A06299-65D9-874B-B8E5-25D6B734C010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40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C96F71F-9FA8-90E2-7835-07D5DE6036AB}"/>
                </a:ext>
              </a:extLst>
            </p:cNvPr>
            <p:cNvSpPr txBox="1"/>
            <p:nvPr/>
          </p:nvSpPr>
          <p:spPr>
            <a:xfrm>
              <a:off x="5495032" y="2808953"/>
              <a:ext cx="679619" cy="1172289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38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60DBE-F913-FE5E-713D-C0EAC8019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C5C8C6-2463-5470-9F93-B032D62EA9A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59E4E9-7F8B-BBED-7FAC-8BA2DCD63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FB0146-36FA-DD6D-84D1-07540712D47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13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C0F11-EFD3-DBBC-F9D0-DAD68252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0551282-B393-4356-A3B5-C7D054B241CB}"/>
              </a:ext>
            </a:extLst>
          </p:cNvPr>
          <p:cNvSpPr txBox="1"/>
          <p:nvPr/>
        </p:nvSpPr>
        <p:spPr>
          <a:xfrm>
            <a:off x="259310" y="824553"/>
            <a:ext cx="732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40 أكبر  من 8 نضع الرمز أكبر  من   ، من يشرح لنا كيف توصل للجواب ؟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952F03-67C3-4D50-6E69-C0EFEABA9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Graphique 6" descr="Point d’insertion vers la gauche avec un remplissage uni">
            <a:extLst>
              <a:ext uri="{FF2B5EF4-FFF2-40B4-BE49-F238E27FC236}">
                <a16:creationId xmlns:a16="http://schemas.microsoft.com/office/drawing/2014/main" id="{AAB81A95-BC46-D937-8D01-CE50E443F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770919" y="2627919"/>
            <a:ext cx="1602162" cy="1602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B19FA5E-5BE5-0BB2-A936-358B00DE5D23}"/>
              </a:ext>
            </a:extLst>
          </p:cNvPr>
          <p:cNvGrpSpPr/>
          <p:nvPr/>
        </p:nvGrpSpPr>
        <p:grpSpPr>
          <a:xfrm>
            <a:off x="2431340" y="2764988"/>
            <a:ext cx="3633274" cy="1215152"/>
            <a:chOff x="2541377" y="2808953"/>
            <a:chExt cx="3633274" cy="121515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4C6C886-6B20-9BE9-4FDF-09B42B160E46}"/>
                </a:ext>
              </a:extLst>
            </p:cNvPr>
            <p:cNvSpPr txBox="1"/>
            <p:nvPr/>
          </p:nvSpPr>
          <p:spPr>
            <a:xfrm>
              <a:off x="2541377" y="2808953"/>
              <a:ext cx="1154926" cy="121515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40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2966517-E6B7-3F1C-A232-63E63233BD98}"/>
                </a:ext>
              </a:extLst>
            </p:cNvPr>
            <p:cNvSpPr txBox="1"/>
            <p:nvPr/>
          </p:nvSpPr>
          <p:spPr>
            <a:xfrm>
              <a:off x="5495032" y="2808953"/>
              <a:ext cx="679619" cy="1172289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ar-MA" sz="6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MA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8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34 سنطبق ما تعلمناه  في  النشاط رقم 2؛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F61CCED6-7A12-3DBE-4E47-4AF2BD87A175}"/>
              </a:ext>
            </a:extLst>
          </p:cNvPr>
          <p:cNvGrpSpPr/>
          <p:nvPr/>
        </p:nvGrpSpPr>
        <p:grpSpPr>
          <a:xfrm>
            <a:off x="1313867" y="1672879"/>
            <a:ext cx="6129734" cy="4248743"/>
            <a:chOff x="1313867" y="1672879"/>
            <a:chExt cx="6129734" cy="4248743"/>
          </a:xfrm>
        </p:grpSpPr>
        <p:pic>
          <p:nvPicPr>
            <p:cNvPr id="15" name="Image 1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DC143F96-EEC8-9C11-062D-7F15321BF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6123" y="1672879"/>
              <a:ext cx="3067478" cy="4220164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Visage humain, logiciel&#10;&#10;Le contenu généré par l’IA peut être incorrect.">
              <a:extLst>
                <a:ext uri="{FF2B5EF4-FFF2-40B4-BE49-F238E27FC236}">
                  <a16:creationId xmlns:a16="http://schemas.microsoft.com/office/drawing/2014/main" id="{1A8573C8-B80D-B05D-12F5-FB8120A8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3867" y="1672879"/>
              <a:ext cx="3077004" cy="4248743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668086" y="4719484"/>
            <a:ext cx="2775515" cy="943897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38D943A-96FB-970B-CB33-B342487CB2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35" y="2731012"/>
            <a:ext cx="5758436" cy="153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25DB26-0592-8C0D-BDBA-C24F9E784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906" y="2550459"/>
            <a:ext cx="3950208" cy="220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710259"/>
            <a:ext cx="7116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يعين الأستاذ(ة) بعض المتعلمين للقيام إلى السبورة بالتناوب للتصحيح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CD5A4A3-0EDF-68BD-A3A5-59D0C5DA1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25" y="2625004"/>
            <a:ext cx="7664479" cy="2038636"/>
          </a:xfrm>
          <a:prstGeom prst="rect">
            <a:avLst/>
          </a:prstGeom>
        </p:spPr>
      </p:pic>
      <p:pic>
        <p:nvPicPr>
          <p:cNvPr id="6" name="Graphique 5" descr="Point d’insertion vers la gauche avec un remplissage uni">
            <a:extLst>
              <a:ext uri="{FF2B5EF4-FFF2-40B4-BE49-F238E27FC236}">
                <a16:creationId xmlns:a16="http://schemas.microsoft.com/office/drawing/2014/main" id="{324CEC0C-E028-608B-DA81-C4383E0FF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2635" y="3236714"/>
            <a:ext cx="561548" cy="5615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93E2CF7-4A59-7826-5A28-AAF4239ECBBE}"/>
              </a:ext>
            </a:extLst>
          </p:cNvPr>
          <p:cNvSpPr txBox="1"/>
          <p:nvPr/>
        </p:nvSpPr>
        <p:spPr>
          <a:xfrm>
            <a:off x="6754762" y="3232799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=</a:t>
            </a:r>
            <a:endParaRPr lang="fr-FR" sz="3200" b="1" dirty="0">
              <a:solidFill>
                <a:srgbClr val="FF0000"/>
              </a:solidFill>
            </a:endParaRPr>
          </a:p>
        </p:txBody>
      </p:sp>
      <p:pic>
        <p:nvPicPr>
          <p:cNvPr id="11" name="Graphique 10" descr="Point d’insertion vers la gauche avec un remplissage uni">
            <a:extLst>
              <a:ext uri="{FF2B5EF4-FFF2-40B4-BE49-F238E27FC236}">
                <a16:creationId xmlns:a16="http://schemas.microsoft.com/office/drawing/2014/main" id="{91A2E663-EDB8-0AF2-D5FD-71B71DDFB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7187" y="3913752"/>
            <a:ext cx="561548" cy="561548"/>
          </a:xfrm>
          <a:prstGeom prst="rect">
            <a:avLst/>
          </a:prstGeom>
        </p:spPr>
      </p:pic>
      <p:pic>
        <p:nvPicPr>
          <p:cNvPr id="12" name="Graphique 11" descr="Point d’insertion vers la gauche avec un remplissage uni">
            <a:extLst>
              <a:ext uri="{FF2B5EF4-FFF2-40B4-BE49-F238E27FC236}">
                <a16:creationId xmlns:a16="http://schemas.microsoft.com/office/drawing/2014/main" id="{4A1100DF-B790-E0C5-E8C8-C66DEE7813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2635" y="3913752"/>
            <a:ext cx="561548" cy="561548"/>
          </a:xfrm>
          <a:prstGeom prst="rect">
            <a:avLst/>
          </a:prstGeom>
        </p:spPr>
      </p:pic>
      <p:pic>
        <p:nvPicPr>
          <p:cNvPr id="14" name="Graphique 13" descr="Point d’insertion vers la gauche avec un remplissage uni">
            <a:extLst>
              <a:ext uri="{FF2B5EF4-FFF2-40B4-BE49-F238E27FC236}">
                <a16:creationId xmlns:a16="http://schemas.microsoft.com/office/drawing/2014/main" id="{1D03C5E9-F52A-1D55-2294-901F0A208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1032066">
            <a:off x="6673091" y="3932051"/>
            <a:ext cx="561548" cy="56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F7F5-4BBA-2109-1D37-50F36383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58474B9-C30A-2C07-C767-A8FB9D7445C3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E687F1-9BD5-F88A-66CA-DE74FFC93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9035A838-F55C-3422-57BD-252259CF4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434934"/>
            <a:ext cx="6870023" cy="198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34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capture d’écran, Visage humain, logiciel&#10;&#10;Le contenu généré par l’IA peut être incorrect.">
            <a:extLst>
              <a:ext uri="{FF2B5EF4-FFF2-40B4-BE49-F238E27FC236}">
                <a16:creationId xmlns:a16="http://schemas.microsoft.com/office/drawing/2014/main" id="{5D7140EC-EA5B-4491-3019-11364FFE13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3867" y="1672879"/>
            <a:ext cx="3077004" cy="424874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611571" y="2324146"/>
            <a:ext cx="2526633" cy="101979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A777B4-3084-3DC0-B1AA-0DA2ECE8D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61" y="2482007"/>
            <a:ext cx="6888875" cy="257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5794-44EF-4552-B3EA-9B4E44BF4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A6EE49-ADBC-E4AF-6D68-38E7855F6F00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3D0085-4AD0-BFE4-022F-1193DAFB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14:cNvPr>
              <p14:cNvContentPartPr/>
              <p14:nvPr/>
            </p14:nvContentPartPr>
            <p14:xfrm>
              <a:off x="-736244" y="5340863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D96EDAE-B797-2B24-D1CC-BB83F317A4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4244" y="532286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0643B96-D4B2-12AC-0F85-D66585280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61" y="2482007"/>
            <a:ext cx="6888875" cy="2574471"/>
          </a:xfrm>
          <a:prstGeom prst="rect">
            <a:avLst/>
          </a:prstGeom>
        </p:spPr>
      </p:pic>
      <p:pic>
        <p:nvPicPr>
          <p:cNvPr id="9" name="Graphique 8" descr="Point d’insertion vers la gauche avec un remplissage uni">
            <a:extLst>
              <a:ext uri="{FF2B5EF4-FFF2-40B4-BE49-F238E27FC236}">
                <a16:creationId xmlns:a16="http://schemas.microsoft.com/office/drawing/2014/main" id="{995B363D-1D0C-69AB-9866-B999DC4358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79044" y="3311141"/>
            <a:ext cx="561548" cy="561548"/>
          </a:xfrm>
          <a:prstGeom prst="rect">
            <a:avLst/>
          </a:prstGeom>
        </p:spPr>
      </p:pic>
      <p:pic>
        <p:nvPicPr>
          <p:cNvPr id="11" name="Graphique 10" descr="Point d’insertion vers la gauche avec un remplissage uni">
            <a:extLst>
              <a:ext uri="{FF2B5EF4-FFF2-40B4-BE49-F238E27FC236}">
                <a16:creationId xmlns:a16="http://schemas.microsoft.com/office/drawing/2014/main" id="{469D7781-788D-641A-4AD1-0853DFA209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4094958" y="3250226"/>
            <a:ext cx="561548" cy="561548"/>
          </a:xfrm>
          <a:prstGeom prst="rect">
            <a:avLst/>
          </a:prstGeom>
        </p:spPr>
      </p:pic>
      <p:pic>
        <p:nvPicPr>
          <p:cNvPr id="12" name="Graphique 11" descr="Point d’insertion vers la gauche avec un remplissage uni">
            <a:extLst>
              <a:ext uri="{FF2B5EF4-FFF2-40B4-BE49-F238E27FC236}">
                <a16:creationId xmlns:a16="http://schemas.microsoft.com/office/drawing/2014/main" id="{B527B2E0-5272-9329-B3D1-B8BC8B90C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0871" y="3252664"/>
            <a:ext cx="561548" cy="56154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33ABBC9-C954-5882-83D9-559A567C3B54}"/>
              </a:ext>
            </a:extLst>
          </p:cNvPr>
          <p:cNvSpPr txBox="1"/>
          <p:nvPr/>
        </p:nvSpPr>
        <p:spPr>
          <a:xfrm>
            <a:off x="1983392" y="4232259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=</a:t>
            </a:r>
            <a:endParaRPr lang="fr-FR" sz="3200" b="1" dirty="0">
              <a:solidFill>
                <a:srgbClr val="FF0000"/>
              </a:solidFill>
            </a:endParaRPr>
          </a:p>
        </p:txBody>
      </p:sp>
      <p:pic>
        <p:nvPicPr>
          <p:cNvPr id="15" name="Graphique 14" descr="Point d’insertion vers la gauche avec un remplissage uni">
            <a:extLst>
              <a:ext uri="{FF2B5EF4-FFF2-40B4-BE49-F238E27FC236}">
                <a16:creationId xmlns:a16="http://schemas.microsoft.com/office/drawing/2014/main" id="{5574B961-6D37-FB2E-9431-2776DA0370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4084324" y="4244853"/>
            <a:ext cx="561548" cy="5615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392255E-E5DE-AC7F-37B7-40AFCD5AAB8B}"/>
              </a:ext>
            </a:extLst>
          </p:cNvPr>
          <p:cNvSpPr txBox="1"/>
          <p:nvPr/>
        </p:nvSpPr>
        <p:spPr>
          <a:xfrm>
            <a:off x="6363045" y="4221627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=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1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34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و35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764D4F9-11A1-C2BD-5ECE-326773E8FF25}"/>
              </a:ext>
            </a:extLst>
          </p:cNvPr>
          <p:cNvGrpSpPr/>
          <p:nvPr/>
        </p:nvGrpSpPr>
        <p:grpSpPr>
          <a:xfrm>
            <a:off x="1313867" y="1672879"/>
            <a:ext cx="6129734" cy="4248743"/>
            <a:chOff x="1313867" y="1672879"/>
            <a:chExt cx="6129734" cy="4248743"/>
          </a:xfrm>
        </p:grpSpPr>
        <p:pic>
          <p:nvPicPr>
            <p:cNvPr id="5" name="Image 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8E7C8895-DA2E-22E3-961A-4A434185B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6123" y="1672879"/>
              <a:ext cx="3067478" cy="4220164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Visage humain, logiciel&#10;&#10;Le contenu généré par l’IA peut être incorrect.">
              <a:extLst>
                <a:ext uri="{FF2B5EF4-FFF2-40B4-BE49-F238E27FC236}">
                  <a16:creationId xmlns:a16="http://schemas.microsoft.com/office/drawing/2014/main" id="{61FE92F1-FEA8-EA7B-063A-B8604E5BD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3867" y="1672879"/>
              <a:ext cx="3077004" cy="424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20266</TotalTime>
  <Words>1062</Words>
  <Application>Microsoft Office PowerPoint</Application>
  <PresentationFormat>Affichage à l'écran (4:3)</PresentationFormat>
  <Paragraphs>330</Paragraphs>
  <Slides>70</Slides>
  <Notes>18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70</vt:i4>
      </vt:variant>
    </vt:vector>
  </HeadingPairs>
  <TitlesOfParts>
    <vt:vector size="84" baseType="lpstr">
      <vt:lpstr>Aptos Display</vt:lpstr>
      <vt:lpstr>Dosis</vt:lpstr>
      <vt:lpstr>Effra CC Arbc</vt:lpstr>
      <vt:lpstr>Aptos</vt:lpstr>
      <vt:lpstr>Wingdings</vt:lpstr>
      <vt:lpstr>Arial</vt:lpstr>
      <vt:lpstr>Calibri</vt:lpstr>
      <vt:lpstr>DengXian</vt:lpstr>
      <vt:lpstr>Dosis SemiBold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الثالث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245</cp:revision>
  <cp:lastPrinted>2025-08-13T10:11:39Z</cp:lastPrinted>
  <dcterms:created xsi:type="dcterms:W3CDTF">2025-08-01T12:31:49Z</dcterms:created>
  <dcterms:modified xsi:type="dcterms:W3CDTF">2026-02-22T09:34:54Z</dcterms:modified>
</cp:coreProperties>
</file>