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ink/ink8.xml" ContentType="application/inkml+xml"/>
  <Override PartName="/ppt/ink/ink9.xml" ContentType="application/inkml+xml"/>
  <Override PartName="/ppt/ink/ink10.xml" ContentType="application/inkml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ink/ink11.xml" ContentType="application/inkml+xml"/>
  <Override PartName="/ppt/ink/ink12.xml" ContentType="application/inkml+xml"/>
  <Override PartName="/ppt/ink/ink13.xml" ContentType="application/inkml+xml"/>
  <Override PartName="/ppt/notesSlides/notesSlide17.xml" ContentType="application/vnd.openxmlformats-officedocument.presentationml.notesSlide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notesSlides/notesSlide18.xml" ContentType="application/vnd.openxmlformats-officedocument.presentationml.notesSlide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7" r:id="rId4"/>
    <p:sldMasterId id="2147483904" r:id="rId5"/>
  </p:sldMasterIdLst>
  <p:notesMasterIdLst>
    <p:notesMasterId r:id="rId75"/>
  </p:notesMasterIdLst>
  <p:handoutMasterIdLst>
    <p:handoutMasterId r:id="rId76"/>
  </p:handoutMasterIdLst>
  <p:sldIdLst>
    <p:sldId id="779" r:id="rId6"/>
    <p:sldId id="911" r:id="rId7"/>
    <p:sldId id="931" r:id="rId8"/>
    <p:sldId id="780" r:id="rId9"/>
    <p:sldId id="781" r:id="rId10"/>
    <p:sldId id="783" r:id="rId11"/>
    <p:sldId id="746" r:id="rId12"/>
    <p:sldId id="784" r:id="rId13"/>
    <p:sldId id="964" r:id="rId14"/>
    <p:sldId id="1053" r:id="rId15"/>
    <p:sldId id="1057" r:id="rId16"/>
    <p:sldId id="1121" r:id="rId17"/>
    <p:sldId id="1148" r:id="rId18"/>
    <p:sldId id="1098" r:id="rId19"/>
    <p:sldId id="1184" r:id="rId20"/>
    <p:sldId id="1185" r:id="rId21"/>
    <p:sldId id="1186" r:id="rId22"/>
    <p:sldId id="1183" r:id="rId23"/>
    <p:sldId id="1149" r:id="rId24"/>
    <p:sldId id="1122" r:id="rId25"/>
    <p:sldId id="1180" r:id="rId26"/>
    <p:sldId id="1181" r:id="rId27"/>
    <p:sldId id="1182" r:id="rId28"/>
    <p:sldId id="786" r:id="rId29"/>
    <p:sldId id="751" r:id="rId30"/>
    <p:sldId id="828" r:id="rId31"/>
    <p:sldId id="890" r:id="rId32"/>
    <p:sldId id="787" r:id="rId33"/>
    <p:sldId id="740" r:id="rId34"/>
    <p:sldId id="1091" r:id="rId35"/>
    <p:sldId id="1187" r:id="rId36"/>
    <p:sldId id="1188" r:id="rId37"/>
    <p:sldId id="1167" r:id="rId38"/>
    <p:sldId id="1157" r:id="rId39"/>
    <p:sldId id="1172" r:id="rId40"/>
    <p:sldId id="1173" r:id="rId41"/>
    <p:sldId id="1168" r:id="rId42"/>
    <p:sldId id="1189" r:id="rId43"/>
    <p:sldId id="1190" r:id="rId44"/>
    <p:sldId id="1191" r:id="rId45"/>
    <p:sldId id="909" r:id="rId46"/>
    <p:sldId id="976" r:id="rId47"/>
    <p:sldId id="834" r:id="rId48"/>
    <p:sldId id="1192" r:id="rId49"/>
    <p:sldId id="1193" r:id="rId50"/>
    <p:sldId id="1158" r:id="rId51"/>
    <p:sldId id="1159" r:id="rId52"/>
    <p:sldId id="1194" r:id="rId53"/>
    <p:sldId id="1195" r:id="rId54"/>
    <p:sldId id="1196" r:id="rId55"/>
    <p:sldId id="1197" r:id="rId56"/>
    <p:sldId id="1198" r:id="rId57"/>
    <p:sldId id="1201" r:id="rId58"/>
    <p:sldId id="910" r:id="rId59"/>
    <p:sldId id="848" r:id="rId60"/>
    <p:sldId id="916" r:id="rId61"/>
    <p:sldId id="924" r:id="rId62"/>
    <p:sldId id="849" r:id="rId63"/>
    <p:sldId id="1055" r:id="rId64"/>
    <p:sldId id="788" r:id="rId65"/>
    <p:sldId id="956" r:id="rId66"/>
    <p:sldId id="850" r:id="rId67"/>
    <p:sldId id="1200" r:id="rId68"/>
    <p:sldId id="1143" r:id="rId69"/>
    <p:sldId id="1199" r:id="rId70"/>
    <p:sldId id="789" r:id="rId71"/>
    <p:sldId id="794" r:id="rId72"/>
    <p:sldId id="793" r:id="rId73"/>
    <p:sldId id="930" r:id="rId74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77"/>
    </p:embeddedFont>
    <p:embeddedFont>
      <p:font typeface="Dosis" pitchFamily="2" charset="0"/>
      <p:regular r:id="rId78"/>
    </p:embeddedFont>
    <p:embeddedFont>
      <p:font typeface="Dosis SemiBold" pitchFamily="2" charset="0"/>
      <p:bold r:id="rId79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96082"/>
    <a:srgbClr val="FCC302"/>
    <a:srgbClr val="16AB98"/>
    <a:srgbClr val="FC8D00"/>
    <a:srgbClr val="ACD7CA"/>
    <a:srgbClr val="F1A947"/>
    <a:srgbClr val="3A8F98"/>
    <a:srgbClr val="FCE5E3"/>
    <a:srgbClr val="83C5B9"/>
    <a:srgbClr val="0DAD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4" autoAdjust="0"/>
    <p:restoredTop sz="96231" autoAdjust="0"/>
  </p:normalViewPr>
  <p:slideViewPr>
    <p:cSldViewPr snapToGrid="0">
      <p:cViewPr varScale="1">
        <p:scale>
          <a:sx n="71" d="100"/>
          <a:sy n="71" d="100"/>
        </p:scale>
        <p:origin x="1166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84" Type="http://schemas.microsoft.com/office/2018/10/relationships/authors" Target="authors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slide" Target="slides/slide69.xml"/><Relationship Id="rId79" Type="http://schemas.openxmlformats.org/officeDocument/2006/relationships/font" Target="fonts/font3.fntdata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6.xml"/><Relationship Id="rId82" Type="http://schemas.openxmlformats.org/officeDocument/2006/relationships/theme" Target="theme/theme1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font" Target="fonts/font1.fntdata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80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notesMaster" Target="notesMasters/notesMaster1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font" Target="fonts/font2.fntdata"/><Relationship Id="rId8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22/02/2026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0T15:14:11.00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744 126 24575,'-10'-1'0,"-1"1"0,1 0 0,0 0 0,0 1 0,0 0 0,-1 1 0,1 0 0,1 1 0,-1 0 0,0 1 0,1 0 0,-1 0 0,1 1 0,-11 8 0,3 0 0,0 1 0,1 1 0,1 0 0,1 1 0,0 1 0,1 0 0,-18 31 0,-19 25 0,-28 44 0,-7 9 0,76-113 0,1 1 0,0-1 0,0 2 0,1-1 0,1 1 0,1 0 0,0 1 0,1-1 0,1 1 0,-3 30 0,2 12 0,8 99 0,1-53 0,-5 392 0,-2-471 0,0-1 0,-2 1 0,-1-1 0,-1 1 0,-16 40 0,11-35 0,2 2 0,-9 49 0,-29 149 0,25-137 0,11-26 0,4 1 0,3 0 0,7 121 0,0-51 0,-3 1177 0,3-1263 0,2 0 0,3 0 0,18 64 0,-13-62 0,-2-1 0,7 101 0,-20 214 0,0-343 0,0 0 0,-2 1 0,-9 30 0,6-26 0,-6 55 0,9 387 0,7-240 0,-3 620 0,2-830 0,1 0 0,2 0 0,0 0 0,1-1 0,0 0 0,2 0 0,1 0 0,16 28 0,25 64 0,-49-109 0,1 0 0,0 0 0,0 0 0,0 0 0,0 0 0,1 0 0,-1-1 0,1 1 0,0-1 0,0 1 0,1-1 0,-1 0 0,1-1 0,-1 1 0,1 0 0,0-1 0,6 3 0,4 0 0,0 0 0,0-1 0,30 4 0,3 2 0,2-1 0,0-3 0,0-1 0,1-3 0,67-5 0,77 5 0,-181-1 0,-1 2 0,0 0 0,0 0 0,0 1 0,0 1 0,0 0 0,20 12 0,31 13 0,221 105 0,-201-96 0,2-2 0,118 33 0,-158-55 0,62 32 0,-82-34 0,1-1 0,0-1 0,0-1 0,1-1 0,0-2 0,1 0 0,36 3 0,216-11 0,-111-2 0,-133 1 0,0-1 0,48-12 0,-41 7 0,45-3 0,-46 5 0,1-1 0,-1-2 0,-1-2 0,51-21 0,-24 9 0,13-9 0,-62 24 0,0 0 0,1 0 0,0 2 0,0 1 0,1 0 0,25-2 0,221 9 0,39-3 0,-301 0 0,1 1 0,0-1 0,-1 0 0,0 0 0,1-1 0,-1 0 0,0 0 0,0 0 0,0 0 0,0-1 0,0 0 0,0 0 0,-1 0 0,7-7 0,-6 5 0,0-1 0,0-1 0,-1 1 0,0-1 0,0 0 0,-1 0 0,0 0 0,0 0 0,3-14 0,-3 12 0,0 1 0,0 0 0,1 0 0,0 0 0,0 1 0,0-1 0,1 1 0,1 0 0,11-12 0,2 2 0,0 1 0,24-15 0,5-5 0,4-1 0,-38 28 0,1-1 0,-2-1 0,1 0 0,-2-1 0,1 0 0,13-19 0,-4-2 0,-2-1 0,-1 0 0,-2-2 0,-1 0 0,-2-1 0,16-64 0,-10 5 0,12-146 0,-25 203 0,1 1 0,2-1 0,2 2 0,29-67 0,-24 65 0,-1 0 0,-3-1 0,17-80 0,-21 16 0,-9-179 0,-3 120 0,3 97 0,2-1 0,13-72 0,0 59 0,37-114 0,-32 122 0,20-129 0,-11 40 0,-1 57 0,-15 64 0,11-67 0,-14-15 0,-8-219 0,-6 149 0,4-586 0,-2 752 0,-1 0 0,-2 1 0,0-1 0,-2 1 0,-1 0 0,0 1 0,-15-28 0,11 27 0,1-1 0,2-1 0,0 0 0,2 0 0,1-1 0,-3-33 0,6 29 0,-13-61 0,8 60 0,-4-55 0,12-293 0,-2-22 0,-17 265 0,0-6 0,16 118 0,-1 1 0,-1 0 0,-1 1 0,-2-1 0,0 1 0,-1 0 0,-2 1 0,-15-26 0,17 28 0,1-1 0,1 0 0,-8-38 0,13 45 0,-1 0 0,-1 1 0,0-1 0,-1 1 0,-1 0 0,0 0 0,-1 0 0,0 1 0,-1 0 0,-16-20 0,2 10 0,-32-39 0,43 48 0,0 1 0,0 0 0,-1 1 0,-1 0 0,0 1 0,-1 0 0,0 1 0,0 1 0,-1 0 0,-28-11 0,-12-2 0,-100-25 0,149 46 0,-183-41 0,103 19 0,-121-17 0,178 34 0,0-1 0,-50-20 0,55 17 0,0 2 0,-1 0 0,-1 2 0,-37-5 0,-287 8 0,169 7 0,-1745-5 0,1924 1-38,-7 0-151,1 0-1,-1 0 0,1 1 1,0 0-1,-1 1 1,-11 3-1,-6 10-6636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0T15:14:11.00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744 126 24575,'-10'-1'0,"-1"1"0,1 0 0,0 0 0,0 1 0,0 0 0,-1 1 0,1 0 0,1 1 0,-1 0 0,0 1 0,1 0 0,-1 0 0,1 1 0,-11 8 0,3 0 0,0 1 0,1 1 0,1 0 0,1 1 0,0 1 0,1 0 0,-18 31 0,-19 25 0,-28 44 0,-7 9 0,76-113 0,1 1 0,0-1 0,0 2 0,1-1 0,1 1 0,1 0 0,0 1 0,1-1 0,1 1 0,-3 30 0,2 12 0,8 99 0,1-53 0,-5 392 0,-2-471 0,0-1 0,-2 1 0,-1-1 0,-1 1 0,-16 40 0,11-35 0,2 2 0,-9 49 0,-29 149 0,25-137 0,11-26 0,4 1 0,3 0 0,7 121 0,0-51 0,-3 1177 0,3-1263 0,2 0 0,3 0 0,18 64 0,-13-62 0,-2-1 0,7 101 0,-20 214 0,0-343 0,0 0 0,-2 1 0,-9 30 0,6-26 0,-6 55 0,9 387 0,7-240 0,-3 620 0,2-830 0,1 0 0,2 0 0,0 0 0,1-1 0,0 0 0,2 0 0,1 0 0,16 28 0,25 64 0,-49-109 0,1 0 0,0 0 0,0 0 0,0 0 0,0 0 0,1 0 0,-1-1 0,1 1 0,0-1 0,0 1 0,1-1 0,-1 0 0,1-1 0,-1 1 0,1 0 0,0-1 0,6 3 0,4 0 0,0 0 0,0-1 0,30 4 0,3 2 0,2-1 0,0-3 0,0-1 0,1-3 0,67-5 0,77 5 0,-181-1 0,-1 2 0,0 0 0,0 0 0,0 1 0,0 1 0,0 0 0,20 12 0,31 13 0,221 105 0,-201-96 0,2-2 0,118 33 0,-158-55 0,62 32 0,-82-34 0,1-1 0,0-1 0,0-1 0,1-1 0,0-2 0,1 0 0,36 3 0,216-11 0,-111-2 0,-133 1 0,0-1 0,48-12 0,-41 7 0,45-3 0,-46 5 0,1-1 0,-1-2 0,-1-2 0,51-21 0,-24 9 0,13-9 0,-62 24 0,0 0 0,1 0 0,0 2 0,0 1 0,1 0 0,25-2 0,221 9 0,39-3 0,-301 0 0,1 1 0,0-1 0,-1 0 0,0 0 0,1-1 0,-1 0 0,0 0 0,0 0 0,0 0 0,0-1 0,0 0 0,0 0 0,-1 0 0,7-7 0,-6 5 0,0-1 0,0-1 0,-1 1 0,0-1 0,0 0 0,-1 0 0,0 0 0,0 0 0,3-14 0,-3 12 0,0 1 0,0 0 0,1 0 0,0 0 0,0 1 0,0-1 0,1 1 0,1 0 0,11-12 0,2 2 0,0 1 0,24-15 0,5-5 0,4-1 0,-38 28 0,1-1 0,-2-1 0,1 0 0,-2-1 0,1 0 0,13-19 0,-4-2 0,-2-1 0,-1 0 0,-2-2 0,-1 0 0,-2-1 0,16-64 0,-10 5 0,12-146 0,-25 203 0,1 1 0,2-1 0,2 2 0,29-67 0,-24 65 0,-1 0 0,-3-1 0,17-80 0,-21 16 0,-9-179 0,-3 120 0,3 97 0,2-1 0,13-72 0,0 59 0,37-114 0,-32 122 0,20-129 0,-11 40 0,-1 57 0,-15 64 0,11-67 0,-14-15 0,-8-219 0,-6 149 0,4-586 0,-2 752 0,-1 0 0,-2 1 0,0-1 0,-2 1 0,-1 0 0,0 1 0,-15-28 0,11 27 0,1-1 0,2-1 0,0 0 0,2 0 0,1-1 0,-3-33 0,6 29 0,-13-61 0,8 60 0,-4-55 0,12-293 0,-2-22 0,-17 265 0,0-6 0,16 118 0,-1 1 0,-1 0 0,-1 1 0,-2-1 0,0 1 0,-1 0 0,-2 1 0,-15-26 0,17 28 0,1-1 0,1 0 0,-8-38 0,13 45 0,-1 0 0,-1 1 0,0-1 0,-1 1 0,-1 0 0,0 0 0,-1 0 0,0 1 0,-1 0 0,-16-20 0,2 10 0,-32-39 0,43 48 0,0 1 0,0 0 0,-1 1 0,-1 0 0,0 1 0,-1 0 0,0 1 0,0 1 0,-1 0 0,-28-11 0,-12-2 0,-100-25 0,149 46 0,-183-41 0,103 19 0,-121-17 0,178 34 0,0-1 0,-50-20 0,55 17 0,0 2 0,-1 0 0,-1 2 0,-37-5 0,-287 8 0,169 7 0,-1745-5 0,1924 1-38,-7 0-151,1 0-1,-1 0 0,1 1 1,0 0-1,-1 1 1,-11 3-1,-6 10-6636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0T15:14:11.00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744 126 24575,'-10'-1'0,"-1"1"0,1 0 0,0 0 0,0 1 0,0 0 0,-1 1 0,1 0 0,1 1 0,-1 0 0,0 1 0,1 0 0,-1 0 0,1 1 0,-11 8 0,3 0 0,0 1 0,1 1 0,1 0 0,1 1 0,0 1 0,1 0 0,-18 31 0,-19 25 0,-28 44 0,-7 9 0,76-113 0,1 1 0,0-1 0,0 2 0,1-1 0,1 1 0,1 0 0,0 1 0,1-1 0,1 1 0,-3 30 0,2 12 0,8 99 0,1-53 0,-5 392 0,-2-471 0,0-1 0,-2 1 0,-1-1 0,-1 1 0,-16 40 0,11-35 0,2 2 0,-9 49 0,-29 149 0,25-137 0,11-26 0,4 1 0,3 0 0,7 121 0,0-51 0,-3 1177 0,3-1263 0,2 0 0,3 0 0,18 64 0,-13-62 0,-2-1 0,7 101 0,-20 214 0,0-343 0,0 0 0,-2 1 0,-9 30 0,6-26 0,-6 55 0,9 387 0,7-240 0,-3 620 0,2-830 0,1 0 0,2 0 0,0 0 0,1-1 0,0 0 0,2 0 0,1 0 0,16 28 0,25 64 0,-49-109 0,1 0 0,0 0 0,0 0 0,0 0 0,0 0 0,1 0 0,-1-1 0,1 1 0,0-1 0,0 1 0,1-1 0,-1 0 0,1-1 0,-1 1 0,1 0 0,0-1 0,6 3 0,4 0 0,0 0 0,0-1 0,30 4 0,3 2 0,2-1 0,0-3 0,0-1 0,1-3 0,67-5 0,77 5 0,-181-1 0,-1 2 0,0 0 0,0 0 0,0 1 0,0 1 0,0 0 0,20 12 0,31 13 0,221 105 0,-201-96 0,2-2 0,118 33 0,-158-55 0,62 32 0,-82-34 0,1-1 0,0-1 0,0-1 0,1-1 0,0-2 0,1 0 0,36 3 0,216-11 0,-111-2 0,-133 1 0,0-1 0,48-12 0,-41 7 0,45-3 0,-46 5 0,1-1 0,-1-2 0,-1-2 0,51-21 0,-24 9 0,13-9 0,-62 24 0,0 0 0,1 0 0,0 2 0,0 1 0,1 0 0,25-2 0,221 9 0,39-3 0,-301 0 0,1 1 0,0-1 0,-1 0 0,0 0 0,1-1 0,-1 0 0,0 0 0,0 0 0,0 0 0,0-1 0,0 0 0,0 0 0,-1 0 0,7-7 0,-6 5 0,0-1 0,0-1 0,-1 1 0,0-1 0,0 0 0,-1 0 0,0 0 0,0 0 0,3-14 0,-3 12 0,0 1 0,0 0 0,1 0 0,0 0 0,0 1 0,0-1 0,1 1 0,1 0 0,11-12 0,2 2 0,0 1 0,24-15 0,5-5 0,4-1 0,-38 28 0,1-1 0,-2-1 0,1 0 0,-2-1 0,1 0 0,13-19 0,-4-2 0,-2-1 0,-1 0 0,-2-2 0,-1 0 0,-2-1 0,16-64 0,-10 5 0,12-146 0,-25 203 0,1 1 0,2-1 0,2 2 0,29-67 0,-24 65 0,-1 0 0,-3-1 0,17-80 0,-21 16 0,-9-179 0,-3 120 0,3 97 0,2-1 0,13-72 0,0 59 0,37-114 0,-32 122 0,20-129 0,-11 40 0,-1 57 0,-15 64 0,11-67 0,-14-15 0,-8-219 0,-6 149 0,4-586 0,-2 752 0,-1 0 0,-2 1 0,0-1 0,-2 1 0,-1 0 0,0 1 0,-15-28 0,11 27 0,1-1 0,2-1 0,0 0 0,2 0 0,1-1 0,-3-33 0,6 29 0,-13-61 0,8 60 0,-4-55 0,12-293 0,-2-22 0,-17 265 0,0-6 0,16 118 0,-1 1 0,-1 0 0,-1 1 0,-2-1 0,0 1 0,-1 0 0,-2 1 0,-15-26 0,17 28 0,1-1 0,1 0 0,-8-38 0,13 45 0,-1 0 0,-1 1 0,0-1 0,-1 1 0,-1 0 0,0 0 0,-1 0 0,0 1 0,-1 0 0,-16-20 0,2 10 0,-32-39 0,43 48 0,0 1 0,0 0 0,-1 1 0,-1 0 0,0 1 0,-1 0 0,0 1 0,0 1 0,-1 0 0,-28-11 0,-12-2 0,-100-25 0,149 46 0,-183-41 0,103 19 0,-121-17 0,178 34 0,0-1 0,-50-20 0,55 17 0,0 2 0,-1 0 0,-1 2 0,-37-5 0,-287 8 0,169 7 0,-1745-5 0,1924 1-38,-7 0-151,1 0-1,-1 0 0,1 1 1,0 0-1,-1 1 1,-11 3-1,-6 10-6636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0T15:14:11.00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744 126 24575,'-10'-1'0,"-1"1"0,1 0 0,0 0 0,0 1 0,0 0 0,-1 1 0,1 0 0,1 1 0,-1 0 0,0 1 0,1 0 0,-1 0 0,1 1 0,-11 8 0,3 0 0,0 1 0,1 1 0,1 0 0,1 1 0,0 1 0,1 0 0,-18 31 0,-19 25 0,-28 44 0,-7 9 0,76-113 0,1 1 0,0-1 0,0 2 0,1-1 0,1 1 0,1 0 0,0 1 0,1-1 0,1 1 0,-3 30 0,2 12 0,8 99 0,1-53 0,-5 392 0,-2-471 0,0-1 0,-2 1 0,-1-1 0,-1 1 0,-16 40 0,11-35 0,2 2 0,-9 49 0,-29 149 0,25-137 0,11-26 0,4 1 0,3 0 0,7 121 0,0-51 0,-3 1177 0,3-1263 0,2 0 0,3 0 0,18 64 0,-13-62 0,-2-1 0,7 101 0,-20 214 0,0-343 0,0 0 0,-2 1 0,-9 30 0,6-26 0,-6 55 0,9 387 0,7-240 0,-3 620 0,2-830 0,1 0 0,2 0 0,0 0 0,1-1 0,0 0 0,2 0 0,1 0 0,16 28 0,25 64 0,-49-109 0,1 0 0,0 0 0,0 0 0,0 0 0,0 0 0,1 0 0,-1-1 0,1 1 0,0-1 0,0 1 0,1-1 0,-1 0 0,1-1 0,-1 1 0,1 0 0,0-1 0,6 3 0,4 0 0,0 0 0,0-1 0,30 4 0,3 2 0,2-1 0,0-3 0,0-1 0,1-3 0,67-5 0,77 5 0,-181-1 0,-1 2 0,0 0 0,0 0 0,0 1 0,0 1 0,0 0 0,20 12 0,31 13 0,221 105 0,-201-96 0,2-2 0,118 33 0,-158-55 0,62 32 0,-82-34 0,1-1 0,0-1 0,0-1 0,1-1 0,0-2 0,1 0 0,36 3 0,216-11 0,-111-2 0,-133 1 0,0-1 0,48-12 0,-41 7 0,45-3 0,-46 5 0,1-1 0,-1-2 0,-1-2 0,51-21 0,-24 9 0,13-9 0,-62 24 0,0 0 0,1 0 0,0 2 0,0 1 0,1 0 0,25-2 0,221 9 0,39-3 0,-301 0 0,1 1 0,0-1 0,-1 0 0,0 0 0,1-1 0,-1 0 0,0 0 0,0 0 0,0 0 0,0-1 0,0 0 0,0 0 0,-1 0 0,7-7 0,-6 5 0,0-1 0,0-1 0,-1 1 0,0-1 0,0 0 0,-1 0 0,0 0 0,0 0 0,3-14 0,-3 12 0,0 1 0,0 0 0,1 0 0,0 0 0,0 1 0,0-1 0,1 1 0,1 0 0,11-12 0,2 2 0,0 1 0,24-15 0,5-5 0,4-1 0,-38 28 0,1-1 0,-2-1 0,1 0 0,-2-1 0,1 0 0,13-19 0,-4-2 0,-2-1 0,-1 0 0,-2-2 0,-1 0 0,-2-1 0,16-64 0,-10 5 0,12-146 0,-25 203 0,1 1 0,2-1 0,2 2 0,29-67 0,-24 65 0,-1 0 0,-3-1 0,17-80 0,-21 16 0,-9-179 0,-3 120 0,3 97 0,2-1 0,13-72 0,0 59 0,37-114 0,-32 122 0,20-129 0,-11 40 0,-1 57 0,-15 64 0,11-67 0,-14-15 0,-8-219 0,-6 149 0,4-586 0,-2 752 0,-1 0 0,-2 1 0,0-1 0,-2 1 0,-1 0 0,0 1 0,-15-28 0,11 27 0,1-1 0,2-1 0,0 0 0,2 0 0,1-1 0,-3-33 0,6 29 0,-13-61 0,8 60 0,-4-55 0,12-293 0,-2-22 0,-17 265 0,0-6 0,16 118 0,-1 1 0,-1 0 0,-1 1 0,-2-1 0,0 1 0,-1 0 0,-2 1 0,-15-26 0,17 28 0,1-1 0,1 0 0,-8-38 0,13 45 0,-1 0 0,-1 1 0,0-1 0,-1 1 0,-1 0 0,0 0 0,-1 0 0,0 1 0,-1 0 0,-16-20 0,2 10 0,-32-39 0,43 48 0,0 1 0,0 0 0,-1 1 0,-1 0 0,0 1 0,-1 0 0,0 1 0,0 1 0,-1 0 0,-28-11 0,-12-2 0,-100-25 0,149 46 0,-183-41 0,103 19 0,-121-17 0,178 34 0,0-1 0,-50-20 0,55 17 0,0 2 0,-1 0 0,-1 2 0,-37-5 0,-287 8 0,169 7 0,-1745-5 0,1924 1-38,-7 0-151,1 0-1,-1 0 0,1 1 1,0 0-1,-1 1 1,-11 3-1,-6 10-6636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0T15:32:18.5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744 126 24575,'-10'-1'0,"-1"1"0,1 0 0,0 0 0,0 1 0,0 0 0,-1 1 0,1 0 0,1 1 0,-1 0 0,0 1 0,1 0 0,-1 0 0,1 1 0,-11 8 0,3 0 0,0 1 0,1 1 0,1 0 0,1 1 0,0 1 0,1 0 0,-18 31 0,-19 25 0,-28 44 0,-7 9 0,76-113 0,1 1 0,0-1 0,0 2 0,1-1 0,1 1 0,1 0 0,0 1 0,1-1 0,1 1 0,-3 30 0,2 12 0,8 99 0,1-53 0,-5 392 0,-2-471 0,0-1 0,-2 1 0,-1-1 0,-1 1 0,-16 40 0,11-35 0,2 2 0,-9 49 0,-29 149 0,25-137 0,11-26 0,4 1 0,3 0 0,7 121 0,0-51 0,-3 1177 0,3-1263 0,2 0 0,3 0 0,18 64 0,-13-62 0,-2-1 0,7 101 0,-20 214 0,0-343 0,0 0 0,-2 1 0,-9 30 0,6-26 0,-6 55 0,9 387 0,7-240 0,-3 620 0,2-830 0,1 0 0,2 0 0,0 0 0,1-1 0,0 0 0,2 0 0,1 0 0,16 28 0,25 64 0,-49-109 0,1 0 0,0 0 0,0 0 0,0 0 0,0 0 0,1 0 0,-1-1 0,1 1 0,0-1 0,0 1 0,1-1 0,-1 0 0,1-1 0,-1 1 0,1 0 0,0-1 0,6 3 0,4 0 0,0 0 0,0-1 0,30 4 0,3 2 0,2-1 0,0-3 0,0-1 0,1-3 0,67-5 0,77 5 0,-181-1 0,-1 2 0,0 0 0,0 0 0,0 1 0,0 1 0,0 0 0,20 12 0,31 13 0,221 105 0,-201-96 0,2-2 0,118 33 0,-158-55 0,62 32 0,-82-34 0,1-1 0,0-1 0,0-1 0,1-1 0,0-2 0,1 0 0,36 3 0,216-11 0,-111-2 0,-133 1 0,0-1 0,48-12 0,-41 7 0,45-3 0,-46 5 0,1-1 0,-1-2 0,-1-2 0,51-21 0,-24 9 0,13-9 0,-62 24 0,0 0 0,1 0 0,0 2 0,0 1 0,1 0 0,25-2 0,221 9 0,39-3 0,-301 0 0,1 1 0,0-1 0,-1 0 0,0 0 0,1-1 0,-1 0 0,0 0 0,0 0 0,0 0 0,0-1 0,0 0 0,0 0 0,-1 0 0,7-7 0,-6 5 0,0-1 0,0-1 0,-1 1 0,0-1 0,0 0 0,-1 0 0,0 0 0,0 0 0,3-14 0,-3 12 0,0 1 0,0 0 0,1 0 0,0 0 0,0 1 0,0-1 0,1 1 0,1 0 0,11-12 0,2 2 0,0 1 0,24-15 0,5-5 0,4-1 0,-38 28 0,1-1 0,-2-1 0,1 0 0,-2-1 0,1 0 0,13-19 0,-4-2 0,-2-1 0,-1 0 0,-2-2 0,-1 0 0,-2-1 0,16-64 0,-10 5 0,12-146 0,-25 203 0,1 1 0,2-1 0,2 2 0,29-67 0,-24 65 0,-1 0 0,-3-1 0,17-80 0,-21 16 0,-9-179 0,-3 120 0,3 97 0,2-1 0,13-72 0,0 59 0,37-114 0,-32 122 0,20-129 0,-11 40 0,-1 57 0,-15 64 0,11-67 0,-14-15 0,-8-219 0,-6 149 0,4-586 0,-2 752 0,-1 0 0,-2 1 0,0-1 0,-2 1 0,-1 0 0,0 1 0,-15-28 0,11 27 0,1-1 0,2-1 0,0 0 0,2 0 0,1-1 0,-3-33 0,6 29 0,-13-61 0,8 60 0,-4-55 0,12-293 0,-2-22 0,-17 265 0,0-6 0,16 118 0,-1 1 0,-1 0 0,-1 1 0,-2-1 0,0 1 0,-1 0 0,-2 1 0,-15-26 0,17 28 0,1-1 0,1 0 0,-8-38 0,13 45 0,-1 0 0,-1 1 0,0-1 0,-1 1 0,-1 0 0,0 0 0,-1 0 0,0 1 0,-1 0 0,-16-20 0,2 10 0,-32-39 0,43 48 0,0 1 0,0 0 0,-1 1 0,-1 0 0,0 1 0,-1 0 0,0 1 0,0 1 0,-1 0 0,-28-11 0,-12-2 0,-100-25 0,149 46 0,-183-41 0,103 19 0,-121-17 0,178 34 0,0-1 0,-50-20 0,55 17 0,0 2 0,-1 0 0,-1 2 0,-37-5 0,-287 8 0,169 7 0,-1745-5 0,1924 1-38,-7 0-151,1 0-1,-1 0 0,1 1 1,0 0-1,-1 1 1,-11 3-1,-6 10-6636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0T15:39:50.2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455 536 24575,'9'0'0,"1"-1"0,-1 0 0,1 0 0,-1-1 0,0 0 0,0-1 0,0 0 0,0 0 0,0-1 0,0-1 0,8-5 0,5-5 0,-1-2 0,30-28 0,18-16 0,-51 50 0,1 0 0,0 2 0,0 0 0,1 1 0,22-6 0,-15 5 0,-1-1 0,28-15 0,-17 4 0,-1-2 0,48-39 0,-75 55 0,0 0 0,1 0 0,0 1 0,1 0 0,-1 1 0,1 0 0,0 1 0,22-5 0,0 2 0,59-3 0,13-2 0,23-3 0,0 5 0,195 10 0,-133 3 0,3153-3 0,-3271-3 0,72-13 0,24-1 0,623 10 0,-441 10 0,1602-3 0,-1882 3 0,83 15 0,-80-8 0,74 1 0,-51-13 0,-47 0 0,-1 3 0,1 1 0,75 13 0,43 10 0,-126-21 0,1 1 0,-1 3 0,0 1 0,44 16 0,-30-2 0,-2 2 0,0 3 0,67 48 0,9 4 0,-83-54 0,0 3 0,63 52 0,-77-52 0,65 43 0,-83-63 0,-1-2 0,1 0 0,1 0 0,-1-1 0,1-1 0,0 0 0,0-2 0,24 4 0,-21-5 0,0 0 0,-1 1 0,1 1 0,0 0 0,-1 1 0,0 1 0,-1 1 0,1 0 0,-1 2 0,0-1 0,-1 2 0,0 0 0,-1 1 0,0 0 0,18 20 0,-4 0 0,-1 2 0,-1 1 0,-2 1 0,22 42 0,-12-5 0,35 102 0,-61-151 0,1 5 0,-1 1 0,-1 0 0,-2 0 0,3 56 0,-10 123 0,-2-78 0,4 1306 0,-2-1404 0,-2-1 0,-2 1 0,-1-1 0,-1 0 0,-1-1 0,-21 45 0,-21 71 0,46-126 0,-2-1 0,0 1 0,-1-2 0,0 1 0,-2-1 0,0 0 0,-1-1 0,-1 0 0,-22 23 0,17-19 0,0 1 0,2 1 0,0 0 0,2 1 0,0 0 0,2 1 0,1 1 0,0-1 0,-9 48 0,16-62 0,-1 0 0,0 0 0,-1-1 0,0 1 0,-1-1 0,0 0 0,-14 17 0,-21 38 0,29-40 0,-1 1 0,-2-2 0,-26 36 0,-2 4 0,34-49 0,-1 0 0,0-1 0,-19 22 0,23-31 0,1-1 0,-1 1 0,0-1 0,0 0 0,0 0 0,0-1 0,-1 0 0,1 0 0,-1 0 0,0-1 0,0 0 0,-12 2 0,-19 0 0,0-2 0,-66-4 0,71-1 0,0 2 0,0 2 0,0 0 0,-52 11 0,34-1 0,0-3 0,-87 3 0,-109-13 0,88-1 0,-527 3 0,632 3 0,-1 3 0,1 3 0,1 1 0,0 3 0,-72 28 0,51-12 0,50-18 0,-1-2 0,0 0 0,0-2 0,0 0 0,-51 5 0,-78-10 0,82-2 0,-101 12 0,-11 7 0,87-11 0,-24 10 0,-32 2 0,53-11 0,-101 23 0,108-14 0,-134 6 0,-508-21 0,363-6 0,339 5 0,-1 2 0,1 1 0,1 1 0,-53 18 0,49-12 0,-1-3 0,0 0 0,-48 3 0,-373-10 0,217-5 0,139 4 0,-120-3 0,87-21 0,59 8 0,26 6 0,1-3 0,1-2 0,-87-37 0,87 33 0,-1 2 0,-73-15 0,-12-2 0,37 12 0,73 17 0,0-1 0,1-1 0,0 0 0,-43-20 0,23 2 0,30 16 0,0 0 0,-1 1 0,0 1 0,0 0 0,0 1 0,-1 0 0,-17-3 0,-49-4 0,-11-2 0,-139-4 0,-590 20 0,795-4 0,0-1 0,1 0 0,-30-9 0,25 5 0,-54-6 0,4 10 0,42 3 0,0-2 0,-59-11 0,37 2 0,0 2 0,-76 0 0,-125 11 0,90 1 0,151-3 0,1-1 0,0 0 0,-1-2 0,-34-8 0,43 7 0,1 0 0,-1 0 0,1-1 0,0-1 0,0 1 0,1-2 0,0 1 0,0-1 0,-13-14 0,-35-33 0,-27-30 0,36 26 0,-101-110 0,134 152 0,2 0 0,-1-1 0,2 0 0,0-1 0,1-1 0,1 0 0,1 0 0,1-1 0,0 0 0,-6-28 0,4 3 0,2 1 0,1-2 0,0-81 0,9-27 0,2 73 0,-5 0 0,-17-134 0,4 104 0,5 0 0,7-135 0,2 215 0,-2-11 0,-1 0 0,-12-52 0,-5-51 0,16-372 0,7 266 0,-5 143 0,5-127 0,-1 214 0,1 0 0,1 0 0,1 0 0,1 0 0,0 1 0,2 0 0,0 0 0,1 1 0,1 0 0,1 1 0,1 0 0,0 0 0,1 1 0,1 1 0,1 1 0,0 0 0,1 0 0,1 2 0,0 0 0,23-13 0,-31 22 0,-1-1 0,1 0 0,-1 0 0,0-1 0,-1 0 0,0 0 0,1-1 0,-2 0 0,1 0 0,-1-1 0,0 1 0,-1-1 0,0-1 0,0 1 0,-1-1 0,0 1 0,0-1 0,-1-1 0,0 1 0,-1 0 0,0-1 0,1-10 0,-3 20 0,1-11 20,0 0 0,1 0 0,0 0 0,1 0 0,5-13 0,-6 20-91,-1 1 1,1 0-1,0 0 0,1 0 0,-1 0 1,0 0-1,1 1 0,0-1 1,-1 1-1,1 0 0,0-1 0,0 1 1,0 0-1,1 1 0,-1-1 1,0 1-1,1-1 0,-1 1 0,1 0 1,3 0-1,22-5-6755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0T15:40:13.21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455 536 24575,'9'0'0,"1"-1"0,-1 0 0,1 0 0,-1-1 0,0 0 0,0-1 0,0 0 0,0 0 0,0-1 0,0-1 0,8-5 0,5-5 0,-1-2 0,30-28 0,18-16 0,-51 50 0,1 0 0,0 2 0,0 0 0,1 1 0,22-6 0,-15 5 0,-1-1 0,28-15 0,-17 4 0,-1-2 0,48-39 0,-75 55 0,0 0 0,1 0 0,0 1 0,1 0 0,-1 1 0,1 0 0,0 1 0,22-5 0,0 2 0,59-3 0,13-2 0,23-3 0,0 5 0,195 10 0,-133 3 0,3153-3 0,-3271-3 0,72-13 0,24-1 0,623 10 0,-441 10 0,1602-3 0,-1882 3 0,83 15 0,-80-8 0,74 1 0,-51-13 0,-47 0 0,-1 3 0,1 1 0,75 13 0,43 10 0,-126-21 0,1 1 0,-1 3 0,0 1 0,44 16 0,-30-2 0,-2 2 0,0 3 0,67 48 0,9 4 0,-83-54 0,0 3 0,63 52 0,-77-52 0,65 43 0,-83-63 0,-1-2 0,1 0 0,1 0 0,-1-1 0,1-1 0,0 0 0,0-2 0,24 4 0,-21-5 0,0 0 0,-1 1 0,1 1 0,0 0 0,-1 1 0,0 1 0,-1 1 0,1 0 0,-1 2 0,0-1 0,-1 2 0,0 0 0,-1 1 0,0 0 0,18 20 0,-4 0 0,-1 2 0,-1 1 0,-2 1 0,22 42 0,-12-5 0,35 102 0,-61-151 0,1 5 0,-1 1 0,-1 0 0,-2 0 0,3 56 0,-10 123 0,-2-78 0,4 1306 0,-2-1404 0,-2-1 0,-2 1 0,-1-1 0,-1 0 0,-1-1 0,-21 45 0,-21 71 0,46-126 0,-2-1 0,0 1 0,-1-2 0,0 1 0,-2-1 0,0 0 0,-1-1 0,-1 0 0,-22 23 0,17-19 0,0 1 0,2 1 0,0 0 0,2 1 0,0 0 0,2 1 0,1 1 0,0-1 0,-9 48 0,16-62 0,-1 0 0,0 0 0,-1-1 0,0 1 0,-1-1 0,0 0 0,-14 17 0,-21 38 0,29-40 0,-1 1 0,-2-2 0,-26 36 0,-2 4 0,34-49 0,-1 0 0,0-1 0,-19 22 0,23-31 0,1-1 0,-1 1 0,0-1 0,0 0 0,0 0 0,0-1 0,-1 0 0,1 0 0,-1 0 0,0-1 0,0 0 0,-12 2 0,-19 0 0,0-2 0,-66-4 0,71-1 0,0 2 0,0 2 0,0 0 0,-52 11 0,34-1 0,0-3 0,-87 3 0,-109-13 0,88-1 0,-527 3 0,632 3 0,-1 3 0,1 3 0,1 1 0,0 3 0,-72 28 0,51-12 0,50-18 0,-1-2 0,0 0 0,0-2 0,0 0 0,-51 5 0,-78-10 0,82-2 0,-101 12 0,-11 7 0,87-11 0,-24 10 0,-32 2 0,53-11 0,-101 23 0,108-14 0,-134 6 0,-508-21 0,363-6 0,339 5 0,-1 2 0,1 1 0,1 1 0,-53 18 0,49-12 0,-1-3 0,0 0 0,-48 3 0,-373-10 0,217-5 0,139 4 0,-120-3 0,87-21 0,59 8 0,26 6 0,1-3 0,1-2 0,-87-37 0,87 33 0,-1 2 0,-73-15 0,-12-2 0,37 12 0,73 17 0,0-1 0,1-1 0,0 0 0,-43-20 0,23 2 0,30 16 0,0 0 0,-1 1 0,0 1 0,0 0 0,0 1 0,-1 0 0,-17-3 0,-49-4 0,-11-2 0,-139-4 0,-590 20 0,795-4 0,0-1 0,1 0 0,-30-9 0,25 5 0,-54-6 0,4 10 0,42 3 0,0-2 0,-59-11 0,37 2 0,0 2 0,-76 0 0,-125 11 0,90 1 0,151-3 0,1-1 0,0 0 0,-1-2 0,-34-8 0,43 7 0,1 0 0,-1 0 0,1-1 0,0-1 0,0 1 0,1-2 0,0 1 0,0-1 0,-13-14 0,-35-33 0,-27-30 0,36 26 0,-101-110 0,134 152 0,2 0 0,-1-1 0,2 0 0,0-1 0,1-1 0,1 0 0,1 0 0,1-1 0,0 0 0,-6-28 0,4 3 0,2 1 0,1-2 0,0-81 0,9-27 0,2 73 0,-5 0 0,-17-134 0,4 104 0,5 0 0,7-135 0,2 215 0,-2-11 0,-1 0 0,-12-52 0,-5-51 0,16-372 0,7 266 0,-5 143 0,5-127 0,-1 214 0,1 0 0,1 0 0,1 0 0,1 0 0,0 1 0,2 0 0,0 0 0,1 1 0,1 0 0,1 1 0,1 0 0,0 0 0,1 1 0,1 1 0,1 1 0,0 0 0,1 0 0,1 2 0,0 0 0,23-13 0,-31 22 0,-1-1 0,1 0 0,-1 0 0,0-1 0,-1 0 0,0 0 0,1-1 0,-2 0 0,1 0 0,-1-1 0,0 1 0,-1-1 0,0-1 0,0 1 0,-1-1 0,0 1 0,0-1 0,-1-1 0,0 1 0,-1 0 0,0-1 0,1-10 0,-3 20 0,1-11 20,0 0 0,1 0 0,0 0 0,1 0 0,5-13 0,-6 20-91,-1 1 1,1 0-1,0 0 0,1 0 0,-1 0 1,0 0-1,1 1 0,0-1 1,-1 1-1,1 0 0,0-1 0,0 1 1,0 0-1,1 1 0,-1-1 1,0 1-1,1-1 0,-1 1 0,1 0 1,3 0-1,22-5-6755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9T23:37:37.190"/>
    </inkml:context>
    <inkml:brush xml:id="br0">
      <inkml:brushProperty name="width" value="0.05" units="cm"/>
      <inkml:brushProperty name="height" value="0.05" units="cm"/>
      <inkml:brushProperty name="color" value="#4EA72E"/>
    </inkml:brush>
  </inkml:definitions>
  <inkml:trace contextRef="#ctx0" brushRef="#br0">4381 1275 24575,'0'-417'0,"0"400"0,-2 0 0,0 0 0,-2 0 0,1 0 0,-2 1 0,0-1 0,-1 1 0,-1 0 0,0 1 0,-1 0 0,-1 0 0,0 0 0,-18-20 0,-13-10 0,-1 2 0,-71-57 0,104 93 0,-135-102 0,125 96 0,-2 0 0,1 2 0,-2 0 0,-22-8 0,16 7 0,13 7 0,0 0 0,-1 1 0,1 1 0,-1 1 0,1 0 0,-28 0 0,-32-4 0,-11-4 0,-1 4 0,-149 8 0,47 14 0,162-12 0,-1 2 0,1 0 0,1 2 0,-1 1 0,-23 12 0,16-5 0,-1-2 0,0-1 0,-1-2 0,-45 10 0,58-17 0,0-1 0,-1-1 0,1-1 0,-1-1 0,1-1 0,-1 0 0,1-2 0,-24-6 0,-336-100 0,377 108 0,-197-76 0,139 50 0,-41-8 0,68 25 0,-52-23 0,72 26 0,-1 1 0,0 0 0,-1 1 0,1 2 0,-1-1 0,-25 0 0,-113 5 0,68 1 0,66 0 0,0 1 0,0 0 0,0 2 0,1 1 0,-31 11 0,-8 3 0,0 1 0,40-13 0,-40 11 0,40-13 0,-1 0 0,2 1 0,-30 16 0,-26 9 0,54-22 0,1 1 0,0 0 0,1 2 0,0 0 0,1 1 0,-27 27 0,33-29 0,-15 13 0,1 2 0,2 1 0,-23 33 0,-54 97 0,97-152 0,-1 5 0,0 0 0,0 0 0,1 0 0,0 1 0,1-1 0,0 1 0,1 0 0,-1 19 0,4 103 0,2-68 0,-3 354 0,1-400 0,1-1 0,9 37 0,-1-8 0,52 229 0,-55-244 0,-1 0 0,3 67 0,-11 71 0,-1-54 0,-10 471 0,-1 48 0,16-580 0,-4 1 0,-2 0 0,-17 90 0,-29 55 0,-34 159 0,66-270 0,5 1 0,3 0 0,3 108 0,7-185 0,1 19 0,1 1 0,12 66 0,3 1 0,-13-67 0,13 51 0,-9-50 0,-2-1 0,-1 1 0,-2 0 0,-3 67 0,2 41 0,10-50 0,-5-51 0,0 53 0,-7-71 0,0 21 0,2-1 0,11 72 0,2 4 0,-3-9 0,-3-64 0,-4-10 0,3 0 0,1-1 0,21 56 0,-8-39 0,-12-27 0,24 44 0,-29-63 0,0 0 0,0 0 0,1 0 0,1-1 0,-1 0 0,1 0 0,1-1 0,-1 0 0,10 6 0,37 20 0,1-2 0,61 22 0,-98-46 0,1-1 0,0 0 0,0-1 0,0-2 0,31 2 0,41 6 0,-18-1 0,0-2 0,145-7 0,-91-2 0,-44 3 0,93-3 0,-106-10 0,-51 7 0,1 2 0,27-3 0,226 6 0,-125 1 0,-115 0 0,0 2 0,0 0 0,-1 3 0,47 13 0,122 53 0,-184-66 0,0 0 0,0-2 0,1 0 0,-1-1 0,20 1 0,90-4 0,-68-1 0,-39 0 0,0-1 0,32-8 0,-31 5 0,0 1 0,25-1 0,-2 2 0,-1-3 0,0-2 0,58-17 0,60-12 0,-132 31 0,37-11 0,-42 9 0,0 2 0,37-5 0,-31 6 0,0-1 0,-1-1 0,53-21 0,12-3 0,-86 28 0,0 0 0,0-1 0,0 0 0,-1 0 0,1-1 0,-1 0 0,-1 0 0,1-1 0,-1 1 0,11-13 0,-4 2 0,0-1 0,-1-1 0,13-23 0,-15 19 0,0-1 0,11-47 0,6-13 0,8 0 0,-6 17 0,-3-2 0,19-77 0,-29 84 0,-8 35 0,9-52 0,-16 70 0,0 1 0,-1 0 0,1 0 0,-2 0 0,1-1 0,-1 1 0,0 0 0,-1 0 0,0 0 0,0 0 0,0 0 0,-4-6 0,-4-5 0,-1 1 0,-1 1 0,-1 0 0,0 1 0,0 0 0,-2 1 0,-20-17 0,-124-77 0,90 64 0,18 12 0,25 17 0,1-1 0,-40-34 0,-26-24 0,-1 1 0,9-15 0,30 30 0,40 44 0,2 0 0,0 0 0,0-1 0,1-1 0,1 0 0,1 0 0,0 0 0,1-1 0,1 0 0,-6-26 0,4 4 0,3 1 0,1-1 0,2-70 0,1 25 0,4-67 0,1 135 0,-1 0 0,2 1 0,0-1 0,1 1 0,1 1 0,11-21 0,-3 14 0,0 0 0,1 1 0,1 1 0,1 1 0,1 0 0,1 1 0,0 1 0,23-14 0,-24 19 0,1 0 0,0 1 0,1 1 0,39-12 0,25-10 0,139-88 0,-189 94 0,-1-1 0,49-47 0,-34 28 0,104-103 0,-139 135 0,-1 0 0,0-1 0,-1-1 0,-1 0 0,0 0 0,-1-2 0,-1 1 0,-1-1 0,0 0 0,9-31 0,17-73 0,-18 60 0,-7 29 0,-1 1 0,-1-2 0,-2 1 0,1-48 0,-4 54 0,8-49 0,-6 52 0,-1-1 0,1-36 0,-6 39 0,-1 0 0,-1 0 0,-1 0 0,-1 1 0,-1 0 0,-1 0 0,-11-20 0,-12-37 0,3-26 0,19 67 0,-14-41 0,-34-49 0,-8-22 0,50 96 0,-17-107 0,19 84 0,10 43 0,0-1 0,2 0 0,2 1 0,1-1 0,1 0 0,13-54 0,-13 78 0,-1 1 0,1 0 0,1 1 0,-1-1 0,1 1 0,1-1 0,-1 1 0,9-9 0,-6 7 0,-1 0 0,0 0 0,-1 0 0,6-14 0,-4 5-273,-1 0 0,-1-1 0,0 0 0,2-29 0,-5 26-6553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9T23:37:37.193"/>
    </inkml:context>
    <inkml:brush xml:id="br0">
      <inkml:brushProperty name="width" value="0.05" units="cm"/>
      <inkml:brushProperty name="height" value="0.05" units="cm"/>
      <inkml:brushProperty name="color" value="#4EA72E"/>
    </inkml:brush>
  </inkml:definitions>
  <inkml:trace contextRef="#ctx0" brushRef="#br0">3530 523 24575,'0'-21'0,"1"10"0,0 1 0,-1-1 0,0 0 0,-1 0 0,-1 1 0,0-1 0,0 0 0,-1 1 0,0 0 0,0-1 0,-2 1 0,-6-13 0,-2 3 0,-2 1 0,0 0 0,-1 1 0,0 0 0,-2 1 0,0 1 0,-1 1 0,0 1 0,-25-14 0,26 18 0,0 1 0,-1 1 0,0 1 0,0 1 0,-1 0 0,1 1 0,-1 2 0,0 0 0,0 0 0,0 2 0,-28 2 0,23 2 0,-41 10 0,16-2 0,1 0 0,38-8 0,0 0 0,-1 0 0,0-1 0,1-1 0,-1 0 0,0-1 0,1 0 0,-1 0 0,0-2 0,-18-3 0,-374-125 0,386 124 0,-1 2 0,0 0 0,0 1 0,-30-1 0,-81 6 0,50 0 0,29-2 0,-12 0 0,0 2 0,-70 12 0,100-10 0,-35 1 0,13-2 0,44-1 0,1-1 0,0 2 0,0-1 0,0 2 0,0-1 0,-11 7 0,-56 33 0,56-29 0,-3-1 0,1 1 0,1 1 0,1 2 0,0 0 0,1 1 0,1 1 0,0 0 0,-20 30 0,26-29 0,0-2 0,1 2 0,1-1 0,-12 28 0,16-26 0,0 0 0,2 1 0,0 0 0,1 0 0,2 0 0,0 0 0,2 34 0,0-47 0,8 147 0,-5-133 0,0-1 0,2 0 0,1-1 0,16 42 0,30 79 0,-30-76 0,4 22 0,-20-59 0,3-1 0,0-1 0,19 39 0,-17-43 0,-2 1 0,0 0 0,-2 0 0,6 31 0,11 34 0,-18-60 0,0 1 0,-2-1 0,-1 1 0,-2 0 0,0-1 0,-5 33 0,2 12 0,3-37 0,1 0 0,2 0 0,2-1 0,16 60 0,-17-71 0,0 0 0,-2 0 0,0 41 0,-2-35 0,9 56 0,0-17 0,-4 0 0,-2 0 0,-7 85 0,1-27 0,2-85 0,2-22 0,-2 1 0,0-1 0,-2 0 0,0 0 0,-1 0 0,-12 41 0,-14 27 0,19-53 0,-17 39 0,22-63 0,2 0 0,-1 0 0,2 1 0,0-1 0,-1 19 0,2-19 0,0 1 0,-1-1 0,-1 1 0,0-1 0,-8 22 0,-26 36 0,26-51 0,1 0 0,0 1 0,1 0 0,1 1 0,1-1 0,-5 24 0,9-24 0,-1 0 0,-1-1 0,-1 0 0,0 0 0,-2-1 0,0 0 0,-1 0 0,-13 18 0,8-16 0,-1 0 0,-1-2 0,-1 0 0,0-1 0,-2 0 0,0-2 0,0 0 0,-41 23 0,10-6 0,18-10 0,-60 29 0,13-11 0,-23 10 0,48-26 0,1 3 0,-57 37 0,92-51 0,1 0 0,1 2 0,-25 26 0,4-4 0,20-17 0,0 1 0,1 0 0,1 1 0,1 1 0,-12 28 0,-14 20 0,35-62 0,0 2 0,0-1 0,1 0 0,1 1 0,-1 0 0,2 0 0,0 0 0,-2 16 0,2 12 0,4 43 0,0-27 0,-2-38 0,1-1 0,1 0 0,0 0 0,1-1 0,1 1 0,1 0 0,0-1 0,1 0 0,0 0 0,1-1 0,17 27 0,-6-16 0,-8-11 0,0 1 0,1-2 0,1 1 0,21 17 0,51 43 0,-48-41 0,2-2 0,64 42 0,-8-10 0,26 15 0,-99-67 0,0 2 0,28 23 0,-32-20 0,27 34 0,7 6 0,-42-48 0,0 1 0,0-1 0,0 2 0,-1-1 0,0 1 0,-1 0 0,0 1 0,-1 0 0,0 0 0,-1 0 0,0 1 0,-1 0 0,5 19 0,26 91 0,-26-96 0,0 1 0,-2 0 0,-1 1 0,5 55 0,-13 40 0,3 62 0,1-170 0,1-1 0,1 1 0,0 0 0,1-1 0,0 0 0,9 15 0,-4-9 0,11 38 0,-19-48 0,1 0 0,1 0 0,-1 0 0,2-1 0,-1 1 0,1-1 0,1 0 0,-1 0 0,2-1 0,-1 0 0,1 0 0,0 0 0,1-1 0,0 0 0,0 0 0,0-1 0,1 0 0,0-1 0,0 0 0,10 4 0,22 7 0,-25-8 0,0-2 0,1 0 0,0-1 0,0-1 0,1 0 0,18 1 0,173-3 0,-120-3 0,175 19 0,-159 2 0,159 51 0,-252-68 0,0 0 0,0 0 0,0-1 0,0 0 0,0-1 0,0-1 0,0 0 0,1 0 0,-1-1 0,0-1 0,15-4 0,36-8 0,-33 6 0,0 2 0,0 1 0,48-2 0,675 8 0,-734 0 0,0 1 0,-1 1 0,19 5 0,-17-3 0,0-2 0,28 3 0,262-7 0,-293 1 0,-1-2 0,0 0 0,1 0 0,-1-2 0,24-7 0,72-37 0,-85 36 0,103-34 0,-66 21 0,-42 17 0,0-1 0,19-10 0,-21 8 0,0 2 0,0 1 0,1 0 0,40-8 0,88-6 0,-131 21 0,0-1 0,0-1 0,0 0 0,0-2 0,-1 0 0,0-1 0,0 0 0,0-2 0,-1 0 0,16-10 0,11-7 0,-36 22 0,-1 0 0,0 0 0,1-1 0,-1 0 0,-1 0 0,1-1 0,0 1 0,-1-1 0,0 0 0,8-11 0,152-278 0,-159 279 0,0 1 0,-1-1 0,0 0 0,-1 0 0,-1 0 0,0 0 0,0-19 0,-4-113 0,-2 69 0,3 59 0,-1 0 0,-1 1 0,-1-1 0,0 0 0,-1 1 0,-1 0 0,-1 0 0,-1 0 0,-1 1 0,0 0 0,-18-28 0,19 34 0,-11-18 0,-22-28 0,31 47 0,1 0 0,-2 1 0,1 0 0,-1 1 0,-1 0 0,-11-7 0,-34-16 0,-63-24 0,24 13 0,66 30 0,0 1 0,-41-9 0,40 12 0,1-1 0,-40-18 0,-224-101 0,251 112 0,29 12 0,0-1 0,0 0 0,0-1 0,1-1 0,0 0 0,-19-14 0,22 12 0,0 1 0,1-2 0,0 1 0,0-1 0,1 0 0,0-1 0,1 1 0,0-1 0,-6-16 0,-1-10 0,-14-62 0,18 58 0,-17-43 0,7 34 0,-23-56 0,22 70 0,-1 1 0,-2 2 0,-36-43 0,29 44 0,22 23 0,0 1 0,0-1 0,0-1 0,1 1 0,1-1 0,0 0 0,-7-14 0,3-6 0,1 1 0,1-1 0,-8-62 0,12 69 0,-2 0 0,0 0 0,-13-27 0,9 23 0,-11-47 0,20 72 0,-12-61 0,3 0 0,-4-99 0,16-428 0,-2 574 0,2 1 0,-1-1 0,2 1 0,0 0 0,1 0 0,6-17 0,42-81 0,-13 35 0,-35 67 0,-1 0 0,1 0 0,-2 0 0,0 0 0,0-1 0,0-11 0,-3-72 0,0 51 0,-2 19 0,0-1 0,-2 0 0,0 1 0,-2 0 0,-17-40 0,-4-18 0,3 20 0,19 51 0,1 0 0,0 0 0,1-1 0,0 1 0,-2-19 0,1-41 0,6-103 0,2 57 0,-3 114 0,-1-27 0,1 0 0,2 0 0,0 1 0,3-1 0,0 0 0,13-37 0,-5 30 0,-5 11 0,2 1 0,1 1 0,14-25 0,-17 33 0,-1 0 0,-1 0 0,0-1 0,-1 0 0,-1 0 0,3-33 0,-1 10 0,19-166 0,-20 174 0,-2 0 0,-1 0 0,-1 0 0,-2 0 0,-1 0 0,-2 0 0,-11-47 0,9 65 14,0 0-1,0 0 0,-1 1 1,-1 0-1,0 1 0,-1 0 1,-1 0-1,0 1 1,-15-15-1,12 13-263,0-2 0,1 1 0,0-2 1,1 1-1,-10-23 0,14 21-6576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9T23:37:37.195"/>
    </inkml:context>
    <inkml:brush xml:id="br0">
      <inkml:brushProperty name="width" value="0.05" units="cm"/>
      <inkml:brushProperty name="height" value="0.05" units="cm"/>
      <inkml:brushProperty name="color" value="#4EA72E"/>
    </inkml:brush>
  </inkml:definitions>
  <inkml:trace contextRef="#ctx0" brushRef="#br0">4202 525 24575,'-34'-67'0,"-26"-74"0,42 101 0,-1 1 0,-2 1 0,-2 1 0,-1 1 0,-42-48 0,62 80 0,0 0 0,0 0 0,0 1 0,0 0 0,-1 0 0,1 0 0,-1 0 0,0 1 0,0 0 0,0 0 0,0 0 0,0 0 0,0 1 0,-1 0 0,-8-1 0,-8 1 0,-1 0 0,-33 4 0,12 0 0,21 0 0,0 0 0,-1 2 0,2 1 0,-1 0 0,1 2 0,-38 18 0,-13 4 0,7-8 0,38-13 0,1 0 0,0 2 0,-40 21 0,49-22 0,0-1 0,-19 6 0,20-9 0,1 1 0,0 1 0,-19 12 0,5 1 0,-2-1 0,0-2 0,-40 17 0,44-21 0,0 0 0,1 2 0,-32 25 0,28-19 0,-56 31 0,40-27 0,1 3 0,-55 44 0,40-28 0,46-34 0,1-1 0,-1-1 0,-1 0 0,-31 12 0,43-19 0,-21 7 0,-1 0 0,1-1 0,-1-2 0,-1-1 0,-35 3 0,12-8 0,0-2 0,-97-17 0,134 18 0,0-1 0,0-1 0,0 0 0,1 0 0,-1-2 0,1 1 0,0-2 0,-16-9 0,-60-34 0,62 36 0,1-1 0,1 0 0,-26-22 0,24 17 0,0 1 0,-1 1 0,-41-18 0,-44-28 0,89 49 0,0 1 0,-1 1 0,-1 1 0,-47-15 0,-109-16 0,138 36 0,0 2 0,0 2 0,0 1 0,-49 6 0,74-2 0,-1 0 0,1 1 0,0 1 0,0 0 0,0 2 0,1 0 0,0 1 0,0 0 0,1 2 0,-21 14 0,16-7 0,1 0 0,0 1 0,1 1 0,1 0 0,1 2 0,-25 38 0,20-20 0,1 1 0,2 0 0,-15 48 0,1-12 0,23-54 0,0 1 0,1 0 0,-7 26 0,-5 27 0,14-54 0,0 0 0,2 1 0,0 0 0,-1 29 0,5 294 0,3-163 0,-1-163 0,1-1 0,8 35 0,-5-33 0,-2 0 0,2 24 0,-4 275 0,-2-152 0,-1-147 0,0 0 0,-8 33 0,6-31 0,-5 45 0,-4 41 0,8-73 0,-2 42 0,5-34 0,5 231 0,2-238 0,15 62 0,-12-65 0,-1-1 0,4 49 0,-9-49 0,-2 0 0,-1-1 0,-2 1 0,-11 56 0,8-51 0,1 0 0,2 1 0,2 0 0,4 47 0,-1 1 0,-2 303 0,-1-365 0,-2 0 0,-6 29 0,-3 35 0,9-40 0,2-1 0,8 59 0,-5-91 0,1-1 0,0 0 0,1 1 0,1-1 0,0 0 0,1-1 0,1 0 0,0 0 0,1 0 0,17 22 0,-11-19 0,1 0 0,0-1 0,2-1 0,0 0 0,0-2 0,21 13 0,168 90 0,-32-19 0,-29-22 0,-93-50 0,22 7 0,-47-22 0,-1 2 0,-1 1 0,40 26 0,-42-24 0,45 22 0,-21-13 0,175 84 0,-173-88 0,-34-15 0,-1 1 0,1 0 0,-1 1 0,-1 1 0,20 13 0,-2 7 0,-2 1 0,-1 1 0,33 47 0,19 20 0,-54-64 0,-1 0 0,24 45 0,-45-70 0,-1 0 0,1-1 0,-2 1 0,1 0 0,-1 0 0,0 0 0,-1 1 0,1 15 0,-4 74 0,0-45 0,1-4 0,2-6 0,-2 0 0,-2 0 0,-10 46 0,8-60 0,1-1 0,2 1 0,0 1 0,2-1 0,2 0 0,0 0 0,2 0 0,1-1 0,2 1 0,13 37 0,-16-55 0,1 0 0,1-1 0,9 14 0,-10-16 0,0-1 0,-1 1 0,1 0 0,-2 0 0,1 1 0,-1-1 0,3 13 0,-3-4 0,2 0 0,0 1 0,1-2 0,0 1 0,1-1 0,1 0 0,1 0 0,17 23 0,25 25 0,-48-60 0,1 0 0,-1 0 0,1-1 0,-1 1 0,1-1 0,0 0 0,1 0 0,-1 0 0,0-1 0,1 1 0,-1-1 0,1 0 0,0-1 0,0 1 0,0-1 0,0 0 0,0 0 0,6 0 0,14 1 0,0-1 0,38-4 0,-24 1 0,24 3 0,-36 0 0,-1-1 0,39-5 0,-56 4 0,0-1 0,-1-1 0,0 1 0,1-1 0,-1-1 0,0 1 0,-1-2 0,1 1 0,-1-1 0,0 0 0,0 0 0,0-1 0,8-9 0,-2 0 0,-2-1 0,0 1 0,0-2 0,-2 0 0,9-18 0,63-111 0,-35 68 0,-30 50 0,76-128 0,-52 102 0,-28 40 0,-1 0 0,-1-1 0,17-31 0,152-319 0,-157 329 0,2 1 0,1 2 0,32-33 0,8-11 0,-42 49 0,1 1 0,1 2 0,2 1 0,43-32 0,-54 43 0,0 0 0,-1-2 0,0 0 0,-1 0 0,-1-1 0,-1-1 0,0 0 0,-1-1 0,-1 0 0,0 0 0,-2-1 0,7-21 0,23-52 0,8-24 0,39-140 0,-72 216 0,31-72 0,-39 102 0,-2-1 0,1 0 0,-1 1 0,-1-1 0,0-1 0,0-17 0,-3-73 0,-1 48 0,2 38 0,0-7 0,0 1 0,-1-1 0,-2 0 0,0 1 0,-1 0 0,-11-32 0,7 23 0,0 0 0,2 0 0,1-1 0,0-53 0,-1 5 0,-5-196 0,7 83 0,1 175 0,1-1 0,-2 1 0,0 0 0,-14-33 0,8 21 0,4 5 0,2 0 0,0 0 0,2-1 0,1 1 0,1 0 0,3-32 0,0-11 0,-3-473 0,2 510 0,11-60 0,-4 32 0,3-16 0,-5 33 0,4-66 0,-12-392 0,3 478 0,0 0 0,2 1 0,0-1 0,2 1 0,0 0 0,9-20 0,-6 20 0,-2 0 0,0 0 0,-2-1 0,0 0 0,2-39 0,-5 43 0,0 0 0,1 0 0,1 1 0,10-31 0,-8 29 0,0 0 0,-2 0 0,5-37 0,9-72 0,-9 74 0,1 3 0,29-83 0,-26 99 0,-2 0 0,-2-1 0,-1 0 0,-2 0 0,2-42 0,-10-76-1365,2 132-5461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2T10:57:45.90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8192,'0'0'0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1T22:13:41.11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4308 523 24575,'-1'-4'0,"-1"1"0,0-1 0,0 1 0,0-1 0,0 1 0,-1-1 0,1 1 0,-1 0 0,0 0 0,0 1 0,-4-4 0,3 2 0,-49-46 0,-2 3 0,-112-75 0,124 92 0,28 19 0,-1 1 0,-17-10 0,-5-1 0,-52-37 0,55 33 0,15 13 0,0 1 0,-1 1 0,0 1 0,-1 0 0,0 2 0,0 0 0,-1 2 0,1 0 0,-1 2 0,-38-2 0,-10 5 0,1 3 0,-81 14 0,-42 26 0,137-27 0,-100 13 0,-100-25 0,133-7 0,1 1 0,-138 5 0,246-1 0,0 1 0,-1 1 0,1 0 0,-23 11 0,-13 4 0,-3-5 0,0-1 0,-1-4 0,-68 4 0,-165-7 0,229-6 0,52 0 0,-1 1 0,0 0 0,0 0 0,0 0 0,1 1 0,-1 0 0,1 0 0,-1 1 0,1 0 0,0 0 0,0 0 0,0 1 0,-7 6 0,-5 6 0,1 0 0,-25 30 0,13-13 0,-28 36 0,-11 11 0,35-44 0,-33 48 0,-1 2 0,36-46 0,2 2 0,1 0 0,3 2 0,-34 78 0,35-72 0,12-26 0,1 0 0,1 0 0,1 1 0,-12 51 0,11-13 0,3 1 0,1 66 0,7 285 0,-2-401 0,0 1 0,-1 0 0,-1-1 0,0 0 0,-8 20 0,-31 69 0,8-32 0,18-41 0,2 0 0,0 1 0,3 1 0,0 0 0,-10 57 0,-2 27 0,14-84 0,3 0 0,0 0 0,0 35 0,7-10 0,0-35 0,-1 0 0,-1-1 0,0 1 0,-8 31 0,3-21 0,1 1 0,2-1 0,1 1 0,3 33 0,0-31 0,-2 1 0,-10 68 0,1-33 0,3 0 0,3 0 0,7 87 0,-1-34 0,-2-80 0,2 0 0,2-1 0,2 1 0,1-1 0,26 79 0,-29-110 0,-1-1 0,0 1 0,-1 0 0,-1 0 0,0 0 0,0 0 0,-1 0 0,0 1 0,-1-1 0,-1 0 0,0 0 0,-1-1 0,0 1 0,-8 20 0,-55 178 0,9-25 0,46-147 0,2 0 0,-5 43 0,6-32 0,-18 107 0,19-101 0,2 0 0,2 1 0,6 58 0,-1-17 0,12 81 0,0-2 0,-12-153 0,0 0 0,6 25 0,-3-22 0,2 35 0,-4-24 0,2-1 0,1 0 0,1 0 0,15 41 0,3-7 0,37 71 0,-28-87 0,-27-45 0,-1 0 0,0 1 0,0-1 0,-1 1 0,0 0 0,4 14 0,0 5 0,22 44 0,0 0 0,-21-51 0,19 36 0,-20-43 0,-1 0 0,-1 1 0,0 0 0,8 30 0,8 40 0,41 98 0,-38-111 0,-22-58 0,0 1 0,-1-1 0,0 1 0,-1 25 0,-1-28 0,-1 0 0,2 0 0,0 0 0,0 0 0,1 0 0,1 0 0,7 18 0,-6-18 0,0 0 0,-1 0 0,0 1 0,-1-1 0,-1 1 0,0 0 0,-1-1 0,-1 24 0,1-18 0,0 0 0,0 1 0,7 26 0,13 70 0,-9-42 0,-5-17 0,-2 0 0,-6 105 0,0-75 0,-1-56 0,-8 48 0,4-48 0,0 41 0,6-64 0,1-1 0,0 0 0,1 1 0,0-1 0,0 0 0,0 0 0,1 0 0,0-1 0,0 1 0,1 0 0,0-1 0,0 0 0,7 8 0,7 12 0,-12-18 0,1 0 0,0 0 0,0-1 0,0 1 0,1-2 0,0 1 0,16 8 0,-12-7 0,-1 0 0,0 0 0,12 13 0,58 49 0,-65-56 0,0-1 0,0-1 0,1 0 0,1-1 0,0-1 0,1 0 0,0-2 0,0 0 0,1-1 0,0-1 0,0-1 0,33 4 0,121 21 0,-86-14 0,-29-3 0,-35-7 0,0-1 0,35 2 0,87 11 0,-98-11 0,10 5 0,-38-8 0,1 0 0,35 2 0,-5-5 0,0-3 0,82-13 0,-76 8 0,-1 2 0,68 4 0,-59 2 0,72-9 0,28-6 0,216 10 0,-200 6 0,-150-1 0,-22 0 0,1 0 0,0-1 0,-1 0 0,1-1 0,0 0 0,-1 0 0,1-1 0,-1 0 0,1-1 0,-1 0 0,15-7 0,5-7 0,39-17 0,-45 24 0,-1-1 0,0-1 0,-1 0 0,22-18 0,16-16 0,72-42 0,-119 81 0,1-2 0,-1 1 0,0-2 0,20-20 0,-27 24 0,-1 0 0,0 0 0,0 0 0,-1-1 0,1 1 0,-1-1 0,-1 1 0,1-1 0,-1 0 0,0 0 0,-1 0 0,1-11 0,1-30 0,-2 27 0,6-36 0,-3 38 0,-1-1 0,1 1 0,0-1 0,2 1 0,1 0 0,0 0 0,13-24 0,-16 38 0,0-1 0,0 0 0,-1 0 0,0 0 0,0 0 0,-1 0 0,0-1 0,0 1 0,0-1 0,-1 1 0,0-1 0,0 0 0,-1 0 0,0 0 0,0 1 0,0-1 0,-3-12 0,1 10 0,1 0 0,0-1 0,1 1 0,0 0 0,0 0 0,1 0 0,0-1 0,1 1 0,0 0 0,6-14 0,4-10 0,24-44 0,-30 64 0,9-14 0,-10 19 0,0-2 0,0 1 0,-1-1 0,0 1 0,2-12 0,-5 18 0,-1-1 0,0 1 0,1 0 0,-1 0 0,-1 0 0,1-1 0,0 1 0,-1 0 0,1 0 0,-1 0 0,0 0 0,0 0 0,0 0 0,-1 0 0,1 0 0,-1 0 0,0 0 0,1 1 0,-1-1 0,-5-4 0,-18-18 0,20 22 0,0-1 0,1 0 0,-1-1 0,1 1 0,0-1 0,1 1 0,-1-1 0,1 0 0,0 0 0,0-1 0,1 1 0,-1-1 0,1 1 0,-1-9 0,-8-53 0,8 41 0,0 1 0,-2 0 0,-1 1 0,-14-37 0,8 29 0,1-2 0,1 1 0,-6-49 0,9 19 0,2-1 0,6-100 0,1 66 0,-4-30 0,5-125 0,10 182 0,-8 52 0,3-39 0,-8 23 0,-2 0 0,-9-57 0,4 51 0,-1-62 0,6 77 0,-1-1 0,-1 1 0,-14-46 0,17 68 0,-7-21 0,-1 1 0,-16-30 0,-10-26 0,17 35 0,10 28 0,1 0 0,-5-22 0,1 1 0,-2 0 0,-24-48 0,-2-7 0,31 72 0,2 0 0,0-1 0,1 0 0,1 0 0,2 0 0,-1-42 0,2 44 0,-1 0 0,-8-35 0,5 34 0,2-1 0,-2-22 0,4-314 0,3 171 0,-1 168 0,1 1 0,0-1 0,6-18 0,-3 17 0,-1 0 0,1-28 0,-6-106 0,2-56 0,11 120 0,-6 52 0,2-41 0,-5 43 0,9-49 0,-2 25 0,-3 22 0,24-70 0,-22 81 0,0-1 0,-2 0 0,-1 0 0,4-57 0,-9 19 0,4-1 0,21-112 0,35-60 0,-43 146 0,-10 43 0,17-90 0,-20 110 0,-1 0 0,-2 0 0,-3-57 0,0 56 0,1 1 0,1 0 0,9-55 0,34-174 0,-42 242 0,1 0 0,1 0 0,1 0 0,0 1 0,13-28 0,48-71 0,-45 82 0,-6 11 0,-1-1 0,-1-1 0,19-45 0,-16 18 0,16-77 0,-27 99 0,-1 1 0,-1-1 0,-2 0 0,-3-40 0,0 59 0,0 1 0,0 0 0,-1 0 0,-1 0 0,1 0 0,-8-12 0,-13-35 0,5-7-61,11 39-200,1-1 0,1 0 0,1 0 1,-3-43-1,7 46-6565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1T22:13:41.12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3997 598 24575,'-22'-34'0,"9"11"0,-12-11 0,-1-2 0,1 0 0,2-2 0,-33-73 0,48 91 0,0 0 0,-1 1 0,-2 0 0,1 0 0,-28-32 0,29 40 0,-1 1 0,0 1 0,-1 0 0,0 0 0,-1 1 0,0 0 0,0 1 0,0 1 0,-1 0 0,-15-5 0,11 6 0,0 1 0,0 0 0,0 1 0,-30-1 0,-73 6 0,41 1 0,-1085-3 0,1127-2 0,-59-10 0,59 6 0,-55-2 0,-389 9 0,464-1 0,0 2 0,0 0 0,1 1 0,-1 1 0,1 1 0,0 0 0,0 1 0,-20 10 0,-15 12 0,-51 36 0,33-20 0,-50 37 0,109-72 0,0 1 0,1-1 0,0 2 0,0-1 0,1 2 0,1-1 0,0 1 0,-11 23 0,8-15 0,-1 0 0,-14 18 0,12-19 0,0 1 0,-14 31 0,10-17 0,-3 3 0,2 2 0,-18 56 0,29-70 0,0 0 0,2 0 0,1 1 0,1 0 0,1 29 0,4 671 0,-3-709 0,-1-1 0,-1 1 0,0-1 0,-1 0 0,-9 21 0,7-18 0,0 0 0,1 1 0,-3 26 0,6 116 0,4-124 0,-1 1 0,-2-1 0,-2 1 0,-1-1 0,-11 39 0,-48 177 0,7-59 0,42-151 0,-32 81 0,-6 15 0,45-119 0,-2 0 0,-15 28 0,-5 9 0,-33 67 0,32-64 0,-2 9 0,-7 67 0,33-104 0,2 1 0,1-1 0,2 1 0,4 46 0,-1-4 0,-2 562 0,2-598 0,9 52 0,2 32 0,-9-82 0,1 1 0,3-1 0,1 0 0,26 73 0,-28-86 0,-1-1 0,-1 1 0,1 45 0,4 19 0,-4-38 0,-1 56 0,-4-60 0,12 75 0,-5-57 0,-3 0 0,-6 114 0,-1-64 0,0 9 0,4 138 0,11-160 0,0 43 0,-12-107 0,1-1 0,10 57 0,-8-67 0,1 63 0,-4-65 0,0 0 0,9 47 0,7 29 0,3 15 0,-7-71 0,0 0 0,-2 1 0,9 93 0,-16-107 0,7 39 0,-1-12 0,16 88 0,-15-75 0,-3-30 0,0 57 0,-6-77 0,2 0 0,0 0 0,1-1 0,14 39 0,-7-26 0,-9-28 0,2-1 0,-1 0 0,1-1 0,0 1 0,1-1 0,0 0 0,1 0 0,-1-1 0,13 11 0,7 9 0,-20-22 0,-1 0 0,1 0 0,1 0 0,-1-1 0,1 0 0,-1 0 0,16 5 0,56 17 0,-52-19 0,23 5 0,0-2 0,78 5 0,-91-10 0,53 15 0,-59-12 0,0-1 0,57 4 0,199-12 0,-210-11 0,-48 7 0,37-2 0,-25 7 0,-1 3 0,0 1 0,62 14 0,12 2 0,20 3 0,-98-18 0,0-1 0,1-1 0,60-5 0,-30 1 0,247-13 0,-18 1 0,-225 14 0,119 18 0,-174-17 0,1-2 0,-1 0 0,1 0 0,-1-1 0,1-1 0,-1-1 0,0 0 0,28-11 0,7-5 0,55-31 0,-97 46 0,9-5 0,0-1 0,-1-1 0,0-1 0,0 0 0,-1-1 0,-1 0 0,0-2 0,-1 1 0,-1-2 0,13-19 0,13-20 0,60-93 0,-84 124 0,-2-1 0,0-1 0,-1 0 0,9-33 0,-17 46 0,-1 1 0,0-1 0,0 0 0,-2 0 0,1 0 0,-2 0 0,-2-17 0,-1 5 0,-2 0 0,-16-41 0,16 47 0,1 0 0,-4-31 0,6 30 0,0 1 0,-11-32 0,-57-183 0,50 174 0,3 0 0,2-1 0,3-1 0,-7-76 0,17 83 0,-3 0 0,-2 0 0,-3 1 0,-2 0 0,-33-88 0,39 122 0,1-1 0,1 0 0,1 0 0,1-1 0,-1-29 0,-3-13 0,-29-131 0,18 111 0,-8-90 0,10-50 0,-34-328 0,44 496 0,5 34 0,-1-1 0,-1 1 0,-1 0 0,-1 0 0,-1 1 0,-1 0 0,-18-39 0,19 48 0,1 0 0,0 0 0,0 0 0,1 0 0,1-1 0,0 1 0,-2-23 0,3-94 0,2 88 0,0-83 0,4-148 0,1 219 0,14-56 0,6-50 0,-24 141 0,0 0 0,1-1 0,1 1 0,1 0 0,1 0 0,0 1 0,1 0 0,13-25 0,-12 24 0,0 0 0,0 0 0,-2-1 0,-1 0 0,0 1 0,-1-2 0,0-29 0,4-13 0,72-397 0,-55 326 0,10-41 0,30-138 0,-23 101 0,-28 164 0,-9 32 0,0 0 0,-1 0 0,3-25 0,-3 5 0,3 2 0,1-1 0,1 1 0,19-48 0,-11 34 0,11-56 0,-14 42 0,-6 31 0,-1 0 0,-1-1 0,0-30 0,-5 42 0,0-48 0,14-101 0,-8 122 0,-3-1 0,-1 1 0,-3 0 0,-1-1 0,-11-54 0,5 22-46,4-154 0,6 131-1227,-2 77-5553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2T10:57:45.90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8192,'0'0'0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1T22:11:39.76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3657 526 24575,'-87'-102'0,"37"40"0,3 4 0,-34-38 0,70 85 0,0 1 0,-1 0 0,0 1 0,-1 0 0,1 1 0,-19-8 0,-13-7 0,-70-46 0,104 63 0,0 0 0,-1 1 0,1 1 0,-1-1 0,0 2 0,0 0 0,-1 0 0,1 1 0,-17-1 0,-14 1 0,-54 5 0,26-1 0,41-2 0,15 0 0,0-1 0,0 2 0,0 0 0,0 1 0,0 0 0,0 1 0,-15 5 0,-30 15 0,1 3 0,-84 50 0,116-61 0,-1-1 0,-51 19 0,32-16 0,-7 13 0,42-23 0,-1 0 0,-22 10 0,-125 58 0,67-28 0,42-20 0,-11 6 0,20-19 0,-1-2 0,0-2 0,-1-2 0,0-1 0,0-3 0,-64-1 0,87-2 0,2 1 0,-33 7 0,-26 3 0,-67-12 0,91-1 0,-1 1 0,-77 12 0,109-8 0,-23 3 0,1 2 0,-50 17 0,56-10 0,-1 1 0,2 1 0,1 3 0,-45 31 0,64-38 0,0 1 0,1 1 0,-16 19 0,1 15 0,7-9 0,15-29 0,-10 13 0,1 2 0,2 0 0,0 0 0,-15 39 0,22-42 0,3-10 0,1 0 0,0 0 0,1 1 0,0-1 0,-2 30 0,4 5 0,-11 58 0,5-44 0,3 1 0,6 112 0,1-65 0,1-64 0,1 0 0,15 63 0,-9-62 0,-2 1 0,0 51 0,-9 34 0,-1-59 0,15 142 0,-6-170 0,-3 1 0,-1 0 0,-2 0 0,-3 0 0,-11 74 0,-3-29 0,-5 185 0,23-155 0,-4 114 0,-10-159 0,7-50 0,-3 46 0,-5 67 0,1-22 0,9-10 0,3-57 0,-13 101 0,5-86 0,3 1 0,5 113 0,2-75 0,-1 344 0,-2-426 0,-2 0 0,-7 36 0,5-36 0,1 0 0,-1 33 0,6 359 0,0-396 0,1-1 0,1 0 0,6 22 0,3 16 0,-3-4 0,-2-15 0,4 78 0,1 27 0,1 1 0,-13-113 0,1 1 0,2-1 0,8 40 0,1 0 0,-10-52 0,1 0 0,1 0 0,0 0 0,8 19 0,5 4 0,1 0 0,2-1 0,2-1 0,2-1 0,39 49 0,108 97 0,-2-2 0,-125-131 0,54 47 0,-78-82 0,0 0 0,1-2 0,0-1 0,1 0 0,1-2 0,29 12 0,178 76 0,95 36 0,-277-123 0,83 13 0,-32-7 0,-78-14 0,38 16 0,-43-14 0,1 0 0,0-2 0,29 6 0,9-5 0,1-3 0,104-8 0,-132 1 0,-1-1 0,39-12 0,16-3 0,18-5 0,-71 16 0,0 2 0,1 1 0,46-4 0,325 9 0,-184 3 0,-191-4 0,0 0 0,30-7 0,-28 3 0,46-1 0,519 5 0,-283 4 0,-292-1 0,1 1 0,-1 1 0,19 5 0,-25-5 0,1 0 0,-1 0 0,1-2 0,-1 1 0,1-2 0,0 1 0,-1-2 0,23-3 0,-17 0 0,0-1 0,-1-1 0,0-1 0,-1-1 0,28-16 0,12-13 0,58-49 0,-65 48 0,-23 18 0,41-38 0,-47 38 0,-8 9 0,-1-1 0,0 0 0,-1-1 0,0 0 0,13-23 0,-16 19 0,0 1 0,-1-1 0,-1 1 0,-1-2 0,-1 1 0,0 0 0,-1-1 0,-1 1 0,0-1 0,-3-20 0,0-2 0,-10-46 0,6 47 0,-2-57 0,5 48 0,-9-51 0,1 8 0,-14-60 0,15 102 0,-7-87 0,18 40 0,0 62 0,-1 0 0,-1 0 0,-9-51 0,3 47 0,3 0 0,1-1 0,3-47 0,-3-47 0,-1 105 0,-1-1 0,-11-31 0,9 33 0,0-1 0,-3-32 0,9-151 0,0 4 0,-1 195 0,-1 0 0,-1 1 0,1-1 0,-2 0 0,0 1 0,0 0 0,-1 0 0,-7-11 0,2 5 0,-13-34 0,17 34 0,-1 1 0,0 0 0,0 0 0,-2 1 0,-19-24 0,22 30 0,-1 0 0,0 1 0,-1 0 0,0 1 0,0 0 0,-1 0 0,1 1 0,-1 0 0,-21-8 0,-22-10 0,39 17 0,0 0 0,0 1 0,-22-5 0,-116-17 0,40 5 0,-11-3 0,113 23 0,0-1 0,0 1 0,1-1 0,-1-1 0,1 0 0,-11-8 0,-36-17 0,24 18 0,11 5 0,1 0 0,-1-2 0,1 0 0,0-1 0,1-1 0,-32-25 0,25 14 0,-54-34 0,-14-11 0,84 59 0,0-1 0,1-1 0,0 1 0,1-1 0,0-1 0,-11-19 0,-12-21 0,19 32 0,1 0 0,-14-32 0,15 29 0,0 2 0,-2-1 0,-18-24 0,19 30 0,0-1 0,1 0 0,1 0 0,1-1 0,-13-35 0,16 34 0,-56-186 0,50 171 0,2 0 0,2-1 0,1 0 0,-2-59 0,4 50 0,-8-26 0,8 48 0,0 1 0,0-26 0,3 0 0,2 0 0,2 1 0,10-52 0,-7 56 0,-4 27 0,0 0 0,1 0 0,0 1 0,1-1 0,7-16 0,15-32 0,9-18 0,5 11 0,25-51 0,-59 104 0,-1 1 0,0-1 0,-2 0 0,1-1 0,0-23 0,6-26 0,-4 21 0,-1 1 0,-3-1 0,-4-67 0,0 20 0,3-106 0,-3-204 0,-11 280 0,7 75 0,-1-56 0,6-5 0,4-118 0,-1 204 0,1 1 0,1 0 0,1 0 0,1 0 0,1 1 0,1 0 0,0 0 0,2 0 0,19-30 0,45-62 0,-70 106 0,-1 0 0,0 0 0,-1 0 0,0 0 0,1 0 0,-2 0 0,1 0 0,-1-1 0,1-10 0,-2 14 0,0 0 0,0 0 0,0 0 0,-1 0 0,1 0 0,-1 0 0,0 0 0,0 0 0,0 0 0,0 0 0,0 0 0,0 0 0,-1 1 0,0-1 0,1 1 0,-1-1 0,0 1 0,0 0 0,0-1 0,-1 1 0,1 0 0,-4-2 0,-50-34-1365,39 28-5461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1T22:11:39.78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3503 523 24575,'0'-2'0,"-1"0"0,1 0 0,-1 1 0,0-1 0,1 0 0,-1 0 0,0 1 0,0-1 0,0 0 0,0 1 0,0-1 0,0 1 0,-1-1 0,1 1 0,-1 0 0,1-1 0,-2 0 0,-34-23 0,21 15 0,-65-50 0,-106-70 0,50 49 0,119 69 0,0 2 0,0 0 0,-1 2 0,-1 0 0,1 1 0,-1 1 0,0 0 0,0 2 0,-1 0 0,-36-1 0,-954 7 0,992-3 0,1-1 0,0 0 0,0-2 0,0 0 0,0-1 0,1-1 0,-1 0 0,2-1 0,-21-12 0,26 14 0,-1 1 0,1 0 0,-1 1 0,0 0 0,0 1 0,0 1 0,0 0 0,-16 0 0,11 1 0,-1-2 0,-32-5 0,8-1 0,0 3 0,0 1 0,0 2 0,-54 4 0,17 0 0,63-1 0,1 0 0,-1 2 0,0 0 0,1 0 0,0 2 0,0 0 0,-23 10 0,-6 8 0,-46 30 0,65-36 0,-25 23 0,10-8 0,11-6 0,1 1 0,2 1 0,0 2 0,-30 45 0,-28 33 0,75-96 0,1 0 0,0 1 0,1 0 0,1 0 0,0 1 0,0-1 0,-4 22 0,5-18 0,-1 1 0,-1-1 0,0-1 0,-13 21 0,-64 109 0,78-134 0,1 0 0,0 0 0,0 0 0,2 1 0,-1-1 0,1 1 0,-1 23 0,1-17 0,0 1 0,-9 23 0,5-19 0,1 1 0,0 0 0,2 0 0,-1 38 0,6 105 0,1-68 0,-2-75 0,0 10 0,0-1 0,3 0 0,10 55 0,-9-63 0,0-1 0,-2 0 0,-2 51 0,1 20 0,11-24 0,-7-53 0,-2 0 0,2 27 0,-3 467 0,-4-248 0,0-237 0,-2-1 0,-1 0 0,0 0 0,-18 47 0,8-26 0,-12 63 0,-4 14 0,19-88 0,3 1 0,1-1 0,1 2 0,3-1 0,-1 58 0,5-70 0,-1-13 0,1 0 0,0 0 0,1 0 0,1 0 0,0 0 0,0 0 0,1 0 0,10 23 0,-6-19 0,-1 0 0,-1 0 0,-1 1 0,0 0 0,-1 0 0,-1 0 0,-1 0 0,0 24 0,-1-13 0,2 1 0,6 29 0,3 3 0,-5-25 0,21 70 0,-20-90 0,0-1 0,1-1 0,1 1 0,0-1 0,1-1 0,1 0 0,0 0 0,1-1 0,21 17 0,-16-15 0,1-1 0,1-1 0,1-1 0,-1 0 0,2-2 0,39 15 0,16-4 0,0-4 0,122 12 0,-107-22 0,-51-5 0,52 9 0,8 1 0,-68-9 0,65 13 0,-63-7 0,1-1 0,0-2 0,1-2 0,50 1 0,-69-5 0,-1 2 0,0 0 0,0 0 0,0 2 0,0 0 0,0 1 0,-1 0 0,0 1 0,0 1 0,0 0 0,-1 1 0,16 13 0,9 5 0,-3-3 0,-1 1 0,-2 2 0,37 36 0,-63-53 0,0 0 0,0 1 0,-1 0 0,0 0 0,-1 1 0,7 20 0,18 70 0,-26-80 0,-1 0 0,0 43 0,-3-48 0,0-1 0,1 1 0,1 0 0,0-1 0,1 1 0,1-1 0,7 18 0,0-4 0,-1 1 0,-1 0 0,-2 1 0,-1-1 0,-1 1 0,-1 1 0,-2-1 0,-3 43 0,0 978 0,3-1009 0,9 53 0,-4-52 0,0 49 0,-6-8 0,-4 155 0,-9-159 0,6-54 0,-2 48 0,10 61 0,-4 58 0,-12-124 0,0 0 0,14-64 0,-1 0 0,1 0 0,0 0 0,1 0 0,-1 0 0,1 0 0,0 0 0,1 0 0,1 7 0,-1-11 0,-1 1 0,1-1 0,0 1 0,0-1 0,0 0 0,0 1 0,0-1 0,0 0 0,0 0 0,1 0 0,-1-1 0,1 1 0,-1-1 0,1 1 0,0-1 0,-1 0 0,7 2 0,5 1 0,0-1 0,21 3 0,-16-4 0,59 13 0,106 35 0,71 41 0,-142-49 0,-68-25 0,4 1 0,65 16 0,-44-11 0,-57-18 0,1 0 0,-1 0 0,1-2 0,0 0 0,19 2 0,-8-4 0,7 0 0,1 1 0,-1 2 0,-1 0 0,1 3 0,33 10 0,-39-10 0,-1-2 0,1-1 0,0-1 0,0-1 0,0-1 0,45-4 0,-2 0 0,-46 2 0,0-1 0,29-7 0,32-4 0,-62 10 0,0 0 0,-1-2 0,40-13 0,20-5 0,95-5 0,-124 20 0,-1-2 0,53-17 0,-75 19 0,-9 1 0,1-1 0,28-15 0,26-10 0,-39 18 0,-1-2 0,0-1 0,53-37 0,-76 47 0,129-76 0,-132 78 0,-1-1 0,0-1 0,-1 1 0,9-11 0,-9 9 0,0 1 0,1 0 0,0 0 0,10-7 0,52-38 0,-2-4 0,-3-2 0,65-77 0,-101 105 0,-7 9 0,-2 0 0,0-1 0,-1-1 0,-2-1 0,19-33 0,-32 47 0,-1 0 0,0 0 0,0 0 0,-1-1 0,0 1 0,-1-1 0,0-21 0,-3 2 0,-7-51 0,6 66 0,-4-32 0,-3 1 0,-1 0 0,-31-80 0,-15-24 0,0-1 0,34 100 0,-65-132 0,-41-55 0,124 229 0,0 0 0,0 0 0,1 0 0,0-1 0,1 1 0,0-1 0,-2-20 0,3 1 0,2-45 0,-1-18 0,-23-86 0,21 153 0,-7-35 0,5 37 0,1 0 0,-1-25 0,6-41 0,1 55 0,-2-1 0,-2 1 0,-8-54 0,6 72 0,0 0 0,0 0 0,-2 0 0,0 1 0,-1 0 0,-1 1 0,0-1 0,-1 1 0,-13-17 0,-4-2 0,21 26 0,0 1 0,0-1 0,-1 1 0,0 1 0,0-1 0,-1 1 0,0 0 0,0 1 0,-9-6 0,2 3 0,1 0 0,-1 2 0,0 0 0,0 0 0,-1 1 0,0 1 0,0 1 0,-22-3 0,-80-7 0,56 5 0,-61 1 0,-5 9 0,-145-4 0,262 0 0,0 0 0,0-1 0,0 0 0,1-1 0,0 0 0,-1-1 0,2 1 0,-1-2 0,-13-9 0,-31-18 0,36 25 0,0-1 0,0-1 0,2-1 0,-1-1 0,1 0 0,1 0 0,0-2 0,1 0 0,0 0 0,1-1 0,1 0 0,0-1 0,-11-24 0,-1-3 0,5 13 0,-24-62 0,-25-54 0,46 107 0,3-1 0,-23-66 0,33 82 0,-1 0 0,-16-29 0,-13-31 0,13 6 0,-28-146 0,42 169 0,6 34 0,1-1 0,-3-40 0,8 10 0,1 1 0,12-58 0,37-134 0,-23 124 0,-23 91 0,-2 1 0,-1-1 0,-2-31 0,-1 31 0,2 0 0,8-55 0,-3 48 0,-2-1 0,0-58 0,-1 0 0,-1 77 0,2-1 0,-1 1 0,10-25 0,-6 23 0,-1-1 0,3-24 0,55-300 0,5-44 0,-65 264 0,-4 89 0,1 1 0,7-50 0,-1 43 0,-1 0 0,-2 0 0,-3-1 0,-4-58 0,0 83 0,0 1 0,-2-1 0,0 1 0,-14-30 0,-7-23 0,9-12 0,15 62 0,-2 0 0,0 0 0,-1 1 0,-10-24 0,7 22-1365,2 3-5461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1T22:11:39.78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5419 390 24575,'-2'0'0,"-1"-1"0,0 1 0,0-1 0,1 0 0,-1 0 0,0-1 0,1 1 0,-1 0 0,1-1 0,-1 1 0,1-1 0,-4-3 0,-29-30 0,24 23 0,-46-48 0,28 27 0,-53-43 0,-19 12 0,86 54 0,-1 1 0,0 0 0,-1 1 0,0 0 0,0 2 0,-26-7 0,5 4 0,1 1 0,-43-2 0,47 9 0,-1 0 0,1 3 0,-1 0 0,1 3 0,-55 13 0,-70 25 0,-228 94 0,351-123 0,0-3 0,-1 0 0,0-3 0,-55 7 0,-227 33 0,241-37 0,42-5 0,-59 2 0,52-7 0,25 0 0,-1 0 0,0-1 0,1-1 0,-1-1 0,1 0 0,-1-1 0,-24-8 0,-84-32 0,45 17 0,58 19 0,-43-7 0,45 11 0,-1-2 0,-34-11 0,16 3 0,-1 2 0,0 1 0,0 3 0,-75-4 0,90 8 0,6 0 0,1 0 0,0-2 0,-24-8 0,26 6 0,-1 2 0,0 0 0,-35-3 0,23 7 0,-1 1 0,0 2 0,-60 12 0,48-7 0,-1-3 0,1-1 0,-83-6 0,36-10 0,59 7 0,-58-2 0,24 7 0,-128 4 0,172 0 0,1 0 0,-1 2 0,1 1 0,-27 10 0,-76 40 0,100-45 0,-14 10 0,26-14 0,0 0 0,-1-1 0,-13 5 0,3-2 0,1 2 0,-1 1 0,2 0 0,0 2 0,0 0 0,-27 27 0,-13 9 0,14-16 0,-103 87 0,131-104 0,2 0 0,0 1 0,1 1 0,0 0 0,-22 42 0,-42 114 0,75-164 0,0 1 0,1-1 0,0 1 0,1-1 0,0 1 0,0 17 0,4 77 0,1-43 0,-3-34 0,1-1 0,2 1 0,1-1 0,1 0 0,17 53 0,37 121 0,-53-159 0,-1 0 0,-2 0 0,-6 85 0,1-31 0,-1-64 0,-1 1 0,-1-1 0,-2 0 0,-1-1 0,-14 33 0,-4 22 0,16-46 0,-10 70 0,-6 67 0,4-49 0,11-80 0,3 1 0,-3 84 0,12-108 0,-2-1 0,0 1 0,-2-1 0,-1 0 0,-1 0 0,-14 44 0,13-49 0,1 0 0,1 1 0,-4 39 0,-3 23 0,7-62 0,1 0 0,1 24 0,1-26 0,0-1 0,-1 0 0,-6 26 0,3-23 0,1 0 0,0 0 0,2 0 0,0 0 0,2 0 0,2 26 0,2-10 0,2-1 0,18 60 0,-17-63 0,-1-1 0,3 45 0,-6-43 0,15 66 0,60 127 0,-60-180 0,-12-34 0,0 0 0,1-1 0,0 0 0,1 0 0,0 0 0,1-1 0,0-1 0,1 0 0,15 13 0,14 8 0,56 33 0,-46-32 0,72 52 0,-101-70 0,0-1 0,1-1 0,1-1 0,0 0 0,0-2 0,1-1 0,33 8 0,13 8 0,-49-16 0,-1-2 0,1 0 0,0 0 0,41 3 0,-42-7 0,0 1 0,-1 1 0,1 0 0,-1 1 0,34 14 0,84 50 0,-128-65 0,27 17 0,-1 1 0,-1 2 0,52 48 0,-47-39 0,-24-22 0,0 2 0,-1-1 0,0 2 0,0 0 0,12 19 0,-13-11 0,17 38 0,2 6 0,43 76 0,-44-82 0,30 83 0,-1-2 0,-53-127 0,-1 1 0,0 0 0,-1 0 0,0 0 0,-1 1 0,1 19 0,-4 96 0,0 2 0,12-71 0,0 5 0,-8 11 0,-8 103 0,-8-95 0,6-51 0,-2 45 0,7-58 0,1 0 0,1 0 0,1 0 0,1 0 0,1-1 0,0 1 0,2-1 0,1 0 0,15 33 0,41 80 0,-47-99 0,-12-25 0,0 0 0,1 0 0,0 0 0,1-1 0,0 0 0,11 13 0,-6-9 0,0-2 0,1 0 0,0 0 0,0-1 0,1 0 0,1-1 0,0-1 0,0 0 0,1-1 0,-1 0 0,2-1 0,-1-1 0,28 6 0,1-4 0,12 2 0,104 3 0,-130-12 0,0-1 0,0-2 0,46-9 0,68-15 0,-123 23 0,-8 2 0,0 0 0,0-1 0,0 0 0,0-1 0,-1 0 0,0-1 0,0-1 0,21-12 0,-2-2 0,47-23 0,-50 29 0,0-2 0,44-32 0,-58 36 0,0-1 0,-1-1 0,0 0 0,-1-1 0,-1-1 0,15-27 0,45-108 0,-66 138 0,6-18 0,-1 0 0,5-33 0,11-35 0,16-17 0,21-68 0,-44 96 0,-13 56 0,15-46 0,-16 62 0,-1 0 0,0-1 0,-1 0 0,-1 0 0,-1 0 0,0 0 0,-2-20 0,-4-10 0,-14-60 0,8 59 0,6 29 0,1-1 0,0-1 0,0-26 0,2 29 0,0 1 0,-1 0 0,0 0 0,-12-32 0,-1-4 0,12 38 0,0-1 0,1 1 0,1-1 0,1 0 0,0 0 0,1 1 0,0-1 0,2 0 0,0 0 0,0 1 0,2-1 0,0 1 0,0 0 0,1 0 0,1 0 0,1 1 0,15-26 0,21-23 0,41-54 0,-69 100 0,0 0 0,1 1 0,1 0 0,27-18 0,-13 12 0,-8 5 0,34-18 0,-47 30 0,0 1 0,-1 0 0,2 0 0,-1 1 0,0 1 0,0-1 0,14 0 0,31 1 0,-34 2 0,0-1 0,33-6 0,-19 1 0,-1 2 0,38 0 0,-1 0 0,-43 0 0,1-1 0,32-10 0,-33 7 0,57-8 0,-67 15 0,1-2 0,0 0 0,-1-1 0,0-1 0,30-11 0,-24 6 0,-12 6 0,0-1 0,-1-1 0,0 1 0,0-2 0,14-9 0,0-3 0,-1-1 0,0 0 0,-2-2 0,-1-1 0,0 0 0,22-35 0,-30 37 0,-5 9 0,-1 0 0,0 0 0,0-1 0,-1 0 0,-1 0 0,0 0 0,-1-1 0,4-24 0,18-476 0,-27-822 0,-12 1156 0,1 27 0,11 43 0,2 51 0,-3 0 0,-13-86 0,9 106 0,3 0 0,0-44 0,3 41 0,-9-68 0,-23-166 0,26 227 0,3-1 0,2 0 0,1 0 0,3 0 0,19-93 0,-19 132 0,0 1 0,1-1 0,1 1 0,0 0 0,0 0 0,1 1 0,0-1 0,1 1 0,0 1 0,0-1 0,12-9 0,-9 9 0,-2 0 0,1-1 0,-2 0 0,1 0 0,-1 0 0,-1-1 0,0 0 0,6-16 0,17-76 2,-18 59-458,2 1 1,25-59-1,-29 84-6370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2T10:57:45.90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8192,'0'0'0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1T22:00:07.05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375 128 24575,'1518'0'0,"-1501"-1"0,0-1 0,0-1 0,-1 0 0,1-1 0,-1-1 0,1 0 0,23-13 0,24-7 0,-19 10 0,1 2 0,0 2 0,48-6 0,269 12 0,-195 8 0,-155-3 0,0 2 0,0-1 0,-1 2 0,1 0 0,-1 0 0,1 1 0,-1 0 0,0 1 0,0 1 0,-1 0 0,0 0 0,0 1 0,0 1 0,-1 0 0,0 0 0,-1 1 0,0 0 0,0 1 0,-1 0 0,0 0 0,0 1 0,-1 0 0,-1 0 0,0 0 0,-1 1 0,0 0 0,0 0 0,-2 1 0,5 17 0,-3 40 0,-2-1 0,-8 70 0,1-4 0,4 357 0,-2-464 0,-1 0 0,-2-1 0,0 1 0,-2-1 0,-10 27 0,4-16 0,-9 58 0,19-79 0,1 0 0,-2 0 0,0 0 0,-1 0 0,-1-1 0,0 0 0,-2 0 0,1 0 0,-2-1 0,0-1 0,-1 1 0,0-1 0,-1-1 0,-1 0 0,0 0 0,-1-2 0,-27 22 0,-4-8 0,29-17 0,1 0 0,1 1 0,0 0 0,0 1 0,-16 16 0,23-20 0,-1 0 0,1 0 0,-1-1 0,0 0 0,0 0 0,0-1 0,-1 0 0,0 0 0,-15 5 0,-1-2 0,0-2 0,-27 3 0,35-6 0,-1 0 0,1 1 0,0 1 0,0 0 0,1 1 0,-1 1 0,-26 14 0,35-15 0,0 1 0,1 0 0,0 0 0,0 0 0,-10 14 0,-15 16 0,21-26 0,0 1 0,1 0 0,1 0 0,0 0 0,0 1 0,1 1 0,1-1 0,0 1 0,1 0 0,0 0 0,1 1 0,0-1 0,-3 24 0,3 11 0,1 0 0,6 81 0,1-31 0,-4-58 0,-4 123 0,1-144 0,0 0 0,-1 0 0,-1 0 0,0 0 0,-2-1 0,-11 25 0,-29 30 0,39-62 0,-1 1 0,2 0 0,-1 0 0,2 1 0,-1-1 0,2 1 0,0 1 0,0-1 0,-3 20 0,3 38 0,6 133 0,3-72 0,-4 319 0,-1-438 0,-1 0 0,-1 0 0,0-1 0,-1 1 0,0 0 0,0-1 0,-2 0 0,1 0 0,-2-1 0,0 1 0,0-1 0,-1-1 0,0 1 0,0-1 0,-1-1 0,-19 16 0,-19 10 0,36-28 0,0 1 0,0 1 0,-17 17 0,-4 12 0,19-21 0,0-1 0,-28 24 0,35-35 0,0 0 0,-1-1 0,1 0 0,-1 0 0,0 0 0,0-1 0,0 0 0,-1-1 0,1 0 0,-1 0 0,-8 1 0,-50 2 0,0-3 0,-73-6 0,1-1 0,129 5 0,-3-1 0,0 1 0,0 0 0,0 0 0,-1 1 0,1 1 0,0 0 0,0 1 0,1 0 0,-1 1 0,1 0 0,-21 11 0,18-7 0,0-1 0,-1 0 0,0-1 0,0 0 0,0-1 0,0-1 0,-1 0 0,0-2 0,-18 2 0,-21-1 0,-74-6 0,40 0 0,-25 4 0,-99-4 0,200 2 0,0-1 0,0 0 0,0-1 0,1 0 0,-1-1 0,1-1 0,-21-10 0,27 11 0,-1 0 0,1 0 0,0-1 0,0 0 0,0 0 0,1-1 0,0 1 0,0-1 0,0 0 0,1-1 0,0 1 0,0-1 0,0 0 0,-2-7 0,-8-17 0,-25-44 0,28 58 0,1-1 0,1 0 0,0 0 0,2-1 0,0 0 0,1 0 0,-6-32 0,6-56 0,8-116 0,1 61 0,-3-2623 0,0 2774 0,1 1 0,0-1 0,0 1 0,1-1 0,0 1 0,1 0 0,0 0 0,5-11 0,1 3 0,2 1 0,0-1 0,15-17 0,11-15 0,56-97 0,-80 121 0,-1-1 0,-1-1 0,-1 1 0,-1-1 0,-2-1 0,4-29 0,-8 26-29,-2 23-194,-1-1 1,2 1-1,-1-1 0,1 1 1,4-11-1,3 2-6603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1T22:00:51.188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122 0 23513,'-122'2091'0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1T22:01:19.77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952 2180 24575,'-453'0'0,"439"0"0,1 1 0,-1 0 0,1 0 0,-1 2 0,1-1 0,0 2 0,0 0 0,0 0 0,0 1 0,1 1 0,0 0 0,0 1 0,-12 9 0,-6 5 0,-53 27 0,54-33 0,1 1 0,-41 32 0,63-42 0,0 0 0,0 1 0,1 0 0,-1 0 0,2 0 0,-1 0 0,1 1 0,0 0 0,1 0 0,0 0 0,0 0 0,1 1 0,0-1 0,0 1 0,-1 12 0,1 17 0,1 0 0,6 50 0,-1-19 0,0 1128 0,-7-634 0,3-554 0,1 0 0,0-1 0,0 1 0,1 0 0,0-1 0,0 0 0,1 1 0,0-1 0,1 0 0,-1 0 0,2-1 0,-1 1 0,1-1 0,0 0 0,0 0 0,1 0 0,0-1 0,0 0 0,1 0 0,0-1 0,0 1 0,0-2 0,0 1 0,1-1 0,0 0 0,15 5 0,8-1 0,-1-3 0,1 0 0,0-2 0,0-1 0,0-2 0,50-5 0,8 1 0,-60 4 0,12 0 0,69-9 0,-95 6 0,0 0 0,-1-1 0,1-1 0,-1 0 0,0-1 0,0 0 0,-1-1 0,14-9 0,19-19 0,-38 28 0,1 0 0,-1 0 0,1 1 0,1 0 0,-1 0 0,1 1 0,0 0 0,0 1 0,1 0 0,-1 1 0,15-3 0,48-3 0,136-38 0,-181 39 0,1 1 0,0 2 0,0 0 0,0 2 0,0 2 0,0 0 0,1 2 0,-1 1 0,0 2 0,41 9 0,-21-4 0,1-2 0,99 0 0,-19-2 0,-118-3 0,0 1 0,0 0 0,0 0 0,0 1 0,0 1 0,-1 0 0,15 9 0,-14-7 0,1-1 0,-1 0 0,1-1 0,0-1 0,23 6 0,37-3 0,0-4 0,91-6 0,-26-1 0,-121 4 0,0 0 0,0-1 0,0-1 0,-1-1 0,1 0 0,-1-1 0,17-7 0,-25 8 0,0-1 0,0 0 0,-1-1 0,0 0 0,1 0 0,-2-1 0,1 0 0,-1 0 0,0 0 0,0-1 0,0 0 0,-1 0 0,0-1 0,-1 1 0,6-12 0,12-30 0,-1-1 0,-3-2 0,12-54 0,-22 71 0,-2-1 0,-1 0 0,-2 0 0,-2 0 0,-4-56 0,0 74 0,-1 0 0,-1 0 0,-1 1 0,0 0 0,-11-22 0,9 22 0,1 0 0,0 0 0,1-1 0,-6-35 0,5-41 0,9-137 0,1 81 0,-3-2610 0,0 2752 0,0-1 0,-1 0 0,0 0 0,-1 1 0,1-1 0,-2 1 0,1 0 0,-1-1 0,0 1 0,-1 0 0,0 1 0,0-1 0,-1 1 0,0-1 0,0 2 0,-1-1 0,0 0 0,0 1 0,0 0 0,-1 1 0,0-1 0,0 1 0,0 0 0,-1 1 0,1 0 0,-1 0 0,0 1 0,0 0 0,-1 0 0,-14-2 0,-19-3 0,-78-25 0,88 23 0,0 0 0,-1 2 0,0 2 0,-45-4 0,-21 11 0,69 1 0,-1-1 0,0-2 0,0-1 0,-58-12 0,60 6 0,1-1 0,1-1 0,-1-1 0,2-1 0,-1-2 0,-24-18 0,38 24 0,-1 1 0,0-1 0,0 2 0,0 0 0,-1 1 0,0 1 0,0 0 0,0 0 0,-28-1 0,-12 2 0,-79 7 0,40-1 0,58-3 0,22-1 0,1 0 0,-1 1 0,1 1 0,0 0 0,-1 0 0,1 2 0,0-1 0,0 2 0,0 0 0,0 0 0,-20 11 0,-41 32-1365,55-30-5461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1T22:02:00.5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23913,'1844'0'0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1T22:02:30.21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2506 1 24575,'1'7'0,"0"0"0,1 1 0,0-1 0,0 0 0,0 0 0,1 0 0,0 0 0,0-1 0,0 1 0,1-1 0,0 0 0,1 0 0,-1 0 0,11 9 0,-7-5 0,1 0 0,-2 1 0,12 19 0,98 187 0,-110-201 0,0-1 0,-2 1 0,5 20 0,-6-20 0,0-1 0,1 1 0,12 24 0,-1-9 0,-3 0 0,0 1 0,-2 0 0,-2 1 0,0 0 0,5 51 0,-6 4 0,-4 115 0,-3-77 0,-4 98 0,2-219 0,0 0 0,0 0 0,0-1 0,-1 1 0,0-1 0,0 1 0,0-1 0,0 0 0,0 0 0,-1 0 0,0 0 0,0 0 0,0-1 0,0 1 0,-1-1 0,1 0 0,-1 0 0,-6 4 0,-7 4 0,0-2 0,-1 0 0,-22 7 0,27-10 0,-39 12 0,41-15 0,0 0 0,1 1 0,0 0 0,0 0 0,0 1 0,0 0 0,1 1 0,0 0 0,0 0 0,1 1 0,-1 0 0,-13 17 0,6-1 0,0 0 0,2 1 0,0 1 0,2 0 0,-12 36 0,9-11 0,-18 101 0,29-134 0,-1 0 0,-1 0 0,0-1 0,-12 23 0,10-23 0,1 0 0,0 1 0,1 0 0,-4 20 0,5-18 0,-1-1 0,0 0 0,-1-1 0,-1 1 0,-1-1 0,0-1 0,-1 0 0,-20 24 0,13-17 0,1 1 0,-20 39 0,-2 10 0,24-49 0,-20 46 0,31-62 0,-2 1 0,0-1 0,0 0 0,0 0 0,-9 10 0,8-12 0,1 1 0,0 0 0,0 1 0,0-1 0,1 1 0,-6 15 0,4 4 0,2 1 0,0-1 0,2 1 0,1-1 0,4 51 0,-1-50 0,-1 1 0,-1-1 0,-1 0 0,-2 1 0,-9 39 0,5-36 0,1 1 0,-2 53 0,-6 37 0,11-110 0,0-1 0,-1 1 0,0-1 0,-1 0 0,0 0 0,-1-1 0,-10 16 0,2-4 0,1 1 0,0 0 0,2 1 0,1 0 0,2 0 0,-7 27 0,3-8 0,5-23 0,0 0 0,-1-1 0,-1 0 0,-1 0 0,0-1 0,-2 0 0,0-1 0,-1 0 0,-1-1 0,-1 0 0,-33 28 0,37-38 0,-1 0 0,0 0 0,0-2 0,-15 6 0,-40 21 0,-81 64 0,128-85 0,0-1 0,-1 0 0,1-2 0,-2 0 0,1-1 0,-1-2 0,-1 0 0,-36 3 0,-17-3 0,-94-7 0,61-1 0,-2 4 0,-106-4 0,213 3 0,-1-1 0,0 0 0,1 0 0,-1-1 0,1 1 0,-1-1 0,1 0 0,0 0 0,0 0 0,0-1 0,0 1 0,0-1 0,0 0 0,1 0 0,-1-1 0,1 1 0,0-1 0,0 1 0,0-1 0,0 0 0,1 0 0,0 0 0,-3-8 0,-3-8 0,2 0 0,0 0 0,1-1 0,-2-23 0,-1-5 0,5 36 0,-10-49 0,-3 1 0,-24-60 0,-37-82 0,73 193 0,0 1 0,-1 0 0,-1-1 0,0 1 0,0 1 0,0-1 0,-12-10 0,10 10 0,0 1 0,1-2 0,0 1 0,0-1 0,1 0 0,-5-11 0,5 3 0,1 0 0,1 0 0,0 0 0,1-1 0,-1-28 0,7-98 0,0 62 0,-1 69 0,0-1 0,0 0 0,2 1 0,0 0 0,0-1 0,1 2 0,12-24 0,-8 19 0,-2 1 0,0-1 0,-1-1 0,4-18 0,8-55 0,-9 50 0,-1 0 0,3-67 0,-12 36 0,0 44 0,1 0 0,1 1 0,1-1 0,12-55 0,-5 46 0,-1 0 0,-2 0 0,1-53 0,-9-121 0,-1 80 0,2 53 0,-1 24 0,3 0 0,2 1 0,12-71 0,-3 63 0,-4 0 0,1-73 0,-10-129 0,-2 90 0,1 84 0,5-105 0,-3 187 0,1 0 0,1 0 0,-1 1 0,1-1 0,1 1 0,-1-1 0,1 1 0,0 0 0,1 0 0,0 0 0,0 1 0,0-1 0,1 1 0,0 0 0,0 0 0,1 0 0,-1 1 0,1 0 0,0 0 0,1 1 0,-1-1 0,1 1 0,0 1 0,0-1 0,14-4 0,9-3 0,-1-2 0,0-1 0,-1-1 0,0-1 0,-2-2 0,37-30 0,-58 43-114,-1 1 1,1-1-1,-1 0 0,0-1 0,-1 1 1,1-1-1,-1 0 0,0 0 0,-1 0 1,1 0-1,2-11 0,1-12-6712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1T22:03:36.00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867 167 24575,'-2'144'0,"5"164"0,-1-296 0,1 0 0,1 0 0,-1 0 0,2-1 0,0 1 0,0-1 0,1 0 0,0-1 0,1 1 0,0-1 0,1-1 0,10 11 0,-8-9 0,-1 0 0,0 1 0,-1 0 0,0 0 0,-1 1 0,0 0 0,-1 0 0,7 23 0,-5 11 0,-3 0 0,-2 0 0,-2 0 0,-7 57 0,2 15 0,4-95 0,1 4 0,-2 1 0,-1-1 0,-6 30 0,6-49 0,0-1 0,-1 0 0,0 1 0,0-1 0,-1 0 0,0 0 0,0-1 0,-1 1 0,0-1 0,0 0 0,-1 0 0,0-1 0,0 0 0,-9 7 0,-197 128 0,195-133 0,1-1 0,-1 0 0,-19 5 0,20-7 0,0 0 0,1 1 0,-28 16 0,38-19 0,0 0 0,1 0 0,0 1 0,0 0 0,0 0 0,0 0 0,0 0 0,1 1 0,0-1 0,0 1 0,0 0 0,0 0 0,1 0 0,0 0 0,-3 10 0,0 17 0,1 0 0,1 1 0,1-1 0,2 1 0,5 39 0,0 17 0,-4-78 0,0 0 0,-1 0 0,-1 0 0,1-1 0,-2 1 0,1 0 0,-1 0 0,-1-1 0,0 1 0,-1-1 0,0 0 0,0 0 0,-1-1 0,0 1 0,-11 14 0,10-17 0,1 2 0,-1 0 0,-1-1 0,1 0 0,-1 0 0,0-1 0,-1 0 0,0 0 0,0-1 0,-1 0 0,0 0 0,1-1 0,-2 0 0,-11 4 0,17-8 0,0 1 0,0-1 0,0 1 0,0 0 0,0 0 0,1 1 0,-1-1 0,1 1 0,0 0 0,0-1 0,-1 1 0,2 1 0,-1-1 0,0 0 0,1 1 0,0-1 0,-1 1 0,-2 7 0,1 2 0,0 1 0,1 0 0,0 0 0,-1 19 0,3-21 0,0 1 0,-1-1 0,-1-1 0,1 1 0,-2 0 0,-9 21 0,-4-4 0,0 2 0,2 0 0,2 0 0,-12 40 0,17-48 0,-1 1 0,-1-2 0,-21 37 0,21-42 0,0 0 0,1 0 0,1 1 0,1 1 0,1-1 0,0 1 0,-3 24 0,3 47 0,8 122 0,1-66 0,-5-14 0,5 144 0,-1-262 0,1 0 0,1-1 0,6 18 0,8 35 0,-16-57 0,0 1 0,1 0 0,1-1 0,-1 0 0,1 0 0,1 0 0,0 0 0,0-1 0,1 1 0,0-1 0,0-1 0,1 1 0,0-1 0,0 0 0,1-1 0,-1 0 0,2 0 0,-1 0 0,1-1 0,16 7 0,-7-5 0,0-2 0,0 0 0,36 5 0,14 3 0,-10-2 0,0-3 0,1-2 0,0-3 0,93-7 0,-27 1 0,690 3 0,-802 0 0,0-1 0,0 0 0,0-1 0,-1 0 0,1-1 0,-1-1 0,0 0 0,0 0 0,0-1 0,17-10 0,34-10 0,-52 21 0,1 1 0,-2-2 0,1 1 0,17-12 0,-24 13 0,-1 0 0,1 1 0,-1-2 0,0 1 0,0 0 0,0-1 0,-1 1 0,1-1 0,-1 0 0,0 0 0,0 0 0,0 0 0,0 0 0,-1 0 0,0-1 0,2-6 0,-2 0 0,0 0 0,-1 0 0,0-1 0,0 1 0,-1 0 0,0 0 0,-1 0 0,-1 0 0,0 0 0,-6-16 0,-6-22 0,8 14 0,6 28 0,0 0 0,-1 0 0,1 0 0,-1 0 0,-1 1 0,1-1 0,-1 0 0,0 1 0,-1 0 0,-4-7 0,-2-2 0,1-1 0,0-1 0,1 0 0,1 0 0,0 0 0,2-1 0,0 0 0,-5-35 0,7 36 0,0-1 0,-1 0 0,-1 1 0,0 0 0,-1 0 0,-1 0 0,-1 1 0,0 0 0,-21-28 0,21 36 0,1 0 0,0-1 0,1 0 0,-1 0 0,1 0 0,1-1 0,0 0 0,1 0 0,-1 0 0,2-1 0,0 1 0,0-1 0,1 0 0,0 0 0,0-14 0,-2-2 0,0 0 0,-2 1 0,0-1 0,-13-30 0,9 31 0,2-1 0,1 0 0,1 0 0,-3-30 0,4-36 0,12-142 0,-7 228 0,1 0 0,1 0 0,-1 0 0,1 0 0,0 1 0,1-1 0,0 1 0,0-1 0,0 1 0,0 0 0,1 0 0,0 1 0,1-1 0,-1 1 0,1 0 0,0 0 0,0 0 0,9-5 0,-4 3 0,0 2 0,0-1 0,1 1 0,0 1 0,0 0 0,1 1 0,-1 0 0,1 0 0,-1 1 0,15 0 0,-20 2 0,1 0 0,-1-1 0,0 1 0,0-1 0,1 0 0,-1-1 0,0 0 0,0 0 0,0 0 0,-1-1 0,1 1 0,-1-1 0,1-1 0,-1 1 0,0-1 0,0 0 0,0 0 0,-1 0 0,1-1 0,-1 0 0,0 1 0,0-2 0,-1 1 0,0 0 0,0-1 0,0 1 0,0-1 0,1-7 0,1 0 0,-2-1 0,1 0 0,1-21 0,-3 19 0,1-1 0,8-27 0,-10 40 0,1 0 0,0 0 0,0 0 0,0 0 0,0 0 0,1 0 0,-1 1 0,1-1 0,0 1 0,0-1 0,0 1 0,1 0 0,-1 1 0,7-5 0,34-18 0,73-46 0,-105 61 0,0 0 0,0 0 0,-1-1 0,0 0 0,-1-1 0,16-23 0,-18 20 0,1 1 0,0 1 0,1 0 0,0 0 0,1 1 0,0 0 0,1 0 0,1 2 0,-1-1 0,2 2 0,-1 0 0,1 0 0,1 2 0,-1-1 0,2 2 0,17-6 0,128-32 0,-144 40 0,0-2 0,-1 0 0,0-1 0,24-13 0,25-11 0,-57 27 0,-1 1 0,0-1 0,0 0 0,-1 0 0,1-1 0,-1 0 0,0 0 0,0-1 0,0 0 0,-1 0 0,0 0 0,0 0 0,-1-1 0,1 0 0,-1 0 0,-1 0 0,0 0 0,0-1 0,0 1 0,-1-1 0,0 0 0,1-9 0,2-19 0,-2 1 0,-2-1 0,-5-64 0,1 34 0,0-672 0,5 410 0,-2 320 0,1 1 0,-1-1 0,0 1 0,-1-1 0,0 1 0,0-1 0,-1 1 0,0 0 0,0 0 0,0 0 0,-1 0 0,0 0 0,-1 0 0,1 1 0,-1-1 0,-1 1 0,1 0 0,-1 0 0,-10-10 0,-34-23 0,34 26 0,0 1 0,0 0 0,-1 1 0,-1 1 0,0 0 0,0 2 0,-19-8 0,5 5 0,0 2 0,-1 1 0,1 1 0,-1 2 0,-51-2 0,-640 8 0,297 1 0,412-3 0,1 2 0,-1-1 0,0 2 0,1 0 0,-1 1 0,1 0 0,0 1 0,0 0 0,0 1 0,1 1 0,0 0 0,0 0 0,0 1 0,1 1 0,0 0 0,0 1 0,-13 13 0,-21 15 65,36-31-351,-1 2 0,1-1 0,0 1 0,-13 16 0,6-1-6540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1T22:04:09.4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1888 87 24575,'0'-3'0,"1"0"0,-1 0 0,0 0 0,1 0 0,-1 0 0,1 0 0,0 1 0,0-1 0,0 0 0,0 0 0,0 1 0,1-1 0,-1 1 0,1-1 0,0 1 0,0 0 0,0-1 0,2-1 0,0 1 0,1-1 0,-1 1 0,1 1 0,0-1 0,0 1 0,0 0 0,0 0 0,0 0 0,8-1 0,11-1 0,1 2 0,0 0 0,39 3 0,-38 0 0,1250 2 0,-1264-4 0,0 1 0,0 1 0,0 0 0,0 1 0,0 0 0,0 0 0,0 2 0,-1-1 0,0 1 0,0 1 0,0 0 0,0 1 0,-1 0 0,1 0 0,-2 1 0,1 1 0,-1 0 0,0 0 0,0 0 0,-1 1 0,13 19 0,-3-3 0,34 37 0,7 9 0,-53-60 0,-1 0 0,1 1 0,-2 0 0,0 0 0,0 0 0,-1 1 0,0-1 0,-1 1 0,-1 0 0,0 17 0,11 55 0,-1-18 0,-2 1 0,-4 0 0,-2 0 0,-7 77 0,1-9 0,4-87 0,-3 57 0,1-104 0,1 1 0,-1 0 0,0-1 0,1 1 0,-1-1 0,0 0 0,-1 1 0,1-1 0,0 0 0,-1 0 0,1 0 0,-1 1 0,0-2 0,1 1 0,-1 0 0,0 0 0,0 0 0,-4 2 0,-48 20 0,12-6 0,3 6 0,-44 37 0,70-48 0,0 1 0,1 0 0,0 1 0,1 0 0,1 1 0,0 0 0,-8 21 0,-23 35 0,-2 2 0,28-48 0,0-1 0,-1 0 0,-31 36 0,23-32 0,0 2 0,-28 50 0,-22 30 0,64-99 0,-1 0 0,0 0 0,0-1 0,-1-1 0,-1 1 0,-16 9 0,17-11 0,0 0 0,1 1 0,0 0 0,1 0 0,-14 18 0,-23 24 0,21-27 0,1 1 0,0 2 0,3 0 0,-34 54 0,45-63 0,0 2 0,2-1 0,0 1 0,1 1 0,1 0 0,1 0 0,1 0 0,-3 40 0,-11 71 0,11-90 0,-4 68 0,12 285 0,1-175 0,0-208 0,1 0 0,0 1 0,0-1 0,1-1 0,1 1 0,0 0 0,1-1 0,10 20 0,16 45 0,-24-43 0,-1 0 0,-2 1 0,-2-1 0,-1 0 0,-4 46 0,1-13 0,1-53 0,0-1 0,-1 1 0,-1-1 0,0 0 0,0 0 0,-1 0 0,-1 0 0,0 0 0,-1-1 0,0 0 0,-1 0 0,0-1 0,-13 14 0,13-16 0,-1 0 0,0-1 0,-1 0 0,0 0 0,0-1 0,-1 0 0,1-1 0,-2 0 0,1-1 0,-1 0 0,1-1 0,-1 0 0,-1 0 0,1-1 0,-22 3 0,-46-2 0,-105-8 0,38 0 0,-1165 4 0,1304 1 0,-1-1 0,0 0 0,1 0 0,-1 0 0,1-1 0,-1-1 0,1 1 0,-1-1 0,1 0 0,0-1 0,0 0 0,0 0 0,0 0 0,1-1 0,-1 0 0,1 0 0,0-1 0,0 0 0,-9-10 0,-16-22 0,24 31 0,1-1 0,0 0 0,1 0 0,0 0 0,0-1 0,0 0 0,1 0 0,0 0 0,0 0 0,1-1 0,0 0 0,-2-15 0,1-13 0,2-45 0,3 61 0,-1 1 0,0 0 0,-2 0 0,0-1 0,-2 1 0,0 1 0,-1-1 0,-14-35 0,-96-143 0,95 167 0,-13-35 0,27 52 0,0 0 0,-2 0 0,1 1 0,-2 0 0,-11-15 0,6 9 0,0-1 0,2 0 0,0-1 0,2-1 0,-15-42 0,-5-7 0,3-10 0,23 66 0,-1 0 0,0-1 0,-1 2 0,0-1 0,-16-25 0,8 21 0,1-2 0,1 1 0,-11-27 0,19 36 0,1 0 0,-1 0 0,2 0 0,0-1 0,0 1 0,1 0 0,0-1 0,2-20 0,0 27 0,0 0 0,0 0 0,0 0 0,0 0 0,1 1 0,0-1 0,0 0 0,0 1 0,1 0 0,0-1 0,-1 1 0,2 0 0,-1 0 0,0 0 0,1 1 0,6-6 0,6-3 0,1 1 0,35-19 0,-4 3 0,-3 1 0,0 2 0,52-19 0,-75 33 0,-1-2 0,0-1 0,-1 0 0,-1-1 0,0-1 0,-1-1 0,-1-1 0,0 0 0,-1-2 0,13-19 0,-24 29 0,0 0 0,-1 0 0,0 0 0,-1-1 0,0 0 0,-1 1 0,1-1 0,-2 0 0,0 0 0,0-18 0,0 14 0,0 1 0,1-1 0,0 1 0,7-21 0,-7 28 0,2 0 0,-1 0 0,1 0 0,0 0 0,0 1 0,0 0 0,1-1 0,0 2 0,0-1 0,0 0 0,7-3 0,67-40 0,-70 43 0,32-14 0,0 1 0,0 2 0,2 2 0,44-8 0,-65 14 0,0-1 0,0-1 0,-1 0 0,0-2 0,-1 0 0,-1-2 0,32-27 0,-17 14 0,-25 19 0,0 0 0,-1-1 0,0 1 0,-1-2 0,8-12 0,-9 13 0,1-1 0,0 1 0,1 0 0,0 0 0,13-11 0,12-3 0,-8 6 0,-1-1 0,-1-1 0,0-1 0,-2-1 0,26-33 0,-41 46 0,-1-1 0,-1 0 0,0-1 0,0 1 0,-1-1 0,0 0 0,-1 0 0,0 0 0,1-19 0,-1-12 0,-5-47 0,1 36 0,0-606-1365,2 617-5461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1T22:04:18.47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3 598 24575,'-2'-132'0,"5"-147"0,-2 275 0,-1 0 0,1 0 0,0 0 0,0 0 0,0 1 0,0-1 0,1 0 0,0 1 0,-1-1 0,1 1 0,0 0 0,1-1 0,-1 1 0,1 0 0,-1 0 0,1 1 0,0-1 0,0 0 0,5-2 0,4-2 0,1 0 0,0 1 0,0 0 0,16-3 0,-13 3 0,0 0 0,24-13 0,20-16-1365,-31 20-5461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22/02/2026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756823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969915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F3E64B-88C4-3084-C014-0BB192C136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ECE425F-7E14-11DD-F539-B1B9D570B1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E9545EC-CB2B-A7E5-8D90-6067B2100E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5E7CC28-5D34-B9EB-4FA0-BE693E18BA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77792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6E37B6-4455-4F9D-BAC0-F99F22D894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612900E-BB27-B2CC-E3B9-DE8515F6E5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A5BF13D-360F-D023-05ED-2C57DADA2A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ECF8067-1C4E-8C8C-7AF8-2378627CCE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44197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D72B36-AFFA-69CB-B4FA-A3E76CBF8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DA8669B-4730-5AFD-750E-5BB4A00FFA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6D169F6-EF67-6708-F8AF-64D394F34B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A9CD477-C918-22FF-EE04-F1BD41BA0A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50600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F1B6DB-45ED-A33F-31E7-07DDD8D00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7F7F51F-6574-0352-7CD2-6FEC370FA8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644EBE1-10A2-C2FF-4B3C-3AAE8F873D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4A39AC9-D680-1922-DDF2-4A6B879D23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748528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7C2AFB-4EAB-FE77-A489-4AB70A8724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747E028-D741-AA21-7C98-156EC17119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75551D5-63CB-1E54-256E-0D0CE0CE6A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7AF2C05-5944-E038-075D-7355866EF5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02568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4EF519-BAE5-92AE-5FF2-AA1F0B3DE2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55E384F-5255-EB0F-EF3B-923AF92ACF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A1C941E-7449-7B25-6613-6CE1A9A132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BF2B877-AC1B-5806-C88A-6CC7295B55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68269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DBB45D-4BEA-224E-BA99-A986BD682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399B421-E05B-8708-49EA-B9A067067F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621AF3A-9B16-5038-9588-7FDCD9017F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1E602B4-D9C8-AEF1-46B5-7506909AF2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605974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202F93-16E2-0DEC-FD52-8D94F71C8F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33D4586-56BD-7FED-B778-5CF6BD4065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8CA64AE-8382-AC52-3837-77B17A419E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ED9B34F-B83B-E4B2-BBB9-08E396F69E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205672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237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BBA636-B9BB-E925-22F4-AC03019C0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C32A342-C7CB-46DF-E3D9-0BFE70C088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5818CB4-7E44-965E-0F26-EFB75E099E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9BDA9B3-D3F2-7AB4-4499-B7A702690C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39880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50F11E-955D-7C13-98DE-E88E1CAA7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07F7157-1672-5EEB-BA6C-EE5C32A95D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8F5F853-6679-FFDF-6203-1495AAA153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64CD9EA-4A67-7807-BF7D-0BF8C0C054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86239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80F9C6-A7A9-9395-260D-021BC4DC5C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159F6AE-90B5-877C-75F9-C380786F4B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A11CE84-C2BA-FD57-EE6C-1A874A642D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1EF1DE1-7845-54D4-EFA9-630034604B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237190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16BEBE-9054-9992-6320-42406EA19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0CCFDFF-448D-F4E2-58AC-EB172EC059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AE9C47C-3BD2-BC6E-5E6D-4341AEF926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279DD76-3EC6-5158-EB02-332CD8667C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44937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301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375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29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34CBCAC-7244-7814-0408-DE98CD53559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1738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5074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2711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1919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891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350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9154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664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7" r:id="rId2"/>
    <p:sldLayoutId id="2147483908" r:id="rId3"/>
    <p:sldLayoutId id="214748390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81A00B9-3027-4A34-9697-FC7A19F4DDD8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2" r:id="rId5"/>
    <p:sldLayoutId id="214748389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5563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7156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gif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2.mp4"/><Relationship Id="rId7" Type="http://schemas.openxmlformats.org/officeDocument/2006/relationships/image" Target="../media/image14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2.png"/><Relationship Id="rId4" Type="http://schemas.openxmlformats.org/officeDocument/2006/relationships/video" Target="../media/media2.mp4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7" Type="http://schemas.openxmlformats.org/officeDocument/2006/relationships/image" Target="../media/image2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vgsilh.com/ar/image/34139.html" TargetMode="External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customXml" Target="../ink/ink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customXml" Target="../ink/ink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customXml" Target="../ink/ink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customXml" Target="../ink/ink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customXml" Target="../ink/ink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34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5.png"/><Relationship Id="rId5" Type="http://schemas.openxmlformats.org/officeDocument/2006/relationships/image" Target="../media/image14.gif"/><Relationship Id="rId4" Type="http://schemas.openxmlformats.org/officeDocument/2006/relationships/image" Target="../media/image10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8.png"/><Relationship Id="rId4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26.e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6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0.png"/><Relationship Id="rId13" Type="http://schemas.openxmlformats.org/officeDocument/2006/relationships/image" Target="../media/image51.png"/><Relationship Id="rId3" Type="http://schemas.openxmlformats.org/officeDocument/2006/relationships/image" Target="../media/image11.png"/><Relationship Id="rId7" Type="http://schemas.openxmlformats.org/officeDocument/2006/relationships/customXml" Target="../ink/ink9.xml"/><Relationship Id="rId12" Type="http://schemas.openxmlformats.org/officeDocument/2006/relationships/image" Target="../media/image5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40.png"/><Relationship Id="rId11" Type="http://schemas.openxmlformats.org/officeDocument/2006/relationships/image" Target="../media/image49.png"/><Relationship Id="rId5" Type="http://schemas.openxmlformats.org/officeDocument/2006/relationships/customXml" Target="../ink/ink8.xml"/><Relationship Id="rId10" Type="http://schemas.openxmlformats.org/officeDocument/2006/relationships/image" Target="../media/image460.png"/><Relationship Id="rId4" Type="http://schemas.openxmlformats.org/officeDocument/2006/relationships/image" Target="../media/image48.png"/><Relationship Id="rId9" Type="http://schemas.openxmlformats.org/officeDocument/2006/relationships/customXml" Target="../ink/ink10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2.png"/><Relationship Id="rId4" Type="http://schemas.openxmlformats.org/officeDocument/2006/relationships/image" Target="../media/image46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54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0.png"/><Relationship Id="rId13" Type="http://schemas.openxmlformats.org/officeDocument/2006/relationships/image" Target="../media/image58.png"/><Relationship Id="rId3" Type="http://schemas.openxmlformats.org/officeDocument/2006/relationships/image" Target="../media/image11.png"/><Relationship Id="rId7" Type="http://schemas.openxmlformats.org/officeDocument/2006/relationships/customXml" Target="../ink/ink12.xml"/><Relationship Id="rId12" Type="http://schemas.openxmlformats.org/officeDocument/2006/relationships/image" Target="../media/image5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6.png"/><Relationship Id="rId11" Type="http://schemas.openxmlformats.org/officeDocument/2006/relationships/image" Target="../media/image50.png"/><Relationship Id="rId5" Type="http://schemas.openxmlformats.org/officeDocument/2006/relationships/image" Target="../media/image540.png"/><Relationship Id="rId10" Type="http://schemas.openxmlformats.org/officeDocument/2006/relationships/image" Target="../media/image57.png"/><Relationship Id="rId4" Type="http://schemas.openxmlformats.org/officeDocument/2006/relationships/customXml" Target="../ink/ink11.xml"/><Relationship Id="rId9" Type="http://schemas.openxmlformats.org/officeDocument/2006/relationships/customXml" Target="../ink/ink13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58.png"/><Relationship Id="rId3" Type="http://schemas.openxmlformats.org/officeDocument/2006/relationships/image" Target="../media/image11.png"/><Relationship Id="rId7" Type="http://schemas.openxmlformats.org/officeDocument/2006/relationships/customXml" Target="../ink/ink15.xml"/><Relationship Id="rId12" Type="http://schemas.openxmlformats.org/officeDocument/2006/relationships/image" Target="../media/image6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9.png"/><Relationship Id="rId11" Type="http://schemas.openxmlformats.org/officeDocument/2006/relationships/customXml" Target="../ink/ink17.xml"/><Relationship Id="rId5" Type="http://schemas.openxmlformats.org/officeDocument/2006/relationships/image" Target="../media/image580.png"/><Relationship Id="rId15" Type="http://schemas.openxmlformats.org/officeDocument/2006/relationships/image" Target="../media/image51.png"/><Relationship Id="rId10" Type="http://schemas.openxmlformats.org/officeDocument/2006/relationships/image" Target="../media/image61.png"/><Relationship Id="rId4" Type="http://schemas.openxmlformats.org/officeDocument/2006/relationships/customXml" Target="../ink/ink14.xml"/><Relationship Id="rId9" Type="http://schemas.openxmlformats.org/officeDocument/2006/relationships/customXml" Target="../ink/ink16.xml"/><Relationship Id="rId14" Type="http://schemas.openxmlformats.org/officeDocument/2006/relationships/image" Target="../media/image49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customXml" Target="../ink/ink22.xml"/><Relationship Id="rId18" Type="http://schemas.openxmlformats.org/officeDocument/2006/relationships/image" Target="../media/image68.png"/><Relationship Id="rId3" Type="http://schemas.openxmlformats.org/officeDocument/2006/relationships/image" Target="../media/image11.png"/><Relationship Id="rId21" Type="http://schemas.openxmlformats.org/officeDocument/2006/relationships/customXml" Target="../ink/ink26.xml"/><Relationship Id="rId7" Type="http://schemas.openxmlformats.org/officeDocument/2006/relationships/customXml" Target="../ink/ink19.xml"/><Relationship Id="rId12" Type="http://schemas.openxmlformats.org/officeDocument/2006/relationships/image" Target="../media/image65.png"/><Relationship Id="rId17" Type="http://schemas.openxmlformats.org/officeDocument/2006/relationships/customXml" Target="../ink/ink24.xml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67.png"/><Relationship Id="rId20" Type="http://schemas.openxmlformats.org/officeDocument/2006/relationships/image" Target="../media/image69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5.png"/><Relationship Id="rId11" Type="http://schemas.openxmlformats.org/officeDocument/2006/relationships/customXml" Target="../ink/ink21.xml"/><Relationship Id="rId24" Type="http://schemas.openxmlformats.org/officeDocument/2006/relationships/image" Target="../media/image72.png"/><Relationship Id="rId5" Type="http://schemas.openxmlformats.org/officeDocument/2006/relationships/image" Target="../media/image540.png"/><Relationship Id="rId15" Type="http://schemas.openxmlformats.org/officeDocument/2006/relationships/customXml" Target="../ink/ink23.xml"/><Relationship Id="rId23" Type="http://schemas.openxmlformats.org/officeDocument/2006/relationships/image" Target="../media/image71.png"/><Relationship Id="rId10" Type="http://schemas.openxmlformats.org/officeDocument/2006/relationships/image" Target="../media/image64.png"/><Relationship Id="rId19" Type="http://schemas.openxmlformats.org/officeDocument/2006/relationships/customXml" Target="../ink/ink25.xml"/><Relationship Id="rId4" Type="http://schemas.openxmlformats.org/officeDocument/2006/relationships/customXml" Target="../ink/ink18.xml"/><Relationship Id="rId9" Type="http://schemas.openxmlformats.org/officeDocument/2006/relationships/customXml" Target="../ink/ink20.xml"/><Relationship Id="rId14" Type="http://schemas.openxmlformats.org/officeDocument/2006/relationships/image" Target="../media/image66.png"/><Relationship Id="rId22" Type="http://schemas.openxmlformats.org/officeDocument/2006/relationships/image" Target="../media/image70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5.mp4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sz="36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C8459A99-9365-E35A-D477-A155479E7D8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3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4E3C502A-2E4A-1ECB-5950-7B286CB4F372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371C8DF-7E69-0FA1-7D09-04B6E6430714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0853008F-8E0F-EBCA-9AC7-B41578E103CD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365E8AB9-2CFE-6C46-C86D-47565BB7DA6E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10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C09AE4A3-7943-8E51-CEF7-087DA7FFA6A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2</a:t>
              </a:r>
              <a:endParaRPr lang="fr-FR" dirty="0"/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291DF364-7337-77F4-F55B-B6B1421C8B55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8A1EF291-6CBF-62E0-1236-99652288F1CA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9EC47780-686C-79D3-E016-28D0B9F0A25B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3</a:t>
              </a:r>
              <a:endParaRPr lang="fr-FR" dirty="0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23E4408B-0E4A-F5FB-9887-DE9B0D67963A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E875B120-05CA-1567-57C4-73118E5403B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12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8C02679D-A751-BDD7-3856-AABDE0459C9D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  4</a:t>
              </a:r>
              <a:endParaRPr lang="fr-FR" dirty="0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FF6701A5-1B7F-CB81-CC28-A5965B959D85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641C319-695D-5997-FF12-4B3B219163CA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0EA4ECE4-2D2B-2422-17DE-7D05780CF0BB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5</a:t>
              </a:r>
              <a:endParaRPr lang="fr-FR" dirty="0"/>
            </a:p>
          </p:txBody>
        </p:sp>
      </p:grp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05AB4150-7BCE-0C12-122D-5441D44BE58F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F971E43B-F47A-52F4-3861-B4619C10AF8A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A6D8B2-5030-6F3A-83E9-72037C4C3E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A0DA198-19E2-7340-F1C1-95E7C2B8EA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831586" y="4711230"/>
            <a:ext cx="783913" cy="566262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6E1205C-71BB-C71E-C6D2-1AD40E96BFD6}"/>
              </a:ext>
            </a:extLst>
          </p:cNvPr>
          <p:cNvSpPr/>
          <p:nvPr/>
        </p:nvSpPr>
        <p:spPr>
          <a:xfrm>
            <a:off x="1455447" y="292049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1537C42-57B6-7188-1116-665A0177E452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7A82DA2-51E8-71CD-0317-45D405CBAB13}"/>
              </a:ext>
            </a:extLst>
          </p:cNvPr>
          <p:cNvSpPr/>
          <p:nvPr/>
        </p:nvSpPr>
        <p:spPr>
          <a:xfrm>
            <a:off x="3715084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12" name="Image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BD4DE0-3416-5FBD-1238-D1C7605B74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06" y="1674751"/>
            <a:ext cx="1196068" cy="1196068"/>
          </a:xfrm>
          <a:prstGeom prst="rect">
            <a:avLst/>
          </a:prstGeom>
        </p:spPr>
      </p:pic>
      <p:pic>
        <p:nvPicPr>
          <p:cNvPr id="13" name="Image 12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308892D1-BD5B-9606-899F-E66C8598B2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740341" y="1741282"/>
            <a:ext cx="1397972" cy="1063006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8DA8454-DAD1-E41E-6F96-FD0AEE8C8AB3}"/>
              </a:ext>
            </a:extLst>
          </p:cNvPr>
          <p:cNvSpPr/>
          <p:nvPr/>
        </p:nvSpPr>
        <p:spPr>
          <a:xfrm>
            <a:off x="3757334" y="5322766"/>
            <a:ext cx="1689811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  <a:r>
              <a:rPr lang="fr-FR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ar-MA" sz="13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D26B6BC-05E8-17EB-866A-881BB734B8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2080" y="1674752"/>
            <a:ext cx="1196067" cy="1196067"/>
          </a:xfrm>
          <a:prstGeom prst="rect">
            <a:avLst/>
          </a:prstGeom>
        </p:spPr>
      </p:pic>
      <p:pic>
        <p:nvPicPr>
          <p:cNvPr id="16" name="Image 15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E3660F96-6BC9-E8EE-BE07-B327ACE4D4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902" y="4571660"/>
            <a:ext cx="862304" cy="623125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9BBC39A-B19D-02E7-1B73-9B53695FBAA9}"/>
              </a:ext>
            </a:extLst>
          </p:cNvPr>
          <p:cNvSpPr/>
          <p:nvPr/>
        </p:nvSpPr>
        <p:spPr>
          <a:xfrm>
            <a:off x="6212838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pic>
        <p:nvPicPr>
          <p:cNvPr id="18" name="Image 17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F42AFDC-E5F5-F3DB-12F6-FBD1D2CDDE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119" y="4172644"/>
            <a:ext cx="1066385" cy="1066385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B99BAF8-4D80-D29A-BCE5-236DFD68450D}"/>
              </a:ext>
            </a:extLst>
          </p:cNvPr>
          <p:cNvSpPr/>
          <p:nvPr/>
        </p:nvSpPr>
        <p:spPr>
          <a:xfrm>
            <a:off x="5974721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20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الثالث  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10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defPPr>
                <a:defRPr lang="fr-FR"/>
              </a:defPPr>
              <a:lvl1pPr indent="0" algn="r" rtl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None/>
                <a:defRPr b="1" kern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 marL="685800" indent="-228600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757575"/>
                  </a:solidFill>
                  <a:latin typeface="Dosis SemiBold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474F71"/>
                  </a:solidFill>
                  <a:latin typeface="Dosis SemiBold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lang="ar-MA" sz="1600" dirty="0">
                  <a:solidFill>
                    <a:srgbClr val="FFFFFF">
                      <a:lumMod val="65000"/>
                    </a:srgbClr>
                  </a:solidFill>
                </a:rPr>
                <a:t>الأعداد من 20 إلى 50 (2)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A1B1189-AF18-4BA2-25D7-67905EF8A7FA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29D40F4D-751C-8593-FB38-864B9117CCE4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29" name="Organigramme : Terminateur 21">
              <a:extLst>
                <a:ext uri="{FF2B5EF4-FFF2-40B4-BE49-F238E27FC236}">
                  <a16:creationId xmlns:a16="http://schemas.microsoft.com/office/drawing/2014/main" id="{E65D0AC4-1110-15B5-60EE-18BFB6BF000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9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Espace réservé du texte 5">
              <a:extLst>
                <a:ext uri="{FF2B5EF4-FFF2-40B4-BE49-F238E27FC236}">
                  <a16:creationId xmlns:a16="http://schemas.microsoft.com/office/drawing/2014/main" id="{FFB4C9B3-E09A-1D96-45D0-9103463568D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</p:spPr>
          <p:txBody>
            <a:bodyPr anchor="ctr"/>
            <a:lstStyle>
              <a:defPPr>
                <a:defRPr lang="fr-FR"/>
              </a:defPPr>
              <a:lvl1pPr indent="0" algn="r" rtl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None/>
                <a:defRPr b="1" kern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 marL="685800" indent="-228600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757575"/>
                  </a:solidFill>
                  <a:latin typeface="Dosis SemiBold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474F71"/>
                  </a:solidFill>
                  <a:latin typeface="Dosis SemiBold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</a:defRPr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</a:defRPr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</a:defRPr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</a:defRPr>
              </a:lvl9pPr>
            </a:lstStyle>
            <a:p>
              <a:r>
                <a:rPr lang="ar-MA" dirty="0"/>
                <a:t> الأعداد من 20 إلى 50 (1)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12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r" rtl="1">
                <a:buNone/>
                <a:defRPr/>
              </a:pPr>
              <a:r>
                <a:rPr lang="ar-MA" sz="1600" b="1" kern="0" dirty="0">
                  <a:solidFill>
                    <a:srgbClr val="FFFFFF">
                      <a:lumMod val="6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مسائل متعلقة بالجمع أو الطرح (3)  </a:t>
              </a: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مقارنة الأعداد من 20 إلى 50 </a:t>
              </a: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مُراجَعَةُ دُروسِ الْأُسْبوعِ الثالث      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677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673992"/>
            <a:ext cx="8178799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الأعداد من 20 إلى 50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598F1D54-3101-E6DE-F1DD-1AB371E3414C}"/>
              </a:ext>
            </a:extLst>
          </p:cNvPr>
          <p:cNvGrpSpPr/>
          <p:nvPr/>
        </p:nvGrpSpPr>
        <p:grpSpPr>
          <a:xfrm>
            <a:off x="1730099" y="2328835"/>
            <a:ext cx="5683803" cy="3875107"/>
            <a:chOff x="1964530" y="2417323"/>
            <a:chExt cx="5683803" cy="3875107"/>
          </a:xfrm>
        </p:grpSpPr>
        <p:pic>
          <p:nvPicPr>
            <p:cNvPr id="7" name="Image 6" descr="Une image contenant texte, capture d’écran, diagramme, conception&#10;&#10;Le contenu généré par l’IA peut être incorrect.">
              <a:extLst>
                <a:ext uri="{FF2B5EF4-FFF2-40B4-BE49-F238E27FC236}">
                  <a16:creationId xmlns:a16="http://schemas.microsoft.com/office/drawing/2014/main" id="{06C9C031-85AB-669A-B03D-D43F27ADC9E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37672" y="2417323"/>
              <a:ext cx="2810661" cy="3873515"/>
            </a:xfrm>
            <a:prstGeom prst="rect">
              <a:avLst/>
            </a:prstGeom>
          </p:spPr>
        </p:pic>
        <p:pic>
          <p:nvPicPr>
            <p:cNvPr id="11" name="Image 10" descr="Une image contenant texte, capture d’écran, conception, motif&#10;&#10;Le contenu généré par l’IA peut être incorrect.">
              <a:extLst>
                <a:ext uri="{FF2B5EF4-FFF2-40B4-BE49-F238E27FC236}">
                  <a16:creationId xmlns:a16="http://schemas.microsoft.com/office/drawing/2014/main" id="{C0DC7A50-B5DE-12CC-31B4-61C5452624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64530" y="2417323"/>
              <a:ext cx="2873142" cy="387510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589B9F8-91F4-0E12-F451-42F92D77DC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655689" y="5386638"/>
            <a:ext cx="558587" cy="754927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839D1C6-F51D-6885-BDAF-5715862E00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5" t="60837" r="-2620" b="18847"/>
          <a:stretch>
            <a:fillRect/>
          </a:stretch>
        </p:blipFill>
        <p:spPr>
          <a:xfrm>
            <a:off x="1655689" y="4652994"/>
            <a:ext cx="582917" cy="754926"/>
          </a:xfrm>
          <a:prstGeom prst="rect">
            <a:avLst/>
          </a:prstGeom>
        </p:spPr>
      </p:pic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04EA266-9099-13D5-4528-C41DBA725D8C}"/>
              </a:ext>
            </a:extLst>
          </p:cNvPr>
          <p:cNvGrpSpPr/>
          <p:nvPr/>
        </p:nvGrpSpPr>
        <p:grpSpPr>
          <a:xfrm>
            <a:off x="1626293" y="3237261"/>
            <a:ext cx="558588" cy="625740"/>
            <a:chOff x="965530" y="5471175"/>
            <a:chExt cx="558588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F49F5BC-26B3-0959-93F0-D7BABD7912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AE3A27B-280D-0F0F-CE90-5A9D62922FC8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B8BFC95E-823D-A607-9C55-21F3449E67BF}"/>
              </a:ext>
            </a:extLst>
          </p:cNvPr>
          <p:cNvGrpSpPr/>
          <p:nvPr/>
        </p:nvGrpSpPr>
        <p:grpSpPr>
          <a:xfrm>
            <a:off x="1653038" y="4011911"/>
            <a:ext cx="612561" cy="625740"/>
            <a:chOff x="976754" y="4005561"/>
            <a:chExt cx="612561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8DF5BCA-A089-BDAB-B309-5DD72699D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31F5B38-3F7D-91EA-CA16-1749E40EC858}"/>
                </a:ext>
              </a:extLst>
            </p:cNvPr>
            <p:cNvSpPr txBox="1"/>
            <p:nvPr/>
          </p:nvSpPr>
          <p:spPr>
            <a:xfrm>
              <a:off x="1030728" y="4161932"/>
              <a:ext cx="55858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548BC549-231C-2215-8184-11F4CEDAB4A5}"/>
              </a:ext>
            </a:extLst>
          </p:cNvPr>
          <p:cNvGrpSpPr/>
          <p:nvPr/>
        </p:nvGrpSpPr>
        <p:grpSpPr>
          <a:xfrm>
            <a:off x="1653038" y="2477857"/>
            <a:ext cx="612560" cy="625740"/>
            <a:chOff x="976754" y="2489217"/>
            <a:chExt cx="612560" cy="625740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3A92200F-6086-EE68-F01D-911CA0E00A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EE1E05AE-BB70-3AFB-A064-030C3DC9983B}"/>
                </a:ext>
              </a:extLst>
            </p:cNvPr>
            <p:cNvSpPr txBox="1"/>
            <p:nvPr/>
          </p:nvSpPr>
          <p:spPr>
            <a:xfrm>
              <a:off x="1033903" y="2641600"/>
              <a:ext cx="555411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  <a:r>
                <a:rPr lang="ar-MA" sz="19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333F86A-391D-6CA4-8A77-0321B3372A7C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2706D1E4-1517-240C-0920-01154DA94254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5B94F4D-6A60-D599-4E02-578FC265989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2D4355B-8FA8-CF27-F829-ECD4C37FC58B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AF74E30-342C-C238-814E-DFA6471FB263}"/>
              </a:ext>
            </a:extLst>
          </p:cNvPr>
          <p:cNvSpPr txBox="1"/>
          <p:nvPr/>
        </p:nvSpPr>
        <p:spPr>
          <a:xfrm>
            <a:off x="1028092" y="3880159"/>
            <a:ext cx="625989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التجميع بعشرة لعد و  تعداد عناصر مجموعة من 20 إلى 50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9C5A759-A054-588C-B335-93D1AD4957B3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72DAFE1-EEBD-8EAE-BDCF-94DE36C9C9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B770D008-79DE-D410-B981-E6C22B4D315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2EC1B5B8-43A8-D671-48F3-F57A63A0434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B63F712-AE82-A8A0-E366-9CBD216A84CD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353216C9-FF74-520D-B529-9FF8E000174B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20B080CF-2FF1-1D7D-D44C-4C630FC39A9D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درس جديد مع مجد وندى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4601591-5E2B-516E-9BFD-9D064DC9A5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BA424EDD-9DE2-9C08-A95D-8375C5EF3D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8FCF0B15-52CA-B2F7-85A9-DA30C02E272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19C4E6C7-77DA-BD12-49F9-5C394C1EC05B}"/>
              </a:ext>
            </a:extLst>
          </p:cNvPr>
          <p:cNvGrpSpPr/>
          <p:nvPr/>
        </p:nvGrpSpPr>
        <p:grpSpPr>
          <a:xfrm>
            <a:off x="1858275" y="2239768"/>
            <a:ext cx="5087971" cy="2671446"/>
            <a:chOff x="2292064" y="2221113"/>
            <a:chExt cx="4689649" cy="2598313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EA9B0E2-2C6A-E067-96CE-9EA97152421D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" name="Image 10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079DEC5-EBB9-7104-2DA8-CF456F89D0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343077" y="3154977"/>
              <a:ext cx="631873" cy="631873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52585ED1-049B-AA10-F62F-11C5AA6DE501}"/>
                </a:ext>
              </a:extLst>
            </p:cNvPr>
            <p:cNvSpPr txBox="1"/>
            <p:nvPr/>
          </p:nvSpPr>
          <p:spPr>
            <a:xfrm>
              <a:off x="2292064" y="3211434"/>
              <a:ext cx="4073638" cy="5088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قراءة و كتابة الأعداد من 20 إلى 50 </a:t>
              </a:r>
              <a:endParaRPr lang="ar-S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C64C152B-7DA9-6251-3321-CEC0186292E6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6615D43C-1357-7FBA-7ED1-1CE9F600C6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557F056B-DA67-119E-4B26-F4E12AD26AE6}"/>
                </a:ext>
              </a:extLst>
            </p:cNvPr>
            <p:cNvSpPr txBox="1"/>
            <p:nvPr/>
          </p:nvSpPr>
          <p:spPr>
            <a:xfrm>
              <a:off x="2753865" y="3786850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445168" y="839370"/>
            <a:ext cx="70134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كراسات الحساب الذهني الصفحة 15 ستكملون هذا الجزء من الشريط العددي ، انتظروا الانطلاقة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7CB29ED-251F-3DF7-B6AE-F565B1CCB7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 descr="Une image contenant texte, Visage humain, Dessin animé, personne&#10;&#10;Le contenu généré par l’IA peut être incorrect.">
            <a:extLst>
              <a:ext uri="{FF2B5EF4-FFF2-40B4-BE49-F238E27FC236}">
                <a16:creationId xmlns:a16="http://schemas.microsoft.com/office/drawing/2014/main" id="{DD62CD0E-9FD0-5EA3-A214-8F21E2D784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6152" y="1644284"/>
            <a:ext cx="3331405" cy="45942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 4" descr="Une image contenant texte, capture d’écran, calendrier, conception&#10;&#10;Le contenu généré par l’IA peut être incorrect.">
            <a:extLst>
              <a:ext uri="{FF2B5EF4-FFF2-40B4-BE49-F238E27FC236}">
                <a16:creationId xmlns:a16="http://schemas.microsoft.com/office/drawing/2014/main" id="{87609FC8-2DF3-E2EB-DA47-4207EBCC17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747" y="1644284"/>
            <a:ext cx="3331405" cy="4706007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9C0F7E3-4FC9-53E2-5670-1B6239EE03CB}"/>
              </a:ext>
            </a:extLst>
          </p:cNvPr>
          <p:cNvSpPr/>
          <p:nvPr/>
        </p:nvSpPr>
        <p:spPr>
          <a:xfrm>
            <a:off x="1129869" y="2378097"/>
            <a:ext cx="3088169" cy="74856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236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E6FBB-9FF8-62CE-3DC7-F693CBCC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EE86F226-143F-51DD-2879-78F357843A83}"/>
              </a:ext>
            </a:extLst>
          </p:cNvPr>
          <p:cNvSpPr txBox="1"/>
          <p:nvPr/>
        </p:nvSpPr>
        <p:spPr>
          <a:xfrm>
            <a:off x="797150" y="839370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أَكملوا ملء هذا الجزء من  الشريط العددي  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لديكم دقيقة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3CD2E9-6DE5-524F-0BC3-EB3A5FBDE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A9928CFE-E7EE-0283-9084-0E907CC65F49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9C71C59-B1B0-B6A5-0A12-1EFACE181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65B23A5-9B5D-BE63-8D02-85E679AD95C6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3" name="Graphique 12">
            <a:extLst>
              <a:ext uri="{FF2B5EF4-FFF2-40B4-BE49-F238E27FC236}">
                <a16:creationId xmlns:a16="http://schemas.microsoft.com/office/drawing/2014/main" id="{E96D702B-14E5-B6FE-DFEA-33BA4E9888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3955262" y="5053850"/>
            <a:ext cx="1233471" cy="1233471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22C7DACF-3F3F-4EA3-D8EA-0019ADDA466A}"/>
              </a:ext>
            </a:extLst>
          </p:cNvPr>
          <p:cNvSpPr/>
          <p:nvPr/>
        </p:nvSpPr>
        <p:spPr>
          <a:xfrm>
            <a:off x="4026309" y="5134279"/>
            <a:ext cx="1091382" cy="1072610"/>
          </a:xfrm>
          <a:prstGeom prst="ellipse">
            <a:avLst/>
          </a:prstGeom>
          <a:solidFill>
            <a:srgbClr val="16AB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 descr="Une image contenant capture d’écran, Caractère coloré, carré, Rectangle&#10;&#10;Le contenu généré par l’IA peut être incorrect.">
            <a:extLst>
              <a:ext uri="{FF2B5EF4-FFF2-40B4-BE49-F238E27FC236}">
                <a16:creationId xmlns:a16="http://schemas.microsoft.com/office/drawing/2014/main" id="{DF5867F8-7785-C2B0-B0F0-2FE7F68109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6989" y="1989301"/>
            <a:ext cx="6870023" cy="2879399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55A2BB8-D160-D9F5-38EA-B3B5D17B0441}"/>
              </a:ext>
            </a:extLst>
          </p:cNvPr>
          <p:cNvSpPr/>
          <p:nvPr/>
        </p:nvSpPr>
        <p:spPr>
          <a:xfrm>
            <a:off x="1136988" y="1908869"/>
            <a:ext cx="6870023" cy="152013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43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9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7D849-5D8D-D808-FC9E-559C98017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9E989911-216B-C733-802E-ABBDD9035DB6}"/>
              </a:ext>
            </a:extLst>
          </p:cNvPr>
          <p:cNvSpPr txBox="1"/>
          <p:nvPr/>
        </p:nvSpPr>
        <p:spPr>
          <a:xfrm>
            <a:off x="0" y="780378"/>
            <a:ext cx="745861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 من يقرأ الأعداد؟ </a:t>
            </a:r>
            <a:endParaRPr lang="ar-MA" b="1" dirty="0">
              <a:solidFill>
                <a:srgbClr val="FFFFFF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>
              <a:defRPr/>
            </a:pPr>
            <a:r>
              <a:rPr lang="ar-MA" sz="1600" i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يسأل الأستاذ(ة) التلاميذ  عن عدد الأخطاء المرتكبة لتحديد بطل الحساب الذهني ويحفز المتعثرين </a:t>
            </a:r>
            <a:r>
              <a:rPr kumimoji="0" lang="ar-MA" sz="160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   </a:t>
            </a:r>
            <a:endParaRPr kumimoji="0" lang="ar-MA" sz="16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C02CAFA-E84E-2AE7-D480-DE8C8B15E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6" name="Image 5" descr="Une image contenant capture d’écran, Caractère coloré, carré, Rectangle&#10;&#10;Le contenu généré par l’IA peut être incorrect.">
            <a:extLst>
              <a:ext uri="{FF2B5EF4-FFF2-40B4-BE49-F238E27FC236}">
                <a16:creationId xmlns:a16="http://schemas.microsoft.com/office/drawing/2014/main" id="{2806AE93-0BBE-B951-5E88-E2F332213B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988" y="2300938"/>
            <a:ext cx="6870023" cy="2879399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1D73FE88-B7EF-F5A0-7261-CA55454B025D}"/>
              </a:ext>
            </a:extLst>
          </p:cNvPr>
          <p:cNvSpPr txBox="1"/>
          <p:nvPr/>
        </p:nvSpPr>
        <p:spPr>
          <a:xfrm>
            <a:off x="3871246" y="2345182"/>
            <a:ext cx="821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23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E87D850-97D8-0387-70E7-5788BF6AB585}"/>
              </a:ext>
            </a:extLst>
          </p:cNvPr>
          <p:cNvSpPr txBox="1"/>
          <p:nvPr/>
        </p:nvSpPr>
        <p:spPr>
          <a:xfrm>
            <a:off x="4692897" y="2345181"/>
            <a:ext cx="821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CB7F8C0-9575-8DB3-F1B1-0EC5CD134E84}"/>
              </a:ext>
            </a:extLst>
          </p:cNvPr>
          <p:cNvSpPr txBox="1"/>
          <p:nvPr/>
        </p:nvSpPr>
        <p:spPr>
          <a:xfrm>
            <a:off x="5528302" y="2345181"/>
            <a:ext cx="821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16A2D51-A029-DED0-C979-5CA8C3B8DE61}"/>
              </a:ext>
            </a:extLst>
          </p:cNvPr>
          <p:cNvSpPr txBox="1"/>
          <p:nvPr/>
        </p:nvSpPr>
        <p:spPr>
          <a:xfrm>
            <a:off x="6336199" y="2340210"/>
            <a:ext cx="821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26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469BCA5-EB0B-6605-146C-57A87F760137}"/>
              </a:ext>
            </a:extLst>
          </p:cNvPr>
          <p:cNvSpPr txBox="1"/>
          <p:nvPr/>
        </p:nvSpPr>
        <p:spPr>
          <a:xfrm>
            <a:off x="7257868" y="2320491"/>
            <a:ext cx="821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27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3CA2D87-26FA-095C-2C05-C0CDBEFB8304}"/>
              </a:ext>
            </a:extLst>
          </p:cNvPr>
          <p:cNvSpPr txBox="1"/>
          <p:nvPr/>
        </p:nvSpPr>
        <p:spPr>
          <a:xfrm>
            <a:off x="6379449" y="3077620"/>
            <a:ext cx="821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29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3463500-B200-9900-97C9-4BD3A45BBFD5}"/>
              </a:ext>
            </a:extLst>
          </p:cNvPr>
          <p:cNvSpPr txBox="1"/>
          <p:nvPr/>
        </p:nvSpPr>
        <p:spPr>
          <a:xfrm>
            <a:off x="5557798" y="3077620"/>
            <a:ext cx="821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E717A41-30B8-E605-546B-748A2D47AC37}"/>
              </a:ext>
            </a:extLst>
          </p:cNvPr>
          <p:cNvSpPr txBox="1"/>
          <p:nvPr/>
        </p:nvSpPr>
        <p:spPr>
          <a:xfrm>
            <a:off x="4751887" y="3077620"/>
            <a:ext cx="821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31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2219F56-983C-CBEC-EA3A-1254C28473AE}"/>
              </a:ext>
            </a:extLst>
          </p:cNvPr>
          <p:cNvSpPr txBox="1"/>
          <p:nvPr/>
        </p:nvSpPr>
        <p:spPr>
          <a:xfrm>
            <a:off x="3856133" y="3077620"/>
            <a:ext cx="821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32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C898AC0-C78C-D0C7-AFCF-A0AC5E8F51E1}"/>
              </a:ext>
            </a:extLst>
          </p:cNvPr>
          <p:cNvSpPr txBox="1"/>
          <p:nvPr/>
        </p:nvSpPr>
        <p:spPr>
          <a:xfrm>
            <a:off x="2141997" y="3097163"/>
            <a:ext cx="821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34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13EF850-0C97-F27A-EB44-D41838A9D77E}"/>
              </a:ext>
            </a:extLst>
          </p:cNvPr>
          <p:cNvSpPr txBox="1"/>
          <p:nvPr/>
        </p:nvSpPr>
        <p:spPr>
          <a:xfrm>
            <a:off x="1336086" y="3097163"/>
            <a:ext cx="821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35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5CBA93B-AD4C-029F-661D-332678AD8B7C}"/>
              </a:ext>
            </a:extLst>
          </p:cNvPr>
          <p:cNvSpPr/>
          <p:nvPr/>
        </p:nvSpPr>
        <p:spPr>
          <a:xfrm>
            <a:off x="1136988" y="1934601"/>
            <a:ext cx="6870023" cy="192964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340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7" grpId="0"/>
      <p:bldP spid="8" grpId="0"/>
      <p:bldP spid="9" grpId="0"/>
      <p:bldP spid="11" grpId="0"/>
      <p:bldP spid="16" grpId="0"/>
      <p:bldP spid="18" grpId="0"/>
      <p:bldP spid="19" grpId="0"/>
      <p:bldP spid="20" grpId="0"/>
      <p:bldP spid="21" grpId="0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C55EC-75C8-C2ED-2255-8E36C327E1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9DA8C3C-F4F3-5CDB-87B7-6F0F020B725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195F2CA-F19E-3EE4-BD44-1CB4A9249C04}"/>
              </a:ext>
            </a:extLst>
          </p:cNvPr>
          <p:cNvGrpSpPr/>
          <p:nvPr/>
        </p:nvGrpSpPr>
        <p:grpSpPr>
          <a:xfrm>
            <a:off x="1902124" y="2239768"/>
            <a:ext cx="5044145" cy="2671446"/>
            <a:chOff x="2332467" y="2221113"/>
            <a:chExt cx="4649246" cy="259831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4515B7A-3EF0-4EB1-92D9-02638C7D697E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826ACCC-3022-572E-818E-F5BEB1A73C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48864" y="3743113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5F638407-7089-A301-35CB-30DA02FE1696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4490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قراءة و كتابة الأعداد من 20 إلى 50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0D0F65DE-E7B5-B654-4CDE-BECBA301725F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3665A8D8-FC96-C124-AA66-49CD36AFA90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510443DE-3F5D-C428-DC88-4498E6AFC6B9}"/>
                </a:ext>
              </a:extLst>
            </p:cNvPr>
            <p:cNvSpPr txBox="1"/>
            <p:nvPr/>
          </p:nvSpPr>
          <p:spPr>
            <a:xfrm>
              <a:off x="2332467" y="3786850"/>
              <a:ext cx="3584657" cy="5088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999049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0F90FF-AC14-66BB-1A2A-71C888F38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0CE2288-8E84-D21E-F87D-6FC90D9D044D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A64FF27-211F-E304-26B3-C7BE6E3555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FC63AFF-73BF-4110-C325-A68F399EFF46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0215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4621C-503E-7C5D-764B-BC9D8487F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73BFBE7-E07D-D094-AB89-90B1E4FE57E9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من يقوم إلى السبورة ليعد عشرة عناصر ثم يحيطها بخط؟ 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D3039E4-63BA-82DF-8F8B-1928B74EAB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2" name="Groupe 41">
            <a:extLst>
              <a:ext uri="{FF2B5EF4-FFF2-40B4-BE49-F238E27FC236}">
                <a16:creationId xmlns:a16="http://schemas.microsoft.com/office/drawing/2014/main" id="{821B4CB0-9464-FF7A-EAA2-9AFA3535C7F2}"/>
              </a:ext>
            </a:extLst>
          </p:cNvPr>
          <p:cNvGrpSpPr/>
          <p:nvPr/>
        </p:nvGrpSpPr>
        <p:grpSpPr>
          <a:xfrm>
            <a:off x="3040143" y="2074297"/>
            <a:ext cx="480805" cy="2502929"/>
            <a:chOff x="1500078" y="1873914"/>
            <a:chExt cx="581774" cy="3331398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6211F95E-8184-DC41-528F-71B963C1767F}"/>
                </a:ext>
              </a:extLst>
            </p:cNvPr>
            <p:cNvGrpSpPr/>
            <p:nvPr/>
          </p:nvGrpSpPr>
          <p:grpSpPr>
            <a:xfrm>
              <a:off x="1500078" y="1873914"/>
              <a:ext cx="581774" cy="2645002"/>
              <a:chOff x="2230892" y="1958739"/>
              <a:chExt cx="581774" cy="2645002"/>
            </a:xfrm>
          </p:grpSpPr>
          <p:pic>
            <p:nvPicPr>
              <p:cNvPr id="6" name="Image 5" descr="Une image contenant dessin humoristique, clipart, Silhouette d’animal, Peluche&#10;&#10;Le contenu généré par l’IA peut être incorrect.">
                <a:extLst>
                  <a:ext uri="{FF2B5EF4-FFF2-40B4-BE49-F238E27FC236}">
                    <a16:creationId xmlns:a16="http://schemas.microsoft.com/office/drawing/2014/main" id="{28B0915B-C2D0-E68C-C095-386F8E1212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230892" y="1958739"/>
                <a:ext cx="581774" cy="585814"/>
              </a:xfrm>
              <a:prstGeom prst="rect">
                <a:avLst/>
              </a:prstGeom>
            </p:spPr>
          </p:pic>
          <p:pic>
            <p:nvPicPr>
              <p:cNvPr id="12" name="Image 11" descr="Une image contenant dessin humoristique, clipart, Silhouette d’animal, Peluche&#10;&#10;Le contenu généré par l’IA peut être incorrect.">
                <a:extLst>
                  <a:ext uri="{FF2B5EF4-FFF2-40B4-BE49-F238E27FC236}">
                    <a16:creationId xmlns:a16="http://schemas.microsoft.com/office/drawing/2014/main" id="{1B90F452-5AD0-DE3D-24C9-78BCF1A8874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230892" y="2645135"/>
                <a:ext cx="581774" cy="585814"/>
              </a:xfrm>
              <a:prstGeom prst="rect">
                <a:avLst/>
              </a:prstGeom>
            </p:spPr>
          </p:pic>
          <p:pic>
            <p:nvPicPr>
              <p:cNvPr id="13" name="Image 12" descr="Une image contenant dessin humoristique, clipart, Silhouette d’animal, Peluche&#10;&#10;Le contenu généré par l’IA peut être incorrect.">
                <a:extLst>
                  <a:ext uri="{FF2B5EF4-FFF2-40B4-BE49-F238E27FC236}">
                    <a16:creationId xmlns:a16="http://schemas.microsoft.com/office/drawing/2014/main" id="{800F915E-D746-AC44-B4CE-5CCD2080A8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230892" y="3331531"/>
                <a:ext cx="581774" cy="585814"/>
              </a:xfrm>
              <a:prstGeom prst="rect">
                <a:avLst/>
              </a:prstGeom>
            </p:spPr>
          </p:pic>
          <p:pic>
            <p:nvPicPr>
              <p:cNvPr id="14" name="Image 13" descr="Une image contenant dessin humoristique, clipart, Silhouette d’animal, Peluche&#10;&#10;Le contenu généré par l’IA peut être incorrect.">
                <a:extLst>
                  <a:ext uri="{FF2B5EF4-FFF2-40B4-BE49-F238E27FC236}">
                    <a16:creationId xmlns:a16="http://schemas.microsoft.com/office/drawing/2014/main" id="{CA1A1010-F172-D836-B3B8-1B2212FA12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230892" y="4017927"/>
                <a:ext cx="581774" cy="585814"/>
              </a:xfrm>
              <a:prstGeom prst="rect">
                <a:avLst/>
              </a:prstGeom>
            </p:spPr>
          </p:pic>
        </p:grpSp>
        <p:pic>
          <p:nvPicPr>
            <p:cNvPr id="41" name="Image 40" descr="Une image contenant dessin humoristique, clipart, Silhouette d’animal, Peluche&#10;&#10;Le contenu généré par l’IA peut être incorrect.">
              <a:extLst>
                <a:ext uri="{FF2B5EF4-FFF2-40B4-BE49-F238E27FC236}">
                  <a16:creationId xmlns:a16="http://schemas.microsoft.com/office/drawing/2014/main" id="{5B820916-3791-C80B-4D83-01DF2109EB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500078" y="4619498"/>
              <a:ext cx="581774" cy="585814"/>
            </a:xfrm>
            <a:prstGeom prst="rect">
              <a:avLst/>
            </a:prstGeom>
          </p:spPr>
        </p:pic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B2E36560-A638-BB6A-0E47-7541136A6472}"/>
              </a:ext>
            </a:extLst>
          </p:cNvPr>
          <p:cNvGrpSpPr/>
          <p:nvPr/>
        </p:nvGrpSpPr>
        <p:grpSpPr>
          <a:xfrm>
            <a:off x="3975675" y="2074297"/>
            <a:ext cx="480805" cy="2502929"/>
            <a:chOff x="1500078" y="1873914"/>
            <a:chExt cx="581774" cy="3331398"/>
          </a:xfrm>
        </p:grpSpPr>
        <p:grpSp>
          <p:nvGrpSpPr>
            <p:cNvPr id="44" name="Groupe 43">
              <a:extLst>
                <a:ext uri="{FF2B5EF4-FFF2-40B4-BE49-F238E27FC236}">
                  <a16:creationId xmlns:a16="http://schemas.microsoft.com/office/drawing/2014/main" id="{50134C76-9827-2AB0-3D48-BA54879ADB8B}"/>
                </a:ext>
              </a:extLst>
            </p:cNvPr>
            <p:cNvGrpSpPr/>
            <p:nvPr/>
          </p:nvGrpSpPr>
          <p:grpSpPr>
            <a:xfrm>
              <a:off x="1500078" y="1873914"/>
              <a:ext cx="581774" cy="2645002"/>
              <a:chOff x="2230892" y="1958739"/>
              <a:chExt cx="581774" cy="2645002"/>
            </a:xfrm>
          </p:grpSpPr>
          <p:pic>
            <p:nvPicPr>
              <p:cNvPr id="46" name="Image 45" descr="Une image contenant dessin humoristique, clipart, Silhouette d’animal, Peluche&#10;&#10;Le contenu généré par l’IA peut être incorrect.">
                <a:extLst>
                  <a:ext uri="{FF2B5EF4-FFF2-40B4-BE49-F238E27FC236}">
                    <a16:creationId xmlns:a16="http://schemas.microsoft.com/office/drawing/2014/main" id="{C69E8454-CCD3-6543-8864-E4584B3BE7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230892" y="1958739"/>
                <a:ext cx="581774" cy="585814"/>
              </a:xfrm>
              <a:prstGeom prst="rect">
                <a:avLst/>
              </a:prstGeom>
            </p:spPr>
          </p:pic>
          <p:pic>
            <p:nvPicPr>
              <p:cNvPr id="47" name="Image 46" descr="Une image contenant dessin humoristique, clipart, Silhouette d’animal, Peluche&#10;&#10;Le contenu généré par l’IA peut être incorrect.">
                <a:extLst>
                  <a:ext uri="{FF2B5EF4-FFF2-40B4-BE49-F238E27FC236}">
                    <a16:creationId xmlns:a16="http://schemas.microsoft.com/office/drawing/2014/main" id="{7458FDF7-28C3-A012-FFD6-3C0CA81C7C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230892" y="2645135"/>
                <a:ext cx="581774" cy="585814"/>
              </a:xfrm>
              <a:prstGeom prst="rect">
                <a:avLst/>
              </a:prstGeom>
            </p:spPr>
          </p:pic>
          <p:pic>
            <p:nvPicPr>
              <p:cNvPr id="48" name="Image 47" descr="Une image contenant dessin humoristique, clipart, Silhouette d’animal, Peluche&#10;&#10;Le contenu généré par l’IA peut être incorrect.">
                <a:extLst>
                  <a:ext uri="{FF2B5EF4-FFF2-40B4-BE49-F238E27FC236}">
                    <a16:creationId xmlns:a16="http://schemas.microsoft.com/office/drawing/2014/main" id="{5BFD2294-45CD-E63D-B954-39E34E13E6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230892" y="3331531"/>
                <a:ext cx="581774" cy="585814"/>
              </a:xfrm>
              <a:prstGeom prst="rect">
                <a:avLst/>
              </a:prstGeom>
            </p:spPr>
          </p:pic>
          <p:pic>
            <p:nvPicPr>
              <p:cNvPr id="49" name="Image 48" descr="Une image contenant dessin humoristique, clipart, Silhouette d’animal, Peluche&#10;&#10;Le contenu généré par l’IA peut être incorrect.">
                <a:extLst>
                  <a:ext uri="{FF2B5EF4-FFF2-40B4-BE49-F238E27FC236}">
                    <a16:creationId xmlns:a16="http://schemas.microsoft.com/office/drawing/2014/main" id="{E95287EE-044F-2428-7813-8BF1C87D37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230892" y="4017927"/>
                <a:ext cx="581774" cy="585814"/>
              </a:xfrm>
              <a:prstGeom prst="rect">
                <a:avLst/>
              </a:prstGeom>
            </p:spPr>
          </p:pic>
        </p:grpSp>
        <p:pic>
          <p:nvPicPr>
            <p:cNvPr id="45" name="Image 44" descr="Une image contenant dessin humoristique, clipart, Silhouette d’animal, Peluche&#10;&#10;Le contenu généré par l’IA peut être incorrect.">
              <a:extLst>
                <a:ext uri="{FF2B5EF4-FFF2-40B4-BE49-F238E27FC236}">
                  <a16:creationId xmlns:a16="http://schemas.microsoft.com/office/drawing/2014/main" id="{C1F04C64-FD28-C8CB-524D-2F772A8764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500078" y="4619498"/>
              <a:ext cx="581774" cy="585814"/>
            </a:xfrm>
            <a:prstGeom prst="rect">
              <a:avLst/>
            </a:prstGeom>
          </p:spPr>
        </p:pic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D15ACA78-DC23-EF06-65BD-8BC449C82E4B}"/>
              </a:ext>
            </a:extLst>
          </p:cNvPr>
          <p:cNvGrpSpPr/>
          <p:nvPr/>
        </p:nvGrpSpPr>
        <p:grpSpPr>
          <a:xfrm>
            <a:off x="4911206" y="2074297"/>
            <a:ext cx="480805" cy="2502929"/>
            <a:chOff x="1500078" y="1873914"/>
            <a:chExt cx="581774" cy="3331398"/>
          </a:xfrm>
        </p:grpSpPr>
        <p:grpSp>
          <p:nvGrpSpPr>
            <p:cNvPr id="51" name="Groupe 50">
              <a:extLst>
                <a:ext uri="{FF2B5EF4-FFF2-40B4-BE49-F238E27FC236}">
                  <a16:creationId xmlns:a16="http://schemas.microsoft.com/office/drawing/2014/main" id="{61F5AC66-B482-8006-AC2C-0A331836DA39}"/>
                </a:ext>
              </a:extLst>
            </p:cNvPr>
            <p:cNvGrpSpPr/>
            <p:nvPr/>
          </p:nvGrpSpPr>
          <p:grpSpPr>
            <a:xfrm>
              <a:off x="1500078" y="1873914"/>
              <a:ext cx="581774" cy="2645002"/>
              <a:chOff x="2230892" y="1958739"/>
              <a:chExt cx="581774" cy="2645002"/>
            </a:xfrm>
          </p:grpSpPr>
          <p:pic>
            <p:nvPicPr>
              <p:cNvPr id="53" name="Image 52" descr="Une image contenant dessin humoristique, clipart, Silhouette d’animal, Peluche&#10;&#10;Le contenu généré par l’IA peut être incorrect.">
                <a:extLst>
                  <a:ext uri="{FF2B5EF4-FFF2-40B4-BE49-F238E27FC236}">
                    <a16:creationId xmlns:a16="http://schemas.microsoft.com/office/drawing/2014/main" id="{AB638686-FF69-DBB3-0A73-98B8E4459A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230892" y="1958739"/>
                <a:ext cx="581774" cy="585814"/>
              </a:xfrm>
              <a:prstGeom prst="rect">
                <a:avLst/>
              </a:prstGeom>
            </p:spPr>
          </p:pic>
          <p:pic>
            <p:nvPicPr>
              <p:cNvPr id="54" name="Image 53" descr="Une image contenant dessin humoristique, clipart, Silhouette d’animal, Peluche&#10;&#10;Le contenu généré par l’IA peut être incorrect.">
                <a:extLst>
                  <a:ext uri="{FF2B5EF4-FFF2-40B4-BE49-F238E27FC236}">
                    <a16:creationId xmlns:a16="http://schemas.microsoft.com/office/drawing/2014/main" id="{98A06E01-96C9-A813-81BC-0B551FE907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230892" y="2645135"/>
                <a:ext cx="581774" cy="585814"/>
              </a:xfrm>
              <a:prstGeom prst="rect">
                <a:avLst/>
              </a:prstGeom>
            </p:spPr>
          </p:pic>
          <p:pic>
            <p:nvPicPr>
              <p:cNvPr id="55" name="Image 54" descr="Une image contenant dessin humoristique, clipart, Silhouette d’animal, Peluche&#10;&#10;Le contenu généré par l’IA peut être incorrect.">
                <a:extLst>
                  <a:ext uri="{FF2B5EF4-FFF2-40B4-BE49-F238E27FC236}">
                    <a16:creationId xmlns:a16="http://schemas.microsoft.com/office/drawing/2014/main" id="{F1F2D0D2-B501-D0A3-153F-32AD425A33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230892" y="3331531"/>
                <a:ext cx="581774" cy="585814"/>
              </a:xfrm>
              <a:prstGeom prst="rect">
                <a:avLst/>
              </a:prstGeom>
            </p:spPr>
          </p:pic>
          <p:pic>
            <p:nvPicPr>
              <p:cNvPr id="56" name="Image 55" descr="Une image contenant dessin humoristique, clipart, Silhouette d’animal, Peluche&#10;&#10;Le contenu généré par l’IA peut être incorrect.">
                <a:extLst>
                  <a:ext uri="{FF2B5EF4-FFF2-40B4-BE49-F238E27FC236}">
                    <a16:creationId xmlns:a16="http://schemas.microsoft.com/office/drawing/2014/main" id="{5A02516B-A36E-1BFB-A474-E4900C6532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230892" y="4017927"/>
                <a:ext cx="581774" cy="585814"/>
              </a:xfrm>
              <a:prstGeom prst="rect">
                <a:avLst/>
              </a:prstGeom>
            </p:spPr>
          </p:pic>
        </p:grpSp>
        <p:pic>
          <p:nvPicPr>
            <p:cNvPr id="52" name="Image 51" descr="Une image contenant dessin humoristique, clipart, Silhouette d’animal, Peluche&#10;&#10;Le contenu généré par l’IA peut être incorrect.">
              <a:extLst>
                <a:ext uri="{FF2B5EF4-FFF2-40B4-BE49-F238E27FC236}">
                  <a16:creationId xmlns:a16="http://schemas.microsoft.com/office/drawing/2014/main" id="{6A43CA11-C3CD-AD69-10D1-50CB040881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500078" y="4619498"/>
              <a:ext cx="581774" cy="585814"/>
            </a:xfrm>
            <a:prstGeom prst="rect">
              <a:avLst/>
            </a:prstGeom>
          </p:spPr>
        </p:pic>
      </p:grpSp>
      <p:grpSp>
        <p:nvGrpSpPr>
          <p:cNvPr id="58" name="Groupe 57">
            <a:extLst>
              <a:ext uri="{FF2B5EF4-FFF2-40B4-BE49-F238E27FC236}">
                <a16:creationId xmlns:a16="http://schemas.microsoft.com/office/drawing/2014/main" id="{90A6FDA0-657B-DF3D-CFDA-4FF259B8AEEA}"/>
              </a:ext>
            </a:extLst>
          </p:cNvPr>
          <p:cNvGrpSpPr/>
          <p:nvPr/>
        </p:nvGrpSpPr>
        <p:grpSpPr>
          <a:xfrm>
            <a:off x="5673181" y="2074295"/>
            <a:ext cx="480805" cy="1471530"/>
            <a:chOff x="2230892" y="1958739"/>
            <a:chExt cx="581774" cy="1958606"/>
          </a:xfrm>
        </p:grpSpPr>
        <p:pic>
          <p:nvPicPr>
            <p:cNvPr id="60" name="Image 59" descr="Une image contenant dessin humoristique, clipart, Silhouette d’animal, Peluche&#10;&#10;Le contenu généré par l’IA peut être incorrect.">
              <a:extLst>
                <a:ext uri="{FF2B5EF4-FFF2-40B4-BE49-F238E27FC236}">
                  <a16:creationId xmlns:a16="http://schemas.microsoft.com/office/drawing/2014/main" id="{DF6B3408-7256-F99B-F615-CECAEA20AF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230892" y="1958739"/>
              <a:ext cx="581774" cy="585814"/>
            </a:xfrm>
            <a:prstGeom prst="rect">
              <a:avLst/>
            </a:prstGeom>
          </p:spPr>
        </p:pic>
        <p:pic>
          <p:nvPicPr>
            <p:cNvPr id="61" name="Image 60" descr="Une image contenant dessin humoristique, clipart, Silhouette d’animal, Peluche&#10;&#10;Le contenu généré par l’IA peut être incorrect.">
              <a:extLst>
                <a:ext uri="{FF2B5EF4-FFF2-40B4-BE49-F238E27FC236}">
                  <a16:creationId xmlns:a16="http://schemas.microsoft.com/office/drawing/2014/main" id="{1402F5BA-7EB9-6912-1608-25499D9E5B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230892" y="2645135"/>
              <a:ext cx="581774" cy="585814"/>
            </a:xfrm>
            <a:prstGeom prst="rect">
              <a:avLst/>
            </a:prstGeom>
          </p:spPr>
        </p:pic>
        <p:pic>
          <p:nvPicPr>
            <p:cNvPr id="62" name="Image 61" descr="Une image contenant dessin humoristique, clipart, Silhouette d’animal, Peluche&#10;&#10;Le contenu généré par l’IA peut être incorrect.">
              <a:extLst>
                <a:ext uri="{FF2B5EF4-FFF2-40B4-BE49-F238E27FC236}">
                  <a16:creationId xmlns:a16="http://schemas.microsoft.com/office/drawing/2014/main" id="{B41FB8D2-6BB7-8B24-DF2B-31CBC2F070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230892" y="3331531"/>
              <a:ext cx="581774" cy="585814"/>
            </a:xfrm>
            <a:prstGeom prst="rect">
              <a:avLst/>
            </a:prstGeom>
          </p:spPr>
        </p:pic>
      </p:grpSp>
      <p:sp>
        <p:nvSpPr>
          <p:cNvPr id="64" name="Rectangle : coins arrondis 63">
            <a:extLst>
              <a:ext uri="{FF2B5EF4-FFF2-40B4-BE49-F238E27FC236}">
                <a16:creationId xmlns:a16="http://schemas.microsoft.com/office/drawing/2014/main" id="{0DC7762C-0B8D-EC50-0D84-6E3760B6E1C2}"/>
              </a:ext>
            </a:extLst>
          </p:cNvPr>
          <p:cNvSpPr/>
          <p:nvPr/>
        </p:nvSpPr>
        <p:spPr>
          <a:xfrm>
            <a:off x="2467163" y="1814050"/>
            <a:ext cx="4209673" cy="2949679"/>
          </a:xfrm>
          <a:prstGeom prst="roundRect">
            <a:avLst/>
          </a:prstGeom>
          <a:noFill/>
          <a:ln w="38100">
            <a:solidFill>
              <a:srgbClr val="16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4660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20663D-1F4B-30DF-670A-36C360799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E5178B0-7A5B-82CC-00EE-D096FC42C0EA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نصحح : ( 1-2-3-4-5-6-7-8-9-10) ثم نحيطها بخط 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12D625E-2A2E-B6E8-4182-55E0F24519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2" name="Groupe 41">
            <a:extLst>
              <a:ext uri="{FF2B5EF4-FFF2-40B4-BE49-F238E27FC236}">
                <a16:creationId xmlns:a16="http://schemas.microsoft.com/office/drawing/2014/main" id="{739A4B65-B834-8BFD-49E0-806B9C4EC25D}"/>
              </a:ext>
            </a:extLst>
          </p:cNvPr>
          <p:cNvGrpSpPr/>
          <p:nvPr/>
        </p:nvGrpSpPr>
        <p:grpSpPr>
          <a:xfrm>
            <a:off x="3040143" y="2074297"/>
            <a:ext cx="480805" cy="2502929"/>
            <a:chOff x="1500078" y="1873914"/>
            <a:chExt cx="581774" cy="3331398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C2668DBC-2AA8-FB90-A437-75D0357945DA}"/>
                </a:ext>
              </a:extLst>
            </p:cNvPr>
            <p:cNvGrpSpPr/>
            <p:nvPr/>
          </p:nvGrpSpPr>
          <p:grpSpPr>
            <a:xfrm>
              <a:off x="1500078" y="1873914"/>
              <a:ext cx="581774" cy="2645002"/>
              <a:chOff x="2230892" y="1958739"/>
              <a:chExt cx="581774" cy="2645002"/>
            </a:xfrm>
          </p:grpSpPr>
          <p:pic>
            <p:nvPicPr>
              <p:cNvPr id="6" name="Image 5" descr="Une image contenant dessin humoristique, clipart, Silhouette d’animal, Peluche&#10;&#10;Le contenu généré par l’IA peut être incorrect.">
                <a:extLst>
                  <a:ext uri="{FF2B5EF4-FFF2-40B4-BE49-F238E27FC236}">
                    <a16:creationId xmlns:a16="http://schemas.microsoft.com/office/drawing/2014/main" id="{00DC01B0-18B2-27E2-805C-72137BD391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230892" y="1958739"/>
                <a:ext cx="581774" cy="585814"/>
              </a:xfrm>
              <a:prstGeom prst="rect">
                <a:avLst/>
              </a:prstGeom>
            </p:spPr>
          </p:pic>
          <p:pic>
            <p:nvPicPr>
              <p:cNvPr id="12" name="Image 11" descr="Une image contenant dessin humoristique, clipart, Silhouette d’animal, Peluche&#10;&#10;Le contenu généré par l’IA peut être incorrect.">
                <a:extLst>
                  <a:ext uri="{FF2B5EF4-FFF2-40B4-BE49-F238E27FC236}">
                    <a16:creationId xmlns:a16="http://schemas.microsoft.com/office/drawing/2014/main" id="{D1C14E3A-2CFB-6D09-1AAA-CB8537DB8F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230892" y="2645135"/>
                <a:ext cx="581774" cy="585814"/>
              </a:xfrm>
              <a:prstGeom prst="rect">
                <a:avLst/>
              </a:prstGeom>
            </p:spPr>
          </p:pic>
          <p:pic>
            <p:nvPicPr>
              <p:cNvPr id="13" name="Image 12" descr="Une image contenant dessin humoristique, clipart, Silhouette d’animal, Peluche&#10;&#10;Le contenu généré par l’IA peut être incorrect.">
                <a:extLst>
                  <a:ext uri="{FF2B5EF4-FFF2-40B4-BE49-F238E27FC236}">
                    <a16:creationId xmlns:a16="http://schemas.microsoft.com/office/drawing/2014/main" id="{D5AEBB62-C85B-B7EF-1D3E-94C1451C21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230892" y="3331531"/>
                <a:ext cx="581774" cy="585814"/>
              </a:xfrm>
              <a:prstGeom prst="rect">
                <a:avLst/>
              </a:prstGeom>
            </p:spPr>
          </p:pic>
          <p:pic>
            <p:nvPicPr>
              <p:cNvPr id="14" name="Image 13" descr="Une image contenant dessin humoristique, clipart, Silhouette d’animal, Peluche&#10;&#10;Le contenu généré par l’IA peut être incorrect.">
                <a:extLst>
                  <a:ext uri="{FF2B5EF4-FFF2-40B4-BE49-F238E27FC236}">
                    <a16:creationId xmlns:a16="http://schemas.microsoft.com/office/drawing/2014/main" id="{16D1F924-9B21-5A88-478C-47907D7B57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230892" y="4017927"/>
                <a:ext cx="581774" cy="585814"/>
              </a:xfrm>
              <a:prstGeom prst="rect">
                <a:avLst/>
              </a:prstGeom>
            </p:spPr>
          </p:pic>
        </p:grpSp>
        <p:pic>
          <p:nvPicPr>
            <p:cNvPr id="41" name="Image 40" descr="Une image contenant dessin humoristique, clipart, Silhouette d’animal, Peluche&#10;&#10;Le contenu généré par l’IA peut être incorrect.">
              <a:extLst>
                <a:ext uri="{FF2B5EF4-FFF2-40B4-BE49-F238E27FC236}">
                  <a16:creationId xmlns:a16="http://schemas.microsoft.com/office/drawing/2014/main" id="{D803CAD1-4356-8CD4-CDDA-C7FF69A7D7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500078" y="4619498"/>
              <a:ext cx="581774" cy="585814"/>
            </a:xfrm>
            <a:prstGeom prst="rect">
              <a:avLst/>
            </a:prstGeom>
          </p:spPr>
        </p:pic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37613586-8A1F-06B8-7BF5-2D6B2D81C7C8}"/>
              </a:ext>
            </a:extLst>
          </p:cNvPr>
          <p:cNvGrpSpPr/>
          <p:nvPr/>
        </p:nvGrpSpPr>
        <p:grpSpPr>
          <a:xfrm>
            <a:off x="3975675" y="2074297"/>
            <a:ext cx="480805" cy="2502929"/>
            <a:chOff x="1500078" y="1873914"/>
            <a:chExt cx="581774" cy="3331398"/>
          </a:xfrm>
        </p:grpSpPr>
        <p:grpSp>
          <p:nvGrpSpPr>
            <p:cNvPr id="44" name="Groupe 43">
              <a:extLst>
                <a:ext uri="{FF2B5EF4-FFF2-40B4-BE49-F238E27FC236}">
                  <a16:creationId xmlns:a16="http://schemas.microsoft.com/office/drawing/2014/main" id="{0A5B48A3-67EF-4FDA-FED4-226468109ABE}"/>
                </a:ext>
              </a:extLst>
            </p:cNvPr>
            <p:cNvGrpSpPr/>
            <p:nvPr/>
          </p:nvGrpSpPr>
          <p:grpSpPr>
            <a:xfrm>
              <a:off x="1500078" y="1873914"/>
              <a:ext cx="581774" cy="2645002"/>
              <a:chOff x="2230892" y="1958739"/>
              <a:chExt cx="581774" cy="2645002"/>
            </a:xfrm>
          </p:grpSpPr>
          <p:pic>
            <p:nvPicPr>
              <p:cNvPr id="46" name="Image 45" descr="Une image contenant dessin humoristique, clipart, Silhouette d’animal, Peluche&#10;&#10;Le contenu généré par l’IA peut être incorrect.">
                <a:extLst>
                  <a:ext uri="{FF2B5EF4-FFF2-40B4-BE49-F238E27FC236}">
                    <a16:creationId xmlns:a16="http://schemas.microsoft.com/office/drawing/2014/main" id="{EE967AC4-2B86-3269-BB3A-70DD44CA99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230892" y="1958739"/>
                <a:ext cx="581774" cy="585814"/>
              </a:xfrm>
              <a:prstGeom prst="rect">
                <a:avLst/>
              </a:prstGeom>
            </p:spPr>
          </p:pic>
          <p:pic>
            <p:nvPicPr>
              <p:cNvPr id="47" name="Image 46" descr="Une image contenant dessin humoristique, clipart, Silhouette d’animal, Peluche&#10;&#10;Le contenu généré par l’IA peut être incorrect.">
                <a:extLst>
                  <a:ext uri="{FF2B5EF4-FFF2-40B4-BE49-F238E27FC236}">
                    <a16:creationId xmlns:a16="http://schemas.microsoft.com/office/drawing/2014/main" id="{E4D65F07-D766-88AB-A1DD-52EBAC7C25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230892" y="2645135"/>
                <a:ext cx="581774" cy="585814"/>
              </a:xfrm>
              <a:prstGeom prst="rect">
                <a:avLst/>
              </a:prstGeom>
            </p:spPr>
          </p:pic>
          <p:pic>
            <p:nvPicPr>
              <p:cNvPr id="48" name="Image 47" descr="Une image contenant dessin humoristique, clipart, Silhouette d’animal, Peluche&#10;&#10;Le contenu généré par l’IA peut être incorrect.">
                <a:extLst>
                  <a:ext uri="{FF2B5EF4-FFF2-40B4-BE49-F238E27FC236}">
                    <a16:creationId xmlns:a16="http://schemas.microsoft.com/office/drawing/2014/main" id="{E82F00C1-BA4D-D1B5-47B9-DCC96D8390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230892" y="3331531"/>
                <a:ext cx="581774" cy="585814"/>
              </a:xfrm>
              <a:prstGeom prst="rect">
                <a:avLst/>
              </a:prstGeom>
            </p:spPr>
          </p:pic>
          <p:pic>
            <p:nvPicPr>
              <p:cNvPr id="49" name="Image 48" descr="Une image contenant dessin humoristique, clipart, Silhouette d’animal, Peluche&#10;&#10;Le contenu généré par l’IA peut être incorrect.">
                <a:extLst>
                  <a:ext uri="{FF2B5EF4-FFF2-40B4-BE49-F238E27FC236}">
                    <a16:creationId xmlns:a16="http://schemas.microsoft.com/office/drawing/2014/main" id="{7796F87F-D407-7205-1247-A87EF599C2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230892" y="4017927"/>
                <a:ext cx="581774" cy="585814"/>
              </a:xfrm>
              <a:prstGeom prst="rect">
                <a:avLst/>
              </a:prstGeom>
            </p:spPr>
          </p:pic>
        </p:grpSp>
        <p:pic>
          <p:nvPicPr>
            <p:cNvPr id="45" name="Image 44" descr="Une image contenant dessin humoristique, clipart, Silhouette d’animal, Peluche&#10;&#10;Le contenu généré par l’IA peut être incorrect.">
              <a:extLst>
                <a:ext uri="{FF2B5EF4-FFF2-40B4-BE49-F238E27FC236}">
                  <a16:creationId xmlns:a16="http://schemas.microsoft.com/office/drawing/2014/main" id="{293F9FD7-9C20-6F10-1393-F24FA2BE5C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500078" y="4619498"/>
              <a:ext cx="581774" cy="585814"/>
            </a:xfrm>
            <a:prstGeom prst="rect">
              <a:avLst/>
            </a:prstGeom>
          </p:spPr>
        </p:pic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0785E4CF-201E-0DE3-904F-B3DA4DAEB125}"/>
              </a:ext>
            </a:extLst>
          </p:cNvPr>
          <p:cNvGrpSpPr/>
          <p:nvPr/>
        </p:nvGrpSpPr>
        <p:grpSpPr>
          <a:xfrm>
            <a:off x="4911206" y="2074297"/>
            <a:ext cx="480805" cy="2502929"/>
            <a:chOff x="1500078" y="1873914"/>
            <a:chExt cx="581774" cy="3331398"/>
          </a:xfrm>
        </p:grpSpPr>
        <p:grpSp>
          <p:nvGrpSpPr>
            <p:cNvPr id="51" name="Groupe 50">
              <a:extLst>
                <a:ext uri="{FF2B5EF4-FFF2-40B4-BE49-F238E27FC236}">
                  <a16:creationId xmlns:a16="http://schemas.microsoft.com/office/drawing/2014/main" id="{6C112C0E-EAEC-ACDA-BC75-ED90FBA57783}"/>
                </a:ext>
              </a:extLst>
            </p:cNvPr>
            <p:cNvGrpSpPr/>
            <p:nvPr/>
          </p:nvGrpSpPr>
          <p:grpSpPr>
            <a:xfrm>
              <a:off x="1500078" y="1873914"/>
              <a:ext cx="581774" cy="2645002"/>
              <a:chOff x="2230892" y="1958739"/>
              <a:chExt cx="581774" cy="2645002"/>
            </a:xfrm>
          </p:grpSpPr>
          <p:pic>
            <p:nvPicPr>
              <p:cNvPr id="53" name="Image 52" descr="Une image contenant dessin humoristique, clipart, Silhouette d’animal, Peluche&#10;&#10;Le contenu généré par l’IA peut être incorrect.">
                <a:extLst>
                  <a:ext uri="{FF2B5EF4-FFF2-40B4-BE49-F238E27FC236}">
                    <a16:creationId xmlns:a16="http://schemas.microsoft.com/office/drawing/2014/main" id="{63F4D387-C49B-173E-606B-3EF0692D25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230892" y="1958739"/>
                <a:ext cx="581774" cy="585814"/>
              </a:xfrm>
              <a:prstGeom prst="rect">
                <a:avLst/>
              </a:prstGeom>
            </p:spPr>
          </p:pic>
          <p:pic>
            <p:nvPicPr>
              <p:cNvPr id="54" name="Image 53" descr="Une image contenant dessin humoristique, clipart, Silhouette d’animal, Peluche&#10;&#10;Le contenu généré par l’IA peut être incorrect.">
                <a:extLst>
                  <a:ext uri="{FF2B5EF4-FFF2-40B4-BE49-F238E27FC236}">
                    <a16:creationId xmlns:a16="http://schemas.microsoft.com/office/drawing/2014/main" id="{91EC1D13-B31E-867B-6CF4-70CF748FC2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230892" y="2645135"/>
                <a:ext cx="581774" cy="585814"/>
              </a:xfrm>
              <a:prstGeom prst="rect">
                <a:avLst/>
              </a:prstGeom>
            </p:spPr>
          </p:pic>
          <p:pic>
            <p:nvPicPr>
              <p:cNvPr id="55" name="Image 54" descr="Une image contenant dessin humoristique, clipart, Silhouette d’animal, Peluche&#10;&#10;Le contenu généré par l’IA peut être incorrect.">
                <a:extLst>
                  <a:ext uri="{FF2B5EF4-FFF2-40B4-BE49-F238E27FC236}">
                    <a16:creationId xmlns:a16="http://schemas.microsoft.com/office/drawing/2014/main" id="{FA852B18-A8A6-A0CB-ADB2-4810D0680B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230892" y="3331531"/>
                <a:ext cx="581774" cy="585814"/>
              </a:xfrm>
              <a:prstGeom prst="rect">
                <a:avLst/>
              </a:prstGeom>
            </p:spPr>
          </p:pic>
          <p:pic>
            <p:nvPicPr>
              <p:cNvPr id="56" name="Image 55" descr="Une image contenant dessin humoristique, clipart, Silhouette d’animal, Peluche&#10;&#10;Le contenu généré par l’IA peut être incorrect.">
                <a:extLst>
                  <a:ext uri="{FF2B5EF4-FFF2-40B4-BE49-F238E27FC236}">
                    <a16:creationId xmlns:a16="http://schemas.microsoft.com/office/drawing/2014/main" id="{94FCC679-51F1-8CE6-7616-482CC68A0BB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230892" y="4017927"/>
                <a:ext cx="581774" cy="585814"/>
              </a:xfrm>
              <a:prstGeom prst="rect">
                <a:avLst/>
              </a:prstGeom>
            </p:spPr>
          </p:pic>
        </p:grpSp>
        <p:pic>
          <p:nvPicPr>
            <p:cNvPr id="52" name="Image 51" descr="Une image contenant dessin humoristique, clipart, Silhouette d’animal, Peluche&#10;&#10;Le contenu généré par l’IA peut être incorrect.">
              <a:extLst>
                <a:ext uri="{FF2B5EF4-FFF2-40B4-BE49-F238E27FC236}">
                  <a16:creationId xmlns:a16="http://schemas.microsoft.com/office/drawing/2014/main" id="{7AA806DD-B2A7-A6D2-E73D-BEDCF55D84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500078" y="4619498"/>
              <a:ext cx="581774" cy="585814"/>
            </a:xfrm>
            <a:prstGeom prst="rect">
              <a:avLst/>
            </a:prstGeom>
          </p:spPr>
        </p:pic>
      </p:grpSp>
      <p:grpSp>
        <p:nvGrpSpPr>
          <p:cNvPr id="58" name="Groupe 57">
            <a:extLst>
              <a:ext uri="{FF2B5EF4-FFF2-40B4-BE49-F238E27FC236}">
                <a16:creationId xmlns:a16="http://schemas.microsoft.com/office/drawing/2014/main" id="{99BD603C-52D1-D038-D825-3B503AC74FDD}"/>
              </a:ext>
            </a:extLst>
          </p:cNvPr>
          <p:cNvGrpSpPr/>
          <p:nvPr/>
        </p:nvGrpSpPr>
        <p:grpSpPr>
          <a:xfrm>
            <a:off x="5673181" y="2074295"/>
            <a:ext cx="480805" cy="1471530"/>
            <a:chOff x="2230892" y="1958739"/>
            <a:chExt cx="581774" cy="1958606"/>
          </a:xfrm>
        </p:grpSpPr>
        <p:pic>
          <p:nvPicPr>
            <p:cNvPr id="60" name="Image 59" descr="Une image contenant dessin humoristique, clipart, Silhouette d’animal, Peluche&#10;&#10;Le contenu généré par l’IA peut être incorrect.">
              <a:extLst>
                <a:ext uri="{FF2B5EF4-FFF2-40B4-BE49-F238E27FC236}">
                  <a16:creationId xmlns:a16="http://schemas.microsoft.com/office/drawing/2014/main" id="{8AE40473-498C-A103-81F3-C48A677DEB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230892" y="1958739"/>
              <a:ext cx="581774" cy="585814"/>
            </a:xfrm>
            <a:prstGeom prst="rect">
              <a:avLst/>
            </a:prstGeom>
          </p:spPr>
        </p:pic>
        <p:pic>
          <p:nvPicPr>
            <p:cNvPr id="61" name="Image 60" descr="Une image contenant dessin humoristique, clipart, Silhouette d’animal, Peluche&#10;&#10;Le contenu généré par l’IA peut être incorrect.">
              <a:extLst>
                <a:ext uri="{FF2B5EF4-FFF2-40B4-BE49-F238E27FC236}">
                  <a16:creationId xmlns:a16="http://schemas.microsoft.com/office/drawing/2014/main" id="{0FA30CC1-336C-1974-8E92-89FDACBCD6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230892" y="2645135"/>
              <a:ext cx="581774" cy="585814"/>
            </a:xfrm>
            <a:prstGeom prst="rect">
              <a:avLst/>
            </a:prstGeom>
          </p:spPr>
        </p:pic>
        <p:pic>
          <p:nvPicPr>
            <p:cNvPr id="62" name="Image 61" descr="Une image contenant dessin humoristique, clipart, Silhouette d’animal, Peluche&#10;&#10;Le contenu généré par l’IA peut être incorrect.">
              <a:extLst>
                <a:ext uri="{FF2B5EF4-FFF2-40B4-BE49-F238E27FC236}">
                  <a16:creationId xmlns:a16="http://schemas.microsoft.com/office/drawing/2014/main" id="{F3416D69-CD31-BB1C-1193-7B9356550B6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230892" y="3331531"/>
              <a:ext cx="581774" cy="585814"/>
            </a:xfrm>
            <a:prstGeom prst="rect">
              <a:avLst/>
            </a:prstGeom>
          </p:spPr>
        </p:pic>
      </p:grpSp>
      <p:sp>
        <p:nvSpPr>
          <p:cNvPr id="64" name="Rectangle : coins arrondis 63">
            <a:extLst>
              <a:ext uri="{FF2B5EF4-FFF2-40B4-BE49-F238E27FC236}">
                <a16:creationId xmlns:a16="http://schemas.microsoft.com/office/drawing/2014/main" id="{133D37E9-2238-4523-B5C1-A0C9C39DEAAC}"/>
              </a:ext>
            </a:extLst>
          </p:cNvPr>
          <p:cNvSpPr/>
          <p:nvPr/>
        </p:nvSpPr>
        <p:spPr>
          <a:xfrm>
            <a:off x="2467163" y="1814050"/>
            <a:ext cx="4209673" cy="2949679"/>
          </a:xfrm>
          <a:prstGeom prst="roundRect">
            <a:avLst/>
          </a:prstGeom>
          <a:noFill/>
          <a:ln w="38100">
            <a:solidFill>
              <a:srgbClr val="16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51CCF621-C969-51C0-1ACD-E150890A39C4}"/>
              </a:ext>
            </a:extLst>
          </p:cNvPr>
          <p:cNvCxnSpPr/>
          <p:nvPr/>
        </p:nvCxnSpPr>
        <p:spPr>
          <a:xfrm flipV="1">
            <a:off x="3125687" y="2065760"/>
            <a:ext cx="309716" cy="45720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9BA5280F-8261-A54D-75BC-4B5FE8AB2AD9}"/>
              </a:ext>
            </a:extLst>
          </p:cNvPr>
          <p:cNvCxnSpPr/>
          <p:nvPr/>
        </p:nvCxnSpPr>
        <p:spPr>
          <a:xfrm flipV="1">
            <a:off x="4056708" y="2074295"/>
            <a:ext cx="309716" cy="45720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26C6DDBB-E892-E0D9-67DB-7309343C0D0F}"/>
              </a:ext>
            </a:extLst>
          </p:cNvPr>
          <p:cNvCxnSpPr/>
          <p:nvPr/>
        </p:nvCxnSpPr>
        <p:spPr>
          <a:xfrm flipV="1">
            <a:off x="3125687" y="2581460"/>
            <a:ext cx="309716" cy="45720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2425DAD5-05C1-B997-52A7-7F1EE2139218}"/>
              </a:ext>
            </a:extLst>
          </p:cNvPr>
          <p:cNvCxnSpPr/>
          <p:nvPr/>
        </p:nvCxnSpPr>
        <p:spPr>
          <a:xfrm flipV="1">
            <a:off x="4044494" y="2607063"/>
            <a:ext cx="309716" cy="45720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E018A567-5A52-DDED-0496-291C13C6DEE2}"/>
              </a:ext>
            </a:extLst>
          </p:cNvPr>
          <p:cNvCxnSpPr/>
          <p:nvPr/>
        </p:nvCxnSpPr>
        <p:spPr>
          <a:xfrm flipV="1">
            <a:off x="3125687" y="3132429"/>
            <a:ext cx="309716" cy="45720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8C50D494-D095-A90E-373F-1219B6991347}"/>
              </a:ext>
            </a:extLst>
          </p:cNvPr>
          <p:cNvCxnSpPr/>
          <p:nvPr/>
        </p:nvCxnSpPr>
        <p:spPr>
          <a:xfrm flipV="1">
            <a:off x="4026240" y="3132429"/>
            <a:ext cx="309716" cy="45720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BF85E976-1935-9575-5C5D-75AAC880F992}"/>
              </a:ext>
            </a:extLst>
          </p:cNvPr>
          <p:cNvCxnSpPr/>
          <p:nvPr/>
        </p:nvCxnSpPr>
        <p:spPr>
          <a:xfrm flipV="1">
            <a:off x="3125687" y="3648129"/>
            <a:ext cx="309716" cy="45720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644E3E1B-66EA-3BC5-3EE4-A168B8066842}"/>
              </a:ext>
            </a:extLst>
          </p:cNvPr>
          <p:cNvCxnSpPr/>
          <p:nvPr/>
        </p:nvCxnSpPr>
        <p:spPr>
          <a:xfrm flipV="1">
            <a:off x="4056708" y="3648129"/>
            <a:ext cx="309716" cy="45720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CA2584E4-EBCB-E736-27C2-DC0F8CD00BC2}"/>
              </a:ext>
            </a:extLst>
          </p:cNvPr>
          <p:cNvCxnSpPr/>
          <p:nvPr/>
        </p:nvCxnSpPr>
        <p:spPr>
          <a:xfrm flipV="1">
            <a:off x="3150498" y="4151792"/>
            <a:ext cx="309716" cy="45720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B371540F-0751-C2AC-F3BB-92DCF2A7B335}"/>
              </a:ext>
            </a:extLst>
          </p:cNvPr>
          <p:cNvCxnSpPr/>
          <p:nvPr/>
        </p:nvCxnSpPr>
        <p:spPr>
          <a:xfrm flipV="1">
            <a:off x="4069514" y="4151792"/>
            <a:ext cx="309716" cy="45720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0" name="Encre 19">
                <a:extLst>
                  <a:ext uri="{FF2B5EF4-FFF2-40B4-BE49-F238E27FC236}">
                    <a16:creationId xmlns:a16="http://schemas.microsoft.com/office/drawing/2014/main" id="{98ADAE19-FF42-43E5-CEE5-DD13C1E5F78B}"/>
                  </a:ext>
                </a:extLst>
              </p14:cNvPr>
              <p14:cNvContentPartPr/>
              <p14:nvPr/>
            </p14:nvContentPartPr>
            <p14:xfrm>
              <a:off x="2858528" y="1930471"/>
              <a:ext cx="1817640" cy="2804760"/>
            </p14:xfrm>
          </p:contentPart>
        </mc:Choice>
        <mc:Fallback xmlns="">
          <p:pic>
            <p:nvPicPr>
              <p:cNvPr id="20" name="Encre 19">
                <a:extLst>
                  <a:ext uri="{FF2B5EF4-FFF2-40B4-BE49-F238E27FC236}">
                    <a16:creationId xmlns:a16="http://schemas.microsoft.com/office/drawing/2014/main" id="{98ADAE19-FF42-43E5-CEE5-DD13C1E5F78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849528" y="1921472"/>
                <a:ext cx="1835280" cy="282239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888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C15E68-590B-0468-29D7-7D7CC47CC5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72055805-3ABF-29C7-4F3F-F90CC05E4B39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من يقوم ليعد العناصر المتبقية ؟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9863343-3844-9653-C19A-E4E5ECE973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2" name="Groupe 41">
            <a:extLst>
              <a:ext uri="{FF2B5EF4-FFF2-40B4-BE49-F238E27FC236}">
                <a16:creationId xmlns:a16="http://schemas.microsoft.com/office/drawing/2014/main" id="{7459DFF1-BA83-0F27-D047-8B40F3C475E7}"/>
              </a:ext>
            </a:extLst>
          </p:cNvPr>
          <p:cNvGrpSpPr/>
          <p:nvPr/>
        </p:nvGrpSpPr>
        <p:grpSpPr>
          <a:xfrm>
            <a:off x="3040143" y="2074297"/>
            <a:ext cx="480805" cy="2502929"/>
            <a:chOff x="1500078" y="1873914"/>
            <a:chExt cx="581774" cy="3331398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09287519-D60A-A85F-0EF1-6AF4C9E80A53}"/>
                </a:ext>
              </a:extLst>
            </p:cNvPr>
            <p:cNvGrpSpPr/>
            <p:nvPr/>
          </p:nvGrpSpPr>
          <p:grpSpPr>
            <a:xfrm>
              <a:off x="1500078" y="1873914"/>
              <a:ext cx="581774" cy="2645002"/>
              <a:chOff x="2230892" y="1958739"/>
              <a:chExt cx="581774" cy="2645002"/>
            </a:xfrm>
          </p:grpSpPr>
          <p:pic>
            <p:nvPicPr>
              <p:cNvPr id="6" name="Image 5" descr="Une image contenant dessin humoristique, clipart, Silhouette d’animal, Peluche&#10;&#10;Le contenu généré par l’IA peut être incorrect.">
                <a:extLst>
                  <a:ext uri="{FF2B5EF4-FFF2-40B4-BE49-F238E27FC236}">
                    <a16:creationId xmlns:a16="http://schemas.microsoft.com/office/drawing/2014/main" id="{CD3E9D96-2089-D58B-F618-1ECF38EBCA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230892" y="1958739"/>
                <a:ext cx="581774" cy="585814"/>
              </a:xfrm>
              <a:prstGeom prst="rect">
                <a:avLst/>
              </a:prstGeom>
            </p:spPr>
          </p:pic>
          <p:pic>
            <p:nvPicPr>
              <p:cNvPr id="12" name="Image 11" descr="Une image contenant dessin humoristique, clipart, Silhouette d’animal, Peluche&#10;&#10;Le contenu généré par l’IA peut être incorrect.">
                <a:extLst>
                  <a:ext uri="{FF2B5EF4-FFF2-40B4-BE49-F238E27FC236}">
                    <a16:creationId xmlns:a16="http://schemas.microsoft.com/office/drawing/2014/main" id="{099A10C1-F432-165B-0757-78674D0325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230892" y="2645135"/>
                <a:ext cx="581774" cy="585814"/>
              </a:xfrm>
              <a:prstGeom prst="rect">
                <a:avLst/>
              </a:prstGeom>
            </p:spPr>
          </p:pic>
          <p:pic>
            <p:nvPicPr>
              <p:cNvPr id="13" name="Image 12" descr="Une image contenant dessin humoristique, clipart, Silhouette d’animal, Peluche&#10;&#10;Le contenu généré par l’IA peut être incorrect.">
                <a:extLst>
                  <a:ext uri="{FF2B5EF4-FFF2-40B4-BE49-F238E27FC236}">
                    <a16:creationId xmlns:a16="http://schemas.microsoft.com/office/drawing/2014/main" id="{1CA97951-7AD7-4EC5-F067-8E9CC6B92C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230892" y="3331531"/>
                <a:ext cx="581774" cy="585814"/>
              </a:xfrm>
              <a:prstGeom prst="rect">
                <a:avLst/>
              </a:prstGeom>
            </p:spPr>
          </p:pic>
          <p:pic>
            <p:nvPicPr>
              <p:cNvPr id="14" name="Image 13" descr="Une image contenant dessin humoristique, clipart, Silhouette d’animal, Peluche&#10;&#10;Le contenu généré par l’IA peut être incorrect.">
                <a:extLst>
                  <a:ext uri="{FF2B5EF4-FFF2-40B4-BE49-F238E27FC236}">
                    <a16:creationId xmlns:a16="http://schemas.microsoft.com/office/drawing/2014/main" id="{144C181B-AA14-3A05-7CB8-43586FE11D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230892" y="4017927"/>
                <a:ext cx="581774" cy="585814"/>
              </a:xfrm>
              <a:prstGeom prst="rect">
                <a:avLst/>
              </a:prstGeom>
            </p:spPr>
          </p:pic>
        </p:grpSp>
        <p:pic>
          <p:nvPicPr>
            <p:cNvPr id="41" name="Image 40" descr="Une image contenant dessin humoristique, clipart, Silhouette d’animal, Peluche&#10;&#10;Le contenu généré par l’IA peut être incorrect.">
              <a:extLst>
                <a:ext uri="{FF2B5EF4-FFF2-40B4-BE49-F238E27FC236}">
                  <a16:creationId xmlns:a16="http://schemas.microsoft.com/office/drawing/2014/main" id="{9ED8052A-C71B-F409-D63D-3B27E6EF6B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500078" y="4619498"/>
              <a:ext cx="581774" cy="585814"/>
            </a:xfrm>
            <a:prstGeom prst="rect">
              <a:avLst/>
            </a:prstGeom>
          </p:spPr>
        </p:pic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91FF8F41-6D1F-F332-A8A1-F6D04A0B583D}"/>
              </a:ext>
            </a:extLst>
          </p:cNvPr>
          <p:cNvGrpSpPr/>
          <p:nvPr/>
        </p:nvGrpSpPr>
        <p:grpSpPr>
          <a:xfrm>
            <a:off x="3975675" y="2074297"/>
            <a:ext cx="480805" cy="2502929"/>
            <a:chOff x="1500078" y="1873914"/>
            <a:chExt cx="581774" cy="3331398"/>
          </a:xfrm>
        </p:grpSpPr>
        <p:grpSp>
          <p:nvGrpSpPr>
            <p:cNvPr id="44" name="Groupe 43">
              <a:extLst>
                <a:ext uri="{FF2B5EF4-FFF2-40B4-BE49-F238E27FC236}">
                  <a16:creationId xmlns:a16="http://schemas.microsoft.com/office/drawing/2014/main" id="{3105B621-0EE0-29F7-B3E7-A860FAA5D175}"/>
                </a:ext>
              </a:extLst>
            </p:cNvPr>
            <p:cNvGrpSpPr/>
            <p:nvPr/>
          </p:nvGrpSpPr>
          <p:grpSpPr>
            <a:xfrm>
              <a:off x="1500078" y="1873914"/>
              <a:ext cx="581774" cy="2645002"/>
              <a:chOff x="2230892" y="1958739"/>
              <a:chExt cx="581774" cy="2645002"/>
            </a:xfrm>
          </p:grpSpPr>
          <p:pic>
            <p:nvPicPr>
              <p:cNvPr id="46" name="Image 45" descr="Une image contenant dessin humoristique, clipart, Silhouette d’animal, Peluche&#10;&#10;Le contenu généré par l’IA peut être incorrect.">
                <a:extLst>
                  <a:ext uri="{FF2B5EF4-FFF2-40B4-BE49-F238E27FC236}">
                    <a16:creationId xmlns:a16="http://schemas.microsoft.com/office/drawing/2014/main" id="{2ECBA2F7-7FD8-DC27-BB2F-E14A2608D4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230892" y="1958739"/>
                <a:ext cx="581774" cy="585814"/>
              </a:xfrm>
              <a:prstGeom prst="rect">
                <a:avLst/>
              </a:prstGeom>
            </p:spPr>
          </p:pic>
          <p:pic>
            <p:nvPicPr>
              <p:cNvPr id="47" name="Image 46" descr="Une image contenant dessin humoristique, clipart, Silhouette d’animal, Peluche&#10;&#10;Le contenu généré par l’IA peut être incorrect.">
                <a:extLst>
                  <a:ext uri="{FF2B5EF4-FFF2-40B4-BE49-F238E27FC236}">
                    <a16:creationId xmlns:a16="http://schemas.microsoft.com/office/drawing/2014/main" id="{0610CB50-AB53-CA91-1D72-941F73D7A1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230892" y="2645135"/>
                <a:ext cx="581774" cy="585814"/>
              </a:xfrm>
              <a:prstGeom prst="rect">
                <a:avLst/>
              </a:prstGeom>
            </p:spPr>
          </p:pic>
          <p:pic>
            <p:nvPicPr>
              <p:cNvPr id="48" name="Image 47" descr="Une image contenant dessin humoristique, clipart, Silhouette d’animal, Peluche&#10;&#10;Le contenu généré par l’IA peut être incorrect.">
                <a:extLst>
                  <a:ext uri="{FF2B5EF4-FFF2-40B4-BE49-F238E27FC236}">
                    <a16:creationId xmlns:a16="http://schemas.microsoft.com/office/drawing/2014/main" id="{B3AE7796-8AD0-54E9-39EA-A71B07BEBD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230892" y="3331531"/>
                <a:ext cx="581774" cy="585814"/>
              </a:xfrm>
              <a:prstGeom prst="rect">
                <a:avLst/>
              </a:prstGeom>
            </p:spPr>
          </p:pic>
          <p:pic>
            <p:nvPicPr>
              <p:cNvPr id="49" name="Image 48" descr="Une image contenant dessin humoristique, clipart, Silhouette d’animal, Peluche&#10;&#10;Le contenu généré par l’IA peut être incorrect.">
                <a:extLst>
                  <a:ext uri="{FF2B5EF4-FFF2-40B4-BE49-F238E27FC236}">
                    <a16:creationId xmlns:a16="http://schemas.microsoft.com/office/drawing/2014/main" id="{8C724DCE-44D3-9D68-48B0-D8853023BC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230892" y="4017927"/>
                <a:ext cx="581774" cy="585814"/>
              </a:xfrm>
              <a:prstGeom prst="rect">
                <a:avLst/>
              </a:prstGeom>
            </p:spPr>
          </p:pic>
        </p:grpSp>
        <p:pic>
          <p:nvPicPr>
            <p:cNvPr id="45" name="Image 44" descr="Une image contenant dessin humoristique, clipart, Silhouette d’animal, Peluche&#10;&#10;Le contenu généré par l’IA peut être incorrect.">
              <a:extLst>
                <a:ext uri="{FF2B5EF4-FFF2-40B4-BE49-F238E27FC236}">
                  <a16:creationId xmlns:a16="http://schemas.microsoft.com/office/drawing/2014/main" id="{2302B477-1658-8B50-8178-17DD084222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500078" y="4619498"/>
              <a:ext cx="581774" cy="585814"/>
            </a:xfrm>
            <a:prstGeom prst="rect">
              <a:avLst/>
            </a:prstGeom>
          </p:spPr>
        </p:pic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B2CA8799-64E5-3FF4-D933-D730724D7E36}"/>
              </a:ext>
            </a:extLst>
          </p:cNvPr>
          <p:cNvGrpSpPr/>
          <p:nvPr/>
        </p:nvGrpSpPr>
        <p:grpSpPr>
          <a:xfrm>
            <a:off x="4911206" y="2074297"/>
            <a:ext cx="480805" cy="2502929"/>
            <a:chOff x="1500078" y="1873914"/>
            <a:chExt cx="581774" cy="3331398"/>
          </a:xfrm>
        </p:grpSpPr>
        <p:grpSp>
          <p:nvGrpSpPr>
            <p:cNvPr id="51" name="Groupe 50">
              <a:extLst>
                <a:ext uri="{FF2B5EF4-FFF2-40B4-BE49-F238E27FC236}">
                  <a16:creationId xmlns:a16="http://schemas.microsoft.com/office/drawing/2014/main" id="{D6F80B61-F336-72D1-15B3-82EE6A8B12A5}"/>
                </a:ext>
              </a:extLst>
            </p:cNvPr>
            <p:cNvGrpSpPr/>
            <p:nvPr/>
          </p:nvGrpSpPr>
          <p:grpSpPr>
            <a:xfrm>
              <a:off x="1500078" y="1873914"/>
              <a:ext cx="581774" cy="2645002"/>
              <a:chOff x="2230892" y="1958739"/>
              <a:chExt cx="581774" cy="2645002"/>
            </a:xfrm>
          </p:grpSpPr>
          <p:pic>
            <p:nvPicPr>
              <p:cNvPr id="53" name="Image 52" descr="Une image contenant dessin humoristique, clipart, Silhouette d’animal, Peluche&#10;&#10;Le contenu généré par l’IA peut être incorrect.">
                <a:extLst>
                  <a:ext uri="{FF2B5EF4-FFF2-40B4-BE49-F238E27FC236}">
                    <a16:creationId xmlns:a16="http://schemas.microsoft.com/office/drawing/2014/main" id="{48C7CA32-22A7-AB7D-A51B-83E4C41837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230892" y="1958739"/>
                <a:ext cx="581774" cy="585814"/>
              </a:xfrm>
              <a:prstGeom prst="rect">
                <a:avLst/>
              </a:prstGeom>
            </p:spPr>
          </p:pic>
          <p:pic>
            <p:nvPicPr>
              <p:cNvPr id="54" name="Image 53" descr="Une image contenant dessin humoristique, clipart, Silhouette d’animal, Peluche&#10;&#10;Le contenu généré par l’IA peut être incorrect.">
                <a:extLst>
                  <a:ext uri="{FF2B5EF4-FFF2-40B4-BE49-F238E27FC236}">
                    <a16:creationId xmlns:a16="http://schemas.microsoft.com/office/drawing/2014/main" id="{14848D4D-6455-4611-B4E5-BC7BD2AA65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230892" y="2645135"/>
                <a:ext cx="581774" cy="585814"/>
              </a:xfrm>
              <a:prstGeom prst="rect">
                <a:avLst/>
              </a:prstGeom>
            </p:spPr>
          </p:pic>
          <p:pic>
            <p:nvPicPr>
              <p:cNvPr id="55" name="Image 54" descr="Une image contenant dessin humoristique, clipart, Silhouette d’animal, Peluche&#10;&#10;Le contenu généré par l’IA peut être incorrect.">
                <a:extLst>
                  <a:ext uri="{FF2B5EF4-FFF2-40B4-BE49-F238E27FC236}">
                    <a16:creationId xmlns:a16="http://schemas.microsoft.com/office/drawing/2014/main" id="{B7669009-8E90-499A-1DBD-BFC88F4983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230892" y="3331531"/>
                <a:ext cx="581774" cy="585814"/>
              </a:xfrm>
              <a:prstGeom prst="rect">
                <a:avLst/>
              </a:prstGeom>
            </p:spPr>
          </p:pic>
          <p:pic>
            <p:nvPicPr>
              <p:cNvPr id="56" name="Image 55" descr="Une image contenant dessin humoristique, clipart, Silhouette d’animal, Peluche&#10;&#10;Le contenu généré par l’IA peut être incorrect.">
                <a:extLst>
                  <a:ext uri="{FF2B5EF4-FFF2-40B4-BE49-F238E27FC236}">
                    <a16:creationId xmlns:a16="http://schemas.microsoft.com/office/drawing/2014/main" id="{D64B5934-0B61-5086-69AE-33FCD8C57A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230892" y="4017927"/>
                <a:ext cx="581774" cy="585814"/>
              </a:xfrm>
              <a:prstGeom prst="rect">
                <a:avLst/>
              </a:prstGeom>
            </p:spPr>
          </p:pic>
        </p:grpSp>
        <p:pic>
          <p:nvPicPr>
            <p:cNvPr id="52" name="Image 51" descr="Une image contenant dessin humoristique, clipart, Silhouette d’animal, Peluche&#10;&#10;Le contenu généré par l’IA peut être incorrect.">
              <a:extLst>
                <a:ext uri="{FF2B5EF4-FFF2-40B4-BE49-F238E27FC236}">
                  <a16:creationId xmlns:a16="http://schemas.microsoft.com/office/drawing/2014/main" id="{8BD44FFF-B468-B4C6-4477-7B2C695A5E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500078" y="4619498"/>
              <a:ext cx="581774" cy="585814"/>
            </a:xfrm>
            <a:prstGeom prst="rect">
              <a:avLst/>
            </a:prstGeom>
          </p:spPr>
        </p:pic>
      </p:grpSp>
      <p:grpSp>
        <p:nvGrpSpPr>
          <p:cNvPr id="58" name="Groupe 57">
            <a:extLst>
              <a:ext uri="{FF2B5EF4-FFF2-40B4-BE49-F238E27FC236}">
                <a16:creationId xmlns:a16="http://schemas.microsoft.com/office/drawing/2014/main" id="{B6025567-0AD3-BC15-C5B0-7A84220AF70F}"/>
              </a:ext>
            </a:extLst>
          </p:cNvPr>
          <p:cNvGrpSpPr/>
          <p:nvPr/>
        </p:nvGrpSpPr>
        <p:grpSpPr>
          <a:xfrm>
            <a:off x="5673181" y="2074295"/>
            <a:ext cx="480805" cy="1471530"/>
            <a:chOff x="2230892" y="1958739"/>
            <a:chExt cx="581774" cy="1958606"/>
          </a:xfrm>
        </p:grpSpPr>
        <p:pic>
          <p:nvPicPr>
            <p:cNvPr id="60" name="Image 59" descr="Une image contenant dessin humoristique, clipart, Silhouette d’animal, Peluche&#10;&#10;Le contenu généré par l’IA peut être incorrect.">
              <a:extLst>
                <a:ext uri="{FF2B5EF4-FFF2-40B4-BE49-F238E27FC236}">
                  <a16:creationId xmlns:a16="http://schemas.microsoft.com/office/drawing/2014/main" id="{86F35E18-2D0A-5FD0-222D-18FE13FF5C4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230892" y="1958739"/>
              <a:ext cx="581774" cy="585814"/>
            </a:xfrm>
            <a:prstGeom prst="rect">
              <a:avLst/>
            </a:prstGeom>
          </p:spPr>
        </p:pic>
        <p:pic>
          <p:nvPicPr>
            <p:cNvPr id="61" name="Image 60" descr="Une image contenant dessin humoristique, clipart, Silhouette d’animal, Peluche&#10;&#10;Le contenu généré par l’IA peut être incorrect.">
              <a:extLst>
                <a:ext uri="{FF2B5EF4-FFF2-40B4-BE49-F238E27FC236}">
                  <a16:creationId xmlns:a16="http://schemas.microsoft.com/office/drawing/2014/main" id="{455F8CC2-BE97-A866-DA42-5E43795DC7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230892" y="2645135"/>
              <a:ext cx="581774" cy="585814"/>
            </a:xfrm>
            <a:prstGeom prst="rect">
              <a:avLst/>
            </a:prstGeom>
          </p:spPr>
        </p:pic>
        <p:pic>
          <p:nvPicPr>
            <p:cNvPr id="62" name="Image 61" descr="Une image contenant dessin humoristique, clipart, Silhouette d’animal, Peluche&#10;&#10;Le contenu généré par l’IA peut être incorrect.">
              <a:extLst>
                <a:ext uri="{FF2B5EF4-FFF2-40B4-BE49-F238E27FC236}">
                  <a16:creationId xmlns:a16="http://schemas.microsoft.com/office/drawing/2014/main" id="{06876ED1-B9BD-5296-60FF-65CABD8880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230892" y="3331531"/>
              <a:ext cx="581774" cy="585814"/>
            </a:xfrm>
            <a:prstGeom prst="rect">
              <a:avLst/>
            </a:prstGeom>
          </p:spPr>
        </p:pic>
      </p:grpSp>
      <p:sp>
        <p:nvSpPr>
          <p:cNvPr id="64" name="Rectangle : coins arrondis 63">
            <a:extLst>
              <a:ext uri="{FF2B5EF4-FFF2-40B4-BE49-F238E27FC236}">
                <a16:creationId xmlns:a16="http://schemas.microsoft.com/office/drawing/2014/main" id="{3DE0AE66-8043-B416-99FB-ABA11E97D959}"/>
              </a:ext>
            </a:extLst>
          </p:cNvPr>
          <p:cNvSpPr/>
          <p:nvPr/>
        </p:nvSpPr>
        <p:spPr>
          <a:xfrm>
            <a:off x="2467163" y="1814050"/>
            <a:ext cx="4209673" cy="2949679"/>
          </a:xfrm>
          <a:prstGeom prst="roundRect">
            <a:avLst/>
          </a:prstGeom>
          <a:noFill/>
          <a:ln w="38100">
            <a:solidFill>
              <a:srgbClr val="16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BDD87A13-71A2-FDBD-6B73-762E8B273F71}"/>
              </a:ext>
            </a:extLst>
          </p:cNvPr>
          <p:cNvCxnSpPr/>
          <p:nvPr/>
        </p:nvCxnSpPr>
        <p:spPr>
          <a:xfrm flipV="1">
            <a:off x="3125687" y="2065760"/>
            <a:ext cx="309716" cy="45720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6ED6336D-0BCE-517A-7CFB-A3A54DEA839B}"/>
              </a:ext>
            </a:extLst>
          </p:cNvPr>
          <p:cNvCxnSpPr/>
          <p:nvPr/>
        </p:nvCxnSpPr>
        <p:spPr>
          <a:xfrm flipV="1">
            <a:off x="4056708" y="2074295"/>
            <a:ext cx="309716" cy="45720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4D431A27-DD3C-E146-5BF7-60DB5AB724F1}"/>
              </a:ext>
            </a:extLst>
          </p:cNvPr>
          <p:cNvCxnSpPr/>
          <p:nvPr/>
        </p:nvCxnSpPr>
        <p:spPr>
          <a:xfrm flipV="1">
            <a:off x="3125687" y="2581460"/>
            <a:ext cx="309716" cy="45720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BBC60A7B-0A8B-5FCE-A5CB-64E26CA0E6FA}"/>
              </a:ext>
            </a:extLst>
          </p:cNvPr>
          <p:cNvCxnSpPr/>
          <p:nvPr/>
        </p:nvCxnSpPr>
        <p:spPr>
          <a:xfrm flipV="1">
            <a:off x="4044494" y="2607063"/>
            <a:ext cx="309716" cy="45720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D016CB5A-EA61-CE37-9B16-E0767E91FB6A}"/>
              </a:ext>
            </a:extLst>
          </p:cNvPr>
          <p:cNvCxnSpPr/>
          <p:nvPr/>
        </p:nvCxnSpPr>
        <p:spPr>
          <a:xfrm flipV="1">
            <a:off x="3125687" y="3132429"/>
            <a:ext cx="309716" cy="45720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59C63864-F86A-CF1B-931E-6E3D15705DCC}"/>
              </a:ext>
            </a:extLst>
          </p:cNvPr>
          <p:cNvCxnSpPr/>
          <p:nvPr/>
        </p:nvCxnSpPr>
        <p:spPr>
          <a:xfrm flipV="1">
            <a:off x="4026240" y="3132429"/>
            <a:ext cx="309716" cy="45720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BB4710C5-6E85-9066-C8CB-EEAB582908F8}"/>
              </a:ext>
            </a:extLst>
          </p:cNvPr>
          <p:cNvCxnSpPr/>
          <p:nvPr/>
        </p:nvCxnSpPr>
        <p:spPr>
          <a:xfrm flipV="1">
            <a:off x="3125687" y="3648129"/>
            <a:ext cx="309716" cy="45720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F7D17FEB-67CA-0B15-7BFB-FF82A931B82A}"/>
              </a:ext>
            </a:extLst>
          </p:cNvPr>
          <p:cNvCxnSpPr/>
          <p:nvPr/>
        </p:nvCxnSpPr>
        <p:spPr>
          <a:xfrm flipV="1">
            <a:off x="4056708" y="3648129"/>
            <a:ext cx="309716" cy="45720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9F8030F5-7737-9E6E-C26F-0C0B9224A72E}"/>
              </a:ext>
            </a:extLst>
          </p:cNvPr>
          <p:cNvCxnSpPr/>
          <p:nvPr/>
        </p:nvCxnSpPr>
        <p:spPr>
          <a:xfrm flipV="1">
            <a:off x="3150498" y="4151792"/>
            <a:ext cx="309716" cy="45720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95D70CB0-E8CE-EB7E-A011-20E10ECE055B}"/>
              </a:ext>
            </a:extLst>
          </p:cNvPr>
          <p:cNvCxnSpPr/>
          <p:nvPr/>
        </p:nvCxnSpPr>
        <p:spPr>
          <a:xfrm flipV="1">
            <a:off x="4069514" y="4151792"/>
            <a:ext cx="309716" cy="45720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0" name="Encre 19">
                <a:extLst>
                  <a:ext uri="{FF2B5EF4-FFF2-40B4-BE49-F238E27FC236}">
                    <a16:creationId xmlns:a16="http://schemas.microsoft.com/office/drawing/2014/main" id="{07BF3662-3B18-117C-088D-9E12818DA849}"/>
                  </a:ext>
                </a:extLst>
              </p14:cNvPr>
              <p14:cNvContentPartPr/>
              <p14:nvPr/>
            </p14:nvContentPartPr>
            <p14:xfrm>
              <a:off x="2858528" y="1930471"/>
              <a:ext cx="1817640" cy="2804760"/>
            </p14:xfrm>
          </p:contentPart>
        </mc:Choice>
        <mc:Fallback xmlns="">
          <p:pic>
            <p:nvPicPr>
              <p:cNvPr id="20" name="Encre 19">
                <a:extLst>
                  <a:ext uri="{FF2B5EF4-FFF2-40B4-BE49-F238E27FC236}">
                    <a16:creationId xmlns:a16="http://schemas.microsoft.com/office/drawing/2014/main" id="{07BF3662-3B18-117C-088D-9E12818DA84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849528" y="1921472"/>
                <a:ext cx="1835280" cy="282239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86977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AF26C-E2FC-AA06-39F8-EF58F21B6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DD98C74-F970-FFF5-0728-9CA2DDF9EE17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نصحح : نعد 1 -2-3-4-5-6-7-8 ،لدينا 8 عناصر 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9877986-3F97-874F-9D47-3CFAC32861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2" name="Groupe 41">
            <a:extLst>
              <a:ext uri="{FF2B5EF4-FFF2-40B4-BE49-F238E27FC236}">
                <a16:creationId xmlns:a16="http://schemas.microsoft.com/office/drawing/2014/main" id="{33C84511-7EA8-52AA-AE73-D8D0113F1740}"/>
              </a:ext>
            </a:extLst>
          </p:cNvPr>
          <p:cNvGrpSpPr/>
          <p:nvPr/>
        </p:nvGrpSpPr>
        <p:grpSpPr>
          <a:xfrm>
            <a:off x="3040143" y="2074297"/>
            <a:ext cx="480805" cy="2502929"/>
            <a:chOff x="1500078" y="1873914"/>
            <a:chExt cx="581774" cy="3331398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8C7F75E8-9ECD-82A1-D284-50CA44E48FDE}"/>
                </a:ext>
              </a:extLst>
            </p:cNvPr>
            <p:cNvGrpSpPr/>
            <p:nvPr/>
          </p:nvGrpSpPr>
          <p:grpSpPr>
            <a:xfrm>
              <a:off x="1500078" y="1873914"/>
              <a:ext cx="581774" cy="2645002"/>
              <a:chOff x="2230892" y="1958739"/>
              <a:chExt cx="581774" cy="2645002"/>
            </a:xfrm>
          </p:grpSpPr>
          <p:pic>
            <p:nvPicPr>
              <p:cNvPr id="6" name="Image 5" descr="Une image contenant dessin humoristique, clipart, Silhouette d’animal, Peluche&#10;&#10;Le contenu généré par l’IA peut être incorrect.">
                <a:extLst>
                  <a:ext uri="{FF2B5EF4-FFF2-40B4-BE49-F238E27FC236}">
                    <a16:creationId xmlns:a16="http://schemas.microsoft.com/office/drawing/2014/main" id="{48F0899F-14FE-B948-B25D-C8F256A642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230892" y="1958739"/>
                <a:ext cx="581774" cy="585814"/>
              </a:xfrm>
              <a:prstGeom prst="rect">
                <a:avLst/>
              </a:prstGeom>
            </p:spPr>
          </p:pic>
          <p:pic>
            <p:nvPicPr>
              <p:cNvPr id="12" name="Image 11" descr="Une image contenant dessin humoristique, clipart, Silhouette d’animal, Peluche&#10;&#10;Le contenu généré par l’IA peut être incorrect.">
                <a:extLst>
                  <a:ext uri="{FF2B5EF4-FFF2-40B4-BE49-F238E27FC236}">
                    <a16:creationId xmlns:a16="http://schemas.microsoft.com/office/drawing/2014/main" id="{99FF28E6-D1EA-E33C-8FBE-1FD7BE67D2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230892" y="2645135"/>
                <a:ext cx="581774" cy="585814"/>
              </a:xfrm>
              <a:prstGeom prst="rect">
                <a:avLst/>
              </a:prstGeom>
            </p:spPr>
          </p:pic>
          <p:pic>
            <p:nvPicPr>
              <p:cNvPr id="13" name="Image 12" descr="Une image contenant dessin humoristique, clipart, Silhouette d’animal, Peluche&#10;&#10;Le contenu généré par l’IA peut être incorrect.">
                <a:extLst>
                  <a:ext uri="{FF2B5EF4-FFF2-40B4-BE49-F238E27FC236}">
                    <a16:creationId xmlns:a16="http://schemas.microsoft.com/office/drawing/2014/main" id="{CBD96C68-B30D-3244-E47C-7A4145DF15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230892" y="3331531"/>
                <a:ext cx="581774" cy="585814"/>
              </a:xfrm>
              <a:prstGeom prst="rect">
                <a:avLst/>
              </a:prstGeom>
            </p:spPr>
          </p:pic>
          <p:pic>
            <p:nvPicPr>
              <p:cNvPr id="14" name="Image 13" descr="Une image contenant dessin humoristique, clipart, Silhouette d’animal, Peluche&#10;&#10;Le contenu généré par l’IA peut être incorrect.">
                <a:extLst>
                  <a:ext uri="{FF2B5EF4-FFF2-40B4-BE49-F238E27FC236}">
                    <a16:creationId xmlns:a16="http://schemas.microsoft.com/office/drawing/2014/main" id="{7B558E9E-BE12-92FD-1741-915A5A44C7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230892" y="4017927"/>
                <a:ext cx="581774" cy="585814"/>
              </a:xfrm>
              <a:prstGeom prst="rect">
                <a:avLst/>
              </a:prstGeom>
            </p:spPr>
          </p:pic>
        </p:grpSp>
        <p:pic>
          <p:nvPicPr>
            <p:cNvPr id="41" name="Image 40" descr="Une image contenant dessin humoristique, clipart, Silhouette d’animal, Peluche&#10;&#10;Le contenu généré par l’IA peut être incorrect.">
              <a:extLst>
                <a:ext uri="{FF2B5EF4-FFF2-40B4-BE49-F238E27FC236}">
                  <a16:creationId xmlns:a16="http://schemas.microsoft.com/office/drawing/2014/main" id="{424D0286-A6D3-A5E0-4358-E485A4E71B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500078" y="4619498"/>
              <a:ext cx="581774" cy="585814"/>
            </a:xfrm>
            <a:prstGeom prst="rect">
              <a:avLst/>
            </a:prstGeom>
          </p:spPr>
        </p:pic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C6DE2D73-C65F-FFCD-A442-9FAE67D0787D}"/>
              </a:ext>
            </a:extLst>
          </p:cNvPr>
          <p:cNvGrpSpPr/>
          <p:nvPr/>
        </p:nvGrpSpPr>
        <p:grpSpPr>
          <a:xfrm>
            <a:off x="3975675" y="2074297"/>
            <a:ext cx="480805" cy="2502929"/>
            <a:chOff x="1500078" y="1873914"/>
            <a:chExt cx="581774" cy="3331398"/>
          </a:xfrm>
        </p:grpSpPr>
        <p:grpSp>
          <p:nvGrpSpPr>
            <p:cNvPr id="44" name="Groupe 43">
              <a:extLst>
                <a:ext uri="{FF2B5EF4-FFF2-40B4-BE49-F238E27FC236}">
                  <a16:creationId xmlns:a16="http://schemas.microsoft.com/office/drawing/2014/main" id="{D009D22C-1459-F497-ADC5-8FF21DDEA014}"/>
                </a:ext>
              </a:extLst>
            </p:cNvPr>
            <p:cNvGrpSpPr/>
            <p:nvPr/>
          </p:nvGrpSpPr>
          <p:grpSpPr>
            <a:xfrm>
              <a:off x="1500078" y="1873914"/>
              <a:ext cx="581774" cy="2645002"/>
              <a:chOff x="2230892" y="1958739"/>
              <a:chExt cx="581774" cy="2645002"/>
            </a:xfrm>
          </p:grpSpPr>
          <p:pic>
            <p:nvPicPr>
              <p:cNvPr id="46" name="Image 45" descr="Une image contenant dessin humoristique, clipart, Silhouette d’animal, Peluche&#10;&#10;Le contenu généré par l’IA peut être incorrect.">
                <a:extLst>
                  <a:ext uri="{FF2B5EF4-FFF2-40B4-BE49-F238E27FC236}">
                    <a16:creationId xmlns:a16="http://schemas.microsoft.com/office/drawing/2014/main" id="{286BF7E8-89D3-FBA7-CEA0-CAAB27D9CE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230892" y="1958739"/>
                <a:ext cx="581774" cy="585814"/>
              </a:xfrm>
              <a:prstGeom prst="rect">
                <a:avLst/>
              </a:prstGeom>
            </p:spPr>
          </p:pic>
          <p:pic>
            <p:nvPicPr>
              <p:cNvPr id="47" name="Image 46" descr="Une image contenant dessin humoristique, clipart, Silhouette d’animal, Peluche&#10;&#10;Le contenu généré par l’IA peut être incorrect.">
                <a:extLst>
                  <a:ext uri="{FF2B5EF4-FFF2-40B4-BE49-F238E27FC236}">
                    <a16:creationId xmlns:a16="http://schemas.microsoft.com/office/drawing/2014/main" id="{20862DB8-A483-B0BA-107B-53CA3FDF75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230892" y="2645135"/>
                <a:ext cx="581774" cy="585814"/>
              </a:xfrm>
              <a:prstGeom prst="rect">
                <a:avLst/>
              </a:prstGeom>
            </p:spPr>
          </p:pic>
          <p:pic>
            <p:nvPicPr>
              <p:cNvPr id="48" name="Image 47" descr="Une image contenant dessin humoristique, clipart, Silhouette d’animal, Peluche&#10;&#10;Le contenu généré par l’IA peut être incorrect.">
                <a:extLst>
                  <a:ext uri="{FF2B5EF4-FFF2-40B4-BE49-F238E27FC236}">
                    <a16:creationId xmlns:a16="http://schemas.microsoft.com/office/drawing/2014/main" id="{C96BBE8F-5F70-FB38-8B77-A5A48CB4DF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230892" y="3331531"/>
                <a:ext cx="581774" cy="585814"/>
              </a:xfrm>
              <a:prstGeom prst="rect">
                <a:avLst/>
              </a:prstGeom>
            </p:spPr>
          </p:pic>
          <p:pic>
            <p:nvPicPr>
              <p:cNvPr id="49" name="Image 48" descr="Une image contenant dessin humoristique, clipart, Silhouette d’animal, Peluche&#10;&#10;Le contenu généré par l’IA peut être incorrect.">
                <a:extLst>
                  <a:ext uri="{FF2B5EF4-FFF2-40B4-BE49-F238E27FC236}">
                    <a16:creationId xmlns:a16="http://schemas.microsoft.com/office/drawing/2014/main" id="{4E4C687C-FEA0-C414-E011-8476B35896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230892" y="4017927"/>
                <a:ext cx="581774" cy="585814"/>
              </a:xfrm>
              <a:prstGeom prst="rect">
                <a:avLst/>
              </a:prstGeom>
            </p:spPr>
          </p:pic>
        </p:grpSp>
        <p:pic>
          <p:nvPicPr>
            <p:cNvPr id="45" name="Image 44" descr="Une image contenant dessin humoristique, clipart, Silhouette d’animal, Peluche&#10;&#10;Le contenu généré par l’IA peut être incorrect.">
              <a:extLst>
                <a:ext uri="{FF2B5EF4-FFF2-40B4-BE49-F238E27FC236}">
                  <a16:creationId xmlns:a16="http://schemas.microsoft.com/office/drawing/2014/main" id="{DDFFD4B9-366E-7F7A-AB8A-EE3E385768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500078" y="4619498"/>
              <a:ext cx="581774" cy="585814"/>
            </a:xfrm>
            <a:prstGeom prst="rect">
              <a:avLst/>
            </a:prstGeom>
          </p:spPr>
        </p:pic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0F40A1A1-AF90-9AFE-6FC5-1BEDF75CC927}"/>
              </a:ext>
            </a:extLst>
          </p:cNvPr>
          <p:cNvGrpSpPr/>
          <p:nvPr/>
        </p:nvGrpSpPr>
        <p:grpSpPr>
          <a:xfrm>
            <a:off x="4911206" y="2074297"/>
            <a:ext cx="480805" cy="2502929"/>
            <a:chOff x="1500078" y="1873914"/>
            <a:chExt cx="581774" cy="3331398"/>
          </a:xfrm>
        </p:grpSpPr>
        <p:grpSp>
          <p:nvGrpSpPr>
            <p:cNvPr id="51" name="Groupe 50">
              <a:extLst>
                <a:ext uri="{FF2B5EF4-FFF2-40B4-BE49-F238E27FC236}">
                  <a16:creationId xmlns:a16="http://schemas.microsoft.com/office/drawing/2014/main" id="{E52341BD-65FE-01C6-AE0D-15C228FBE6AE}"/>
                </a:ext>
              </a:extLst>
            </p:cNvPr>
            <p:cNvGrpSpPr/>
            <p:nvPr/>
          </p:nvGrpSpPr>
          <p:grpSpPr>
            <a:xfrm>
              <a:off x="1500078" y="1873914"/>
              <a:ext cx="581774" cy="2645002"/>
              <a:chOff x="2230892" y="1958739"/>
              <a:chExt cx="581774" cy="2645002"/>
            </a:xfrm>
          </p:grpSpPr>
          <p:pic>
            <p:nvPicPr>
              <p:cNvPr id="53" name="Image 52" descr="Une image contenant dessin humoristique, clipart, Silhouette d’animal, Peluche&#10;&#10;Le contenu généré par l’IA peut être incorrect.">
                <a:extLst>
                  <a:ext uri="{FF2B5EF4-FFF2-40B4-BE49-F238E27FC236}">
                    <a16:creationId xmlns:a16="http://schemas.microsoft.com/office/drawing/2014/main" id="{10B45F14-5696-96EA-24F7-983A853C0B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230892" y="1958739"/>
                <a:ext cx="581774" cy="585814"/>
              </a:xfrm>
              <a:prstGeom prst="rect">
                <a:avLst/>
              </a:prstGeom>
            </p:spPr>
          </p:pic>
          <p:pic>
            <p:nvPicPr>
              <p:cNvPr id="54" name="Image 53" descr="Une image contenant dessin humoristique, clipart, Silhouette d’animal, Peluche&#10;&#10;Le contenu généré par l’IA peut être incorrect.">
                <a:extLst>
                  <a:ext uri="{FF2B5EF4-FFF2-40B4-BE49-F238E27FC236}">
                    <a16:creationId xmlns:a16="http://schemas.microsoft.com/office/drawing/2014/main" id="{666F44F1-E91B-90A3-3730-BB03798F5A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230892" y="2645135"/>
                <a:ext cx="581774" cy="585814"/>
              </a:xfrm>
              <a:prstGeom prst="rect">
                <a:avLst/>
              </a:prstGeom>
            </p:spPr>
          </p:pic>
          <p:pic>
            <p:nvPicPr>
              <p:cNvPr id="55" name="Image 54" descr="Une image contenant dessin humoristique, clipart, Silhouette d’animal, Peluche&#10;&#10;Le contenu généré par l’IA peut être incorrect.">
                <a:extLst>
                  <a:ext uri="{FF2B5EF4-FFF2-40B4-BE49-F238E27FC236}">
                    <a16:creationId xmlns:a16="http://schemas.microsoft.com/office/drawing/2014/main" id="{400121BC-EB55-88E7-D246-73498A116B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230892" y="3331531"/>
                <a:ext cx="581774" cy="585814"/>
              </a:xfrm>
              <a:prstGeom prst="rect">
                <a:avLst/>
              </a:prstGeom>
            </p:spPr>
          </p:pic>
          <p:pic>
            <p:nvPicPr>
              <p:cNvPr id="56" name="Image 55" descr="Une image contenant dessin humoristique, clipart, Silhouette d’animal, Peluche&#10;&#10;Le contenu généré par l’IA peut être incorrect.">
                <a:extLst>
                  <a:ext uri="{FF2B5EF4-FFF2-40B4-BE49-F238E27FC236}">
                    <a16:creationId xmlns:a16="http://schemas.microsoft.com/office/drawing/2014/main" id="{A488DDE5-9C53-96E3-289A-6FFA0560DA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230892" y="4017927"/>
                <a:ext cx="581774" cy="585814"/>
              </a:xfrm>
              <a:prstGeom prst="rect">
                <a:avLst/>
              </a:prstGeom>
            </p:spPr>
          </p:pic>
        </p:grpSp>
        <p:pic>
          <p:nvPicPr>
            <p:cNvPr id="52" name="Image 51" descr="Une image contenant dessin humoristique, clipart, Silhouette d’animal, Peluche&#10;&#10;Le contenu généré par l’IA peut être incorrect.">
              <a:extLst>
                <a:ext uri="{FF2B5EF4-FFF2-40B4-BE49-F238E27FC236}">
                  <a16:creationId xmlns:a16="http://schemas.microsoft.com/office/drawing/2014/main" id="{8C0474D2-4528-B186-D67E-9FDF88B127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500078" y="4619498"/>
              <a:ext cx="581774" cy="585814"/>
            </a:xfrm>
            <a:prstGeom prst="rect">
              <a:avLst/>
            </a:prstGeom>
          </p:spPr>
        </p:pic>
      </p:grpSp>
      <p:grpSp>
        <p:nvGrpSpPr>
          <p:cNvPr id="58" name="Groupe 57">
            <a:extLst>
              <a:ext uri="{FF2B5EF4-FFF2-40B4-BE49-F238E27FC236}">
                <a16:creationId xmlns:a16="http://schemas.microsoft.com/office/drawing/2014/main" id="{0D59DEFC-1E65-8AD5-F3DB-D2B5D6014019}"/>
              </a:ext>
            </a:extLst>
          </p:cNvPr>
          <p:cNvGrpSpPr/>
          <p:nvPr/>
        </p:nvGrpSpPr>
        <p:grpSpPr>
          <a:xfrm>
            <a:off x="5673181" y="2074295"/>
            <a:ext cx="480805" cy="1471530"/>
            <a:chOff x="2230892" y="1958739"/>
            <a:chExt cx="581774" cy="1958606"/>
          </a:xfrm>
        </p:grpSpPr>
        <p:pic>
          <p:nvPicPr>
            <p:cNvPr id="60" name="Image 59" descr="Une image contenant dessin humoristique, clipart, Silhouette d’animal, Peluche&#10;&#10;Le contenu généré par l’IA peut être incorrect.">
              <a:extLst>
                <a:ext uri="{FF2B5EF4-FFF2-40B4-BE49-F238E27FC236}">
                  <a16:creationId xmlns:a16="http://schemas.microsoft.com/office/drawing/2014/main" id="{885E1C34-13B7-AEA3-0BA1-DC1518D34F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230892" y="1958739"/>
              <a:ext cx="581774" cy="585814"/>
            </a:xfrm>
            <a:prstGeom prst="rect">
              <a:avLst/>
            </a:prstGeom>
          </p:spPr>
        </p:pic>
        <p:pic>
          <p:nvPicPr>
            <p:cNvPr id="61" name="Image 60" descr="Une image contenant dessin humoristique, clipart, Silhouette d’animal, Peluche&#10;&#10;Le contenu généré par l’IA peut être incorrect.">
              <a:extLst>
                <a:ext uri="{FF2B5EF4-FFF2-40B4-BE49-F238E27FC236}">
                  <a16:creationId xmlns:a16="http://schemas.microsoft.com/office/drawing/2014/main" id="{F2E77D30-838F-7A37-47B2-092801D413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230892" y="2645135"/>
              <a:ext cx="581774" cy="585814"/>
            </a:xfrm>
            <a:prstGeom prst="rect">
              <a:avLst/>
            </a:prstGeom>
          </p:spPr>
        </p:pic>
        <p:pic>
          <p:nvPicPr>
            <p:cNvPr id="62" name="Image 61" descr="Une image contenant dessin humoristique, clipart, Silhouette d’animal, Peluche&#10;&#10;Le contenu généré par l’IA peut être incorrect.">
              <a:extLst>
                <a:ext uri="{FF2B5EF4-FFF2-40B4-BE49-F238E27FC236}">
                  <a16:creationId xmlns:a16="http://schemas.microsoft.com/office/drawing/2014/main" id="{D31424CF-4086-D443-214A-BA3F02A5E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230892" y="3331531"/>
              <a:ext cx="581774" cy="585814"/>
            </a:xfrm>
            <a:prstGeom prst="rect">
              <a:avLst/>
            </a:prstGeom>
          </p:spPr>
        </p:pic>
      </p:grpSp>
      <p:sp>
        <p:nvSpPr>
          <p:cNvPr id="64" name="Rectangle : coins arrondis 63">
            <a:extLst>
              <a:ext uri="{FF2B5EF4-FFF2-40B4-BE49-F238E27FC236}">
                <a16:creationId xmlns:a16="http://schemas.microsoft.com/office/drawing/2014/main" id="{75C51266-BC76-CDE8-DCF9-E75FB5F18230}"/>
              </a:ext>
            </a:extLst>
          </p:cNvPr>
          <p:cNvSpPr/>
          <p:nvPr/>
        </p:nvSpPr>
        <p:spPr>
          <a:xfrm>
            <a:off x="2467163" y="1814050"/>
            <a:ext cx="4209673" cy="2949679"/>
          </a:xfrm>
          <a:prstGeom prst="roundRect">
            <a:avLst/>
          </a:prstGeom>
          <a:noFill/>
          <a:ln w="38100">
            <a:solidFill>
              <a:srgbClr val="16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BC5A7468-72CA-25EB-1D23-93EEF275822D}"/>
              </a:ext>
            </a:extLst>
          </p:cNvPr>
          <p:cNvCxnSpPr/>
          <p:nvPr/>
        </p:nvCxnSpPr>
        <p:spPr>
          <a:xfrm flipV="1">
            <a:off x="3125687" y="2065760"/>
            <a:ext cx="309716" cy="45720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2202F461-9F5B-0B1F-C773-8108DB10C0A9}"/>
              </a:ext>
            </a:extLst>
          </p:cNvPr>
          <p:cNvCxnSpPr/>
          <p:nvPr/>
        </p:nvCxnSpPr>
        <p:spPr>
          <a:xfrm flipV="1">
            <a:off x="4056708" y="2074295"/>
            <a:ext cx="309716" cy="45720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CA539BF2-DCC1-4516-CE79-AEF3A40F4875}"/>
              </a:ext>
            </a:extLst>
          </p:cNvPr>
          <p:cNvCxnSpPr/>
          <p:nvPr/>
        </p:nvCxnSpPr>
        <p:spPr>
          <a:xfrm flipV="1">
            <a:off x="3125687" y="2581460"/>
            <a:ext cx="309716" cy="45720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6DFC582F-D0E5-7C6A-55A2-2F19D2FD8FA8}"/>
              </a:ext>
            </a:extLst>
          </p:cNvPr>
          <p:cNvCxnSpPr/>
          <p:nvPr/>
        </p:nvCxnSpPr>
        <p:spPr>
          <a:xfrm flipV="1">
            <a:off x="4044494" y="2607063"/>
            <a:ext cx="309716" cy="45720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E3983099-74FC-B765-ECE1-5510BD3BCA49}"/>
              </a:ext>
            </a:extLst>
          </p:cNvPr>
          <p:cNvCxnSpPr/>
          <p:nvPr/>
        </p:nvCxnSpPr>
        <p:spPr>
          <a:xfrm flipV="1">
            <a:off x="3125687" y="3132429"/>
            <a:ext cx="309716" cy="45720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EF972D07-D572-9013-8AD2-4862EC8D2399}"/>
              </a:ext>
            </a:extLst>
          </p:cNvPr>
          <p:cNvCxnSpPr/>
          <p:nvPr/>
        </p:nvCxnSpPr>
        <p:spPr>
          <a:xfrm flipV="1">
            <a:off x="4026240" y="3132429"/>
            <a:ext cx="309716" cy="45720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E53553BF-007E-D387-08EA-CE0F6BB58169}"/>
              </a:ext>
            </a:extLst>
          </p:cNvPr>
          <p:cNvCxnSpPr/>
          <p:nvPr/>
        </p:nvCxnSpPr>
        <p:spPr>
          <a:xfrm flipV="1">
            <a:off x="3125687" y="3648129"/>
            <a:ext cx="309716" cy="45720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D44EC65E-8692-4978-4E58-0EAB5EC29356}"/>
              </a:ext>
            </a:extLst>
          </p:cNvPr>
          <p:cNvCxnSpPr/>
          <p:nvPr/>
        </p:nvCxnSpPr>
        <p:spPr>
          <a:xfrm flipV="1">
            <a:off x="4056708" y="3648129"/>
            <a:ext cx="309716" cy="45720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D0FAE879-70CC-C430-BC9C-F85DB0CBBAFA}"/>
              </a:ext>
            </a:extLst>
          </p:cNvPr>
          <p:cNvCxnSpPr/>
          <p:nvPr/>
        </p:nvCxnSpPr>
        <p:spPr>
          <a:xfrm flipV="1">
            <a:off x="3150498" y="4151792"/>
            <a:ext cx="309716" cy="45720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5F481A54-98FE-02DF-2A6B-FB6A53671E3E}"/>
              </a:ext>
            </a:extLst>
          </p:cNvPr>
          <p:cNvCxnSpPr/>
          <p:nvPr/>
        </p:nvCxnSpPr>
        <p:spPr>
          <a:xfrm flipV="1">
            <a:off x="4069514" y="4151792"/>
            <a:ext cx="309716" cy="45720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0" name="Encre 19">
                <a:extLst>
                  <a:ext uri="{FF2B5EF4-FFF2-40B4-BE49-F238E27FC236}">
                    <a16:creationId xmlns:a16="http://schemas.microsoft.com/office/drawing/2014/main" id="{D09A08FD-1F78-7A2C-D2A9-F3285EA7D651}"/>
                  </a:ext>
                </a:extLst>
              </p14:cNvPr>
              <p14:cNvContentPartPr/>
              <p14:nvPr/>
            </p14:nvContentPartPr>
            <p14:xfrm>
              <a:off x="2858528" y="1930471"/>
              <a:ext cx="1817640" cy="2804760"/>
            </p14:xfrm>
          </p:contentPart>
        </mc:Choice>
        <mc:Fallback xmlns="">
          <p:pic>
            <p:nvPicPr>
              <p:cNvPr id="20" name="Encre 19">
                <a:extLst>
                  <a:ext uri="{FF2B5EF4-FFF2-40B4-BE49-F238E27FC236}">
                    <a16:creationId xmlns:a16="http://schemas.microsoft.com/office/drawing/2014/main" id="{D09A08FD-1F78-7A2C-D2A9-F3285EA7D65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849528" y="1921472"/>
                <a:ext cx="1835280" cy="2822398"/>
              </a:xfrm>
              <a:prstGeom prst="rect">
                <a:avLst/>
              </a:prstGeom>
            </p:spPr>
          </p:pic>
        </mc:Fallback>
      </mc:AlternateContent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5ED3819F-423A-49F8-FB7A-DF48B069D2EA}"/>
              </a:ext>
            </a:extLst>
          </p:cNvPr>
          <p:cNvCxnSpPr/>
          <p:nvPr/>
        </p:nvCxnSpPr>
        <p:spPr>
          <a:xfrm flipV="1">
            <a:off x="4995473" y="2074295"/>
            <a:ext cx="309716" cy="45720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5FFBB8FC-7E62-9A79-0AFA-A1643F0301A4}"/>
              </a:ext>
            </a:extLst>
          </p:cNvPr>
          <p:cNvCxnSpPr/>
          <p:nvPr/>
        </p:nvCxnSpPr>
        <p:spPr>
          <a:xfrm flipV="1">
            <a:off x="5021287" y="2630861"/>
            <a:ext cx="309716" cy="45720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C10E2141-CE56-F483-6572-6C46E6510958}"/>
              </a:ext>
            </a:extLst>
          </p:cNvPr>
          <p:cNvCxnSpPr/>
          <p:nvPr/>
        </p:nvCxnSpPr>
        <p:spPr>
          <a:xfrm flipV="1">
            <a:off x="5080192" y="3145846"/>
            <a:ext cx="309716" cy="45720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3D777215-08F4-A0C9-8515-3F8F4EBC2BB4}"/>
              </a:ext>
            </a:extLst>
          </p:cNvPr>
          <p:cNvCxnSpPr/>
          <p:nvPr/>
        </p:nvCxnSpPr>
        <p:spPr>
          <a:xfrm flipV="1">
            <a:off x="5008864" y="3563462"/>
            <a:ext cx="309716" cy="45720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71BEB00A-5EF3-62CA-5A0A-C7B11C059076}"/>
              </a:ext>
            </a:extLst>
          </p:cNvPr>
          <p:cNvCxnSpPr/>
          <p:nvPr/>
        </p:nvCxnSpPr>
        <p:spPr>
          <a:xfrm flipV="1">
            <a:off x="5008864" y="4106539"/>
            <a:ext cx="309716" cy="45720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8891A803-7ED3-1EEC-797B-C0F936A914E9}"/>
              </a:ext>
            </a:extLst>
          </p:cNvPr>
          <p:cNvCxnSpPr/>
          <p:nvPr/>
        </p:nvCxnSpPr>
        <p:spPr>
          <a:xfrm flipV="1">
            <a:off x="5781498" y="2051013"/>
            <a:ext cx="309716" cy="45720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BCA76EB0-A4CD-4A7B-D569-9F1EE942DA29}"/>
              </a:ext>
            </a:extLst>
          </p:cNvPr>
          <p:cNvCxnSpPr/>
          <p:nvPr/>
        </p:nvCxnSpPr>
        <p:spPr>
          <a:xfrm flipV="1">
            <a:off x="5781498" y="2607063"/>
            <a:ext cx="309716" cy="45720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6C4F3D32-868B-A9EA-D61C-B3950DBACDD1}"/>
              </a:ext>
            </a:extLst>
          </p:cNvPr>
          <p:cNvCxnSpPr/>
          <p:nvPr/>
        </p:nvCxnSpPr>
        <p:spPr>
          <a:xfrm flipV="1">
            <a:off x="5755211" y="3078672"/>
            <a:ext cx="309716" cy="45720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6701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428345-7A44-7D0D-A84F-E1C5D0363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79A187FB-91E0-E6F3-9335-63E5C923E7EC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اكتبوا على الألواح عدد العناصر في المجموعة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F6DEF96-1751-CC06-CEB0-F169D6D541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2" name="Groupe 41">
            <a:extLst>
              <a:ext uri="{FF2B5EF4-FFF2-40B4-BE49-F238E27FC236}">
                <a16:creationId xmlns:a16="http://schemas.microsoft.com/office/drawing/2014/main" id="{6588EC9E-6454-8E90-689F-81F7AA2ED801}"/>
              </a:ext>
            </a:extLst>
          </p:cNvPr>
          <p:cNvGrpSpPr/>
          <p:nvPr/>
        </p:nvGrpSpPr>
        <p:grpSpPr>
          <a:xfrm>
            <a:off x="3040143" y="2074297"/>
            <a:ext cx="480805" cy="2502929"/>
            <a:chOff x="1500078" y="1873914"/>
            <a:chExt cx="581774" cy="3331398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A2498296-7516-86C3-133A-B284C9769043}"/>
                </a:ext>
              </a:extLst>
            </p:cNvPr>
            <p:cNvGrpSpPr/>
            <p:nvPr/>
          </p:nvGrpSpPr>
          <p:grpSpPr>
            <a:xfrm>
              <a:off x="1500078" y="1873914"/>
              <a:ext cx="581774" cy="2645002"/>
              <a:chOff x="2230892" y="1958739"/>
              <a:chExt cx="581774" cy="2645002"/>
            </a:xfrm>
          </p:grpSpPr>
          <p:pic>
            <p:nvPicPr>
              <p:cNvPr id="6" name="Image 5" descr="Une image contenant dessin humoristique, clipart, Silhouette d’animal, Peluche&#10;&#10;Le contenu généré par l’IA peut être incorrect.">
                <a:extLst>
                  <a:ext uri="{FF2B5EF4-FFF2-40B4-BE49-F238E27FC236}">
                    <a16:creationId xmlns:a16="http://schemas.microsoft.com/office/drawing/2014/main" id="{60BE33F7-3BD4-B71A-AF50-E65B66D3EE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230892" y="1958739"/>
                <a:ext cx="581774" cy="585814"/>
              </a:xfrm>
              <a:prstGeom prst="rect">
                <a:avLst/>
              </a:prstGeom>
            </p:spPr>
          </p:pic>
          <p:pic>
            <p:nvPicPr>
              <p:cNvPr id="12" name="Image 11" descr="Une image contenant dessin humoristique, clipart, Silhouette d’animal, Peluche&#10;&#10;Le contenu généré par l’IA peut être incorrect.">
                <a:extLst>
                  <a:ext uri="{FF2B5EF4-FFF2-40B4-BE49-F238E27FC236}">
                    <a16:creationId xmlns:a16="http://schemas.microsoft.com/office/drawing/2014/main" id="{904AE92B-C6CF-2699-29CE-3C848D5EC44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230892" y="2645135"/>
                <a:ext cx="581774" cy="585814"/>
              </a:xfrm>
              <a:prstGeom prst="rect">
                <a:avLst/>
              </a:prstGeom>
            </p:spPr>
          </p:pic>
          <p:pic>
            <p:nvPicPr>
              <p:cNvPr id="13" name="Image 12" descr="Une image contenant dessin humoristique, clipart, Silhouette d’animal, Peluche&#10;&#10;Le contenu généré par l’IA peut être incorrect.">
                <a:extLst>
                  <a:ext uri="{FF2B5EF4-FFF2-40B4-BE49-F238E27FC236}">
                    <a16:creationId xmlns:a16="http://schemas.microsoft.com/office/drawing/2014/main" id="{FEAF42F0-FF78-DE7E-65BD-A1E41204B4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230892" y="3331531"/>
                <a:ext cx="581774" cy="585814"/>
              </a:xfrm>
              <a:prstGeom prst="rect">
                <a:avLst/>
              </a:prstGeom>
            </p:spPr>
          </p:pic>
          <p:pic>
            <p:nvPicPr>
              <p:cNvPr id="14" name="Image 13" descr="Une image contenant dessin humoristique, clipart, Silhouette d’animal, Peluche&#10;&#10;Le contenu généré par l’IA peut être incorrect.">
                <a:extLst>
                  <a:ext uri="{FF2B5EF4-FFF2-40B4-BE49-F238E27FC236}">
                    <a16:creationId xmlns:a16="http://schemas.microsoft.com/office/drawing/2014/main" id="{C97E46BB-D153-8415-824B-7790F288D3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230892" y="4017927"/>
                <a:ext cx="581774" cy="585814"/>
              </a:xfrm>
              <a:prstGeom prst="rect">
                <a:avLst/>
              </a:prstGeom>
            </p:spPr>
          </p:pic>
        </p:grpSp>
        <p:pic>
          <p:nvPicPr>
            <p:cNvPr id="41" name="Image 40" descr="Une image contenant dessin humoristique, clipart, Silhouette d’animal, Peluche&#10;&#10;Le contenu généré par l’IA peut être incorrect.">
              <a:extLst>
                <a:ext uri="{FF2B5EF4-FFF2-40B4-BE49-F238E27FC236}">
                  <a16:creationId xmlns:a16="http://schemas.microsoft.com/office/drawing/2014/main" id="{03B210C2-545A-8A57-B202-18EA7E1BA64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500078" y="4619498"/>
              <a:ext cx="581774" cy="585814"/>
            </a:xfrm>
            <a:prstGeom prst="rect">
              <a:avLst/>
            </a:prstGeom>
          </p:spPr>
        </p:pic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CC1D90D7-D3ED-01CE-9206-1F0F113B5A2A}"/>
              </a:ext>
            </a:extLst>
          </p:cNvPr>
          <p:cNvGrpSpPr/>
          <p:nvPr/>
        </p:nvGrpSpPr>
        <p:grpSpPr>
          <a:xfrm>
            <a:off x="3975675" y="2074297"/>
            <a:ext cx="480805" cy="2502929"/>
            <a:chOff x="1500078" y="1873914"/>
            <a:chExt cx="581774" cy="3331398"/>
          </a:xfrm>
        </p:grpSpPr>
        <p:grpSp>
          <p:nvGrpSpPr>
            <p:cNvPr id="44" name="Groupe 43">
              <a:extLst>
                <a:ext uri="{FF2B5EF4-FFF2-40B4-BE49-F238E27FC236}">
                  <a16:creationId xmlns:a16="http://schemas.microsoft.com/office/drawing/2014/main" id="{6275D55D-566C-42DD-2EF6-8DC7F431A3A4}"/>
                </a:ext>
              </a:extLst>
            </p:cNvPr>
            <p:cNvGrpSpPr/>
            <p:nvPr/>
          </p:nvGrpSpPr>
          <p:grpSpPr>
            <a:xfrm>
              <a:off x="1500078" y="1873914"/>
              <a:ext cx="581774" cy="2645002"/>
              <a:chOff x="2230892" y="1958739"/>
              <a:chExt cx="581774" cy="2645002"/>
            </a:xfrm>
          </p:grpSpPr>
          <p:pic>
            <p:nvPicPr>
              <p:cNvPr id="46" name="Image 45" descr="Une image contenant dessin humoristique, clipart, Silhouette d’animal, Peluche&#10;&#10;Le contenu généré par l’IA peut être incorrect.">
                <a:extLst>
                  <a:ext uri="{FF2B5EF4-FFF2-40B4-BE49-F238E27FC236}">
                    <a16:creationId xmlns:a16="http://schemas.microsoft.com/office/drawing/2014/main" id="{6E916184-D50E-9BB6-5D51-FB31ED0F8B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230892" y="1958739"/>
                <a:ext cx="581774" cy="585814"/>
              </a:xfrm>
              <a:prstGeom prst="rect">
                <a:avLst/>
              </a:prstGeom>
            </p:spPr>
          </p:pic>
          <p:pic>
            <p:nvPicPr>
              <p:cNvPr id="47" name="Image 46" descr="Une image contenant dessin humoristique, clipart, Silhouette d’animal, Peluche&#10;&#10;Le contenu généré par l’IA peut être incorrect.">
                <a:extLst>
                  <a:ext uri="{FF2B5EF4-FFF2-40B4-BE49-F238E27FC236}">
                    <a16:creationId xmlns:a16="http://schemas.microsoft.com/office/drawing/2014/main" id="{67F7910E-FFAD-D690-4669-0F78BEB6FF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230892" y="2645135"/>
                <a:ext cx="581774" cy="585814"/>
              </a:xfrm>
              <a:prstGeom prst="rect">
                <a:avLst/>
              </a:prstGeom>
            </p:spPr>
          </p:pic>
          <p:pic>
            <p:nvPicPr>
              <p:cNvPr id="48" name="Image 47" descr="Une image contenant dessin humoristique, clipart, Silhouette d’animal, Peluche&#10;&#10;Le contenu généré par l’IA peut être incorrect.">
                <a:extLst>
                  <a:ext uri="{FF2B5EF4-FFF2-40B4-BE49-F238E27FC236}">
                    <a16:creationId xmlns:a16="http://schemas.microsoft.com/office/drawing/2014/main" id="{4E397CF7-4EB1-4642-F549-E87FEF63F9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230892" y="3331531"/>
                <a:ext cx="581774" cy="585814"/>
              </a:xfrm>
              <a:prstGeom prst="rect">
                <a:avLst/>
              </a:prstGeom>
            </p:spPr>
          </p:pic>
          <p:pic>
            <p:nvPicPr>
              <p:cNvPr id="49" name="Image 48" descr="Une image contenant dessin humoristique, clipart, Silhouette d’animal, Peluche&#10;&#10;Le contenu généré par l’IA peut être incorrect.">
                <a:extLst>
                  <a:ext uri="{FF2B5EF4-FFF2-40B4-BE49-F238E27FC236}">
                    <a16:creationId xmlns:a16="http://schemas.microsoft.com/office/drawing/2014/main" id="{C8B94BD7-5662-D4AD-132C-6E1C08785D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230892" y="4017927"/>
                <a:ext cx="581774" cy="585814"/>
              </a:xfrm>
              <a:prstGeom prst="rect">
                <a:avLst/>
              </a:prstGeom>
            </p:spPr>
          </p:pic>
        </p:grpSp>
        <p:pic>
          <p:nvPicPr>
            <p:cNvPr id="45" name="Image 44" descr="Une image contenant dessin humoristique, clipart, Silhouette d’animal, Peluche&#10;&#10;Le contenu généré par l’IA peut être incorrect.">
              <a:extLst>
                <a:ext uri="{FF2B5EF4-FFF2-40B4-BE49-F238E27FC236}">
                  <a16:creationId xmlns:a16="http://schemas.microsoft.com/office/drawing/2014/main" id="{F7D2F720-EC6D-D2B3-9E3A-C0CABF245E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500078" y="4619498"/>
              <a:ext cx="581774" cy="585814"/>
            </a:xfrm>
            <a:prstGeom prst="rect">
              <a:avLst/>
            </a:prstGeom>
          </p:spPr>
        </p:pic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A9A18248-45E3-E184-70C9-231264CD078A}"/>
              </a:ext>
            </a:extLst>
          </p:cNvPr>
          <p:cNvGrpSpPr/>
          <p:nvPr/>
        </p:nvGrpSpPr>
        <p:grpSpPr>
          <a:xfrm>
            <a:off x="4911206" y="2074297"/>
            <a:ext cx="480805" cy="2502929"/>
            <a:chOff x="1500078" y="1873914"/>
            <a:chExt cx="581774" cy="3331398"/>
          </a:xfrm>
        </p:grpSpPr>
        <p:grpSp>
          <p:nvGrpSpPr>
            <p:cNvPr id="51" name="Groupe 50">
              <a:extLst>
                <a:ext uri="{FF2B5EF4-FFF2-40B4-BE49-F238E27FC236}">
                  <a16:creationId xmlns:a16="http://schemas.microsoft.com/office/drawing/2014/main" id="{33D170F5-100F-082C-A996-59B9304477BA}"/>
                </a:ext>
              </a:extLst>
            </p:cNvPr>
            <p:cNvGrpSpPr/>
            <p:nvPr/>
          </p:nvGrpSpPr>
          <p:grpSpPr>
            <a:xfrm>
              <a:off x="1500078" y="1873914"/>
              <a:ext cx="581774" cy="2645002"/>
              <a:chOff x="2230892" y="1958739"/>
              <a:chExt cx="581774" cy="2645002"/>
            </a:xfrm>
          </p:grpSpPr>
          <p:pic>
            <p:nvPicPr>
              <p:cNvPr id="53" name="Image 52" descr="Une image contenant dessin humoristique, clipart, Silhouette d’animal, Peluche&#10;&#10;Le contenu généré par l’IA peut être incorrect.">
                <a:extLst>
                  <a:ext uri="{FF2B5EF4-FFF2-40B4-BE49-F238E27FC236}">
                    <a16:creationId xmlns:a16="http://schemas.microsoft.com/office/drawing/2014/main" id="{F20D4841-FBA7-430A-A7BC-C727516EE8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230892" y="1958739"/>
                <a:ext cx="581774" cy="585814"/>
              </a:xfrm>
              <a:prstGeom prst="rect">
                <a:avLst/>
              </a:prstGeom>
            </p:spPr>
          </p:pic>
          <p:pic>
            <p:nvPicPr>
              <p:cNvPr id="54" name="Image 53" descr="Une image contenant dessin humoristique, clipart, Silhouette d’animal, Peluche&#10;&#10;Le contenu généré par l’IA peut être incorrect.">
                <a:extLst>
                  <a:ext uri="{FF2B5EF4-FFF2-40B4-BE49-F238E27FC236}">
                    <a16:creationId xmlns:a16="http://schemas.microsoft.com/office/drawing/2014/main" id="{A265F111-FB29-5BE5-A692-F9ABE86C57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230892" y="2645135"/>
                <a:ext cx="581774" cy="585814"/>
              </a:xfrm>
              <a:prstGeom prst="rect">
                <a:avLst/>
              </a:prstGeom>
            </p:spPr>
          </p:pic>
          <p:pic>
            <p:nvPicPr>
              <p:cNvPr id="55" name="Image 54" descr="Une image contenant dessin humoristique, clipart, Silhouette d’animal, Peluche&#10;&#10;Le contenu généré par l’IA peut être incorrect.">
                <a:extLst>
                  <a:ext uri="{FF2B5EF4-FFF2-40B4-BE49-F238E27FC236}">
                    <a16:creationId xmlns:a16="http://schemas.microsoft.com/office/drawing/2014/main" id="{8B83266D-7A5C-55F3-C0B1-959C8D27A9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230892" y="3331531"/>
                <a:ext cx="581774" cy="585814"/>
              </a:xfrm>
              <a:prstGeom prst="rect">
                <a:avLst/>
              </a:prstGeom>
            </p:spPr>
          </p:pic>
          <p:pic>
            <p:nvPicPr>
              <p:cNvPr id="56" name="Image 55" descr="Une image contenant dessin humoristique, clipart, Silhouette d’animal, Peluche&#10;&#10;Le contenu généré par l’IA peut être incorrect.">
                <a:extLst>
                  <a:ext uri="{FF2B5EF4-FFF2-40B4-BE49-F238E27FC236}">
                    <a16:creationId xmlns:a16="http://schemas.microsoft.com/office/drawing/2014/main" id="{40E97E84-DB52-8229-4522-F72893DE47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230892" y="4017927"/>
                <a:ext cx="581774" cy="585814"/>
              </a:xfrm>
              <a:prstGeom prst="rect">
                <a:avLst/>
              </a:prstGeom>
            </p:spPr>
          </p:pic>
        </p:grpSp>
        <p:pic>
          <p:nvPicPr>
            <p:cNvPr id="52" name="Image 51" descr="Une image contenant dessin humoristique, clipart, Silhouette d’animal, Peluche&#10;&#10;Le contenu généré par l’IA peut être incorrect.">
              <a:extLst>
                <a:ext uri="{FF2B5EF4-FFF2-40B4-BE49-F238E27FC236}">
                  <a16:creationId xmlns:a16="http://schemas.microsoft.com/office/drawing/2014/main" id="{18D6468A-9470-186A-39EA-FBC1DDC847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500078" y="4619498"/>
              <a:ext cx="581774" cy="585814"/>
            </a:xfrm>
            <a:prstGeom prst="rect">
              <a:avLst/>
            </a:prstGeom>
          </p:spPr>
        </p:pic>
      </p:grpSp>
      <p:grpSp>
        <p:nvGrpSpPr>
          <p:cNvPr id="58" name="Groupe 57">
            <a:extLst>
              <a:ext uri="{FF2B5EF4-FFF2-40B4-BE49-F238E27FC236}">
                <a16:creationId xmlns:a16="http://schemas.microsoft.com/office/drawing/2014/main" id="{9314506C-012F-7387-C0A7-75EA048C3494}"/>
              </a:ext>
            </a:extLst>
          </p:cNvPr>
          <p:cNvGrpSpPr/>
          <p:nvPr/>
        </p:nvGrpSpPr>
        <p:grpSpPr>
          <a:xfrm>
            <a:off x="5673181" y="2074295"/>
            <a:ext cx="480805" cy="1471530"/>
            <a:chOff x="2230892" y="1958739"/>
            <a:chExt cx="581774" cy="1958606"/>
          </a:xfrm>
        </p:grpSpPr>
        <p:pic>
          <p:nvPicPr>
            <p:cNvPr id="60" name="Image 59" descr="Une image contenant dessin humoristique, clipart, Silhouette d’animal, Peluche&#10;&#10;Le contenu généré par l’IA peut être incorrect.">
              <a:extLst>
                <a:ext uri="{FF2B5EF4-FFF2-40B4-BE49-F238E27FC236}">
                  <a16:creationId xmlns:a16="http://schemas.microsoft.com/office/drawing/2014/main" id="{7AD2B938-285F-104D-E46F-B28E489518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230892" y="1958739"/>
              <a:ext cx="581774" cy="585814"/>
            </a:xfrm>
            <a:prstGeom prst="rect">
              <a:avLst/>
            </a:prstGeom>
          </p:spPr>
        </p:pic>
        <p:pic>
          <p:nvPicPr>
            <p:cNvPr id="61" name="Image 60" descr="Une image contenant dessin humoristique, clipart, Silhouette d’animal, Peluche&#10;&#10;Le contenu généré par l’IA peut être incorrect.">
              <a:extLst>
                <a:ext uri="{FF2B5EF4-FFF2-40B4-BE49-F238E27FC236}">
                  <a16:creationId xmlns:a16="http://schemas.microsoft.com/office/drawing/2014/main" id="{664001F5-5EC9-4FA6-1E7C-E791F68E9A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230892" y="2645135"/>
              <a:ext cx="581774" cy="585814"/>
            </a:xfrm>
            <a:prstGeom prst="rect">
              <a:avLst/>
            </a:prstGeom>
          </p:spPr>
        </p:pic>
        <p:pic>
          <p:nvPicPr>
            <p:cNvPr id="62" name="Image 61" descr="Une image contenant dessin humoristique, clipart, Silhouette d’animal, Peluche&#10;&#10;Le contenu généré par l’IA peut être incorrect.">
              <a:extLst>
                <a:ext uri="{FF2B5EF4-FFF2-40B4-BE49-F238E27FC236}">
                  <a16:creationId xmlns:a16="http://schemas.microsoft.com/office/drawing/2014/main" id="{00E50A27-4964-F6C1-4557-9A660D3FBD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230892" y="3331531"/>
              <a:ext cx="581774" cy="585814"/>
            </a:xfrm>
            <a:prstGeom prst="rect">
              <a:avLst/>
            </a:prstGeom>
          </p:spPr>
        </p:pic>
      </p:grpSp>
      <p:sp>
        <p:nvSpPr>
          <p:cNvPr id="64" name="Rectangle : coins arrondis 63">
            <a:extLst>
              <a:ext uri="{FF2B5EF4-FFF2-40B4-BE49-F238E27FC236}">
                <a16:creationId xmlns:a16="http://schemas.microsoft.com/office/drawing/2014/main" id="{6F30F7B4-B5EB-DD71-F7B4-CB833A267CD8}"/>
              </a:ext>
            </a:extLst>
          </p:cNvPr>
          <p:cNvSpPr/>
          <p:nvPr/>
        </p:nvSpPr>
        <p:spPr>
          <a:xfrm>
            <a:off x="2467163" y="1814050"/>
            <a:ext cx="4209673" cy="2949679"/>
          </a:xfrm>
          <a:prstGeom prst="roundRect">
            <a:avLst/>
          </a:prstGeom>
          <a:noFill/>
          <a:ln w="38100">
            <a:solidFill>
              <a:srgbClr val="16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0" name="Encre 19">
                <a:extLst>
                  <a:ext uri="{FF2B5EF4-FFF2-40B4-BE49-F238E27FC236}">
                    <a16:creationId xmlns:a16="http://schemas.microsoft.com/office/drawing/2014/main" id="{075DB8DD-A102-6E29-E3FA-466602BB8B01}"/>
                  </a:ext>
                </a:extLst>
              </p14:cNvPr>
              <p14:cNvContentPartPr/>
              <p14:nvPr/>
            </p14:nvContentPartPr>
            <p14:xfrm>
              <a:off x="2858528" y="1930471"/>
              <a:ext cx="1817640" cy="2804760"/>
            </p14:xfrm>
          </p:contentPart>
        </mc:Choice>
        <mc:Fallback xmlns="">
          <p:pic>
            <p:nvPicPr>
              <p:cNvPr id="20" name="Encre 19">
                <a:extLst>
                  <a:ext uri="{FF2B5EF4-FFF2-40B4-BE49-F238E27FC236}">
                    <a16:creationId xmlns:a16="http://schemas.microsoft.com/office/drawing/2014/main" id="{075DB8DD-A102-6E29-E3FA-466602BB8B0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849528" y="1921472"/>
                <a:ext cx="1835280" cy="282239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33310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C7ED9-EB71-30E9-7FC8-9285AA43E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F84767F-9C93-99C1-96C6-3CD6C65C5075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66655E7-9AFF-13FD-6DCD-1131113E56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BE35B8A-75A7-2844-38EE-ED4DE9DDEFCF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190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79DCB-67F8-60C1-D31E-E112E84C1F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C40EF146-580F-9A3B-F4A4-5E398C09A613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لدينا 8 وحدات و عشرة واحدة أي 18  من يقرأ العدد؟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04CB1BD-46C7-09F6-F2EB-3CB84DD063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1" name="Groupe 50">
            <a:extLst>
              <a:ext uri="{FF2B5EF4-FFF2-40B4-BE49-F238E27FC236}">
                <a16:creationId xmlns:a16="http://schemas.microsoft.com/office/drawing/2014/main" id="{A6E2179D-E050-2D0C-95B0-2A3BF78D7630}"/>
              </a:ext>
            </a:extLst>
          </p:cNvPr>
          <p:cNvGrpSpPr/>
          <p:nvPr/>
        </p:nvGrpSpPr>
        <p:grpSpPr>
          <a:xfrm>
            <a:off x="3040143" y="2074297"/>
            <a:ext cx="480805" cy="2502929"/>
            <a:chOff x="1500078" y="1873914"/>
            <a:chExt cx="581774" cy="3331398"/>
          </a:xfrm>
        </p:grpSpPr>
        <p:grpSp>
          <p:nvGrpSpPr>
            <p:cNvPr id="52" name="Groupe 51">
              <a:extLst>
                <a:ext uri="{FF2B5EF4-FFF2-40B4-BE49-F238E27FC236}">
                  <a16:creationId xmlns:a16="http://schemas.microsoft.com/office/drawing/2014/main" id="{018810CB-2D2C-D32C-2883-132C69797211}"/>
                </a:ext>
              </a:extLst>
            </p:cNvPr>
            <p:cNvGrpSpPr/>
            <p:nvPr/>
          </p:nvGrpSpPr>
          <p:grpSpPr>
            <a:xfrm>
              <a:off x="1500078" y="1873914"/>
              <a:ext cx="581774" cy="2645002"/>
              <a:chOff x="2230892" y="1958739"/>
              <a:chExt cx="581774" cy="2645002"/>
            </a:xfrm>
          </p:grpSpPr>
          <p:pic>
            <p:nvPicPr>
              <p:cNvPr id="54" name="Image 53" descr="Une image contenant dessin humoristique, clipart, Silhouette d’animal, Peluche&#10;&#10;Le contenu généré par l’IA peut être incorrect.">
                <a:extLst>
                  <a:ext uri="{FF2B5EF4-FFF2-40B4-BE49-F238E27FC236}">
                    <a16:creationId xmlns:a16="http://schemas.microsoft.com/office/drawing/2014/main" id="{F1395AE2-D42C-29D3-6EE1-844A27D2A8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230892" y="1958739"/>
                <a:ext cx="581774" cy="585814"/>
              </a:xfrm>
              <a:prstGeom prst="rect">
                <a:avLst/>
              </a:prstGeom>
            </p:spPr>
          </p:pic>
          <p:pic>
            <p:nvPicPr>
              <p:cNvPr id="55" name="Image 54" descr="Une image contenant dessin humoristique, clipart, Silhouette d’animal, Peluche&#10;&#10;Le contenu généré par l’IA peut être incorrect.">
                <a:extLst>
                  <a:ext uri="{FF2B5EF4-FFF2-40B4-BE49-F238E27FC236}">
                    <a16:creationId xmlns:a16="http://schemas.microsoft.com/office/drawing/2014/main" id="{ED23D7CA-2CB3-04CF-A91E-B1BEB78E47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230892" y="2645135"/>
                <a:ext cx="581774" cy="585814"/>
              </a:xfrm>
              <a:prstGeom prst="rect">
                <a:avLst/>
              </a:prstGeom>
            </p:spPr>
          </p:pic>
          <p:pic>
            <p:nvPicPr>
              <p:cNvPr id="56" name="Image 55" descr="Une image contenant dessin humoristique, clipart, Silhouette d’animal, Peluche&#10;&#10;Le contenu généré par l’IA peut être incorrect.">
                <a:extLst>
                  <a:ext uri="{FF2B5EF4-FFF2-40B4-BE49-F238E27FC236}">
                    <a16:creationId xmlns:a16="http://schemas.microsoft.com/office/drawing/2014/main" id="{7F5E7D56-F9D8-A343-5271-7DAA84927E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230892" y="3331531"/>
                <a:ext cx="581774" cy="585814"/>
              </a:xfrm>
              <a:prstGeom prst="rect">
                <a:avLst/>
              </a:prstGeom>
            </p:spPr>
          </p:pic>
          <p:pic>
            <p:nvPicPr>
              <p:cNvPr id="57" name="Image 56" descr="Une image contenant dessin humoristique, clipart, Silhouette d’animal, Peluche&#10;&#10;Le contenu généré par l’IA peut être incorrect.">
                <a:extLst>
                  <a:ext uri="{FF2B5EF4-FFF2-40B4-BE49-F238E27FC236}">
                    <a16:creationId xmlns:a16="http://schemas.microsoft.com/office/drawing/2014/main" id="{BAB39B09-9BCE-9ACA-77D3-F2B4325E153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230892" y="4017927"/>
                <a:ext cx="581774" cy="585814"/>
              </a:xfrm>
              <a:prstGeom prst="rect">
                <a:avLst/>
              </a:prstGeom>
            </p:spPr>
          </p:pic>
        </p:grpSp>
        <p:pic>
          <p:nvPicPr>
            <p:cNvPr id="53" name="Image 52" descr="Une image contenant dessin humoristique, clipart, Silhouette d’animal, Peluche&#10;&#10;Le contenu généré par l’IA peut être incorrect.">
              <a:extLst>
                <a:ext uri="{FF2B5EF4-FFF2-40B4-BE49-F238E27FC236}">
                  <a16:creationId xmlns:a16="http://schemas.microsoft.com/office/drawing/2014/main" id="{0885690D-ED69-70D5-CF28-C904A98AD8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500078" y="4619498"/>
              <a:ext cx="581774" cy="585814"/>
            </a:xfrm>
            <a:prstGeom prst="rect">
              <a:avLst/>
            </a:prstGeom>
          </p:spPr>
        </p:pic>
      </p:grpSp>
      <p:grpSp>
        <p:nvGrpSpPr>
          <p:cNvPr id="58" name="Groupe 57">
            <a:extLst>
              <a:ext uri="{FF2B5EF4-FFF2-40B4-BE49-F238E27FC236}">
                <a16:creationId xmlns:a16="http://schemas.microsoft.com/office/drawing/2014/main" id="{18E9367E-D5A9-A530-79C1-BB60928C4BB9}"/>
              </a:ext>
            </a:extLst>
          </p:cNvPr>
          <p:cNvGrpSpPr/>
          <p:nvPr/>
        </p:nvGrpSpPr>
        <p:grpSpPr>
          <a:xfrm>
            <a:off x="3975675" y="2074297"/>
            <a:ext cx="480805" cy="2502929"/>
            <a:chOff x="1500078" y="1873914"/>
            <a:chExt cx="581774" cy="3331398"/>
          </a:xfrm>
        </p:grpSpPr>
        <p:grpSp>
          <p:nvGrpSpPr>
            <p:cNvPr id="59" name="Groupe 58">
              <a:extLst>
                <a:ext uri="{FF2B5EF4-FFF2-40B4-BE49-F238E27FC236}">
                  <a16:creationId xmlns:a16="http://schemas.microsoft.com/office/drawing/2014/main" id="{CE794062-9EA1-62CA-6069-A427BAAB90BC}"/>
                </a:ext>
              </a:extLst>
            </p:cNvPr>
            <p:cNvGrpSpPr/>
            <p:nvPr/>
          </p:nvGrpSpPr>
          <p:grpSpPr>
            <a:xfrm>
              <a:off x="1500078" y="1873914"/>
              <a:ext cx="581774" cy="2645002"/>
              <a:chOff x="2230892" y="1958739"/>
              <a:chExt cx="581774" cy="2645002"/>
            </a:xfrm>
          </p:grpSpPr>
          <p:pic>
            <p:nvPicPr>
              <p:cNvPr id="61" name="Image 60" descr="Une image contenant dessin humoristique, clipart, Silhouette d’animal, Peluche&#10;&#10;Le contenu généré par l’IA peut être incorrect.">
                <a:extLst>
                  <a:ext uri="{FF2B5EF4-FFF2-40B4-BE49-F238E27FC236}">
                    <a16:creationId xmlns:a16="http://schemas.microsoft.com/office/drawing/2014/main" id="{B3B5710C-10D7-1179-340C-B7922BDE4A7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230892" y="1958739"/>
                <a:ext cx="581774" cy="585814"/>
              </a:xfrm>
              <a:prstGeom prst="rect">
                <a:avLst/>
              </a:prstGeom>
            </p:spPr>
          </p:pic>
          <p:pic>
            <p:nvPicPr>
              <p:cNvPr id="62" name="Image 61" descr="Une image contenant dessin humoristique, clipart, Silhouette d’animal, Peluche&#10;&#10;Le contenu généré par l’IA peut être incorrect.">
                <a:extLst>
                  <a:ext uri="{FF2B5EF4-FFF2-40B4-BE49-F238E27FC236}">
                    <a16:creationId xmlns:a16="http://schemas.microsoft.com/office/drawing/2014/main" id="{62834BE7-E9DE-7C81-8069-7A65672253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230892" y="2645135"/>
                <a:ext cx="581774" cy="585814"/>
              </a:xfrm>
              <a:prstGeom prst="rect">
                <a:avLst/>
              </a:prstGeom>
            </p:spPr>
          </p:pic>
          <p:pic>
            <p:nvPicPr>
              <p:cNvPr id="63" name="Image 62" descr="Une image contenant dessin humoristique, clipart, Silhouette d’animal, Peluche&#10;&#10;Le contenu généré par l’IA peut être incorrect.">
                <a:extLst>
                  <a:ext uri="{FF2B5EF4-FFF2-40B4-BE49-F238E27FC236}">
                    <a16:creationId xmlns:a16="http://schemas.microsoft.com/office/drawing/2014/main" id="{55A06FE1-FC14-476D-2F86-1FB2F68419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230892" y="3331531"/>
                <a:ext cx="581774" cy="585814"/>
              </a:xfrm>
              <a:prstGeom prst="rect">
                <a:avLst/>
              </a:prstGeom>
            </p:spPr>
          </p:pic>
          <p:pic>
            <p:nvPicPr>
              <p:cNvPr id="64" name="Image 63" descr="Une image contenant dessin humoristique, clipart, Silhouette d’animal, Peluche&#10;&#10;Le contenu généré par l’IA peut être incorrect.">
                <a:extLst>
                  <a:ext uri="{FF2B5EF4-FFF2-40B4-BE49-F238E27FC236}">
                    <a16:creationId xmlns:a16="http://schemas.microsoft.com/office/drawing/2014/main" id="{D8E22AC3-9442-6C16-7F38-5A4F35B2D9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230892" y="4017927"/>
                <a:ext cx="581774" cy="585814"/>
              </a:xfrm>
              <a:prstGeom prst="rect">
                <a:avLst/>
              </a:prstGeom>
            </p:spPr>
          </p:pic>
        </p:grpSp>
        <p:pic>
          <p:nvPicPr>
            <p:cNvPr id="60" name="Image 59" descr="Une image contenant dessin humoristique, clipart, Silhouette d’animal, Peluche&#10;&#10;Le contenu généré par l’IA peut être incorrect.">
              <a:extLst>
                <a:ext uri="{FF2B5EF4-FFF2-40B4-BE49-F238E27FC236}">
                  <a16:creationId xmlns:a16="http://schemas.microsoft.com/office/drawing/2014/main" id="{F19D826B-073A-E7AF-ECA5-6C8914F76B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500078" y="4619498"/>
              <a:ext cx="581774" cy="585814"/>
            </a:xfrm>
            <a:prstGeom prst="rect">
              <a:avLst/>
            </a:prstGeom>
          </p:spPr>
        </p:pic>
      </p:grpSp>
      <p:grpSp>
        <p:nvGrpSpPr>
          <p:cNvPr id="65" name="Groupe 64">
            <a:extLst>
              <a:ext uri="{FF2B5EF4-FFF2-40B4-BE49-F238E27FC236}">
                <a16:creationId xmlns:a16="http://schemas.microsoft.com/office/drawing/2014/main" id="{79CF8EA6-A430-6B4A-8900-20A6F363EE9E}"/>
              </a:ext>
            </a:extLst>
          </p:cNvPr>
          <p:cNvGrpSpPr/>
          <p:nvPr/>
        </p:nvGrpSpPr>
        <p:grpSpPr>
          <a:xfrm>
            <a:off x="4911206" y="2074297"/>
            <a:ext cx="480805" cy="2502929"/>
            <a:chOff x="1500078" y="1873914"/>
            <a:chExt cx="581774" cy="3331398"/>
          </a:xfrm>
        </p:grpSpPr>
        <p:grpSp>
          <p:nvGrpSpPr>
            <p:cNvPr id="66" name="Groupe 65">
              <a:extLst>
                <a:ext uri="{FF2B5EF4-FFF2-40B4-BE49-F238E27FC236}">
                  <a16:creationId xmlns:a16="http://schemas.microsoft.com/office/drawing/2014/main" id="{5211E19F-F34A-BE20-C849-0C084D387D4E}"/>
                </a:ext>
              </a:extLst>
            </p:cNvPr>
            <p:cNvGrpSpPr/>
            <p:nvPr/>
          </p:nvGrpSpPr>
          <p:grpSpPr>
            <a:xfrm>
              <a:off x="1500078" y="1873914"/>
              <a:ext cx="581774" cy="2645002"/>
              <a:chOff x="2230892" y="1958739"/>
              <a:chExt cx="581774" cy="2645002"/>
            </a:xfrm>
          </p:grpSpPr>
          <p:pic>
            <p:nvPicPr>
              <p:cNvPr id="68" name="Image 67" descr="Une image contenant dessin humoristique, clipart, Silhouette d’animal, Peluche&#10;&#10;Le contenu généré par l’IA peut être incorrect.">
                <a:extLst>
                  <a:ext uri="{FF2B5EF4-FFF2-40B4-BE49-F238E27FC236}">
                    <a16:creationId xmlns:a16="http://schemas.microsoft.com/office/drawing/2014/main" id="{47763145-7000-FD8A-3A0E-B9806673DD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230892" y="1958739"/>
                <a:ext cx="581774" cy="585814"/>
              </a:xfrm>
              <a:prstGeom prst="rect">
                <a:avLst/>
              </a:prstGeom>
            </p:spPr>
          </p:pic>
          <p:pic>
            <p:nvPicPr>
              <p:cNvPr id="69" name="Image 68" descr="Une image contenant dessin humoristique, clipart, Silhouette d’animal, Peluche&#10;&#10;Le contenu généré par l’IA peut être incorrect.">
                <a:extLst>
                  <a:ext uri="{FF2B5EF4-FFF2-40B4-BE49-F238E27FC236}">
                    <a16:creationId xmlns:a16="http://schemas.microsoft.com/office/drawing/2014/main" id="{A740C017-83C9-CEB4-A02E-D7D6741044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230892" y="2645135"/>
                <a:ext cx="581774" cy="585814"/>
              </a:xfrm>
              <a:prstGeom prst="rect">
                <a:avLst/>
              </a:prstGeom>
            </p:spPr>
          </p:pic>
          <p:pic>
            <p:nvPicPr>
              <p:cNvPr id="70" name="Image 69" descr="Une image contenant dessin humoristique, clipart, Silhouette d’animal, Peluche&#10;&#10;Le contenu généré par l’IA peut être incorrect.">
                <a:extLst>
                  <a:ext uri="{FF2B5EF4-FFF2-40B4-BE49-F238E27FC236}">
                    <a16:creationId xmlns:a16="http://schemas.microsoft.com/office/drawing/2014/main" id="{7684E45A-C0CD-D009-1696-C121203F28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230892" y="3331531"/>
                <a:ext cx="581774" cy="585814"/>
              </a:xfrm>
              <a:prstGeom prst="rect">
                <a:avLst/>
              </a:prstGeom>
            </p:spPr>
          </p:pic>
          <p:pic>
            <p:nvPicPr>
              <p:cNvPr id="71" name="Image 70" descr="Une image contenant dessin humoristique, clipart, Silhouette d’animal, Peluche&#10;&#10;Le contenu généré par l’IA peut être incorrect.">
                <a:extLst>
                  <a:ext uri="{FF2B5EF4-FFF2-40B4-BE49-F238E27FC236}">
                    <a16:creationId xmlns:a16="http://schemas.microsoft.com/office/drawing/2014/main" id="{88D89388-53AC-36AF-5120-8D240E2CB06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230892" y="4017927"/>
                <a:ext cx="581774" cy="585814"/>
              </a:xfrm>
              <a:prstGeom prst="rect">
                <a:avLst/>
              </a:prstGeom>
            </p:spPr>
          </p:pic>
        </p:grpSp>
        <p:pic>
          <p:nvPicPr>
            <p:cNvPr id="67" name="Image 66" descr="Une image contenant dessin humoristique, clipart, Silhouette d’animal, Peluche&#10;&#10;Le contenu généré par l’IA peut être incorrect.">
              <a:extLst>
                <a:ext uri="{FF2B5EF4-FFF2-40B4-BE49-F238E27FC236}">
                  <a16:creationId xmlns:a16="http://schemas.microsoft.com/office/drawing/2014/main" id="{20882A21-102D-91B3-2689-B7705775FA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500078" y="4619498"/>
              <a:ext cx="581774" cy="585814"/>
            </a:xfrm>
            <a:prstGeom prst="rect">
              <a:avLst/>
            </a:prstGeom>
          </p:spPr>
        </p:pic>
      </p:grpSp>
      <p:grpSp>
        <p:nvGrpSpPr>
          <p:cNvPr id="72" name="Groupe 71">
            <a:extLst>
              <a:ext uri="{FF2B5EF4-FFF2-40B4-BE49-F238E27FC236}">
                <a16:creationId xmlns:a16="http://schemas.microsoft.com/office/drawing/2014/main" id="{B9E6A4A6-236F-C28F-0BC5-E426BF0AAD01}"/>
              </a:ext>
            </a:extLst>
          </p:cNvPr>
          <p:cNvGrpSpPr/>
          <p:nvPr/>
        </p:nvGrpSpPr>
        <p:grpSpPr>
          <a:xfrm>
            <a:off x="5673181" y="2074295"/>
            <a:ext cx="480805" cy="1471530"/>
            <a:chOff x="2230892" y="1958739"/>
            <a:chExt cx="581774" cy="1958606"/>
          </a:xfrm>
        </p:grpSpPr>
        <p:pic>
          <p:nvPicPr>
            <p:cNvPr id="73" name="Image 72" descr="Une image contenant dessin humoristique, clipart, Silhouette d’animal, Peluche&#10;&#10;Le contenu généré par l’IA peut être incorrect.">
              <a:extLst>
                <a:ext uri="{FF2B5EF4-FFF2-40B4-BE49-F238E27FC236}">
                  <a16:creationId xmlns:a16="http://schemas.microsoft.com/office/drawing/2014/main" id="{4C24A645-2E2C-D158-F606-0DC3441B77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230892" y="1958739"/>
              <a:ext cx="581774" cy="585814"/>
            </a:xfrm>
            <a:prstGeom prst="rect">
              <a:avLst/>
            </a:prstGeom>
          </p:spPr>
        </p:pic>
        <p:pic>
          <p:nvPicPr>
            <p:cNvPr id="74" name="Image 73" descr="Une image contenant dessin humoristique, clipart, Silhouette d’animal, Peluche&#10;&#10;Le contenu généré par l’IA peut être incorrect.">
              <a:extLst>
                <a:ext uri="{FF2B5EF4-FFF2-40B4-BE49-F238E27FC236}">
                  <a16:creationId xmlns:a16="http://schemas.microsoft.com/office/drawing/2014/main" id="{7525F6FF-C9ED-391D-6E89-FC542950B2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230892" y="2645135"/>
              <a:ext cx="581774" cy="585814"/>
            </a:xfrm>
            <a:prstGeom prst="rect">
              <a:avLst/>
            </a:prstGeom>
          </p:spPr>
        </p:pic>
        <p:pic>
          <p:nvPicPr>
            <p:cNvPr id="75" name="Image 74" descr="Une image contenant dessin humoristique, clipart, Silhouette d’animal, Peluche&#10;&#10;Le contenu généré par l’IA peut être incorrect.">
              <a:extLst>
                <a:ext uri="{FF2B5EF4-FFF2-40B4-BE49-F238E27FC236}">
                  <a16:creationId xmlns:a16="http://schemas.microsoft.com/office/drawing/2014/main" id="{1C0ACB7C-5D6D-1F45-1A12-C069ECB35F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230892" y="3331531"/>
              <a:ext cx="581774" cy="585814"/>
            </a:xfrm>
            <a:prstGeom prst="rect">
              <a:avLst/>
            </a:prstGeom>
          </p:spPr>
        </p:pic>
      </p:grpSp>
      <p:sp>
        <p:nvSpPr>
          <p:cNvPr id="76" name="Rectangle : coins arrondis 75">
            <a:extLst>
              <a:ext uri="{FF2B5EF4-FFF2-40B4-BE49-F238E27FC236}">
                <a16:creationId xmlns:a16="http://schemas.microsoft.com/office/drawing/2014/main" id="{36684451-121A-8363-8691-6A3D85D56F69}"/>
              </a:ext>
            </a:extLst>
          </p:cNvPr>
          <p:cNvSpPr/>
          <p:nvPr/>
        </p:nvSpPr>
        <p:spPr>
          <a:xfrm>
            <a:off x="2467163" y="1814050"/>
            <a:ext cx="4209673" cy="2949679"/>
          </a:xfrm>
          <a:prstGeom prst="roundRect">
            <a:avLst/>
          </a:prstGeom>
          <a:noFill/>
          <a:ln w="38100">
            <a:solidFill>
              <a:srgbClr val="16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7" name="Encre 76">
                <a:extLst>
                  <a:ext uri="{FF2B5EF4-FFF2-40B4-BE49-F238E27FC236}">
                    <a16:creationId xmlns:a16="http://schemas.microsoft.com/office/drawing/2014/main" id="{2ED148C0-B082-B958-1A8F-6C45520164B5}"/>
                  </a:ext>
                </a:extLst>
              </p14:cNvPr>
              <p14:cNvContentPartPr/>
              <p14:nvPr/>
            </p14:nvContentPartPr>
            <p14:xfrm>
              <a:off x="2858528" y="1930471"/>
              <a:ext cx="1817640" cy="2804760"/>
            </p14:xfrm>
          </p:contentPart>
        </mc:Choice>
        <mc:Fallback xmlns="">
          <p:pic>
            <p:nvPicPr>
              <p:cNvPr id="77" name="Encre 76">
                <a:extLst>
                  <a:ext uri="{FF2B5EF4-FFF2-40B4-BE49-F238E27FC236}">
                    <a16:creationId xmlns:a16="http://schemas.microsoft.com/office/drawing/2014/main" id="{2ED148C0-B082-B958-1A8F-6C45520164B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849528" y="1921472"/>
                <a:ext cx="1835280" cy="2822398"/>
              </a:xfrm>
              <a:prstGeom prst="rect">
                <a:avLst/>
              </a:prstGeom>
            </p:spPr>
          </p:pic>
        </mc:Fallback>
      </mc:AlternateContent>
      <p:sp>
        <p:nvSpPr>
          <p:cNvPr id="78" name="ZoneTexte 77">
            <a:extLst>
              <a:ext uri="{FF2B5EF4-FFF2-40B4-BE49-F238E27FC236}">
                <a16:creationId xmlns:a16="http://schemas.microsoft.com/office/drawing/2014/main" id="{CD66FAD6-CE4A-1E4A-791B-4ABFD5FE6831}"/>
              </a:ext>
            </a:extLst>
          </p:cNvPr>
          <p:cNvSpPr txBox="1"/>
          <p:nvPr/>
        </p:nvSpPr>
        <p:spPr>
          <a:xfrm>
            <a:off x="4104235" y="4970206"/>
            <a:ext cx="9355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235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71F3DD-B453-CE20-77F0-11BA54B5C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4CADE87-88BD-00D9-F860-7B65BFE04116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اكتبوا على الألواح عدد العناصر في هذه المجموعة 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D148622-A279-22CB-C144-FD0DE3EB21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219F43D2-3449-144A-B830-B68E289F8F58}"/>
              </a:ext>
            </a:extLst>
          </p:cNvPr>
          <p:cNvGrpSpPr/>
          <p:nvPr/>
        </p:nvGrpSpPr>
        <p:grpSpPr>
          <a:xfrm>
            <a:off x="2609907" y="2197510"/>
            <a:ext cx="3924186" cy="2231793"/>
            <a:chOff x="2713702" y="2197510"/>
            <a:chExt cx="3924186" cy="2231793"/>
          </a:xfrm>
        </p:grpSpPr>
        <p:sp>
          <p:nvSpPr>
            <p:cNvPr id="4" name="Étoile : 5 branches 3">
              <a:extLst>
                <a:ext uri="{FF2B5EF4-FFF2-40B4-BE49-F238E27FC236}">
                  <a16:creationId xmlns:a16="http://schemas.microsoft.com/office/drawing/2014/main" id="{1032A687-E740-8A96-1DAC-13DE5FD9B774}"/>
                </a:ext>
              </a:extLst>
            </p:cNvPr>
            <p:cNvSpPr/>
            <p:nvPr/>
          </p:nvSpPr>
          <p:spPr>
            <a:xfrm>
              <a:off x="2713702" y="2197510"/>
              <a:ext cx="575187" cy="612058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" name="Étoile : 5 branches 4">
              <a:extLst>
                <a:ext uri="{FF2B5EF4-FFF2-40B4-BE49-F238E27FC236}">
                  <a16:creationId xmlns:a16="http://schemas.microsoft.com/office/drawing/2014/main" id="{0E5D9495-7B24-5C98-9BE0-DD26F9D11C25}"/>
                </a:ext>
              </a:extLst>
            </p:cNvPr>
            <p:cNvSpPr/>
            <p:nvPr/>
          </p:nvSpPr>
          <p:spPr>
            <a:xfrm>
              <a:off x="3530987" y="2197510"/>
              <a:ext cx="575187" cy="612058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" name="Étoile : 5 branches 5">
              <a:extLst>
                <a:ext uri="{FF2B5EF4-FFF2-40B4-BE49-F238E27FC236}">
                  <a16:creationId xmlns:a16="http://schemas.microsoft.com/office/drawing/2014/main" id="{B7A074C7-36BF-2054-DE20-D694FAB7431B}"/>
                </a:ext>
              </a:extLst>
            </p:cNvPr>
            <p:cNvSpPr/>
            <p:nvPr/>
          </p:nvSpPr>
          <p:spPr>
            <a:xfrm>
              <a:off x="2713702" y="2932472"/>
              <a:ext cx="575187" cy="612058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Étoile : 5 branches 6">
              <a:extLst>
                <a:ext uri="{FF2B5EF4-FFF2-40B4-BE49-F238E27FC236}">
                  <a16:creationId xmlns:a16="http://schemas.microsoft.com/office/drawing/2014/main" id="{10C7926A-A05E-DA01-7439-4E06D0DA6B0C}"/>
                </a:ext>
              </a:extLst>
            </p:cNvPr>
            <p:cNvSpPr/>
            <p:nvPr/>
          </p:nvSpPr>
          <p:spPr>
            <a:xfrm>
              <a:off x="3550952" y="2932472"/>
              <a:ext cx="575187" cy="612058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Étoile : 5 branches 7">
              <a:extLst>
                <a:ext uri="{FF2B5EF4-FFF2-40B4-BE49-F238E27FC236}">
                  <a16:creationId xmlns:a16="http://schemas.microsoft.com/office/drawing/2014/main" id="{1EC12E59-0FAF-1F73-9F52-76AAFC27F5D5}"/>
                </a:ext>
              </a:extLst>
            </p:cNvPr>
            <p:cNvSpPr/>
            <p:nvPr/>
          </p:nvSpPr>
          <p:spPr>
            <a:xfrm>
              <a:off x="4348272" y="2197510"/>
              <a:ext cx="575187" cy="612058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Étoile : 5 branches 9">
              <a:extLst>
                <a:ext uri="{FF2B5EF4-FFF2-40B4-BE49-F238E27FC236}">
                  <a16:creationId xmlns:a16="http://schemas.microsoft.com/office/drawing/2014/main" id="{11562F5A-EF17-B264-3DC6-116AE2EB1AD2}"/>
                </a:ext>
              </a:extLst>
            </p:cNvPr>
            <p:cNvSpPr/>
            <p:nvPr/>
          </p:nvSpPr>
          <p:spPr>
            <a:xfrm>
              <a:off x="4388202" y="2932472"/>
              <a:ext cx="575187" cy="612058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Étoile : 5 branches 10">
              <a:extLst>
                <a:ext uri="{FF2B5EF4-FFF2-40B4-BE49-F238E27FC236}">
                  <a16:creationId xmlns:a16="http://schemas.microsoft.com/office/drawing/2014/main" id="{4001A2CF-F4C0-4901-5CC9-03C08373FCCD}"/>
                </a:ext>
              </a:extLst>
            </p:cNvPr>
            <p:cNvSpPr/>
            <p:nvPr/>
          </p:nvSpPr>
          <p:spPr>
            <a:xfrm>
              <a:off x="5165557" y="2197510"/>
              <a:ext cx="575187" cy="612058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Étoile : 5 branches 11">
              <a:extLst>
                <a:ext uri="{FF2B5EF4-FFF2-40B4-BE49-F238E27FC236}">
                  <a16:creationId xmlns:a16="http://schemas.microsoft.com/office/drawing/2014/main" id="{3043D89A-933A-8818-4707-5CF244F1BA90}"/>
                </a:ext>
              </a:extLst>
            </p:cNvPr>
            <p:cNvSpPr/>
            <p:nvPr/>
          </p:nvSpPr>
          <p:spPr>
            <a:xfrm>
              <a:off x="5225452" y="2932472"/>
              <a:ext cx="575187" cy="612058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Étoile : 5 branches 12">
              <a:extLst>
                <a:ext uri="{FF2B5EF4-FFF2-40B4-BE49-F238E27FC236}">
                  <a16:creationId xmlns:a16="http://schemas.microsoft.com/office/drawing/2014/main" id="{8243DD24-329A-277E-73F0-342676E67A54}"/>
                </a:ext>
              </a:extLst>
            </p:cNvPr>
            <p:cNvSpPr/>
            <p:nvPr/>
          </p:nvSpPr>
          <p:spPr>
            <a:xfrm>
              <a:off x="5982842" y="2197510"/>
              <a:ext cx="575187" cy="612058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" name="Étoile : 5 branches 13">
              <a:extLst>
                <a:ext uri="{FF2B5EF4-FFF2-40B4-BE49-F238E27FC236}">
                  <a16:creationId xmlns:a16="http://schemas.microsoft.com/office/drawing/2014/main" id="{91CF0F96-FD19-D2D3-AEBC-7C8D872EF1CB}"/>
                </a:ext>
              </a:extLst>
            </p:cNvPr>
            <p:cNvSpPr/>
            <p:nvPr/>
          </p:nvSpPr>
          <p:spPr>
            <a:xfrm>
              <a:off x="6062701" y="2932472"/>
              <a:ext cx="575187" cy="612058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Étoile : 5 branches 14">
              <a:extLst>
                <a:ext uri="{FF2B5EF4-FFF2-40B4-BE49-F238E27FC236}">
                  <a16:creationId xmlns:a16="http://schemas.microsoft.com/office/drawing/2014/main" id="{A5E93737-8093-AB42-D1F2-308F33816698}"/>
                </a:ext>
              </a:extLst>
            </p:cNvPr>
            <p:cNvSpPr/>
            <p:nvPr/>
          </p:nvSpPr>
          <p:spPr>
            <a:xfrm>
              <a:off x="2713702" y="3817245"/>
              <a:ext cx="575187" cy="612058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" name="Étoile : 5 branches 15">
              <a:extLst>
                <a:ext uri="{FF2B5EF4-FFF2-40B4-BE49-F238E27FC236}">
                  <a16:creationId xmlns:a16="http://schemas.microsoft.com/office/drawing/2014/main" id="{3844DFB5-09D4-9E3D-4AE1-47B9C8500E33}"/>
                </a:ext>
              </a:extLst>
            </p:cNvPr>
            <p:cNvSpPr/>
            <p:nvPr/>
          </p:nvSpPr>
          <p:spPr>
            <a:xfrm>
              <a:off x="3530985" y="3817245"/>
              <a:ext cx="575187" cy="612058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AB0AA79-7DF8-DA0D-D542-9E45C9F1C80D}"/>
              </a:ext>
            </a:extLst>
          </p:cNvPr>
          <p:cNvSpPr/>
          <p:nvPr/>
        </p:nvSpPr>
        <p:spPr>
          <a:xfrm>
            <a:off x="2344994" y="1814050"/>
            <a:ext cx="4586748" cy="2949679"/>
          </a:xfrm>
          <a:prstGeom prst="roundRect">
            <a:avLst/>
          </a:prstGeom>
          <a:noFill/>
          <a:ln w="38100">
            <a:solidFill>
              <a:srgbClr val="16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9" name="Encre 18">
                <a:extLst>
                  <a:ext uri="{FF2B5EF4-FFF2-40B4-BE49-F238E27FC236}">
                    <a16:creationId xmlns:a16="http://schemas.microsoft.com/office/drawing/2014/main" id="{BE5B9FBC-FDC5-66B4-CE90-3420BCEAE21B}"/>
                  </a:ext>
                </a:extLst>
              </p14:cNvPr>
              <p14:cNvContentPartPr/>
              <p14:nvPr/>
            </p14:nvContentPartPr>
            <p14:xfrm>
              <a:off x="2461448" y="2019031"/>
              <a:ext cx="4236480" cy="1831320"/>
            </p14:xfrm>
          </p:contentPart>
        </mc:Choice>
        <mc:Fallback xmlns="">
          <p:pic>
            <p:nvPicPr>
              <p:cNvPr id="19" name="Encre 18">
                <a:extLst>
                  <a:ext uri="{FF2B5EF4-FFF2-40B4-BE49-F238E27FC236}">
                    <a16:creationId xmlns:a16="http://schemas.microsoft.com/office/drawing/2014/main" id="{BE5B9FBC-FDC5-66B4-CE90-3420BCEAE21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452448" y="2010391"/>
                <a:ext cx="4254120" cy="1848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97340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16B698-65EF-1D3A-2AD9-D704F13CC9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E2A743F-1A49-D3B3-E80E-FBA7BB6F876A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8C1762-C1BD-34AF-FC23-BADDB22CE3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60B9810-C1CF-AA7E-F8B5-F00FE718737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0139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41706F-7E7F-20E3-33DA-9C3C61472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18323154-7374-A311-539A-C261AB798D04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لدينا وحدتان اثنتان  و عشرة واحدة أي  عدد العناصر هو 12.من يقرأ العدد؟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43B13A8-1832-348B-3BB6-E9E1EC7DBC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2F2AF323-4C2D-A196-6DEA-BB9D9F38A1B4}"/>
              </a:ext>
            </a:extLst>
          </p:cNvPr>
          <p:cNvGrpSpPr/>
          <p:nvPr/>
        </p:nvGrpSpPr>
        <p:grpSpPr>
          <a:xfrm>
            <a:off x="2609907" y="2197510"/>
            <a:ext cx="3924186" cy="2231793"/>
            <a:chOff x="2713702" y="2197510"/>
            <a:chExt cx="3924186" cy="2231793"/>
          </a:xfrm>
        </p:grpSpPr>
        <p:sp>
          <p:nvSpPr>
            <p:cNvPr id="6" name="Étoile : 5 branches 5">
              <a:extLst>
                <a:ext uri="{FF2B5EF4-FFF2-40B4-BE49-F238E27FC236}">
                  <a16:creationId xmlns:a16="http://schemas.microsoft.com/office/drawing/2014/main" id="{2AECDA84-FF12-E269-3566-5D7A7CE4FADC}"/>
                </a:ext>
              </a:extLst>
            </p:cNvPr>
            <p:cNvSpPr/>
            <p:nvPr/>
          </p:nvSpPr>
          <p:spPr>
            <a:xfrm>
              <a:off x="2713702" y="2197510"/>
              <a:ext cx="575187" cy="612058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Étoile : 5 branches 6">
              <a:extLst>
                <a:ext uri="{FF2B5EF4-FFF2-40B4-BE49-F238E27FC236}">
                  <a16:creationId xmlns:a16="http://schemas.microsoft.com/office/drawing/2014/main" id="{B2D4FFCE-A5E9-825D-CB27-1AC08F8D2408}"/>
                </a:ext>
              </a:extLst>
            </p:cNvPr>
            <p:cNvSpPr/>
            <p:nvPr/>
          </p:nvSpPr>
          <p:spPr>
            <a:xfrm>
              <a:off x="3530987" y="2197510"/>
              <a:ext cx="575187" cy="612058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Étoile : 5 branches 7">
              <a:extLst>
                <a:ext uri="{FF2B5EF4-FFF2-40B4-BE49-F238E27FC236}">
                  <a16:creationId xmlns:a16="http://schemas.microsoft.com/office/drawing/2014/main" id="{A777054A-601B-F26F-2063-E6CDFBBDD321}"/>
                </a:ext>
              </a:extLst>
            </p:cNvPr>
            <p:cNvSpPr/>
            <p:nvPr/>
          </p:nvSpPr>
          <p:spPr>
            <a:xfrm>
              <a:off x="2713702" y="2932472"/>
              <a:ext cx="575187" cy="612058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Étoile : 5 branches 9">
              <a:extLst>
                <a:ext uri="{FF2B5EF4-FFF2-40B4-BE49-F238E27FC236}">
                  <a16:creationId xmlns:a16="http://schemas.microsoft.com/office/drawing/2014/main" id="{A11F8418-933E-9A55-2D19-954BAA07D9B6}"/>
                </a:ext>
              </a:extLst>
            </p:cNvPr>
            <p:cNvSpPr/>
            <p:nvPr/>
          </p:nvSpPr>
          <p:spPr>
            <a:xfrm>
              <a:off x="3550952" y="2932472"/>
              <a:ext cx="575187" cy="612058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Étoile : 5 branches 10">
              <a:extLst>
                <a:ext uri="{FF2B5EF4-FFF2-40B4-BE49-F238E27FC236}">
                  <a16:creationId xmlns:a16="http://schemas.microsoft.com/office/drawing/2014/main" id="{2AEA646D-205F-4935-B926-38B69361A43C}"/>
                </a:ext>
              </a:extLst>
            </p:cNvPr>
            <p:cNvSpPr/>
            <p:nvPr/>
          </p:nvSpPr>
          <p:spPr>
            <a:xfrm>
              <a:off x="4348272" y="2197510"/>
              <a:ext cx="575187" cy="612058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Étoile : 5 branches 16">
              <a:extLst>
                <a:ext uri="{FF2B5EF4-FFF2-40B4-BE49-F238E27FC236}">
                  <a16:creationId xmlns:a16="http://schemas.microsoft.com/office/drawing/2014/main" id="{929B1080-823D-9FE8-633B-54858866734C}"/>
                </a:ext>
              </a:extLst>
            </p:cNvPr>
            <p:cNvSpPr/>
            <p:nvPr/>
          </p:nvSpPr>
          <p:spPr>
            <a:xfrm>
              <a:off x="4388202" y="2932472"/>
              <a:ext cx="575187" cy="612058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Étoile : 5 branches 17">
              <a:extLst>
                <a:ext uri="{FF2B5EF4-FFF2-40B4-BE49-F238E27FC236}">
                  <a16:creationId xmlns:a16="http://schemas.microsoft.com/office/drawing/2014/main" id="{991DF06D-B620-E926-5889-868F806B77D4}"/>
                </a:ext>
              </a:extLst>
            </p:cNvPr>
            <p:cNvSpPr/>
            <p:nvPr/>
          </p:nvSpPr>
          <p:spPr>
            <a:xfrm>
              <a:off x="5165557" y="2197510"/>
              <a:ext cx="575187" cy="612058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Étoile : 5 branches 18">
              <a:extLst>
                <a:ext uri="{FF2B5EF4-FFF2-40B4-BE49-F238E27FC236}">
                  <a16:creationId xmlns:a16="http://schemas.microsoft.com/office/drawing/2014/main" id="{CA5CFB0B-8670-9371-4690-A9E18E0B0555}"/>
                </a:ext>
              </a:extLst>
            </p:cNvPr>
            <p:cNvSpPr/>
            <p:nvPr/>
          </p:nvSpPr>
          <p:spPr>
            <a:xfrm>
              <a:off x="5225452" y="2932472"/>
              <a:ext cx="575187" cy="612058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Étoile : 5 branches 19">
              <a:extLst>
                <a:ext uri="{FF2B5EF4-FFF2-40B4-BE49-F238E27FC236}">
                  <a16:creationId xmlns:a16="http://schemas.microsoft.com/office/drawing/2014/main" id="{E7F9461E-285B-AB1D-25A1-2ECE647EB531}"/>
                </a:ext>
              </a:extLst>
            </p:cNvPr>
            <p:cNvSpPr/>
            <p:nvPr/>
          </p:nvSpPr>
          <p:spPr>
            <a:xfrm>
              <a:off x="5982842" y="2197510"/>
              <a:ext cx="575187" cy="612058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" name="Étoile : 5 branches 20">
              <a:extLst>
                <a:ext uri="{FF2B5EF4-FFF2-40B4-BE49-F238E27FC236}">
                  <a16:creationId xmlns:a16="http://schemas.microsoft.com/office/drawing/2014/main" id="{D2B76552-C4AE-CAA8-3B37-E2810D3D6184}"/>
                </a:ext>
              </a:extLst>
            </p:cNvPr>
            <p:cNvSpPr/>
            <p:nvPr/>
          </p:nvSpPr>
          <p:spPr>
            <a:xfrm>
              <a:off x="6062701" y="2932472"/>
              <a:ext cx="575187" cy="612058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" name="Étoile : 5 branches 21">
              <a:extLst>
                <a:ext uri="{FF2B5EF4-FFF2-40B4-BE49-F238E27FC236}">
                  <a16:creationId xmlns:a16="http://schemas.microsoft.com/office/drawing/2014/main" id="{4FAA7F3F-578F-DF7D-F758-9F17E8346924}"/>
                </a:ext>
              </a:extLst>
            </p:cNvPr>
            <p:cNvSpPr/>
            <p:nvPr/>
          </p:nvSpPr>
          <p:spPr>
            <a:xfrm>
              <a:off x="2713702" y="3817245"/>
              <a:ext cx="575187" cy="612058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" name="Étoile : 5 branches 22">
              <a:extLst>
                <a:ext uri="{FF2B5EF4-FFF2-40B4-BE49-F238E27FC236}">
                  <a16:creationId xmlns:a16="http://schemas.microsoft.com/office/drawing/2014/main" id="{F5486E27-13C2-6E8C-C08A-8497F543A2C6}"/>
                </a:ext>
              </a:extLst>
            </p:cNvPr>
            <p:cNvSpPr/>
            <p:nvPr/>
          </p:nvSpPr>
          <p:spPr>
            <a:xfrm>
              <a:off x="3530985" y="3817245"/>
              <a:ext cx="575187" cy="612058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0D2FB905-B42A-8613-ACDE-51A3F56CC704}"/>
              </a:ext>
            </a:extLst>
          </p:cNvPr>
          <p:cNvSpPr/>
          <p:nvPr/>
        </p:nvSpPr>
        <p:spPr>
          <a:xfrm>
            <a:off x="2344994" y="1814050"/>
            <a:ext cx="4586748" cy="2949679"/>
          </a:xfrm>
          <a:prstGeom prst="roundRect">
            <a:avLst/>
          </a:prstGeom>
          <a:noFill/>
          <a:ln w="38100">
            <a:solidFill>
              <a:srgbClr val="16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5" name="Encre 24">
                <a:extLst>
                  <a:ext uri="{FF2B5EF4-FFF2-40B4-BE49-F238E27FC236}">
                    <a16:creationId xmlns:a16="http://schemas.microsoft.com/office/drawing/2014/main" id="{D79DB739-B123-CB31-D83C-FF994DF27A91}"/>
                  </a:ext>
                </a:extLst>
              </p14:cNvPr>
              <p14:cNvContentPartPr/>
              <p14:nvPr/>
            </p14:nvContentPartPr>
            <p14:xfrm>
              <a:off x="2461448" y="2019031"/>
              <a:ext cx="4236480" cy="1831320"/>
            </p14:xfrm>
          </p:contentPart>
        </mc:Choice>
        <mc:Fallback xmlns="">
          <p:pic>
            <p:nvPicPr>
              <p:cNvPr id="25" name="Encre 24">
                <a:extLst>
                  <a:ext uri="{FF2B5EF4-FFF2-40B4-BE49-F238E27FC236}">
                    <a16:creationId xmlns:a16="http://schemas.microsoft.com/office/drawing/2014/main" id="{D79DB739-B123-CB31-D83C-FF994DF27A9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452448" y="2010391"/>
                <a:ext cx="4254120" cy="184896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ZoneTexte 2">
            <a:extLst>
              <a:ext uri="{FF2B5EF4-FFF2-40B4-BE49-F238E27FC236}">
                <a16:creationId xmlns:a16="http://schemas.microsoft.com/office/drawing/2014/main" id="{16369AF7-76E6-5F34-001C-2B0E5D515019}"/>
              </a:ext>
            </a:extLst>
          </p:cNvPr>
          <p:cNvSpPr txBox="1"/>
          <p:nvPr/>
        </p:nvSpPr>
        <p:spPr>
          <a:xfrm>
            <a:off x="3949438" y="4989529"/>
            <a:ext cx="12451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</a:t>
            </a:r>
            <a:endParaRPr lang="fr-FR" sz="6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786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DF0BDF-1DEF-EB7B-6D94-0B5134D0B265}"/>
              </a:ext>
            </a:extLst>
          </p:cNvPr>
          <p:cNvSpPr/>
          <p:nvPr/>
        </p:nvSpPr>
        <p:spPr>
          <a:xfrm>
            <a:off x="2105026" y="2677003"/>
            <a:ext cx="4933949" cy="185075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A519A75-3686-B953-A1A8-E5D939ABE159}"/>
              </a:ext>
            </a:extLst>
          </p:cNvPr>
          <p:cNvSpPr txBox="1"/>
          <p:nvPr/>
        </p:nvSpPr>
        <p:spPr>
          <a:xfrm>
            <a:off x="1995876" y="3412579"/>
            <a:ext cx="435593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التجميع بعشرة لعد وتعداد عناصر مجموعات من 20 إلى 50</a:t>
            </a:r>
          </a:p>
        </p:txBody>
      </p:sp>
      <p:sp>
        <p:nvSpPr>
          <p:cNvPr id="11" name="Flowchart: Alternate Process 54">
            <a:extLst>
              <a:ext uri="{FF2B5EF4-FFF2-40B4-BE49-F238E27FC236}">
                <a16:creationId xmlns:a16="http://schemas.microsoft.com/office/drawing/2014/main" id="{02CE9C97-0F70-AE43-3953-109555BBB2A4}"/>
              </a:ext>
            </a:extLst>
          </p:cNvPr>
          <p:cNvSpPr/>
          <p:nvPr/>
        </p:nvSpPr>
        <p:spPr>
          <a:xfrm>
            <a:off x="3067666" y="2166867"/>
            <a:ext cx="3047384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 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B7C33798-A740-CEA9-49FE-C501F5D00596}"/>
              </a:ext>
            </a:extLst>
          </p:cNvPr>
          <p:cNvSpPr>
            <a:spLocks noChangeAspect="1"/>
          </p:cNvSpPr>
          <p:nvPr/>
        </p:nvSpPr>
        <p:spPr>
          <a:xfrm>
            <a:off x="5729755" y="2205686"/>
            <a:ext cx="644500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13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94CF05D-FB87-58F3-8FA7-4CEBE9245A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310015" y="3358277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20716" y="738734"/>
            <a:ext cx="73773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الآن، سنتعرف مع ندى و مجد كيف نجمع بعشرة لعد وتعداد عناصر مجموعات من 20 إلى 50</a:t>
            </a:r>
          </a:p>
        </p:txBody>
      </p:sp>
      <p:pic>
        <p:nvPicPr>
          <p:cNvPr id="2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FEB96A49-5F2F-6CD1-D7BA-824966C2F28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A992B2-2A49-BDC0-2820-F45AFC3998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B68E0A6-D651-9376-9F83-2E98161CE5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  <p:pic>
        <p:nvPicPr>
          <p:cNvPr id="5" name="Image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C7F6F80-B6A0-ABB4-9B6E-422FD59695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89A5F20-0787-7ADA-D4FC-F862E4065E5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MATHS_N1_P3_SEM3_S1_V1">
            <a:hlinkClick r:id="" action="ppaction://media"/>
            <a:extLst>
              <a:ext uri="{FF2B5EF4-FFF2-40B4-BE49-F238E27FC236}">
                <a16:creationId xmlns:a16="http://schemas.microsoft.com/office/drawing/2014/main" id="{8426FC7B-4805-4262-ACAB-12939C46A72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6713" y="1822076"/>
            <a:ext cx="7741522" cy="4354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303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131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5D1EB4C-D963-C71D-B9CC-88E564CFFCD6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بخطوات عدد و تعداد عناصر مجموعات من 0 2إلى50 ؟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FC4986-0B51-D373-5D8D-BB95CFCEA2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3A43B074-C00F-BE1F-824D-D82B01D8D1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2953" y="2402996"/>
            <a:ext cx="5706035" cy="3146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7667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86ACEDE-536E-DADC-7E89-CC7B321C393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7C8A60-0812-ED05-DA8C-C2B3ACDD96C3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F82D7C7-842F-76E8-8107-50D55847C8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95C21C0-E62A-FD46-DB7C-68A40D904531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F3835E11-1157-F4E9-1536-69FD6271D38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2A55F8BF-640F-7767-984D-E593FD48AD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97CD154-B55E-DB2C-AD2F-396551AE614B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82D396E-F49A-AFD2-459C-CFCA505EC719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86282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01600" y="716761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نريد أن نعد عناصر هذه المجموعة ، سننجز هذا النشاط  خطوة خطوة 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73" name="Groupe 72">
            <a:extLst>
              <a:ext uri="{FF2B5EF4-FFF2-40B4-BE49-F238E27FC236}">
                <a16:creationId xmlns:a16="http://schemas.microsoft.com/office/drawing/2014/main" id="{FA92D820-61D8-8AD5-1B11-46DF552557EF}"/>
              </a:ext>
            </a:extLst>
          </p:cNvPr>
          <p:cNvGrpSpPr/>
          <p:nvPr/>
        </p:nvGrpSpPr>
        <p:grpSpPr>
          <a:xfrm>
            <a:off x="2224718" y="1673780"/>
            <a:ext cx="4694565" cy="2822220"/>
            <a:chOff x="2141205" y="1673780"/>
            <a:chExt cx="4694565" cy="2822220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386A265A-FA38-0DC7-BD1B-992C168FD7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38578" y="2098430"/>
              <a:ext cx="333422" cy="276264"/>
            </a:xfrm>
            <a:prstGeom prst="rect">
              <a:avLst/>
            </a:prstGeom>
          </p:spPr>
        </p:pic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D3787DF7-5A3F-35CC-534B-709A1F6086A9}"/>
                </a:ext>
              </a:extLst>
            </p:cNvPr>
            <p:cNvGrpSpPr/>
            <p:nvPr/>
          </p:nvGrpSpPr>
          <p:grpSpPr>
            <a:xfrm>
              <a:off x="2141205" y="1673780"/>
              <a:ext cx="4694565" cy="482866"/>
              <a:chOff x="1731788" y="2259163"/>
              <a:chExt cx="5680424" cy="642695"/>
            </a:xfrm>
          </p:grpSpPr>
          <p:pic>
            <p:nvPicPr>
              <p:cNvPr id="5" name="Image 4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F3B9704C-8D2E-0EBF-E5D4-F1AE56650D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73178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8" name="Image 7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28682EBB-955A-F0CB-50B9-33D845061C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572446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9" name="Image 8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CFB0F69E-A421-5432-9639-77489E7DA9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413104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10" name="Image 9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A8F51AA6-3157-D69F-CB96-84172B8564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253762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11" name="Image 10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5CF186E8-0DA2-229D-15E5-77DA63C0DF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094420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12" name="Image 11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E0DEE8C2-FC5C-4599-79C7-9EF56D60732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93507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14" name="Image 13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FA512BDD-C656-3747-92EB-A00050C1542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6775737" y="2259163"/>
                <a:ext cx="636475" cy="642695"/>
              </a:xfrm>
              <a:prstGeom prst="rect">
                <a:avLst/>
              </a:prstGeom>
            </p:spPr>
          </p:pic>
        </p:grpSp>
        <p:grpSp>
          <p:nvGrpSpPr>
            <p:cNvPr id="41" name="Groupe 40">
              <a:extLst>
                <a:ext uri="{FF2B5EF4-FFF2-40B4-BE49-F238E27FC236}">
                  <a16:creationId xmlns:a16="http://schemas.microsoft.com/office/drawing/2014/main" id="{1D73950E-4CE2-D08B-A787-B46AB74C219A}"/>
                </a:ext>
              </a:extLst>
            </p:cNvPr>
            <p:cNvGrpSpPr/>
            <p:nvPr/>
          </p:nvGrpSpPr>
          <p:grpSpPr>
            <a:xfrm>
              <a:off x="2141205" y="2238415"/>
              <a:ext cx="4694565" cy="482866"/>
              <a:chOff x="1731788" y="2259163"/>
              <a:chExt cx="5680424" cy="642695"/>
            </a:xfrm>
          </p:grpSpPr>
          <p:pic>
            <p:nvPicPr>
              <p:cNvPr id="42" name="Image 41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DBF55C3C-6168-3C78-AAD6-98008746B4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73178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43" name="Image 42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4E8622F1-6E0B-0572-FD37-8AE380F9957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572446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44" name="Image 43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D80CB675-107F-C8BA-A7A9-E0C10AB2BD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413104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45" name="Image 44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4B1560C1-FAC7-21D3-90C4-41F3FE9A67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253762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46" name="Image 45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FCD1C952-A8F3-0241-A86A-59E7CF55D8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094420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47" name="Image 46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F6EFFC4B-C2FF-86C5-D01D-A6C6263582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93507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48" name="Image 47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95092B66-BE5E-4110-9CF0-29AA5A1B49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6775737" y="2259163"/>
                <a:ext cx="636475" cy="642695"/>
              </a:xfrm>
              <a:prstGeom prst="rect">
                <a:avLst/>
              </a:prstGeom>
            </p:spPr>
          </p:pic>
        </p:grpSp>
        <p:grpSp>
          <p:nvGrpSpPr>
            <p:cNvPr id="49" name="Groupe 48">
              <a:extLst>
                <a:ext uri="{FF2B5EF4-FFF2-40B4-BE49-F238E27FC236}">
                  <a16:creationId xmlns:a16="http://schemas.microsoft.com/office/drawing/2014/main" id="{498B6A97-8F80-E8FA-A707-A417784FDA15}"/>
                </a:ext>
              </a:extLst>
            </p:cNvPr>
            <p:cNvGrpSpPr/>
            <p:nvPr/>
          </p:nvGrpSpPr>
          <p:grpSpPr>
            <a:xfrm>
              <a:off x="2141205" y="2806126"/>
              <a:ext cx="4694565" cy="482866"/>
              <a:chOff x="1731788" y="2259163"/>
              <a:chExt cx="5680424" cy="642695"/>
            </a:xfrm>
          </p:grpSpPr>
          <p:pic>
            <p:nvPicPr>
              <p:cNvPr id="50" name="Image 49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E767B474-FCA8-764E-470A-72CB8F7FA9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73178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51" name="Image 50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6B4677C0-37DB-0759-A8E8-FBAEB7D591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572446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52" name="Image 51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D04FCB6D-AD1D-B06C-A6CB-E522EB0DAF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413104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53" name="Image 52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40B1A1A7-B04A-262C-3B9F-CC3E810411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253762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54" name="Image 53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71CC6775-B0F0-7F38-BE39-5B567E366B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094420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55" name="Image 54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F943F906-7383-5128-8B79-91034EF3A0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93507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56" name="Image 55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A3D04235-36BC-CD4D-1824-2A98E777FD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6775737" y="2259163"/>
                <a:ext cx="636475" cy="642695"/>
              </a:xfrm>
              <a:prstGeom prst="rect">
                <a:avLst/>
              </a:prstGeom>
            </p:spPr>
          </p:pic>
        </p:grpSp>
        <p:grpSp>
          <p:nvGrpSpPr>
            <p:cNvPr id="57" name="Groupe 56">
              <a:extLst>
                <a:ext uri="{FF2B5EF4-FFF2-40B4-BE49-F238E27FC236}">
                  <a16:creationId xmlns:a16="http://schemas.microsoft.com/office/drawing/2014/main" id="{996FAB73-0EDB-9341-E25B-08FFB7C9B6C6}"/>
                </a:ext>
              </a:extLst>
            </p:cNvPr>
            <p:cNvGrpSpPr/>
            <p:nvPr/>
          </p:nvGrpSpPr>
          <p:grpSpPr>
            <a:xfrm>
              <a:off x="2141205" y="3409630"/>
              <a:ext cx="4694565" cy="482866"/>
              <a:chOff x="1731788" y="2259163"/>
              <a:chExt cx="5680424" cy="642695"/>
            </a:xfrm>
          </p:grpSpPr>
          <p:pic>
            <p:nvPicPr>
              <p:cNvPr id="58" name="Image 57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488DA8AF-C5B9-4521-82E2-4D5C2B6C8F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73178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59" name="Image 58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85575A10-1C35-2F44-FAAB-E874BB59E5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572446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60" name="Image 59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52C136C9-145C-7D4E-6666-A2CF3B960C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413104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61" name="Image 60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F0BFF58B-0547-3F5A-99B1-5A72BAD341C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253762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62" name="Image 61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FD42F019-F967-216B-BD70-B1CD90ABB8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094420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63" name="Image 62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DBF269C4-B2C6-1F9D-7AF7-431A480C8D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93507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64" name="Image 63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A1C67ED5-2708-31AE-B15D-A6657C87B7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6775737" y="2259163"/>
                <a:ext cx="636475" cy="642695"/>
              </a:xfrm>
              <a:prstGeom prst="rect">
                <a:avLst/>
              </a:prstGeom>
            </p:spPr>
          </p:pic>
        </p:grpSp>
        <p:grpSp>
          <p:nvGrpSpPr>
            <p:cNvPr id="65" name="Groupe 64">
              <a:extLst>
                <a:ext uri="{FF2B5EF4-FFF2-40B4-BE49-F238E27FC236}">
                  <a16:creationId xmlns:a16="http://schemas.microsoft.com/office/drawing/2014/main" id="{107E2F37-5A1A-88E7-520D-B8BD4057A6E7}"/>
                </a:ext>
              </a:extLst>
            </p:cNvPr>
            <p:cNvGrpSpPr/>
            <p:nvPr/>
          </p:nvGrpSpPr>
          <p:grpSpPr>
            <a:xfrm>
              <a:off x="2141205" y="4013134"/>
              <a:ext cx="3999806" cy="482866"/>
              <a:chOff x="1731788" y="2259163"/>
              <a:chExt cx="4839765" cy="642695"/>
            </a:xfrm>
          </p:grpSpPr>
          <p:pic>
            <p:nvPicPr>
              <p:cNvPr id="66" name="Image 65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83C325BF-6BB5-794C-B673-5D6C129006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73178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67" name="Image 66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A69309FC-8196-6174-F00D-8AA565D4F3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572446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68" name="Image 67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839E26A3-F9D8-3836-0EB0-4706571AF7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413104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69" name="Image 68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A15C70D1-6BB9-4C06-4FBB-9C077AA5FE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253762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70" name="Image 69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74D50FF6-7EF7-40B2-1BB7-2182DF4AA0C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094420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71" name="Image 70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03FC8600-439E-27F3-4629-75D5FD923B6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935078" y="2259163"/>
                <a:ext cx="636475" cy="64269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3542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28865-3B5E-FCC5-1F59-D4440D321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5E01C74-B55B-C4C8-F32D-DB207B313BBB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 ؟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3CF8554-1537-2097-49AE-AC0D7E6AAE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2028155-4F24-70C5-88D4-8E32EEC324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3637305-A08A-9D18-AEFD-BA97DA2B6B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3276B417-CD41-477F-511E-2F08BD0A70E8}"/>
              </a:ext>
            </a:extLst>
          </p:cNvPr>
          <p:cNvGrpSpPr/>
          <p:nvPr/>
        </p:nvGrpSpPr>
        <p:grpSpPr>
          <a:xfrm>
            <a:off x="2224717" y="2425948"/>
            <a:ext cx="4694565" cy="2822220"/>
            <a:chOff x="2141205" y="1673780"/>
            <a:chExt cx="4694565" cy="2822220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7DEC09EC-E238-4C48-477D-4E3F736743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38578" y="2098430"/>
              <a:ext cx="333422" cy="276264"/>
            </a:xfrm>
            <a:prstGeom prst="rect">
              <a:avLst/>
            </a:prstGeom>
          </p:spPr>
        </p:pic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E9B2D778-36D7-5904-9154-A4CBD733C7A1}"/>
                </a:ext>
              </a:extLst>
            </p:cNvPr>
            <p:cNvGrpSpPr/>
            <p:nvPr/>
          </p:nvGrpSpPr>
          <p:grpSpPr>
            <a:xfrm>
              <a:off x="2141205" y="1673780"/>
              <a:ext cx="4694565" cy="482866"/>
              <a:chOff x="1731788" y="2259163"/>
              <a:chExt cx="5680424" cy="642695"/>
            </a:xfrm>
          </p:grpSpPr>
          <p:pic>
            <p:nvPicPr>
              <p:cNvPr id="50" name="Image 49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7BDCDD15-7367-D542-9B80-45159DD17D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73178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51" name="Image 50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B2FE2652-8E29-1BF6-AFF5-C3F4949E55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572446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52" name="Image 51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20F1B485-A966-2613-96CC-BB5795487FE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413104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53" name="Image 52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6FC45338-7B89-99F5-A9BA-16ECA1E944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253762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54" name="Image 53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CBE49544-6FCF-5D31-696A-1C8099D37A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094420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55" name="Image 54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B27879BE-31B1-8A31-4EBD-FE639E2B26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93507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56" name="Image 55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52AF7E4C-31DF-E0AD-A435-C4CEC56B8D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6775737" y="2259163"/>
                <a:ext cx="636475" cy="642695"/>
              </a:xfrm>
              <a:prstGeom prst="rect">
                <a:avLst/>
              </a:prstGeom>
            </p:spPr>
          </p:pic>
        </p:grpSp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E467CA2E-74BF-120A-4828-A89AE6EA5A2D}"/>
                </a:ext>
              </a:extLst>
            </p:cNvPr>
            <p:cNvGrpSpPr/>
            <p:nvPr/>
          </p:nvGrpSpPr>
          <p:grpSpPr>
            <a:xfrm>
              <a:off x="2141205" y="2238415"/>
              <a:ext cx="4694565" cy="482866"/>
              <a:chOff x="1731788" y="2259163"/>
              <a:chExt cx="5680424" cy="642695"/>
            </a:xfrm>
          </p:grpSpPr>
          <p:pic>
            <p:nvPicPr>
              <p:cNvPr id="43" name="Image 42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FDD1BD5A-2FBF-B325-EAC0-08B28B6772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73178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44" name="Image 43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73E403EA-8092-C467-356A-EE5E42C762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572446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45" name="Image 44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23FB80A5-6CDB-06E0-4AC2-2BDEED6CC4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413104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46" name="Image 45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71AD6A1D-B5E1-6E59-6603-56B0C25E455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253762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47" name="Image 46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BC098E66-5FB8-E592-CEF3-A0D7563459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094420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48" name="Image 47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8B45FBFF-B419-7A06-0CE3-B4AB42B8B1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93507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49" name="Image 48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3D5FF3EF-DCFF-1E26-E42B-AF7C63D298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6775737" y="2259163"/>
                <a:ext cx="636475" cy="642695"/>
              </a:xfrm>
              <a:prstGeom prst="rect">
                <a:avLst/>
              </a:prstGeom>
            </p:spPr>
          </p:pic>
        </p:grpSp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DA1C6803-12A1-9941-05A8-3C7A93E4445D}"/>
                </a:ext>
              </a:extLst>
            </p:cNvPr>
            <p:cNvGrpSpPr/>
            <p:nvPr/>
          </p:nvGrpSpPr>
          <p:grpSpPr>
            <a:xfrm>
              <a:off x="2141205" y="2806126"/>
              <a:ext cx="4694565" cy="482866"/>
              <a:chOff x="1731788" y="2259163"/>
              <a:chExt cx="5680424" cy="642695"/>
            </a:xfrm>
          </p:grpSpPr>
          <p:pic>
            <p:nvPicPr>
              <p:cNvPr id="36" name="Image 35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4683DEB5-9960-5C2F-DCA4-ABA2F47950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73178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37" name="Image 36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62915A2B-88D1-661E-C904-861203FF53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572446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38" name="Image 37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A3B7B22E-7417-DC15-A012-DD24359D33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413104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39" name="Image 38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3297BD55-6726-9ED9-5343-661E4C9145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253762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40" name="Image 39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F0608FE5-16B1-A15E-A3F8-B7B4BDD1DA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094420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41" name="Image 40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0B04A70E-BE57-5DC4-B7D3-1C2F122C7A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93507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42" name="Image 41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4467E952-45A9-9EA1-A667-091CFE8D29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6775737" y="2259163"/>
                <a:ext cx="636475" cy="642695"/>
              </a:xfrm>
              <a:prstGeom prst="rect">
                <a:avLst/>
              </a:prstGeom>
            </p:spPr>
          </p:pic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99F9D8D8-F90B-A523-AC16-56401F099528}"/>
                </a:ext>
              </a:extLst>
            </p:cNvPr>
            <p:cNvGrpSpPr/>
            <p:nvPr/>
          </p:nvGrpSpPr>
          <p:grpSpPr>
            <a:xfrm>
              <a:off x="2141205" y="3409630"/>
              <a:ext cx="4694565" cy="482866"/>
              <a:chOff x="1731788" y="2259163"/>
              <a:chExt cx="5680424" cy="642695"/>
            </a:xfrm>
          </p:grpSpPr>
          <p:pic>
            <p:nvPicPr>
              <p:cNvPr id="29" name="Image 28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C63D50B7-897D-C885-339C-CCAA2DBC6F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73178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30" name="Image 29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F644A18E-6203-5CE4-6807-2130171D62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572446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31" name="Image 30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2D77C834-7EB5-871B-F7AA-7735530266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413104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32" name="Image 31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2BFD2527-4578-12F3-D804-06FC8F3A80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253762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33" name="Image 32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7C2C1106-2B59-6712-97B2-34A59D1903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094420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34" name="Image 33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2FFAE3C3-E614-9D46-3F06-35DC44A214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93507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35" name="Image 34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2024B091-38F9-9237-9132-B8C7655CA36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6775737" y="2259163"/>
                <a:ext cx="636475" cy="642695"/>
              </a:xfrm>
              <a:prstGeom prst="rect">
                <a:avLst/>
              </a:prstGeom>
            </p:spPr>
          </p:pic>
        </p:grpSp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95BB8830-F07A-2852-1997-B78C73C74DEC}"/>
                </a:ext>
              </a:extLst>
            </p:cNvPr>
            <p:cNvGrpSpPr/>
            <p:nvPr/>
          </p:nvGrpSpPr>
          <p:grpSpPr>
            <a:xfrm>
              <a:off x="2141205" y="4013134"/>
              <a:ext cx="3999806" cy="482866"/>
              <a:chOff x="1731788" y="2259163"/>
              <a:chExt cx="4839765" cy="642695"/>
            </a:xfrm>
          </p:grpSpPr>
          <p:pic>
            <p:nvPicPr>
              <p:cNvPr id="23" name="Image 22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75429627-5548-2060-EFAB-A4145A0DB3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73178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24" name="Image 23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EDE2DA43-C4CF-97B3-04D0-98FCDFAB8D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572446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25" name="Image 24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89EBFB49-8F57-5CD2-94A9-972FFA5E65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413104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26" name="Image 25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E6906D29-32D9-6040-3CC4-42EA731D4F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253762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27" name="Image 26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C5AD6E5E-FA2B-BB29-B875-5535BC8A8B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094420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28" name="Image 27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ED2ECB0F-8A1D-B7FC-45B6-D5F91CA833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935078" y="2259163"/>
                <a:ext cx="636475" cy="642695"/>
              </a:xfrm>
              <a:prstGeom prst="rect">
                <a:avLst/>
              </a:prstGeom>
            </p:spPr>
          </p:pic>
        </p:grp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FD3E6486-45E6-1C38-32FD-F3A208DF71B1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58" name="Rectangle : coins arrondis 57">
              <a:extLst>
                <a:ext uri="{FF2B5EF4-FFF2-40B4-BE49-F238E27FC236}">
                  <a16:creationId xmlns:a16="http://schemas.microsoft.com/office/drawing/2014/main" id="{589A52D2-7ABA-3304-5EB0-A009E02ABBF8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و أجمع بعشرة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9" name="Oval 80">
              <a:extLst>
                <a:ext uri="{FF2B5EF4-FFF2-40B4-BE49-F238E27FC236}">
                  <a16:creationId xmlns:a16="http://schemas.microsoft.com/office/drawing/2014/main" id="{FD1E8B78-5ADD-E7E3-B147-BFA5307B608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60" name="Groupe 59">
            <a:extLst>
              <a:ext uri="{FF2B5EF4-FFF2-40B4-BE49-F238E27FC236}">
                <a16:creationId xmlns:a16="http://schemas.microsoft.com/office/drawing/2014/main" id="{0552CE52-C414-5CCD-9586-0378AB8DA314}"/>
              </a:ext>
            </a:extLst>
          </p:cNvPr>
          <p:cNvGrpSpPr/>
          <p:nvPr/>
        </p:nvGrpSpPr>
        <p:grpSpPr>
          <a:xfrm>
            <a:off x="568065" y="1617791"/>
            <a:ext cx="2019819" cy="442468"/>
            <a:chOff x="866018" y="1825418"/>
            <a:chExt cx="2019819" cy="442468"/>
          </a:xfrm>
        </p:grpSpPr>
        <p:sp>
          <p:nvSpPr>
            <p:cNvPr id="61" name="Rectangle : coins arrondis 60">
              <a:extLst>
                <a:ext uri="{FF2B5EF4-FFF2-40B4-BE49-F238E27FC236}">
                  <a16:creationId xmlns:a16="http://schemas.microsoft.com/office/drawing/2014/main" id="{8EA730E1-90A9-FA6F-5DED-62A37FA0F43E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العدد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62" name="Oval 80">
              <a:extLst>
                <a:ext uri="{FF2B5EF4-FFF2-40B4-BE49-F238E27FC236}">
                  <a16:creationId xmlns:a16="http://schemas.microsoft.com/office/drawing/2014/main" id="{CD585ECC-5928-C5B7-7122-7DD038317E1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63" name="Groupe 62">
            <a:extLst>
              <a:ext uri="{FF2B5EF4-FFF2-40B4-BE49-F238E27FC236}">
                <a16:creationId xmlns:a16="http://schemas.microsoft.com/office/drawing/2014/main" id="{D6F21716-B50C-8CEF-7308-3F05846B1080}"/>
              </a:ext>
            </a:extLst>
          </p:cNvPr>
          <p:cNvGrpSpPr/>
          <p:nvPr/>
        </p:nvGrpSpPr>
        <p:grpSpPr>
          <a:xfrm>
            <a:off x="2919477" y="1608327"/>
            <a:ext cx="2160652" cy="442468"/>
            <a:chOff x="2895873" y="1825418"/>
            <a:chExt cx="2537702" cy="442468"/>
          </a:xfrm>
        </p:grpSpPr>
        <p:sp>
          <p:nvSpPr>
            <p:cNvPr id="64" name="Rectangle : coins arrondis 63">
              <a:extLst>
                <a:ext uri="{FF2B5EF4-FFF2-40B4-BE49-F238E27FC236}">
                  <a16:creationId xmlns:a16="http://schemas.microsoft.com/office/drawing/2014/main" id="{E5601642-7631-EB41-18FC-21FDAE05529E}"/>
                </a:ext>
              </a:extLst>
            </p:cNvPr>
            <p:cNvSpPr/>
            <p:nvPr/>
          </p:nvSpPr>
          <p:spPr>
            <a:xfrm>
              <a:off x="2895873" y="1825418"/>
              <a:ext cx="209730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عدد الوحدات و العشرات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5" name="Oval 80">
              <a:extLst>
                <a:ext uri="{FF2B5EF4-FFF2-40B4-BE49-F238E27FC236}">
                  <a16:creationId xmlns:a16="http://schemas.microsoft.com/office/drawing/2014/main" id="{0AEFF585-C80D-9E9B-0102-FEE97490D83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256554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C05EF-8BE0-EC47-B2AC-2AEC3779B2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786E536-584F-F7B0-C41F-5DB6422E0112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ليعد و يحيط كل 10 عناصر بخط ؟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C5E0A41-FE5B-F542-A6A6-203C26A1BF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8737194-ECCC-31F3-311E-FBBB231246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C492F7FC-E61B-9477-0AE1-19526561C1D4}"/>
              </a:ext>
            </a:extLst>
          </p:cNvPr>
          <p:cNvGrpSpPr/>
          <p:nvPr/>
        </p:nvGrpSpPr>
        <p:grpSpPr>
          <a:xfrm>
            <a:off x="2808453" y="2473896"/>
            <a:ext cx="3527095" cy="2120376"/>
            <a:chOff x="2141205" y="1673780"/>
            <a:chExt cx="4694565" cy="2822220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B93DBE35-0519-9266-63E1-0CB3C95E06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38578" y="2098430"/>
              <a:ext cx="333422" cy="276264"/>
            </a:xfrm>
            <a:prstGeom prst="rect">
              <a:avLst/>
            </a:prstGeom>
          </p:spPr>
        </p:pic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15E262D8-A5A3-385F-FFC3-D93A0884E4AF}"/>
                </a:ext>
              </a:extLst>
            </p:cNvPr>
            <p:cNvGrpSpPr/>
            <p:nvPr/>
          </p:nvGrpSpPr>
          <p:grpSpPr>
            <a:xfrm>
              <a:off x="2141205" y="1673780"/>
              <a:ext cx="4694565" cy="482866"/>
              <a:chOff x="1731788" y="2259163"/>
              <a:chExt cx="5680424" cy="642695"/>
            </a:xfrm>
          </p:grpSpPr>
          <p:pic>
            <p:nvPicPr>
              <p:cNvPr id="50" name="Image 49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00D0B285-169C-D68E-3E31-068984FD2B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73178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51" name="Image 50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3B5DA791-5DA8-1172-0765-26521665FE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572446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52" name="Image 51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D63EEF9B-0DED-34D0-26B7-474FB697DA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413104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53" name="Image 52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F08C5AAF-626D-C6E3-BF15-56495DF8E3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253762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54" name="Image 53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6AE03FA8-0BAD-EE57-F761-37B704E704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094420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55" name="Image 54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2AEB4BB3-0136-D436-73F5-7D3E389ED6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93507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56" name="Image 55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B9673A97-13D2-8597-BBCE-C308B4B8BC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6775737" y="2259163"/>
                <a:ext cx="636475" cy="642695"/>
              </a:xfrm>
              <a:prstGeom prst="rect">
                <a:avLst/>
              </a:prstGeom>
            </p:spPr>
          </p:pic>
        </p:grpSp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3F8A1452-F059-F6F7-A2BE-8CD0EBD4EA50}"/>
                </a:ext>
              </a:extLst>
            </p:cNvPr>
            <p:cNvGrpSpPr/>
            <p:nvPr/>
          </p:nvGrpSpPr>
          <p:grpSpPr>
            <a:xfrm>
              <a:off x="2141205" y="2238415"/>
              <a:ext cx="4694565" cy="482866"/>
              <a:chOff x="1731788" y="2259163"/>
              <a:chExt cx="5680424" cy="642695"/>
            </a:xfrm>
          </p:grpSpPr>
          <p:pic>
            <p:nvPicPr>
              <p:cNvPr id="43" name="Image 42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8067955B-3BDF-0490-07A0-86274F5E2D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73178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44" name="Image 43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87C88FFC-7E1A-FA7F-72DE-98D39B2235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572446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45" name="Image 44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A1B3BA2C-2ED6-1354-566F-31A46F72590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413104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46" name="Image 45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4047FFE9-E86A-EF1F-8C98-4EE7C5BBB2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253762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47" name="Image 46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42EDBB6B-972C-DADB-CC65-E2FA844687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094420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48" name="Image 47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1481413C-6F54-843C-58A1-653302297B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93507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49" name="Image 48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03FC966C-CECB-671E-8B98-DFBF171332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6775737" y="2259163"/>
                <a:ext cx="636475" cy="642695"/>
              </a:xfrm>
              <a:prstGeom prst="rect">
                <a:avLst/>
              </a:prstGeom>
            </p:spPr>
          </p:pic>
        </p:grpSp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BF016B9E-3940-7CC8-73CF-230D54230860}"/>
                </a:ext>
              </a:extLst>
            </p:cNvPr>
            <p:cNvGrpSpPr/>
            <p:nvPr/>
          </p:nvGrpSpPr>
          <p:grpSpPr>
            <a:xfrm>
              <a:off x="2141205" y="2806126"/>
              <a:ext cx="4694565" cy="482866"/>
              <a:chOff x="1731788" y="2259163"/>
              <a:chExt cx="5680424" cy="642695"/>
            </a:xfrm>
          </p:grpSpPr>
          <p:pic>
            <p:nvPicPr>
              <p:cNvPr id="36" name="Image 35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CF5B7333-E069-179A-F166-47A5B9907C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73178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37" name="Image 36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BE5B106A-7583-2F1F-C8D9-BDB5A8EDF0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572446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38" name="Image 37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D7AA0916-95FD-0F15-A2D9-5F0FA5B09C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413104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39" name="Image 38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67AE3CC9-8CBF-9850-BBFC-F29A716C8F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253762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40" name="Image 39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49A698F9-33F6-0453-5B22-98304F84FE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094420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41" name="Image 40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BCFD308F-B027-0083-E643-D8ED6EF88D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93507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42" name="Image 41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810CF70E-A412-6D1C-0607-B07D420668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6775737" y="2259163"/>
                <a:ext cx="636475" cy="642695"/>
              </a:xfrm>
              <a:prstGeom prst="rect">
                <a:avLst/>
              </a:prstGeom>
            </p:spPr>
          </p:pic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69CFCA1D-5A8F-844C-C0F9-C95035888C31}"/>
                </a:ext>
              </a:extLst>
            </p:cNvPr>
            <p:cNvGrpSpPr/>
            <p:nvPr/>
          </p:nvGrpSpPr>
          <p:grpSpPr>
            <a:xfrm>
              <a:off x="2141205" y="3409630"/>
              <a:ext cx="4694565" cy="482866"/>
              <a:chOff x="1731788" y="2259163"/>
              <a:chExt cx="5680424" cy="642695"/>
            </a:xfrm>
          </p:grpSpPr>
          <p:pic>
            <p:nvPicPr>
              <p:cNvPr id="29" name="Image 28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42123B10-FCA1-4F57-5930-A57124C128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73178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30" name="Image 29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D9E64FFF-AFE4-E7D7-E2FB-18D570FB38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572446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31" name="Image 30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C1823085-CDE6-36B7-A4D4-CF48510568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413104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32" name="Image 31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09D70EF1-105C-4364-E00A-C49ED03A36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253762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33" name="Image 32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FF9D5C03-EEBC-D1A5-AAA9-0AEEFC8333D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094420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34" name="Image 33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D1586001-C9E9-C3B6-7B40-F48C6DF584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93507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35" name="Image 34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B6E9D0CE-420B-6339-7753-A1F7391664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6775737" y="2259163"/>
                <a:ext cx="636475" cy="642695"/>
              </a:xfrm>
              <a:prstGeom prst="rect">
                <a:avLst/>
              </a:prstGeom>
            </p:spPr>
          </p:pic>
        </p:grpSp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E4EB3CF2-D37D-C417-9C8A-C93A6B4CEF72}"/>
                </a:ext>
              </a:extLst>
            </p:cNvPr>
            <p:cNvGrpSpPr/>
            <p:nvPr/>
          </p:nvGrpSpPr>
          <p:grpSpPr>
            <a:xfrm>
              <a:off x="2141205" y="4013134"/>
              <a:ext cx="3999806" cy="482866"/>
              <a:chOff x="1731788" y="2259163"/>
              <a:chExt cx="4839765" cy="642695"/>
            </a:xfrm>
          </p:grpSpPr>
          <p:pic>
            <p:nvPicPr>
              <p:cNvPr id="23" name="Image 22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966AF73F-7381-FAC1-5DC4-2D6BE1CD6A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73178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24" name="Image 23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C2B073C3-70D5-41AF-9DA4-BACD2FADE3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572446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25" name="Image 24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908359C7-50CB-B88D-195B-F3CF339A03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413104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26" name="Image 25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E006A6C0-8379-3507-E907-35B79EB1F0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253762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27" name="Image 26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2E5BB90B-0B22-F3F4-D3FE-71EDD23B5F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094420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28" name="Image 27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DC44E560-E165-77B1-DD9C-96A31BF97F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935078" y="2259163"/>
                <a:ext cx="636475" cy="642695"/>
              </a:xfrm>
              <a:prstGeom prst="rect">
                <a:avLst/>
              </a:prstGeom>
            </p:spPr>
          </p:pic>
        </p:grp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887BD647-1D22-BF75-1DB3-917F728DD1DE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57" name="Rectangle : coins arrondis 56">
              <a:extLst>
                <a:ext uri="{FF2B5EF4-FFF2-40B4-BE49-F238E27FC236}">
                  <a16:creationId xmlns:a16="http://schemas.microsoft.com/office/drawing/2014/main" id="{B840E39D-C4BC-E6BA-3082-DFDDF00835B7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و أجمع بعشرة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8" name="Oval 80">
              <a:extLst>
                <a:ext uri="{FF2B5EF4-FFF2-40B4-BE49-F238E27FC236}">
                  <a16:creationId xmlns:a16="http://schemas.microsoft.com/office/drawing/2014/main" id="{9678983F-C761-9E51-03A6-BEE62553D5B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59" name="Groupe 58">
            <a:extLst>
              <a:ext uri="{FF2B5EF4-FFF2-40B4-BE49-F238E27FC236}">
                <a16:creationId xmlns:a16="http://schemas.microsoft.com/office/drawing/2014/main" id="{E3E24AD7-15AB-FF2B-AD8E-0CD16288C878}"/>
              </a:ext>
            </a:extLst>
          </p:cNvPr>
          <p:cNvGrpSpPr/>
          <p:nvPr/>
        </p:nvGrpSpPr>
        <p:grpSpPr>
          <a:xfrm>
            <a:off x="568065" y="1617791"/>
            <a:ext cx="2019819" cy="442468"/>
            <a:chOff x="866018" y="1825418"/>
            <a:chExt cx="2019819" cy="442468"/>
          </a:xfrm>
        </p:grpSpPr>
        <p:sp>
          <p:nvSpPr>
            <p:cNvPr id="60" name="Rectangle : coins arrondis 59">
              <a:extLst>
                <a:ext uri="{FF2B5EF4-FFF2-40B4-BE49-F238E27FC236}">
                  <a16:creationId xmlns:a16="http://schemas.microsoft.com/office/drawing/2014/main" id="{BE1140F7-B0B3-92CC-62DA-FB11799D279C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العدد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61" name="Oval 80">
              <a:extLst>
                <a:ext uri="{FF2B5EF4-FFF2-40B4-BE49-F238E27FC236}">
                  <a16:creationId xmlns:a16="http://schemas.microsoft.com/office/drawing/2014/main" id="{84AFD366-43BC-DEAB-0941-85A21849419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62" name="Groupe 61">
            <a:extLst>
              <a:ext uri="{FF2B5EF4-FFF2-40B4-BE49-F238E27FC236}">
                <a16:creationId xmlns:a16="http://schemas.microsoft.com/office/drawing/2014/main" id="{01CA987A-56FA-DE4A-90F0-83E002B678B9}"/>
              </a:ext>
            </a:extLst>
          </p:cNvPr>
          <p:cNvGrpSpPr/>
          <p:nvPr/>
        </p:nvGrpSpPr>
        <p:grpSpPr>
          <a:xfrm>
            <a:off x="2919477" y="1608327"/>
            <a:ext cx="2160652" cy="442468"/>
            <a:chOff x="2895873" y="1825418"/>
            <a:chExt cx="2537702" cy="442468"/>
          </a:xfrm>
        </p:grpSpPr>
        <p:sp>
          <p:nvSpPr>
            <p:cNvPr id="63" name="Rectangle : coins arrondis 62">
              <a:extLst>
                <a:ext uri="{FF2B5EF4-FFF2-40B4-BE49-F238E27FC236}">
                  <a16:creationId xmlns:a16="http://schemas.microsoft.com/office/drawing/2014/main" id="{2A54AFD7-5400-8E05-2353-468F3500DCF9}"/>
                </a:ext>
              </a:extLst>
            </p:cNvPr>
            <p:cNvSpPr/>
            <p:nvPr/>
          </p:nvSpPr>
          <p:spPr>
            <a:xfrm>
              <a:off x="2895873" y="1825418"/>
              <a:ext cx="209730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عدد الوحدات و العشرات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4" name="Oval 80">
              <a:extLst>
                <a:ext uri="{FF2B5EF4-FFF2-40B4-BE49-F238E27FC236}">
                  <a16:creationId xmlns:a16="http://schemas.microsoft.com/office/drawing/2014/main" id="{FA34051A-1700-922C-DA5D-1CE77087BF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731911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2DAF95-223E-64DD-68C4-A1AA10FE91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4E08D32-F4E3-6261-B433-DD2F518D45DC}"/>
              </a:ext>
            </a:extLst>
          </p:cNvPr>
          <p:cNvSpPr txBox="1"/>
          <p:nvPr/>
        </p:nvSpPr>
        <p:spPr>
          <a:xfrm>
            <a:off x="101600" y="849493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نصحح: نعد جماعة كل مرة و نحيط 10 عناصر : ( 1-2-3-4-5-6-7-8-9- 10) ،نحيط  10 عناصر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375B798-F26E-0480-A43D-288D5D8AE1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DF2B920D-F2D7-8E54-E10E-CD865DF34D96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9EFD783-DFAC-F9B0-5698-6E9C10BE20D0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و أجمع بعشرة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457C8815-7DBD-BAA5-E15A-708FA7619FD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78CF01D9-BB7F-C171-4718-14F9599D1D9E}"/>
              </a:ext>
            </a:extLst>
          </p:cNvPr>
          <p:cNvGrpSpPr/>
          <p:nvPr/>
        </p:nvGrpSpPr>
        <p:grpSpPr>
          <a:xfrm>
            <a:off x="568065" y="1617791"/>
            <a:ext cx="2019819" cy="442468"/>
            <a:chOff x="866018" y="1825418"/>
            <a:chExt cx="2019819" cy="442468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B9494D5C-F418-79F5-E0A9-0971037ACE28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العدد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A11B4E2D-7003-7370-AF11-23AFF073BD7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390A571E-D2C2-381A-809C-5DDB13CE0F81}"/>
              </a:ext>
            </a:extLst>
          </p:cNvPr>
          <p:cNvGrpSpPr/>
          <p:nvPr/>
        </p:nvGrpSpPr>
        <p:grpSpPr>
          <a:xfrm>
            <a:off x="2919477" y="1608327"/>
            <a:ext cx="2160652" cy="442468"/>
            <a:chOff x="2895873" y="1825418"/>
            <a:chExt cx="2537702" cy="442468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F9C569C-881B-0B9C-DE3D-027A31D2C3D4}"/>
                </a:ext>
              </a:extLst>
            </p:cNvPr>
            <p:cNvSpPr/>
            <p:nvPr/>
          </p:nvSpPr>
          <p:spPr>
            <a:xfrm>
              <a:off x="2895873" y="1825418"/>
              <a:ext cx="209730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عدد الوحدات و العشرات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AA247B53-8766-5576-1754-669EDEB1330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grpSp>
        <p:nvGrpSpPr>
          <p:cNvPr id="90" name="Groupe 89">
            <a:extLst>
              <a:ext uri="{FF2B5EF4-FFF2-40B4-BE49-F238E27FC236}">
                <a16:creationId xmlns:a16="http://schemas.microsoft.com/office/drawing/2014/main" id="{41004A10-84E5-8A5F-2A03-C25F082D9C86}"/>
              </a:ext>
            </a:extLst>
          </p:cNvPr>
          <p:cNvGrpSpPr/>
          <p:nvPr/>
        </p:nvGrpSpPr>
        <p:grpSpPr>
          <a:xfrm>
            <a:off x="2808453" y="2473896"/>
            <a:ext cx="3527095" cy="2120376"/>
            <a:chOff x="2141205" y="1673780"/>
            <a:chExt cx="4694565" cy="2822220"/>
          </a:xfrm>
        </p:grpSpPr>
        <p:pic>
          <p:nvPicPr>
            <p:cNvPr id="91" name="Image 90">
              <a:extLst>
                <a:ext uri="{FF2B5EF4-FFF2-40B4-BE49-F238E27FC236}">
                  <a16:creationId xmlns:a16="http://schemas.microsoft.com/office/drawing/2014/main" id="{E0E0C393-4D33-5266-FBEA-60BF04BE1F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38578" y="2098430"/>
              <a:ext cx="333422" cy="276264"/>
            </a:xfrm>
            <a:prstGeom prst="rect">
              <a:avLst/>
            </a:prstGeom>
          </p:spPr>
        </p:pic>
        <p:grpSp>
          <p:nvGrpSpPr>
            <p:cNvPr id="92" name="Groupe 91">
              <a:extLst>
                <a:ext uri="{FF2B5EF4-FFF2-40B4-BE49-F238E27FC236}">
                  <a16:creationId xmlns:a16="http://schemas.microsoft.com/office/drawing/2014/main" id="{84F6092E-4FCD-D541-CA6E-80E41BC2DC37}"/>
                </a:ext>
              </a:extLst>
            </p:cNvPr>
            <p:cNvGrpSpPr/>
            <p:nvPr/>
          </p:nvGrpSpPr>
          <p:grpSpPr>
            <a:xfrm>
              <a:off x="2141205" y="1673780"/>
              <a:ext cx="4694565" cy="482866"/>
              <a:chOff x="1731788" y="2259163"/>
              <a:chExt cx="5680424" cy="642695"/>
            </a:xfrm>
          </p:grpSpPr>
          <p:pic>
            <p:nvPicPr>
              <p:cNvPr id="124" name="Image 123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C9DED5E8-6138-93B5-F7E3-C9376093F0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73178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125" name="Image 124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EC9850B1-37A7-98EA-38B4-222318A9376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572446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126" name="Image 125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87E3A845-196E-8D5C-F6DE-4F966B770A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413104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127" name="Image 126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88A1A86F-0168-727C-1B82-9B561FC923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253762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128" name="Image 127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60F620EA-852B-9E0D-B751-C68F942FB8B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094420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129" name="Image 128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A38DCCEA-4C53-4F60-B686-7275543470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93507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130" name="Image 129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9A375879-F869-BDB3-1754-411C9A042C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6775737" y="2259163"/>
                <a:ext cx="636475" cy="642695"/>
              </a:xfrm>
              <a:prstGeom prst="rect">
                <a:avLst/>
              </a:prstGeom>
            </p:spPr>
          </p:pic>
        </p:grpSp>
        <p:grpSp>
          <p:nvGrpSpPr>
            <p:cNvPr id="93" name="Groupe 92">
              <a:extLst>
                <a:ext uri="{FF2B5EF4-FFF2-40B4-BE49-F238E27FC236}">
                  <a16:creationId xmlns:a16="http://schemas.microsoft.com/office/drawing/2014/main" id="{DA68C079-84EE-65E6-6DA9-B8FCB11D3B39}"/>
                </a:ext>
              </a:extLst>
            </p:cNvPr>
            <p:cNvGrpSpPr/>
            <p:nvPr/>
          </p:nvGrpSpPr>
          <p:grpSpPr>
            <a:xfrm>
              <a:off x="2141205" y="2238415"/>
              <a:ext cx="4694565" cy="482866"/>
              <a:chOff x="1731788" y="2259163"/>
              <a:chExt cx="5680424" cy="642695"/>
            </a:xfrm>
          </p:grpSpPr>
          <p:pic>
            <p:nvPicPr>
              <p:cNvPr id="117" name="Image 116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1C5F081F-C301-25A8-28D8-09B6B32733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73178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118" name="Image 117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3587F14F-674A-4882-BAC2-6A889F2A3D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572446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119" name="Image 118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9C76A385-D852-56E7-36F0-CA4BD8B738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413104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120" name="Image 119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B402B3DF-95BC-80E2-F362-36324F684A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253762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121" name="Image 120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34791EFB-16D7-D73A-E918-7B4D13BE7A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094420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122" name="Image 121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24E953F9-7406-D57E-9CED-A41899EA40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93507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123" name="Image 122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34D5784D-5362-E004-6651-E44001E3AB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6775737" y="2259163"/>
                <a:ext cx="636475" cy="642695"/>
              </a:xfrm>
              <a:prstGeom prst="rect">
                <a:avLst/>
              </a:prstGeom>
            </p:spPr>
          </p:pic>
        </p:grpSp>
        <p:grpSp>
          <p:nvGrpSpPr>
            <p:cNvPr id="94" name="Groupe 93">
              <a:extLst>
                <a:ext uri="{FF2B5EF4-FFF2-40B4-BE49-F238E27FC236}">
                  <a16:creationId xmlns:a16="http://schemas.microsoft.com/office/drawing/2014/main" id="{3511FA5E-AAC5-C811-3ED5-510DD3DA764E}"/>
                </a:ext>
              </a:extLst>
            </p:cNvPr>
            <p:cNvGrpSpPr/>
            <p:nvPr/>
          </p:nvGrpSpPr>
          <p:grpSpPr>
            <a:xfrm>
              <a:off x="2141205" y="2806126"/>
              <a:ext cx="4694565" cy="482866"/>
              <a:chOff x="1731788" y="2259163"/>
              <a:chExt cx="5680424" cy="642695"/>
            </a:xfrm>
          </p:grpSpPr>
          <p:pic>
            <p:nvPicPr>
              <p:cNvPr id="110" name="Image 109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F8B9DBCF-5291-FE38-0194-B9EBC545C2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73178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111" name="Image 110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EFB1377D-1CD4-7E25-96F0-E7A0E80266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572446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112" name="Image 111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69C47BF2-0033-5C2A-A48D-50098952B9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413104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113" name="Image 112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15086E97-06F8-3331-12FB-79D5F6F941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253762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114" name="Image 113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3F4D87AD-32A4-F4DB-2179-E9469F88B6B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094420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115" name="Image 114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E2BE8CCC-9816-23DC-69A6-EE0B65AE2E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93507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116" name="Image 115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C1638537-0B1A-0277-B47D-BAAC0531FF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6775737" y="2259163"/>
                <a:ext cx="636475" cy="642695"/>
              </a:xfrm>
              <a:prstGeom prst="rect">
                <a:avLst/>
              </a:prstGeom>
            </p:spPr>
          </p:pic>
        </p:grpSp>
        <p:grpSp>
          <p:nvGrpSpPr>
            <p:cNvPr id="95" name="Groupe 94">
              <a:extLst>
                <a:ext uri="{FF2B5EF4-FFF2-40B4-BE49-F238E27FC236}">
                  <a16:creationId xmlns:a16="http://schemas.microsoft.com/office/drawing/2014/main" id="{CBE8F6BF-5B5A-FE0B-2BB5-CD711156821C}"/>
                </a:ext>
              </a:extLst>
            </p:cNvPr>
            <p:cNvGrpSpPr/>
            <p:nvPr/>
          </p:nvGrpSpPr>
          <p:grpSpPr>
            <a:xfrm>
              <a:off x="2141205" y="3409630"/>
              <a:ext cx="4694565" cy="482866"/>
              <a:chOff x="1731788" y="2259163"/>
              <a:chExt cx="5680424" cy="642695"/>
            </a:xfrm>
          </p:grpSpPr>
          <p:pic>
            <p:nvPicPr>
              <p:cNvPr id="103" name="Image 102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106CF9B1-FB9D-94AB-24F4-D1B1013F7C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73178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104" name="Image 103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F8DB0171-F805-455D-296E-E9775632C2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572446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105" name="Image 104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85F7B325-F21E-45B3-30B7-579AF365F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413104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106" name="Image 105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16EF6BDA-DF25-53BA-B77A-DB6FE00360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253762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107" name="Image 106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1747E8B6-1076-4AB3-EB90-C6496FD009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094420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108" name="Image 107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8C0A8E58-D0FB-2AE3-DF97-35616FE5EA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93507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109" name="Image 108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06BEA459-7644-5E91-386B-8E8BEB95F2E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6775737" y="2259163"/>
                <a:ext cx="636475" cy="642695"/>
              </a:xfrm>
              <a:prstGeom prst="rect">
                <a:avLst/>
              </a:prstGeom>
            </p:spPr>
          </p:pic>
        </p:grpSp>
        <p:grpSp>
          <p:nvGrpSpPr>
            <p:cNvPr id="96" name="Groupe 95">
              <a:extLst>
                <a:ext uri="{FF2B5EF4-FFF2-40B4-BE49-F238E27FC236}">
                  <a16:creationId xmlns:a16="http://schemas.microsoft.com/office/drawing/2014/main" id="{17EF55E8-E44D-1C24-16F8-656648F584FC}"/>
                </a:ext>
              </a:extLst>
            </p:cNvPr>
            <p:cNvGrpSpPr/>
            <p:nvPr/>
          </p:nvGrpSpPr>
          <p:grpSpPr>
            <a:xfrm>
              <a:off x="2141205" y="4013134"/>
              <a:ext cx="3999806" cy="482866"/>
              <a:chOff x="1731788" y="2259163"/>
              <a:chExt cx="4839765" cy="642695"/>
            </a:xfrm>
          </p:grpSpPr>
          <p:pic>
            <p:nvPicPr>
              <p:cNvPr id="97" name="Image 96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F297A30C-EDFB-3A92-7B2E-74CD25FF72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73178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98" name="Image 97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1764FF88-8658-85BB-BDC1-09CCEE3F04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572446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99" name="Image 98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D0C3219F-B78C-9ABE-4040-878F46897A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413104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100" name="Image 99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57C33765-22F1-5A88-7995-D2A9AC0547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253762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101" name="Image 100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2F7CE531-613C-739A-2634-4C674CA43E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094420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102" name="Image 101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6FCADE5E-4A2F-C15D-030D-8DADE91AC1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935078" y="2259163"/>
                <a:ext cx="636475" cy="642695"/>
              </a:xfrm>
              <a:prstGeom prst="rect">
                <a:avLst/>
              </a:prstGeom>
            </p:spPr>
          </p:pic>
        </p:grpSp>
      </p:grp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CF9F36E7-6EAC-3DA8-7AD2-4733504509CA}"/>
              </a:ext>
            </a:extLst>
          </p:cNvPr>
          <p:cNvCxnSpPr>
            <a:cxnSpLocks/>
          </p:cNvCxnSpPr>
          <p:nvPr/>
        </p:nvCxnSpPr>
        <p:spPr>
          <a:xfrm flipV="1">
            <a:off x="2843987" y="239502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2" name="Connecteur droit 131">
            <a:extLst>
              <a:ext uri="{FF2B5EF4-FFF2-40B4-BE49-F238E27FC236}">
                <a16:creationId xmlns:a16="http://schemas.microsoft.com/office/drawing/2014/main" id="{84621060-94AB-A17A-8383-7676EA92D8D1}"/>
              </a:ext>
            </a:extLst>
          </p:cNvPr>
          <p:cNvCxnSpPr>
            <a:cxnSpLocks/>
          </p:cNvCxnSpPr>
          <p:nvPr/>
        </p:nvCxnSpPr>
        <p:spPr>
          <a:xfrm flipV="1">
            <a:off x="3348202" y="2395848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3" name="Connecteur droit 132">
            <a:extLst>
              <a:ext uri="{FF2B5EF4-FFF2-40B4-BE49-F238E27FC236}">
                <a16:creationId xmlns:a16="http://schemas.microsoft.com/office/drawing/2014/main" id="{34C76C79-605B-BC1B-B17E-F2CEB2CEA8D6}"/>
              </a:ext>
            </a:extLst>
          </p:cNvPr>
          <p:cNvCxnSpPr>
            <a:cxnSpLocks/>
          </p:cNvCxnSpPr>
          <p:nvPr/>
        </p:nvCxnSpPr>
        <p:spPr>
          <a:xfrm flipV="1">
            <a:off x="2802898" y="2793126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4" name="Connecteur droit 133">
            <a:extLst>
              <a:ext uri="{FF2B5EF4-FFF2-40B4-BE49-F238E27FC236}">
                <a16:creationId xmlns:a16="http://schemas.microsoft.com/office/drawing/2014/main" id="{E2D0E499-3452-E91D-9002-59B059F7BB17}"/>
              </a:ext>
            </a:extLst>
          </p:cNvPr>
          <p:cNvCxnSpPr>
            <a:cxnSpLocks/>
          </p:cNvCxnSpPr>
          <p:nvPr/>
        </p:nvCxnSpPr>
        <p:spPr>
          <a:xfrm flipV="1">
            <a:off x="3321626" y="2816652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" name="Connecteur droit 134">
            <a:extLst>
              <a:ext uri="{FF2B5EF4-FFF2-40B4-BE49-F238E27FC236}">
                <a16:creationId xmlns:a16="http://schemas.microsoft.com/office/drawing/2014/main" id="{5FDE571A-AC5D-68C0-8807-C1895BB2A3D5}"/>
              </a:ext>
            </a:extLst>
          </p:cNvPr>
          <p:cNvCxnSpPr>
            <a:cxnSpLocks/>
          </p:cNvCxnSpPr>
          <p:nvPr/>
        </p:nvCxnSpPr>
        <p:spPr>
          <a:xfrm flipV="1">
            <a:off x="2846111" y="3224830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" name="Connecteur droit 135">
            <a:extLst>
              <a:ext uri="{FF2B5EF4-FFF2-40B4-BE49-F238E27FC236}">
                <a16:creationId xmlns:a16="http://schemas.microsoft.com/office/drawing/2014/main" id="{DE9190E9-BD46-CFA5-45D9-C800EDF748A4}"/>
              </a:ext>
            </a:extLst>
          </p:cNvPr>
          <p:cNvCxnSpPr>
            <a:cxnSpLocks/>
          </p:cNvCxnSpPr>
          <p:nvPr/>
        </p:nvCxnSpPr>
        <p:spPr>
          <a:xfrm flipV="1">
            <a:off x="3364839" y="3225578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7" name="Connecteur droit 136">
            <a:extLst>
              <a:ext uri="{FF2B5EF4-FFF2-40B4-BE49-F238E27FC236}">
                <a16:creationId xmlns:a16="http://schemas.microsoft.com/office/drawing/2014/main" id="{4BA9D8C4-BC09-F67B-2D5C-9474C1FA0973}"/>
              </a:ext>
            </a:extLst>
          </p:cNvPr>
          <p:cNvCxnSpPr>
            <a:cxnSpLocks/>
          </p:cNvCxnSpPr>
          <p:nvPr/>
        </p:nvCxnSpPr>
        <p:spPr>
          <a:xfrm flipV="1">
            <a:off x="2847241" y="3670337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" name="Connecteur droit 137">
            <a:extLst>
              <a:ext uri="{FF2B5EF4-FFF2-40B4-BE49-F238E27FC236}">
                <a16:creationId xmlns:a16="http://schemas.microsoft.com/office/drawing/2014/main" id="{69A1B7AC-3F05-AD5D-7309-73C3ECE2FAF3}"/>
              </a:ext>
            </a:extLst>
          </p:cNvPr>
          <p:cNvCxnSpPr>
            <a:cxnSpLocks/>
          </p:cNvCxnSpPr>
          <p:nvPr/>
        </p:nvCxnSpPr>
        <p:spPr>
          <a:xfrm flipV="1">
            <a:off x="3348202" y="365724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9" name="Connecteur droit 138">
            <a:extLst>
              <a:ext uri="{FF2B5EF4-FFF2-40B4-BE49-F238E27FC236}">
                <a16:creationId xmlns:a16="http://schemas.microsoft.com/office/drawing/2014/main" id="{3A6E483A-026C-FD1B-F8B2-9DA81132F690}"/>
              </a:ext>
            </a:extLst>
          </p:cNvPr>
          <p:cNvCxnSpPr>
            <a:cxnSpLocks/>
          </p:cNvCxnSpPr>
          <p:nvPr/>
        </p:nvCxnSpPr>
        <p:spPr>
          <a:xfrm flipV="1">
            <a:off x="2832728" y="412621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0" name="Connecteur droit 139">
            <a:extLst>
              <a:ext uri="{FF2B5EF4-FFF2-40B4-BE49-F238E27FC236}">
                <a16:creationId xmlns:a16="http://schemas.microsoft.com/office/drawing/2014/main" id="{4765B9D7-8E75-FB3A-0ADC-D8D954AE51F2}"/>
              </a:ext>
            </a:extLst>
          </p:cNvPr>
          <p:cNvCxnSpPr>
            <a:cxnSpLocks/>
          </p:cNvCxnSpPr>
          <p:nvPr/>
        </p:nvCxnSpPr>
        <p:spPr>
          <a:xfrm flipV="1">
            <a:off x="3364839" y="4103086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Rectangle : coins arrondis 140">
            <a:extLst>
              <a:ext uri="{FF2B5EF4-FFF2-40B4-BE49-F238E27FC236}">
                <a16:creationId xmlns:a16="http://schemas.microsoft.com/office/drawing/2014/main" id="{4BCAD922-96C9-470B-DDEA-2E800326C8DF}"/>
              </a:ext>
            </a:extLst>
          </p:cNvPr>
          <p:cNvSpPr/>
          <p:nvPr/>
        </p:nvSpPr>
        <p:spPr>
          <a:xfrm>
            <a:off x="2712406" y="2271253"/>
            <a:ext cx="1042725" cy="254541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42" name="Connecteur droit 141">
            <a:extLst>
              <a:ext uri="{FF2B5EF4-FFF2-40B4-BE49-F238E27FC236}">
                <a16:creationId xmlns:a16="http://schemas.microsoft.com/office/drawing/2014/main" id="{636FA628-5800-41BE-9E26-E4D431418A60}"/>
              </a:ext>
            </a:extLst>
          </p:cNvPr>
          <p:cNvCxnSpPr>
            <a:cxnSpLocks/>
          </p:cNvCxnSpPr>
          <p:nvPr/>
        </p:nvCxnSpPr>
        <p:spPr>
          <a:xfrm flipV="1">
            <a:off x="3943166" y="239502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3" name="Connecteur droit 142">
            <a:extLst>
              <a:ext uri="{FF2B5EF4-FFF2-40B4-BE49-F238E27FC236}">
                <a16:creationId xmlns:a16="http://schemas.microsoft.com/office/drawing/2014/main" id="{F6B85F2D-739B-4E4E-11EB-57DB990CF0AD}"/>
              </a:ext>
            </a:extLst>
          </p:cNvPr>
          <p:cNvCxnSpPr>
            <a:cxnSpLocks/>
          </p:cNvCxnSpPr>
          <p:nvPr/>
        </p:nvCxnSpPr>
        <p:spPr>
          <a:xfrm flipV="1">
            <a:off x="4390874" y="239502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4" name="Connecteur droit 143">
            <a:extLst>
              <a:ext uri="{FF2B5EF4-FFF2-40B4-BE49-F238E27FC236}">
                <a16:creationId xmlns:a16="http://schemas.microsoft.com/office/drawing/2014/main" id="{9F5A2EFF-C1D1-528E-CCEC-EB82B5E9254D}"/>
              </a:ext>
            </a:extLst>
          </p:cNvPr>
          <p:cNvCxnSpPr>
            <a:cxnSpLocks/>
          </p:cNvCxnSpPr>
          <p:nvPr/>
        </p:nvCxnSpPr>
        <p:spPr>
          <a:xfrm flipV="1">
            <a:off x="3948158" y="2793126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Connecteur droit 144">
            <a:extLst>
              <a:ext uri="{FF2B5EF4-FFF2-40B4-BE49-F238E27FC236}">
                <a16:creationId xmlns:a16="http://schemas.microsoft.com/office/drawing/2014/main" id="{E04EBA71-7D09-5E8A-978F-A18834D66763}"/>
              </a:ext>
            </a:extLst>
          </p:cNvPr>
          <p:cNvCxnSpPr>
            <a:cxnSpLocks/>
          </p:cNvCxnSpPr>
          <p:nvPr/>
        </p:nvCxnSpPr>
        <p:spPr>
          <a:xfrm flipV="1">
            <a:off x="4390874" y="2827586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6" name="Connecteur droit 145">
            <a:extLst>
              <a:ext uri="{FF2B5EF4-FFF2-40B4-BE49-F238E27FC236}">
                <a16:creationId xmlns:a16="http://schemas.microsoft.com/office/drawing/2014/main" id="{034D900E-9A5B-A62D-20FF-39528386D808}"/>
              </a:ext>
            </a:extLst>
          </p:cNvPr>
          <p:cNvCxnSpPr>
            <a:cxnSpLocks/>
          </p:cNvCxnSpPr>
          <p:nvPr/>
        </p:nvCxnSpPr>
        <p:spPr>
          <a:xfrm flipV="1">
            <a:off x="3915857" y="3211309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Connecteur droit 146">
            <a:extLst>
              <a:ext uri="{FF2B5EF4-FFF2-40B4-BE49-F238E27FC236}">
                <a16:creationId xmlns:a16="http://schemas.microsoft.com/office/drawing/2014/main" id="{B0CF7345-C348-40C4-E347-BA140E00F79A}"/>
              </a:ext>
            </a:extLst>
          </p:cNvPr>
          <p:cNvCxnSpPr>
            <a:cxnSpLocks/>
          </p:cNvCxnSpPr>
          <p:nvPr/>
        </p:nvCxnSpPr>
        <p:spPr>
          <a:xfrm flipV="1">
            <a:off x="4423092" y="3254986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Connecteur droit 147">
            <a:extLst>
              <a:ext uri="{FF2B5EF4-FFF2-40B4-BE49-F238E27FC236}">
                <a16:creationId xmlns:a16="http://schemas.microsoft.com/office/drawing/2014/main" id="{35DBEA3C-269B-5B10-1A1E-F72670FC2C0C}"/>
              </a:ext>
            </a:extLst>
          </p:cNvPr>
          <p:cNvCxnSpPr>
            <a:cxnSpLocks/>
          </p:cNvCxnSpPr>
          <p:nvPr/>
        </p:nvCxnSpPr>
        <p:spPr>
          <a:xfrm flipV="1">
            <a:off x="3949436" y="3667350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Connecteur droit 148">
            <a:extLst>
              <a:ext uri="{FF2B5EF4-FFF2-40B4-BE49-F238E27FC236}">
                <a16:creationId xmlns:a16="http://schemas.microsoft.com/office/drawing/2014/main" id="{0D6DA411-C2B8-5454-7C20-373B4A643FC4}"/>
              </a:ext>
            </a:extLst>
          </p:cNvPr>
          <p:cNvCxnSpPr>
            <a:cxnSpLocks/>
          </p:cNvCxnSpPr>
          <p:nvPr/>
        </p:nvCxnSpPr>
        <p:spPr>
          <a:xfrm flipV="1">
            <a:off x="4424776" y="3718732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Connecteur droit 149">
            <a:extLst>
              <a:ext uri="{FF2B5EF4-FFF2-40B4-BE49-F238E27FC236}">
                <a16:creationId xmlns:a16="http://schemas.microsoft.com/office/drawing/2014/main" id="{12CE9EC9-9CF4-05DE-4F49-3FEDDB81A76F}"/>
              </a:ext>
            </a:extLst>
          </p:cNvPr>
          <p:cNvCxnSpPr>
            <a:cxnSpLocks/>
          </p:cNvCxnSpPr>
          <p:nvPr/>
        </p:nvCxnSpPr>
        <p:spPr>
          <a:xfrm flipV="1">
            <a:off x="3955800" y="4129564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Connecteur droit 150">
            <a:extLst>
              <a:ext uri="{FF2B5EF4-FFF2-40B4-BE49-F238E27FC236}">
                <a16:creationId xmlns:a16="http://schemas.microsoft.com/office/drawing/2014/main" id="{9883B31C-763E-CAAE-3FFF-06BA35AACC78}"/>
              </a:ext>
            </a:extLst>
          </p:cNvPr>
          <p:cNvCxnSpPr>
            <a:cxnSpLocks/>
          </p:cNvCxnSpPr>
          <p:nvPr/>
        </p:nvCxnSpPr>
        <p:spPr>
          <a:xfrm flipV="1">
            <a:off x="4441923" y="4130434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2" name="Rectangle : coins arrondis 151">
            <a:extLst>
              <a:ext uri="{FF2B5EF4-FFF2-40B4-BE49-F238E27FC236}">
                <a16:creationId xmlns:a16="http://schemas.microsoft.com/office/drawing/2014/main" id="{73780CD5-42A1-0550-70D0-7CDA7619B41D}"/>
              </a:ext>
            </a:extLst>
          </p:cNvPr>
          <p:cNvSpPr/>
          <p:nvPr/>
        </p:nvSpPr>
        <p:spPr>
          <a:xfrm>
            <a:off x="3835005" y="2261788"/>
            <a:ext cx="982744" cy="254541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53" name="Connecteur droit 152">
            <a:extLst>
              <a:ext uri="{FF2B5EF4-FFF2-40B4-BE49-F238E27FC236}">
                <a16:creationId xmlns:a16="http://schemas.microsoft.com/office/drawing/2014/main" id="{47374912-2F03-B6F8-E039-11C13D8ADCF3}"/>
              </a:ext>
            </a:extLst>
          </p:cNvPr>
          <p:cNvCxnSpPr>
            <a:cxnSpLocks/>
          </p:cNvCxnSpPr>
          <p:nvPr/>
        </p:nvCxnSpPr>
        <p:spPr>
          <a:xfrm flipV="1">
            <a:off x="4946592" y="239502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Connecteur droit 153">
            <a:extLst>
              <a:ext uri="{FF2B5EF4-FFF2-40B4-BE49-F238E27FC236}">
                <a16:creationId xmlns:a16="http://schemas.microsoft.com/office/drawing/2014/main" id="{CD72ECBE-5DE0-C0C4-701A-952C1198E1DC}"/>
              </a:ext>
            </a:extLst>
          </p:cNvPr>
          <p:cNvCxnSpPr>
            <a:cxnSpLocks/>
          </p:cNvCxnSpPr>
          <p:nvPr/>
        </p:nvCxnSpPr>
        <p:spPr>
          <a:xfrm flipV="1">
            <a:off x="5387665" y="239502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Connecteur droit 154">
            <a:extLst>
              <a:ext uri="{FF2B5EF4-FFF2-40B4-BE49-F238E27FC236}">
                <a16:creationId xmlns:a16="http://schemas.microsoft.com/office/drawing/2014/main" id="{0EC6E2F9-B5A7-1930-0AF6-65840DF913C2}"/>
              </a:ext>
            </a:extLst>
          </p:cNvPr>
          <p:cNvCxnSpPr>
            <a:cxnSpLocks/>
          </p:cNvCxnSpPr>
          <p:nvPr/>
        </p:nvCxnSpPr>
        <p:spPr>
          <a:xfrm flipV="1">
            <a:off x="4993222" y="281665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Connecteur droit 155">
            <a:extLst>
              <a:ext uri="{FF2B5EF4-FFF2-40B4-BE49-F238E27FC236}">
                <a16:creationId xmlns:a16="http://schemas.microsoft.com/office/drawing/2014/main" id="{8223BDA3-9692-285B-B3C3-1D15F77AE38B}"/>
              </a:ext>
            </a:extLst>
          </p:cNvPr>
          <p:cNvCxnSpPr>
            <a:cxnSpLocks/>
          </p:cNvCxnSpPr>
          <p:nvPr/>
        </p:nvCxnSpPr>
        <p:spPr>
          <a:xfrm flipV="1">
            <a:off x="5482987" y="2783690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Connecteur droit 156">
            <a:extLst>
              <a:ext uri="{FF2B5EF4-FFF2-40B4-BE49-F238E27FC236}">
                <a16:creationId xmlns:a16="http://schemas.microsoft.com/office/drawing/2014/main" id="{DA3F9257-225A-9A17-0618-4AF174443483}"/>
              </a:ext>
            </a:extLst>
          </p:cNvPr>
          <p:cNvCxnSpPr>
            <a:cxnSpLocks/>
          </p:cNvCxnSpPr>
          <p:nvPr/>
        </p:nvCxnSpPr>
        <p:spPr>
          <a:xfrm flipV="1">
            <a:off x="4993222" y="3224830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Connecteur droit 157">
            <a:extLst>
              <a:ext uri="{FF2B5EF4-FFF2-40B4-BE49-F238E27FC236}">
                <a16:creationId xmlns:a16="http://schemas.microsoft.com/office/drawing/2014/main" id="{C6757FF0-1A8A-34F1-3E1D-979F0ED5AB7B}"/>
              </a:ext>
            </a:extLst>
          </p:cNvPr>
          <p:cNvCxnSpPr>
            <a:cxnSpLocks/>
          </p:cNvCxnSpPr>
          <p:nvPr/>
        </p:nvCxnSpPr>
        <p:spPr>
          <a:xfrm flipV="1">
            <a:off x="5482987" y="319123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Connecteur droit 158">
            <a:extLst>
              <a:ext uri="{FF2B5EF4-FFF2-40B4-BE49-F238E27FC236}">
                <a16:creationId xmlns:a16="http://schemas.microsoft.com/office/drawing/2014/main" id="{21C70806-6F14-1276-30A4-57B41BFCA95E}"/>
              </a:ext>
            </a:extLst>
          </p:cNvPr>
          <p:cNvCxnSpPr>
            <a:cxnSpLocks/>
          </p:cNvCxnSpPr>
          <p:nvPr/>
        </p:nvCxnSpPr>
        <p:spPr>
          <a:xfrm flipV="1">
            <a:off x="4978797" y="3698929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Connecteur droit 159">
            <a:extLst>
              <a:ext uri="{FF2B5EF4-FFF2-40B4-BE49-F238E27FC236}">
                <a16:creationId xmlns:a16="http://schemas.microsoft.com/office/drawing/2014/main" id="{C0813443-F964-A324-F3CA-36C6B29EAF30}"/>
              </a:ext>
            </a:extLst>
          </p:cNvPr>
          <p:cNvCxnSpPr>
            <a:cxnSpLocks/>
          </p:cNvCxnSpPr>
          <p:nvPr/>
        </p:nvCxnSpPr>
        <p:spPr>
          <a:xfrm flipV="1">
            <a:off x="5432789" y="3683673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Connecteur droit 160">
            <a:extLst>
              <a:ext uri="{FF2B5EF4-FFF2-40B4-BE49-F238E27FC236}">
                <a16:creationId xmlns:a16="http://schemas.microsoft.com/office/drawing/2014/main" id="{371B7BC2-471E-CED5-3ED6-CECBC575C01A}"/>
              </a:ext>
            </a:extLst>
          </p:cNvPr>
          <p:cNvCxnSpPr>
            <a:cxnSpLocks/>
          </p:cNvCxnSpPr>
          <p:nvPr/>
        </p:nvCxnSpPr>
        <p:spPr>
          <a:xfrm flipV="1">
            <a:off x="4946592" y="4174300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Connecteur droit 161">
            <a:extLst>
              <a:ext uri="{FF2B5EF4-FFF2-40B4-BE49-F238E27FC236}">
                <a16:creationId xmlns:a16="http://schemas.microsoft.com/office/drawing/2014/main" id="{C368435B-AC94-A895-F162-B0C7DCF62AA6}"/>
              </a:ext>
            </a:extLst>
          </p:cNvPr>
          <p:cNvCxnSpPr>
            <a:cxnSpLocks/>
          </p:cNvCxnSpPr>
          <p:nvPr/>
        </p:nvCxnSpPr>
        <p:spPr>
          <a:xfrm flipV="1">
            <a:off x="5424667" y="4151843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3" name="Rectangle : coins arrondis 162">
            <a:extLst>
              <a:ext uri="{FF2B5EF4-FFF2-40B4-BE49-F238E27FC236}">
                <a16:creationId xmlns:a16="http://schemas.microsoft.com/office/drawing/2014/main" id="{39B845F1-CE4E-0D64-D2A3-C7225DF809CB}"/>
              </a:ext>
            </a:extLst>
          </p:cNvPr>
          <p:cNvSpPr/>
          <p:nvPr/>
        </p:nvSpPr>
        <p:spPr>
          <a:xfrm>
            <a:off x="4888864" y="2271253"/>
            <a:ext cx="982744" cy="254541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0187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2" dur="2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7" dur="2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" grpId="0" animBg="1"/>
      <p:bldP spid="152" grpId="0" animBg="1"/>
      <p:bldP spid="16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9702FF-728C-4559-6BF5-52D7155A69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28F4C72-616E-20DC-256A-FE27C02EAB62}"/>
              </a:ext>
            </a:extLst>
          </p:cNvPr>
          <p:cNvSpPr txBox="1"/>
          <p:nvPr/>
        </p:nvSpPr>
        <p:spPr>
          <a:xfrm>
            <a:off x="101600" y="849493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  ؟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A5E925B-4D43-E78E-1F96-E6AC2038D1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88EFD81-ADDC-7B37-6507-857E35B575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E75B4505-1D24-C11E-0881-9BFF47638387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C6E9EF0-5419-E22B-1087-DDA7AC64F750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و أجمع بعشرة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4787C947-02EF-B991-F132-66D42639470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0263F2DA-D0A4-44F9-74EA-752BBF4E9A04}"/>
              </a:ext>
            </a:extLst>
          </p:cNvPr>
          <p:cNvGrpSpPr/>
          <p:nvPr/>
        </p:nvGrpSpPr>
        <p:grpSpPr>
          <a:xfrm>
            <a:off x="568065" y="1617791"/>
            <a:ext cx="2019819" cy="442468"/>
            <a:chOff x="866018" y="1825418"/>
            <a:chExt cx="2019819" cy="44246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95A01FDD-315B-34C6-ABF0-8015A232BEBC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العدد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969349AE-703D-A26B-FD26-54EFB3CC4E7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4A6CDAA-2FFA-D83B-E0CE-EEF10C2084DC}"/>
              </a:ext>
            </a:extLst>
          </p:cNvPr>
          <p:cNvGrpSpPr/>
          <p:nvPr/>
        </p:nvGrpSpPr>
        <p:grpSpPr>
          <a:xfrm>
            <a:off x="2919477" y="1608327"/>
            <a:ext cx="2160652" cy="442468"/>
            <a:chOff x="2895873" y="1825418"/>
            <a:chExt cx="2537702" cy="44246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7762297E-8B68-7D33-2B96-9B212A244B13}"/>
                </a:ext>
              </a:extLst>
            </p:cNvPr>
            <p:cNvSpPr/>
            <p:nvPr/>
          </p:nvSpPr>
          <p:spPr>
            <a:xfrm>
              <a:off x="2895873" y="1825418"/>
              <a:ext cx="209730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عدد الوحدات و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9F03EF03-DBE9-75F9-385C-F1ED7ADA626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grpSp>
        <p:nvGrpSpPr>
          <p:cNvPr id="100" name="Groupe 99">
            <a:extLst>
              <a:ext uri="{FF2B5EF4-FFF2-40B4-BE49-F238E27FC236}">
                <a16:creationId xmlns:a16="http://schemas.microsoft.com/office/drawing/2014/main" id="{0FFBC929-EBBF-7DF5-116A-A2A95E265D5C}"/>
              </a:ext>
            </a:extLst>
          </p:cNvPr>
          <p:cNvGrpSpPr/>
          <p:nvPr/>
        </p:nvGrpSpPr>
        <p:grpSpPr>
          <a:xfrm>
            <a:off x="2808453" y="2473896"/>
            <a:ext cx="3527095" cy="2120376"/>
            <a:chOff x="2141205" y="1673780"/>
            <a:chExt cx="4694565" cy="2822220"/>
          </a:xfrm>
        </p:grpSpPr>
        <p:pic>
          <p:nvPicPr>
            <p:cNvPr id="101" name="Image 100">
              <a:extLst>
                <a:ext uri="{FF2B5EF4-FFF2-40B4-BE49-F238E27FC236}">
                  <a16:creationId xmlns:a16="http://schemas.microsoft.com/office/drawing/2014/main" id="{DE4ED8AC-67E3-34BA-CED7-6195131F2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38578" y="2098430"/>
              <a:ext cx="333422" cy="276264"/>
            </a:xfrm>
            <a:prstGeom prst="rect">
              <a:avLst/>
            </a:prstGeom>
          </p:spPr>
        </p:pic>
        <p:grpSp>
          <p:nvGrpSpPr>
            <p:cNvPr id="102" name="Groupe 101">
              <a:extLst>
                <a:ext uri="{FF2B5EF4-FFF2-40B4-BE49-F238E27FC236}">
                  <a16:creationId xmlns:a16="http://schemas.microsoft.com/office/drawing/2014/main" id="{9471F645-21DA-0FE6-3FF1-CB3982A3590F}"/>
                </a:ext>
              </a:extLst>
            </p:cNvPr>
            <p:cNvGrpSpPr/>
            <p:nvPr/>
          </p:nvGrpSpPr>
          <p:grpSpPr>
            <a:xfrm>
              <a:off x="2141205" y="1673780"/>
              <a:ext cx="4694565" cy="482866"/>
              <a:chOff x="1731788" y="2259163"/>
              <a:chExt cx="5680424" cy="642695"/>
            </a:xfrm>
          </p:grpSpPr>
          <p:pic>
            <p:nvPicPr>
              <p:cNvPr id="134" name="Image 133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D4A5475F-DCBC-4A39-77F1-3B893D2DC5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73178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135" name="Image 134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BDF9DF2B-3532-7386-114D-65E51C6345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572446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136" name="Image 135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A69A7238-526D-5CBE-4530-40AAA526F4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413104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137" name="Image 136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3BD19D42-65E6-468E-2680-A4B932A6F1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253762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138" name="Image 137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C2DB0C06-A3F2-CD80-E7A8-A170D0B062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094420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139" name="Image 138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BE89085A-AD98-2448-FC63-291946B0D6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93507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140" name="Image 139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5EDEEC0F-105F-19A3-1CBA-BC48AFC6FE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6775737" y="2259163"/>
                <a:ext cx="636475" cy="642695"/>
              </a:xfrm>
              <a:prstGeom prst="rect">
                <a:avLst/>
              </a:prstGeom>
            </p:spPr>
          </p:pic>
        </p:grpSp>
        <p:grpSp>
          <p:nvGrpSpPr>
            <p:cNvPr id="103" name="Groupe 102">
              <a:extLst>
                <a:ext uri="{FF2B5EF4-FFF2-40B4-BE49-F238E27FC236}">
                  <a16:creationId xmlns:a16="http://schemas.microsoft.com/office/drawing/2014/main" id="{6E58B63B-93EF-5A1E-5F48-02754AC5CFFC}"/>
                </a:ext>
              </a:extLst>
            </p:cNvPr>
            <p:cNvGrpSpPr/>
            <p:nvPr/>
          </p:nvGrpSpPr>
          <p:grpSpPr>
            <a:xfrm>
              <a:off x="2141205" y="2238415"/>
              <a:ext cx="4694565" cy="482866"/>
              <a:chOff x="1731788" y="2259163"/>
              <a:chExt cx="5680424" cy="642695"/>
            </a:xfrm>
          </p:grpSpPr>
          <p:pic>
            <p:nvPicPr>
              <p:cNvPr id="127" name="Image 126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FE516651-09C7-7001-9E68-1D0FA7F3D0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73178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128" name="Image 127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A01834A8-8465-3F23-9A50-83299FF2B7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572446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129" name="Image 128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1DE43F10-64CD-1C78-A020-9FBD2EE547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413104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130" name="Image 129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7389468D-F33C-6898-C9BE-29B61CE621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253762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131" name="Image 130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ABC06163-5506-B226-6D13-6839F1B3E0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094420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132" name="Image 131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28F701DF-2A39-E9F4-0264-9F4E3107B8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93507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133" name="Image 132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D5D23BE2-5046-F66D-D164-085C3ABBAE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6775737" y="2259163"/>
                <a:ext cx="636475" cy="642695"/>
              </a:xfrm>
              <a:prstGeom prst="rect">
                <a:avLst/>
              </a:prstGeom>
            </p:spPr>
          </p:pic>
        </p:grpSp>
        <p:grpSp>
          <p:nvGrpSpPr>
            <p:cNvPr id="104" name="Groupe 103">
              <a:extLst>
                <a:ext uri="{FF2B5EF4-FFF2-40B4-BE49-F238E27FC236}">
                  <a16:creationId xmlns:a16="http://schemas.microsoft.com/office/drawing/2014/main" id="{5494BB85-A671-ACE6-222C-CF3D61DD57CE}"/>
                </a:ext>
              </a:extLst>
            </p:cNvPr>
            <p:cNvGrpSpPr/>
            <p:nvPr/>
          </p:nvGrpSpPr>
          <p:grpSpPr>
            <a:xfrm>
              <a:off x="2141205" y="2806126"/>
              <a:ext cx="4694565" cy="482866"/>
              <a:chOff x="1731788" y="2259163"/>
              <a:chExt cx="5680424" cy="642695"/>
            </a:xfrm>
          </p:grpSpPr>
          <p:pic>
            <p:nvPicPr>
              <p:cNvPr id="120" name="Image 119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250A179B-C7A7-969E-19F4-06E31A82B7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73178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121" name="Image 120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3363B8E7-2766-830C-690E-DCD8515B4A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572446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122" name="Image 121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07296CD1-ED04-5185-F3CB-E56784D17B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413104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123" name="Image 122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671F8DF9-A9F0-2BF8-596C-9903B2B8B3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253762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124" name="Image 123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68CC55B2-E9CE-3805-1355-91BE8757FB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094420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125" name="Image 124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6CDAD972-0C5D-5791-72D5-40829E4DAA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93507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126" name="Image 125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4AA6CB42-7BA1-6B26-7135-2E5D718644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6775737" y="2259163"/>
                <a:ext cx="636475" cy="642695"/>
              </a:xfrm>
              <a:prstGeom prst="rect">
                <a:avLst/>
              </a:prstGeom>
            </p:spPr>
          </p:pic>
        </p:grpSp>
        <p:grpSp>
          <p:nvGrpSpPr>
            <p:cNvPr id="105" name="Groupe 104">
              <a:extLst>
                <a:ext uri="{FF2B5EF4-FFF2-40B4-BE49-F238E27FC236}">
                  <a16:creationId xmlns:a16="http://schemas.microsoft.com/office/drawing/2014/main" id="{B0E5B8E7-1D06-F566-F1F4-BA7179BBE0D5}"/>
                </a:ext>
              </a:extLst>
            </p:cNvPr>
            <p:cNvGrpSpPr/>
            <p:nvPr/>
          </p:nvGrpSpPr>
          <p:grpSpPr>
            <a:xfrm>
              <a:off x="2141205" y="3409630"/>
              <a:ext cx="4694565" cy="482866"/>
              <a:chOff x="1731788" y="2259163"/>
              <a:chExt cx="5680424" cy="642695"/>
            </a:xfrm>
          </p:grpSpPr>
          <p:pic>
            <p:nvPicPr>
              <p:cNvPr id="113" name="Image 112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0287DE6B-6849-48B9-E957-EF396BBED7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73178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114" name="Image 113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DCBE6153-F10A-7CFF-F19E-9193E3CB00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572446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115" name="Image 114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412209C0-4971-19ED-7862-A7D313D6C6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413104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116" name="Image 115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A2509D56-CAF8-7446-5D35-5B0CC13E2D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253762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117" name="Image 116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F8980F69-57C9-E858-9808-5F1291A11C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094420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118" name="Image 117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A18A86AA-77AB-66F6-24A9-C13E026F38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93507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119" name="Image 118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15949D17-96B5-09B3-2A33-9A34866168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6775737" y="2259163"/>
                <a:ext cx="636475" cy="642695"/>
              </a:xfrm>
              <a:prstGeom prst="rect">
                <a:avLst/>
              </a:prstGeom>
            </p:spPr>
          </p:pic>
        </p:grpSp>
        <p:grpSp>
          <p:nvGrpSpPr>
            <p:cNvPr id="106" name="Groupe 105">
              <a:extLst>
                <a:ext uri="{FF2B5EF4-FFF2-40B4-BE49-F238E27FC236}">
                  <a16:creationId xmlns:a16="http://schemas.microsoft.com/office/drawing/2014/main" id="{4D8AEB5C-134F-E799-C349-9ECBA0EB8E9A}"/>
                </a:ext>
              </a:extLst>
            </p:cNvPr>
            <p:cNvGrpSpPr/>
            <p:nvPr/>
          </p:nvGrpSpPr>
          <p:grpSpPr>
            <a:xfrm>
              <a:off x="2141205" y="4013134"/>
              <a:ext cx="3999806" cy="482866"/>
              <a:chOff x="1731788" y="2259163"/>
              <a:chExt cx="4839765" cy="642695"/>
            </a:xfrm>
          </p:grpSpPr>
          <p:pic>
            <p:nvPicPr>
              <p:cNvPr id="107" name="Image 106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3A3B4977-1400-ABE0-380F-7386540D02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73178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108" name="Image 107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2A211C50-403E-5958-7E02-0294875656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572446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109" name="Image 108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00B75B3B-B549-27ED-ADC6-99E44DF567E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413104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110" name="Image 109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03584EF0-FF8A-D64C-F89B-3C93BF8FEA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253762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111" name="Image 110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B94ED9C0-3C2F-14D3-0626-2A569E4EEB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094420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112" name="Image 111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03CB8666-4703-9F77-6F5C-D284A3E7AE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935078" y="2259163"/>
                <a:ext cx="636475" cy="642695"/>
              </a:xfrm>
              <a:prstGeom prst="rect">
                <a:avLst/>
              </a:prstGeom>
            </p:spPr>
          </p:pic>
        </p:grpSp>
      </p:grpSp>
      <p:cxnSp>
        <p:nvCxnSpPr>
          <p:cNvPr id="141" name="Connecteur droit 140">
            <a:extLst>
              <a:ext uri="{FF2B5EF4-FFF2-40B4-BE49-F238E27FC236}">
                <a16:creationId xmlns:a16="http://schemas.microsoft.com/office/drawing/2014/main" id="{C338CF00-01DE-1B1B-95C8-CFDCBA06B637}"/>
              </a:ext>
            </a:extLst>
          </p:cNvPr>
          <p:cNvCxnSpPr>
            <a:cxnSpLocks/>
          </p:cNvCxnSpPr>
          <p:nvPr/>
        </p:nvCxnSpPr>
        <p:spPr>
          <a:xfrm flipV="1">
            <a:off x="2843987" y="239502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Connecteur droit 141">
            <a:extLst>
              <a:ext uri="{FF2B5EF4-FFF2-40B4-BE49-F238E27FC236}">
                <a16:creationId xmlns:a16="http://schemas.microsoft.com/office/drawing/2014/main" id="{A56745BB-7F56-8051-CD90-8E09891A5F5D}"/>
              </a:ext>
            </a:extLst>
          </p:cNvPr>
          <p:cNvCxnSpPr>
            <a:cxnSpLocks/>
          </p:cNvCxnSpPr>
          <p:nvPr/>
        </p:nvCxnSpPr>
        <p:spPr>
          <a:xfrm flipV="1">
            <a:off x="3348202" y="2395848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3" name="Connecteur droit 142">
            <a:extLst>
              <a:ext uri="{FF2B5EF4-FFF2-40B4-BE49-F238E27FC236}">
                <a16:creationId xmlns:a16="http://schemas.microsoft.com/office/drawing/2014/main" id="{89BAB1E2-C1BF-C2CB-B67F-1643A6F9E467}"/>
              </a:ext>
            </a:extLst>
          </p:cNvPr>
          <p:cNvCxnSpPr>
            <a:cxnSpLocks/>
          </p:cNvCxnSpPr>
          <p:nvPr/>
        </p:nvCxnSpPr>
        <p:spPr>
          <a:xfrm flipV="1">
            <a:off x="2802898" y="2793126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4" name="Connecteur droit 143">
            <a:extLst>
              <a:ext uri="{FF2B5EF4-FFF2-40B4-BE49-F238E27FC236}">
                <a16:creationId xmlns:a16="http://schemas.microsoft.com/office/drawing/2014/main" id="{41AA8991-5F13-4907-C2EB-92B71138D984}"/>
              </a:ext>
            </a:extLst>
          </p:cNvPr>
          <p:cNvCxnSpPr>
            <a:cxnSpLocks/>
          </p:cNvCxnSpPr>
          <p:nvPr/>
        </p:nvCxnSpPr>
        <p:spPr>
          <a:xfrm flipV="1">
            <a:off x="3321626" y="2816652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Connecteur droit 144">
            <a:extLst>
              <a:ext uri="{FF2B5EF4-FFF2-40B4-BE49-F238E27FC236}">
                <a16:creationId xmlns:a16="http://schemas.microsoft.com/office/drawing/2014/main" id="{D11AA1FC-8C86-588D-5CEB-981BA88F6AA3}"/>
              </a:ext>
            </a:extLst>
          </p:cNvPr>
          <p:cNvCxnSpPr>
            <a:cxnSpLocks/>
          </p:cNvCxnSpPr>
          <p:nvPr/>
        </p:nvCxnSpPr>
        <p:spPr>
          <a:xfrm flipV="1">
            <a:off x="2846111" y="3224830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6" name="Connecteur droit 145">
            <a:extLst>
              <a:ext uri="{FF2B5EF4-FFF2-40B4-BE49-F238E27FC236}">
                <a16:creationId xmlns:a16="http://schemas.microsoft.com/office/drawing/2014/main" id="{04DB4A8B-9B5F-BB7C-ED8A-8405396C042A}"/>
              </a:ext>
            </a:extLst>
          </p:cNvPr>
          <p:cNvCxnSpPr>
            <a:cxnSpLocks/>
          </p:cNvCxnSpPr>
          <p:nvPr/>
        </p:nvCxnSpPr>
        <p:spPr>
          <a:xfrm flipV="1">
            <a:off x="3364839" y="3225578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Connecteur droit 146">
            <a:extLst>
              <a:ext uri="{FF2B5EF4-FFF2-40B4-BE49-F238E27FC236}">
                <a16:creationId xmlns:a16="http://schemas.microsoft.com/office/drawing/2014/main" id="{8A9A6BC2-DD93-D029-CB7C-C88EA9B8E7EB}"/>
              </a:ext>
            </a:extLst>
          </p:cNvPr>
          <p:cNvCxnSpPr>
            <a:cxnSpLocks/>
          </p:cNvCxnSpPr>
          <p:nvPr/>
        </p:nvCxnSpPr>
        <p:spPr>
          <a:xfrm flipV="1">
            <a:off x="2847241" y="3670337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Connecteur droit 147">
            <a:extLst>
              <a:ext uri="{FF2B5EF4-FFF2-40B4-BE49-F238E27FC236}">
                <a16:creationId xmlns:a16="http://schemas.microsoft.com/office/drawing/2014/main" id="{2D2E8518-BFFE-2E3F-B49B-E57F4C490E82}"/>
              </a:ext>
            </a:extLst>
          </p:cNvPr>
          <p:cNvCxnSpPr>
            <a:cxnSpLocks/>
          </p:cNvCxnSpPr>
          <p:nvPr/>
        </p:nvCxnSpPr>
        <p:spPr>
          <a:xfrm flipV="1">
            <a:off x="3348202" y="365724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Connecteur droit 148">
            <a:extLst>
              <a:ext uri="{FF2B5EF4-FFF2-40B4-BE49-F238E27FC236}">
                <a16:creationId xmlns:a16="http://schemas.microsoft.com/office/drawing/2014/main" id="{2E0FA3ED-717E-E217-F013-2F2FA1EEE153}"/>
              </a:ext>
            </a:extLst>
          </p:cNvPr>
          <p:cNvCxnSpPr>
            <a:cxnSpLocks/>
          </p:cNvCxnSpPr>
          <p:nvPr/>
        </p:nvCxnSpPr>
        <p:spPr>
          <a:xfrm flipV="1">
            <a:off x="2832728" y="412621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Connecteur droit 149">
            <a:extLst>
              <a:ext uri="{FF2B5EF4-FFF2-40B4-BE49-F238E27FC236}">
                <a16:creationId xmlns:a16="http://schemas.microsoft.com/office/drawing/2014/main" id="{C37E1FA9-1B69-C771-7473-A11D410F42CD}"/>
              </a:ext>
            </a:extLst>
          </p:cNvPr>
          <p:cNvCxnSpPr>
            <a:cxnSpLocks/>
          </p:cNvCxnSpPr>
          <p:nvPr/>
        </p:nvCxnSpPr>
        <p:spPr>
          <a:xfrm flipV="1">
            <a:off x="3364839" y="4103086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1" name="Rectangle : coins arrondis 150">
            <a:extLst>
              <a:ext uri="{FF2B5EF4-FFF2-40B4-BE49-F238E27FC236}">
                <a16:creationId xmlns:a16="http://schemas.microsoft.com/office/drawing/2014/main" id="{97BB4369-7CB7-898F-C6FD-257FD34D81A6}"/>
              </a:ext>
            </a:extLst>
          </p:cNvPr>
          <p:cNvSpPr/>
          <p:nvPr/>
        </p:nvSpPr>
        <p:spPr>
          <a:xfrm>
            <a:off x="2712406" y="2271253"/>
            <a:ext cx="1042725" cy="254541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52" name="Connecteur droit 151">
            <a:extLst>
              <a:ext uri="{FF2B5EF4-FFF2-40B4-BE49-F238E27FC236}">
                <a16:creationId xmlns:a16="http://schemas.microsoft.com/office/drawing/2014/main" id="{F50BA47C-A336-6EF4-0569-B633D0ABF8E3}"/>
              </a:ext>
            </a:extLst>
          </p:cNvPr>
          <p:cNvCxnSpPr>
            <a:cxnSpLocks/>
          </p:cNvCxnSpPr>
          <p:nvPr/>
        </p:nvCxnSpPr>
        <p:spPr>
          <a:xfrm flipV="1">
            <a:off x="3943166" y="239502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Connecteur droit 152">
            <a:extLst>
              <a:ext uri="{FF2B5EF4-FFF2-40B4-BE49-F238E27FC236}">
                <a16:creationId xmlns:a16="http://schemas.microsoft.com/office/drawing/2014/main" id="{218ADA34-D840-0EAD-46E3-7BBE40740B59}"/>
              </a:ext>
            </a:extLst>
          </p:cNvPr>
          <p:cNvCxnSpPr>
            <a:cxnSpLocks/>
          </p:cNvCxnSpPr>
          <p:nvPr/>
        </p:nvCxnSpPr>
        <p:spPr>
          <a:xfrm flipV="1">
            <a:off x="4390874" y="239502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Connecteur droit 153">
            <a:extLst>
              <a:ext uri="{FF2B5EF4-FFF2-40B4-BE49-F238E27FC236}">
                <a16:creationId xmlns:a16="http://schemas.microsoft.com/office/drawing/2014/main" id="{31F28D2F-8CE3-D1B1-D148-FA6C87C49766}"/>
              </a:ext>
            </a:extLst>
          </p:cNvPr>
          <p:cNvCxnSpPr>
            <a:cxnSpLocks/>
          </p:cNvCxnSpPr>
          <p:nvPr/>
        </p:nvCxnSpPr>
        <p:spPr>
          <a:xfrm flipV="1">
            <a:off x="3948158" y="2793126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Connecteur droit 154">
            <a:extLst>
              <a:ext uri="{FF2B5EF4-FFF2-40B4-BE49-F238E27FC236}">
                <a16:creationId xmlns:a16="http://schemas.microsoft.com/office/drawing/2014/main" id="{88982B3F-7008-A256-DFDF-55C85ACA68F9}"/>
              </a:ext>
            </a:extLst>
          </p:cNvPr>
          <p:cNvCxnSpPr>
            <a:cxnSpLocks/>
          </p:cNvCxnSpPr>
          <p:nvPr/>
        </p:nvCxnSpPr>
        <p:spPr>
          <a:xfrm flipV="1">
            <a:off x="4390874" y="2827586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Connecteur droit 155">
            <a:extLst>
              <a:ext uri="{FF2B5EF4-FFF2-40B4-BE49-F238E27FC236}">
                <a16:creationId xmlns:a16="http://schemas.microsoft.com/office/drawing/2014/main" id="{8155D4C7-D03C-6264-458E-496A8E2A7719}"/>
              </a:ext>
            </a:extLst>
          </p:cNvPr>
          <p:cNvCxnSpPr>
            <a:cxnSpLocks/>
          </p:cNvCxnSpPr>
          <p:nvPr/>
        </p:nvCxnSpPr>
        <p:spPr>
          <a:xfrm flipV="1">
            <a:off x="3915857" y="3211309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Connecteur droit 156">
            <a:extLst>
              <a:ext uri="{FF2B5EF4-FFF2-40B4-BE49-F238E27FC236}">
                <a16:creationId xmlns:a16="http://schemas.microsoft.com/office/drawing/2014/main" id="{F5236255-7FEB-08CA-5A03-0AAEA19C9320}"/>
              </a:ext>
            </a:extLst>
          </p:cNvPr>
          <p:cNvCxnSpPr>
            <a:cxnSpLocks/>
          </p:cNvCxnSpPr>
          <p:nvPr/>
        </p:nvCxnSpPr>
        <p:spPr>
          <a:xfrm flipV="1">
            <a:off x="4423092" y="3254986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Connecteur droit 157">
            <a:extLst>
              <a:ext uri="{FF2B5EF4-FFF2-40B4-BE49-F238E27FC236}">
                <a16:creationId xmlns:a16="http://schemas.microsoft.com/office/drawing/2014/main" id="{E1DB5523-F8CB-2D96-17FB-31C6C26EEB5A}"/>
              </a:ext>
            </a:extLst>
          </p:cNvPr>
          <p:cNvCxnSpPr>
            <a:cxnSpLocks/>
          </p:cNvCxnSpPr>
          <p:nvPr/>
        </p:nvCxnSpPr>
        <p:spPr>
          <a:xfrm flipV="1">
            <a:off x="3949436" y="3667350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Connecteur droit 158">
            <a:extLst>
              <a:ext uri="{FF2B5EF4-FFF2-40B4-BE49-F238E27FC236}">
                <a16:creationId xmlns:a16="http://schemas.microsoft.com/office/drawing/2014/main" id="{1AD430AF-06F1-EA0F-B372-0AF0EA53033D}"/>
              </a:ext>
            </a:extLst>
          </p:cNvPr>
          <p:cNvCxnSpPr>
            <a:cxnSpLocks/>
          </p:cNvCxnSpPr>
          <p:nvPr/>
        </p:nvCxnSpPr>
        <p:spPr>
          <a:xfrm flipV="1">
            <a:off x="4424776" y="3718732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Connecteur droit 159">
            <a:extLst>
              <a:ext uri="{FF2B5EF4-FFF2-40B4-BE49-F238E27FC236}">
                <a16:creationId xmlns:a16="http://schemas.microsoft.com/office/drawing/2014/main" id="{E2565E37-6BDC-65D2-54D1-762AB93635F6}"/>
              </a:ext>
            </a:extLst>
          </p:cNvPr>
          <p:cNvCxnSpPr>
            <a:cxnSpLocks/>
          </p:cNvCxnSpPr>
          <p:nvPr/>
        </p:nvCxnSpPr>
        <p:spPr>
          <a:xfrm flipV="1">
            <a:off x="3955800" y="4129564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Connecteur droit 160">
            <a:extLst>
              <a:ext uri="{FF2B5EF4-FFF2-40B4-BE49-F238E27FC236}">
                <a16:creationId xmlns:a16="http://schemas.microsoft.com/office/drawing/2014/main" id="{15630F8D-DF73-86EB-FED8-C3C5A73D5D24}"/>
              </a:ext>
            </a:extLst>
          </p:cNvPr>
          <p:cNvCxnSpPr>
            <a:cxnSpLocks/>
          </p:cNvCxnSpPr>
          <p:nvPr/>
        </p:nvCxnSpPr>
        <p:spPr>
          <a:xfrm flipV="1">
            <a:off x="4441923" y="4130434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2" name="Rectangle : coins arrondis 161">
            <a:extLst>
              <a:ext uri="{FF2B5EF4-FFF2-40B4-BE49-F238E27FC236}">
                <a16:creationId xmlns:a16="http://schemas.microsoft.com/office/drawing/2014/main" id="{1714CDAF-3E9A-2AE8-AB19-85088956A9AD}"/>
              </a:ext>
            </a:extLst>
          </p:cNvPr>
          <p:cNvSpPr/>
          <p:nvPr/>
        </p:nvSpPr>
        <p:spPr>
          <a:xfrm>
            <a:off x="3835005" y="2261788"/>
            <a:ext cx="982744" cy="254541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63" name="Connecteur droit 162">
            <a:extLst>
              <a:ext uri="{FF2B5EF4-FFF2-40B4-BE49-F238E27FC236}">
                <a16:creationId xmlns:a16="http://schemas.microsoft.com/office/drawing/2014/main" id="{829DE043-B53E-41BF-AB0F-3320308717D1}"/>
              </a:ext>
            </a:extLst>
          </p:cNvPr>
          <p:cNvCxnSpPr>
            <a:cxnSpLocks/>
          </p:cNvCxnSpPr>
          <p:nvPr/>
        </p:nvCxnSpPr>
        <p:spPr>
          <a:xfrm flipV="1">
            <a:off x="4946592" y="239502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4" name="Connecteur droit 163">
            <a:extLst>
              <a:ext uri="{FF2B5EF4-FFF2-40B4-BE49-F238E27FC236}">
                <a16:creationId xmlns:a16="http://schemas.microsoft.com/office/drawing/2014/main" id="{499C78D5-22B1-8631-7929-6B1FBF29C22A}"/>
              </a:ext>
            </a:extLst>
          </p:cNvPr>
          <p:cNvCxnSpPr>
            <a:cxnSpLocks/>
          </p:cNvCxnSpPr>
          <p:nvPr/>
        </p:nvCxnSpPr>
        <p:spPr>
          <a:xfrm flipV="1">
            <a:off x="5387665" y="239502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Connecteur droit 164">
            <a:extLst>
              <a:ext uri="{FF2B5EF4-FFF2-40B4-BE49-F238E27FC236}">
                <a16:creationId xmlns:a16="http://schemas.microsoft.com/office/drawing/2014/main" id="{8EDF5E19-5D0F-78FB-16F7-94E9B93D5366}"/>
              </a:ext>
            </a:extLst>
          </p:cNvPr>
          <p:cNvCxnSpPr>
            <a:cxnSpLocks/>
          </p:cNvCxnSpPr>
          <p:nvPr/>
        </p:nvCxnSpPr>
        <p:spPr>
          <a:xfrm flipV="1">
            <a:off x="4993222" y="281665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6" name="Connecteur droit 165">
            <a:extLst>
              <a:ext uri="{FF2B5EF4-FFF2-40B4-BE49-F238E27FC236}">
                <a16:creationId xmlns:a16="http://schemas.microsoft.com/office/drawing/2014/main" id="{9BC93AD4-4F34-5859-4403-793605B1D2CF}"/>
              </a:ext>
            </a:extLst>
          </p:cNvPr>
          <p:cNvCxnSpPr>
            <a:cxnSpLocks/>
          </p:cNvCxnSpPr>
          <p:nvPr/>
        </p:nvCxnSpPr>
        <p:spPr>
          <a:xfrm flipV="1">
            <a:off x="5482987" y="2783690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7" name="Connecteur droit 166">
            <a:extLst>
              <a:ext uri="{FF2B5EF4-FFF2-40B4-BE49-F238E27FC236}">
                <a16:creationId xmlns:a16="http://schemas.microsoft.com/office/drawing/2014/main" id="{43B4FAE6-75EB-1454-3F9F-834848D9DFDE}"/>
              </a:ext>
            </a:extLst>
          </p:cNvPr>
          <p:cNvCxnSpPr>
            <a:cxnSpLocks/>
          </p:cNvCxnSpPr>
          <p:nvPr/>
        </p:nvCxnSpPr>
        <p:spPr>
          <a:xfrm flipV="1">
            <a:off x="4993222" y="3224830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8" name="Connecteur droit 167">
            <a:extLst>
              <a:ext uri="{FF2B5EF4-FFF2-40B4-BE49-F238E27FC236}">
                <a16:creationId xmlns:a16="http://schemas.microsoft.com/office/drawing/2014/main" id="{03B5E805-C4A4-0F56-F257-05424FE4632E}"/>
              </a:ext>
            </a:extLst>
          </p:cNvPr>
          <p:cNvCxnSpPr>
            <a:cxnSpLocks/>
          </p:cNvCxnSpPr>
          <p:nvPr/>
        </p:nvCxnSpPr>
        <p:spPr>
          <a:xfrm flipV="1">
            <a:off x="5482987" y="319123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9" name="Connecteur droit 168">
            <a:extLst>
              <a:ext uri="{FF2B5EF4-FFF2-40B4-BE49-F238E27FC236}">
                <a16:creationId xmlns:a16="http://schemas.microsoft.com/office/drawing/2014/main" id="{A8AA4A42-E715-32CC-292E-D3C502BAC66A}"/>
              </a:ext>
            </a:extLst>
          </p:cNvPr>
          <p:cNvCxnSpPr>
            <a:cxnSpLocks/>
          </p:cNvCxnSpPr>
          <p:nvPr/>
        </p:nvCxnSpPr>
        <p:spPr>
          <a:xfrm flipV="1">
            <a:off x="4978797" y="3698929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0" name="Connecteur droit 169">
            <a:extLst>
              <a:ext uri="{FF2B5EF4-FFF2-40B4-BE49-F238E27FC236}">
                <a16:creationId xmlns:a16="http://schemas.microsoft.com/office/drawing/2014/main" id="{1523CFFB-6EB2-F5DF-7F66-6D4CA429E92D}"/>
              </a:ext>
            </a:extLst>
          </p:cNvPr>
          <p:cNvCxnSpPr>
            <a:cxnSpLocks/>
          </p:cNvCxnSpPr>
          <p:nvPr/>
        </p:nvCxnSpPr>
        <p:spPr>
          <a:xfrm flipV="1">
            <a:off x="5432789" y="3683673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1" name="Connecteur droit 170">
            <a:extLst>
              <a:ext uri="{FF2B5EF4-FFF2-40B4-BE49-F238E27FC236}">
                <a16:creationId xmlns:a16="http://schemas.microsoft.com/office/drawing/2014/main" id="{DB2842B7-8E97-8D43-7101-271C47956F21}"/>
              </a:ext>
            </a:extLst>
          </p:cNvPr>
          <p:cNvCxnSpPr>
            <a:cxnSpLocks/>
          </p:cNvCxnSpPr>
          <p:nvPr/>
        </p:nvCxnSpPr>
        <p:spPr>
          <a:xfrm flipV="1">
            <a:off x="4946592" y="4174300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2" name="Connecteur droit 171">
            <a:extLst>
              <a:ext uri="{FF2B5EF4-FFF2-40B4-BE49-F238E27FC236}">
                <a16:creationId xmlns:a16="http://schemas.microsoft.com/office/drawing/2014/main" id="{78FCA21F-203C-9BA8-D2EF-08565218566F}"/>
              </a:ext>
            </a:extLst>
          </p:cNvPr>
          <p:cNvCxnSpPr>
            <a:cxnSpLocks/>
          </p:cNvCxnSpPr>
          <p:nvPr/>
        </p:nvCxnSpPr>
        <p:spPr>
          <a:xfrm flipV="1">
            <a:off x="5424667" y="4151843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3" name="Rectangle : coins arrondis 172">
            <a:extLst>
              <a:ext uri="{FF2B5EF4-FFF2-40B4-BE49-F238E27FC236}">
                <a16:creationId xmlns:a16="http://schemas.microsoft.com/office/drawing/2014/main" id="{70FC97F6-BC80-CC46-F275-D50566B94354}"/>
              </a:ext>
            </a:extLst>
          </p:cNvPr>
          <p:cNvSpPr/>
          <p:nvPr/>
        </p:nvSpPr>
        <p:spPr>
          <a:xfrm>
            <a:off x="4888864" y="2271253"/>
            <a:ext cx="982744" cy="254541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6820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E69B3-CADC-DD0A-A9FF-F3680D276F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D16C10C-560E-1E94-3967-AB2041CE6EDE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عدد الوحدات و العشرات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BDCA20B-AE23-5D2E-529B-D4674AB931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43BBC288-7136-4AEC-DCE4-2B0194744FF8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535476B2-C926-99E3-9148-AC95AC9364F3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و أجمع بعشرة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117D90F1-A0B7-2F2F-C62F-B25BEDD287C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3717CC8-ACE1-42D2-9301-3F426137307F}"/>
              </a:ext>
            </a:extLst>
          </p:cNvPr>
          <p:cNvGrpSpPr/>
          <p:nvPr/>
        </p:nvGrpSpPr>
        <p:grpSpPr>
          <a:xfrm>
            <a:off x="568065" y="1617791"/>
            <a:ext cx="2019819" cy="442468"/>
            <a:chOff x="866018" y="1825418"/>
            <a:chExt cx="2019819" cy="442468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8AAE9058-4679-D2D5-B0EE-55B60D228F92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العدد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90D044AE-B920-0C93-475F-B443E8D6977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CB6759B-49F4-63F1-A63D-BE1273613D78}"/>
              </a:ext>
            </a:extLst>
          </p:cNvPr>
          <p:cNvGrpSpPr/>
          <p:nvPr/>
        </p:nvGrpSpPr>
        <p:grpSpPr>
          <a:xfrm>
            <a:off x="2919477" y="1608327"/>
            <a:ext cx="2160652" cy="442468"/>
            <a:chOff x="2895873" y="1825418"/>
            <a:chExt cx="2537702" cy="442468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26F4C92D-F656-27B0-AD71-8C7AC00F7A5F}"/>
                </a:ext>
              </a:extLst>
            </p:cNvPr>
            <p:cNvSpPr/>
            <p:nvPr/>
          </p:nvSpPr>
          <p:spPr>
            <a:xfrm>
              <a:off x="2895873" y="1825418"/>
              <a:ext cx="209730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عدد الوحدات و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F6962C4B-7788-3B21-0939-97E6D44044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B54D5FA-FA1C-18DB-25CB-027FEE916F6C}"/>
              </a:ext>
            </a:extLst>
          </p:cNvPr>
          <p:cNvGrpSpPr/>
          <p:nvPr/>
        </p:nvGrpSpPr>
        <p:grpSpPr>
          <a:xfrm>
            <a:off x="2808453" y="2473896"/>
            <a:ext cx="3527095" cy="2120376"/>
            <a:chOff x="2141205" y="1673780"/>
            <a:chExt cx="4694565" cy="282222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DE977BF9-10C8-1DD2-C10B-78ECDE1124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38578" y="2098430"/>
              <a:ext cx="333422" cy="276264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5F3D77BD-33E9-9D70-02C6-DC89419E5E02}"/>
                </a:ext>
              </a:extLst>
            </p:cNvPr>
            <p:cNvGrpSpPr/>
            <p:nvPr/>
          </p:nvGrpSpPr>
          <p:grpSpPr>
            <a:xfrm>
              <a:off x="2141205" y="1673780"/>
              <a:ext cx="4694565" cy="482866"/>
              <a:chOff x="1731788" y="2259163"/>
              <a:chExt cx="5680424" cy="642695"/>
            </a:xfrm>
          </p:grpSpPr>
          <p:pic>
            <p:nvPicPr>
              <p:cNvPr id="57" name="Image 56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3A489B30-46CD-A168-43F2-4ADFB1ADE2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73178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58" name="Image 57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752CB936-A73C-59D9-4144-63D313AFE1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572446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59" name="Image 58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8B1A16BD-7ADD-9EC5-9896-271DDD3588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413104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60" name="Image 59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B32621B9-6E76-3798-D89D-8E40D9A999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253762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61" name="Image 60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0BCCB03A-1FBA-ECA6-086D-56D409EEC5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094420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62" name="Image 61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89AB4BC0-46FC-E7A4-0A0D-8AF0C813BA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93507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63" name="Image 62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6348E319-D336-FECB-F8E4-AC14672761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6775737" y="2259163"/>
                <a:ext cx="636475" cy="642695"/>
              </a:xfrm>
              <a:prstGeom prst="rect">
                <a:avLst/>
              </a:prstGeom>
            </p:spPr>
          </p:pic>
        </p:grpSp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7D4B4995-2180-9C1D-227F-C9AA1A34ED0D}"/>
                </a:ext>
              </a:extLst>
            </p:cNvPr>
            <p:cNvGrpSpPr/>
            <p:nvPr/>
          </p:nvGrpSpPr>
          <p:grpSpPr>
            <a:xfrm>
              <a:off x="2141205" y="2238415"/>
              <a:ext cx="4694565" cy="482866"/>
              <a:chOff x="1731788" y="2259163"/>
              <a:chExt cx="5680424" cy="642695"/>
            </a:xfrm>
          </p:grpSpPr>
          <p:pic>
            <p:nvPicPr>
              <p:cNvPr id="50" name="Image 49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59EC6C79-B96F-3032-D269-F1BC9EF484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73178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51" name="Image 50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3B62C0F6-C725-E58E-A5D1-07FD25BAD9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572446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52" name="Image 51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547EAEF0-D5D0-E007-44D8-BFB66BCD4D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413104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53" name="Image 52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EE945D5D-D89F-7A3C-7DA9-163A9BEC8C6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253762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54" name="Image 53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F5BF8A2D-D1F7-9877-AB32-66235CEE4C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094420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55" name="Image 54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315A1545-091B-0D75-9753-B4A391A5A9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93507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56" name="Image 55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05B89A32-9F4C-D136-4AD9-D390533B03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6775737" y="2259163"/>
                <a:ext cx="636475" cy="642695"/>
              </a:xfrm>
              <a:prstGeom prst="rect">
                <a:avLst/>
              </a:prstGeom>
            </p:spPr>
          </p:pic>
        </p:grpSp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1DCEAD8B-DDF9-3BAB-E007-7DE9B9AAEFFE}"/>
                </a:ext>
              </a:extLst>
            </p:cNvPr>
            <p:cNvGrpSpPr/>
            <p:nvPr/>
          </p:nvGrpSpPr>
          <p:grpSpPr>
            <a:xfrm>
              <a:off x="2141205" y="2806126"/>
              <a:ext cx="4694565" cy="482866"/>
              <a:chOff x="1731788" y="2259163"/>
              <a:chExt cx="5680424" cy="642695"/>
            </a:xfrm>
          </p:grpSpPr>
          <p:pic>
            <p:nvPicPr>
              <p:cNvPr id="43" name="Image 42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2A7A31D2-11CB-33E7-8AE9-68F94DC306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73178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44" name="Image 43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AED03E93-13DC-B421-5E72-0A284B8EBD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572446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45" name="Image 44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24E6A53C-AB27-96DE-E06F-E29CE5D9B3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413104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46" name="Image 45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45FBC4E6-F1A4-119F-81F9-36E2EAC542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253762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47" name="Image 46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508339BC-AA05-69AF-B544-36943BD141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094420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48" name="Image 47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9A968CCA-9E24-63F1-E422-747C001B47E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93507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49" name="Image 48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64BFDF9A-F033-A4F1-A0CC-25E7F636D7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6775737" y="2259163"/>
                <a:ext cx="636475" cy="642695"/>
              </a:xfrm>
              <a:prstGeom prst="rect">
                <a:avLst/>
              </a:prstGeom>
            </p:spPr>
          </p:pic>
        </p:grpSp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564758F4-337A-C79C-E7F2-2FDB0C1C4583}"/>
                </a:ext>
              </a:extLst>
            </p:cNvPr>
            <p:cNvGrpSpPr/>
            <p:nvPr/>
          </p:nvGrpSpPr>
          <p:grpSpPr>
            <a:xfrm>
              <a:off x="2141205" y="3409630"/>
              <a:ext cx="4694565" cy="482866"/>
              <a:chOff x="1731788" y="2259163"/>
              <a:chExt cx="5680424" cy="642695"/>
            </a:xfrm>
          </p:grpSpPr>
          <p:pic>
            <p:nvPicPr>
              <p:cNvPr id="36" name="Image 35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E2BF4B8E-60C4-52DC-8D24-E618529042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73178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37" name="Image 36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8B01BBDD-AAC6-0B29-E5D8-3E1474F37F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572446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38" name="Image 37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643128EB-2F7D-B343-959D-61120E990D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413104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39" name="Image 38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E720B7B1-8935-D5E9-4BC5-BF1ADB9B3F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253762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40" name="Image 39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943B8175-07DA-3E71-0E76-FB931024E3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094420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41" name="Image 40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312DF867-D255-CB7A-EEF1-52B718D810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93507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42" name="Image 41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60E3CBC4-4542-78F2-3B29-12128BC4626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6775737" y="2259163"/>
                <a:ext cx="636475" cy="642695"/>
              </a:xfrm>
              <a:prstGeom prst="rect">
                <a:avLst/>
              </a:prstGeom>
            </p:spPr>
          </p:pic>
        </p:grpSp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AFBCE71E-F19C-D404-109D-839119477504}"/>
                </a:ext>
              </a:extLst>
            </p:cNvPr>
            <p:cNvGrpSpPr/>
            <p:nvPr/>
          </p:nvGrpSpPr>
          <p:grpSpPr>
            <a:xfrm>
              <a:off x="2141205" y="4013134"/>
              <a:ext cx="3999806" cy="482866"/>
              <a:chOff x="1731788" y="2259163"/>
              <a:chExt cx="4839765" cy="642695"/>
            </a:xfrm>
          </p:grpSpPr>
          <p:pic>
            <p:nvPicPr>
              <p:cNvPr id="30" name="Image 29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91BC0048-E387-BB79-A55B-2F4123881B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73178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31" name="Image 30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4A8CD929-B835-8348-1D7D-B6DABF42F5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572446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32" name="Image 31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20FAA61C-A8F4-9723-6754-E5D509FF7B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413104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33" name="Image 32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6D2EBB7F-BC77-825D-5593-7449ACC82E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253762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34" name="Image 33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338A8958-71DA-AFC9-DE47-02A65260C19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094420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35" name="Image 34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E43C2AE5-214F-E913-97D5-C043018201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935078" y="2259163"/>
                <a:ext cx="636475" cy="642695"/>
              </a:xfrm>
              <a:prstGeom prst="rect">
                <a:avLst/>
              </a:prstGeom>
            </p:spPr>
          </p:pic>
        </p:grpSp>
      </p:grpSp>
      <p:cxnSp>
        <p:nvCxnSpPr>
          <p:cNvPr id="64" name="Connecteur droit 63">
            <a:extLst>
              <a:ext uri="{FF2B5EF4-FFF2-40B4-BE49-F238E27FC236}">
                <a16:creationId xmlns:a16="http://schemas.microsoft.com/office/drawing/2014/main" id="{DF849EBF-1D51-71B4-9CF9-A716DFBC543D}"/>
              </a:ext>
            </a:extLst>
          </p:cNvPr>
          <p:cNvCxnSpPr>
            <a:cxnSpLocks/>
          </p:cNvCxnSpPr>
          <p:nvPr/>
        </p:nvCxnSpPr>
        <p:spPr>
          <a:xfrm flipV="1">
            <a:off x="2843987" y="239502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>
            <a:extLst>
              <a:ext uri="{FF2B5EF4-FFF2-40B4-BE49-F238E27FC236}">
                <a16:creationId xmlns:a16="http://schemas.microsoft.com/office/drawing/2014/main" id="{0C457476-0852-9A29-707E-F09944D70DDF}"/>
              </a:ext>
            </a:extLst>
          </p:cNvPr>
          <p:cNvCxnSpPr>
            <a:cxnSpLocks/>
          </p:cNvCxnSpPr>
          <p:nvPr/>
        </p:nvCxnSpPr>
        <p:spPr>
          <a:xfrm flipV="1">
            <a:off x="3348202" y="2395848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>
            <a:extLst>
              <a:ext uri="{FF2B5EF4-FFF2-40B4-BE49-F238E27FC236}">
                <a16:creationId xmlns:a16="http://schemas.microsoft.com/office/drawing/2014/main" id="{0F8E393B-1963-903A-3128-6CD1005B8F90}"/>
              </a:ext>
            </a:extLst>
          </p:cNvPr>
          <p:cNvCxnSpPr>
            <a:cxnSpLocks/>
          </p:cNvCxnSpPr>
          <p:nvPr/>
        </p:nvCxnSpPr>
        <p:spPr>
          <a:xfrm flipV="1">
            <a:off x="2802898" y="2793126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cteur droit 66">
            <a:extLst>
              <a:ext uri="{FF2B5EF4-FFF2-40B4-BE49-F238E27FC236}">
                <a16:creationId xmlns:a16="http://schemas.microsoft.com/office/drawing/2014/main" id="{A34BC1F2-11D5-0857-C7F6-5AC34302B774}"/>
              </a:ext>
            </a:extLst>
          </p:cNvPr>
          <p:cNvCxnSpPr>
            <a:cxnSpLocks/>
          </p:cNvCxnSpPr>
          <p:nvPr/>
        </p:nvCxnSpPr>
        <p:spPr>
          <a:xfrm flipV="1">
            <a:off x="3321626" y="2816652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cteur droit 67">
            <a:extLst>
              <a:ext uri="{FF2B5EF4-FFF2-40B4-BE49-F238E27FC236}">
                <a16:creationId xmlns:a16="http://schemas.microsoft.com/office/drawing/2014/main" id="{29C23CCF-65A0-73AC-EB36-5B7F5C7D1CA1}"/>
              </a:ext>
            </a:extLst>
          </p:cNvPr>
          <p:cNvCxnSpPr>
            <a:cxnSpLocks/>
          </p:cNvCxnSpPr>
          <p:nvPr/>
        </p:nvCxnSpPr>
        <p:spPr>
          <a:xfrm flipV="1">
            <a:off x="2846111" y="3224830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necteur droit 68">
            <a:extLst>
              <a:ext uri="{FF2B5EF4-FFF2-40B4-BE49-F238E27FC236}">
                <a16:creationId xmlns:a16="http://schemas.microsoft.com/office/drawing/2014/main" id="{E735611A-D87F-B754-A0DC-808C5F593CC3}"/>
              </a:ext>
            </a:extLst>
          </p:cNvPr>
          <p:cNvCxnSpPr>
            <a:cxnSpLocks/>
          </p:cNvCxnSpPr>
          <p:nvPr/>
        </p:nvCxnSpPr>
        <p:spPr>
          <a:xfrm flipV="1">
            <a:off x="3364839" y="3225578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droit 69">
            <a:extLst>
              <a:ext uri="{FF2B5EF4-FFF2-40B4-BE49-F238E27FC236}">
                <a16:creationId xmlns:a16="http://schemas.microsoft.com/office/drawing/2014/main" id="{A52EAB00-3FF8-5F01-DF2C-5CC80C1AC316}"/>
              </a:ext>
            </a:extLst>
          </p:cNvPr>
          <p:cNvCxnSpPr>
            <a:cxnSpLocks/>
          </p:cNvCxnSpPr>
          <p:nvPr/>
        </p:nvCxnSpPr>
        <p:spPr>
          <a:xfrm flipV="1">
            <a:off x="2847241" y="3670337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onnecteur droit 70">
            <a:extLst>
              <a:ext uri="{FF2B5EF4-FFF2-40B4-BE49-F238E27FC236}">
                <a16:creationId xmlns:a16="http://schemas.microsoft.com/office/drawing/2014/main" id="{C63A31D5-0072-B300-8F6B-21423A078AD6}"/>
              </a:ext>
            </a:extLst>
          </p:cNvPr>
          <p:cNvCxnSpPr>
            <a:cxnSpLocks/>
          </p:cNvCxnSpPr>
          <p:nvPr/>
        </p:nvCxnSpPr>
        <p:spPr>
          <a:xfrm flipV="1">
            <a:off x="3348202" y="365724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 droit 71">
            <a:extLst>
              <a:ext uri="{FF2B5EF4-FFF2-40B4-BE49-F238E27FC236}">
                <a16:creationId xmlns:a16="http://schemas.microsoft.com/office/drawing/2014/main" id="{026DD2F3-271B-AFDD-026D-1F846700F918}"/>
              </a:ext>
            </a:extLst>
          </p:cNvPr>
          <p:cNvCxnSpPr>
            <a:cxnSpLocks/>
          </p:cNvCxnSpPr>
          <p:nvPr/>
        </p:nvCxnSpPr>
        <p:spPr>
          <a:xfrm flipV="1">
            <a:off x="2832728" y="412621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>
            <a:extLst>
              <a:ext uri="{FF2B5EF4-FFF2-40B4-BE49-F238E27FC236}">
                <a16:creationId xmlns:a16="http://schemas.microsoft.com/office/drawing/2014/main" id="{30D7B721-5476-8616-A96C-13DE79FE00D2}"/>
              </a:ext>
            </a:extLst>
          </p:cNvPr>
          <p:cNvCxnSpPr>
            <a:cxnSpLocks/>
          </p:cNvCxnSpPr>
          <p:nvPr/>
        </p:nvCxnSpPr>
        <p:spPr>
          <a:xfrm flipV="1">
            <a:off x="3364839" y="4103086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Rectangle : coins arrondis 73">
            <a:extLst>
              <a:ext uri="{FF2B5EF4-FFF2-40B4-BE49-F238E27FC236}">
                <a16:creationId xmlns:a16="http://schemas.microsoft.com/office/drawing/2014/main" id="{DC492ECA-66F4-F16F-66A4-928225208F07}"/>
              </a:ext>
            </a:extLst>
          </p:cNvPr>
          <p:cNvSpPr/>
          <p:nvPr/>
        </p:nvSpPr>
        <p:spPr>
          <a:xfrm>
            <a:off x="2712406" y="2271253"/>
            <a:ext cx="1042725" cy="254541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5" name="Connecteur droit 74">
            <a:extLst>
              <a:ext uri="{FF2B5EF4-FFF2-40B4-BE49-F238E27FC236}">
                <a16:creationId xmlns:a16="http://schemas.microsoft.com/office/drawing/2014/main" id="{CE49665A-43E4-36E3-B9D7-BA5F27AFC88A}"/>
              </a:ext>
            </a:extLst>
          </p:cNvPr>
          <p:cNvCxnSpPr>
            <a:cxnSpLocks/>
          </p:cNvCxnSpPr>
          <p:nvPr/>
        </p:nvCxnSpPr>
        <p:spPr>
          <a:xfrm flipV="1">
            <a:off x="3943166" y="239502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Connecteur droit 75">
            <a:extLst>
              <a:ext uri="{FF2B5EF4-FFF2-40B4-BE49-F238E27FC236}">
                <a16:creationId xmlns:a16="http://schemas.microsoft.com/office/drawing/2014/main" id="{F0F753F1-F692-32A4-C6A8-686813AF8C7F}"/>
              </a:ext>
            </a:extLst>
          </p:cNvPr>
          <p:cNvCxnSpPr>
            <a:cxnSpLocks/>
          </p:cNvCxnSpPr>
          <p:nvPr/>
        </p:nvCxnSpPr>
        <p:spPr>
          <a:xfrm flipV="1">
            <a:off x="4390874" y="239502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Connecteur droit 76">
            <a:extLst>
              <a:ext uri="{FF2B5EF4-FFF2-40B4-BE49-F238E27FC236}">
                <a16:creationId xmlns:a16="http://schemas.microsoft.com/office/drawing/2014/main" id="{2D9F38FB-9187-803B-38BC-B936CCB60491}"/>
              </a:ext>
            </a:extLst>
          </p:cNvPr>
          <p:cNvCxnSpPr>
            <a:cxnSpLocks/>
          </p:cNvCxnSpPr>
          <p:nvPr/>
        </p:nvCxnSpPr>
        <p:spPr>
          <a:xfrm flipV="1">
            <a:off x="3948158" y="2793126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>
            <a:extLst>
              <a:ext uri="{FF2B5EF4-FFF2-40B4-BE49-F238E27FC236}">
                <a16:creationId xmlns:a16="http://schemas.microsoft.com/office/drawing/2014/main" id="{CACB26DE-DA05-173E-95D4-50F6F7742A83}"/>
              </a:ext>
            </a:extLst>
          </p:cNvPr>
          <p:cNvCxnSpPr>
            <a:cxnSpLocks/>
          </p:cNvCxnSpPr>
          <p:nvPr/>
        </p:nvCxnSpPr>
        <p:spPr>
          <a:xfrm flipV="1">
            <a:off x="4390874" y="2827586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78">
            <a:extLst>
              <a:ext uri="{FF2B5EF4-FFF2-40B4-BE49-F238E27FC236}">
                <a16:creationId xmlns:a16="http://schemas.microsoft.com/office/drawing/2014/main" id="{D7046B75-72F6-654C-A01B-C444875BDAEE}"/>
              </a:ext>
            </a:extLst>
          </p:cNvPr>
          <p:cNvCxnSpPr>
            <a:cxnSpLocks/>
          </p:cNvCxnSpPr>
          <p:nvPr/>
        </p:nvCxnSpPr>
        <p:spPr>
          <a:xfrm flipV="1">
            <a:off x="3915857" y="3211309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Connecteur droit 79">
            <a:extLst>
              <a:ext uri="{FF2B5EF4-FFF2-40B4-BE49-F238E27FC236}">
                <a16:creationId xmlns:a16="http://schemas.microsoft.com/office/drawing/2014/main" id="{E9666AF3-2E46-DA5F-5F33-7A42C3B7B827}"/>
              </a:ext>
            </a:extLst>
          </p:cNvPr>
          <p:cNvCxnSpPr>
            <a:cxnSpLocks/>
          </p:cNvCxnSpPr>
          <p:nvPr/>
        </p:nvCxnSpPr>
        <p:spPr>
          <a:xfrm flipV="1">
            <a:off x="4423092" y="3254986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Connecteur droit 80">
            <a:extLst>
              <a:ext uri="{FF2B5EF4-FFF2-40B4-BE49-F238E27FC236}">
                <a16:creationId xmlns:a16="http://schemas.microsoft.com/office/drawing/2014/main" id="{0B2EFD88-AF99-513E-A00E-443C5782EDAF}"/>
              </a:ext>
            </a:extLst>
          </p:cNvPr>
          <p:cNvCxnSpPr>
            <a:cxnSpLocks/>
          </p:cNvCxnSpPr>
          <p:nvPr/>
        </p:nvCxnSpPr>
        <p:spPr>
          <a:xfrm flipV="1">
            <a:off x="3949436" y="3667350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Connecteur droit 81">
            <a:extLst>
              <a:ext uri="{FF2B5EF4-FFF2-40B4-BE49-F238E27FC236}">
                <a16:creationId xmlns:a16="http://schemas.microsoft.com/office/drawing/2014/main" id="{AC7B2085-68D1-7C80-FD35-0261EE7DD1D6}"/>
              </a:ext>
            </a:extLst>
          </p:cNvPr>
          <p:cNvCxnSpPr>
            <a:cxnSpLocks/>
          </p:cNvCxnSpPr>
          <p:nvPr/>
        </p:nvCxnSpPr>
        <p:spPr>
          <a:xfrm flipV="1">
            <a:off x="4424776" y="3718732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Connecteur droit 82">
            <a:extLst>
              <a:ext uri="{FF2B5EF4-FFF2-40B4-BE49-F238E27FC236}">
                <a16:creationId xmlns:a16="http://schemas.microsoft.com/office/drawing/2014/main" id="{F6034AD2-BA1A-42E3-315E-1575265B31E3}"/>
              </a:ext>
            </a:extLst>
          </p:cNvPr>
          <p:cNvCxnSpPr>
            <a:cxnSpLocks/>
          </p:cNvCxnSpPr>
          <p:nvPr/>
        </p:nvCxnSpPr>
        <p:spPr>
          <a:xfrm flipV="1">
            <a:off x="3955800" y="4129564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Connecteur droit 83">
            <a:extLst>
              <a:ext uri="{FF2B5EF4-FFF2-40B4-BE49-F238E27FC236}">
                <a16:creationId xmlns:a16="http://schemas.microsoft.com/office/drawing/2014/main" id="{60F85695-7F51-BD37-DE6A-51594C629965}"/>
              </a:ext>
            </a:extLst>
          </p:cNvPr>
          <p:cNvCxnSpPr>
            <a:cxnSpLocks/>
          </p:cNvCxnSpPr>
          <p:nvPr/>
        </p:nvCxnSpPr>
        <p:spPr>
          <a:xfrm flipV="1">
            <a:off x="4441923" y="4130434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Rectangle : coins arrondis 84">
            <a:extLst>
              <a:ext uri="{FF2B5EF4-FFF2-40B4-BE49-F238E27FC236}">
                <a16:creationId xmlns:a16="http://schemas.microsoft.com/office/drawing/2014/main" id="{E4D13CE0-F42E-617A-CD0E-10947DE100E1}"/>
              </a:ext>
            </a:extLst>
          </p:cNvPr>
          <p:cNvSpPr/>
          <p:nvPr/>
        </p:nvSpPr>
        <p:spPr>
          <a:xfrm>
            <a:off x="3835005" y="2261788"/>
            <a:ext cx="982744" cy="254541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6" name="Connecteur droit 85">
            <a:extLst>
              <a:ext uri="{FF2B5EF4-FFF2-40B4-BE49-F238E27FC236}">
                <a16:creationId xmlns:a16="http://schemas.microsoft.com/office/drawing/2014/main" id="{BDF814E6-4490-6B20-0EBC-429D8A1FA971}"/>
              </a:ext>
            </a:extLst>
          </p:cNvPr>
          <p:cNvCxnSpPr>
            <a:cxnSpLocks/>
          </p:cNvCxnSpPr>
          <p:nvPr/>
        </p:nvCxnSpPr>
        <p:spPr>
          <a:xfrm flipV="1">
            <a:off x="4946592" y="239502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Connecteur droit 86">
            <a:extLst>
              <a:ext uri="{FF2B5EF4-FFF2-40B4-BE49-F238E27FC236}">
                <a16:creationId xmlns:a16="http://schemas.microsoft.com/office/drawing/2014/main" id="{AD66C9EE-03F4-115C-0696-2D1BA9CB8FEA}"/>
              </a:ext>
            </a:extLst>
          </p:cNvPr>
          <p:cNvCxnSpPr>
            <a:cxnSpLocks/>
          </p:cNvCxnSpPr>
          <p:nvPr/>
        </p:nvCxnSpPr>
        <p:spPr>
          <a:xfrm flipV="1">
            <a:off x="5387665" y="239502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Connecteur droit 87">
            <a:extLst>
              <a:ext uri="{FF2B5EF4-FFF2-40B4-BE49-F238E27FC236}">
                <a16:creationId xmlns:a16="http://schemas.microsoft.com/office/drawing/2014/main" id="{501AD727-C8B1-23CE-D1F9-1698D8C612A1}"/>
              </a:ext>
            </a:extLst>
          </p:cNvPr>
          <p:cNvCxnSpPr>
            <a:cxnSpLocks/>
          </p:cNvCxnSpPr>
          <p:nvPr/>
        </p:nvCxnSpPr>
        <p:spPr>
          <a:xfrm flipV="1">
            <a:off x="4993222" y="281665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Connecteur droit 88">
            <a:extLst>
              <a:ext uri="{FF2B5EF4-FFF2-40B4-BE49-F238E27FC236}">
                <a16:creationId xmlns:a16="http://schemas.microsoft.com/office/drawing/2014/main" id="{9C5F0045-81E8-B5B6-5483-12D5FAA133D7}"/>
              </a:ext>
            </a:extLst>
          </p:cNvPr>
          <p:cNvCxnSpPr>
            <a:cxnSpLocks/>
          </p:cNvCxnSpPr>
          <p:nvPr/>
        </p:nvCxnSpPr>
        <p:spPr>
          <a:xfrm flipV="1">
            <a:off x="5482987" y="2783690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89">
            <a:extLst>
              <a:ext uri="{FF2B5EF4-FFF2-40B4-BE49-F238E27FC236}">
                <a16:creationId xmlns:a16="http://schemas.microsoft.com/office/drawing/2014/main" id="{D1366069-98F3-8F58-8BBB-8B24C537D3EB}"/>
              </a:ext>
            </a:extLst>
          </p:cNvPr>
          <p:cNvCxnSpPr>
            <a:cxnSpLocks/>
          </p:cNvCxnSpPr>
          <p:nvPr/>
        </p:nvCxnSpPr>
        <p:spPr>
          <a:xfrm flipV="1">
            <a:off x="4993222" y="3224830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Connecteur droit 90">
            <a:extLst>
              <a:ext uri="{FF2B5EF4-FFF2-40B4-BE49-F238E27FC236}">
                <a16:creationId xmlns:a16="http://schemas.microsoft.com/office/drawing/2014/main" id="{89B15033-6F31-CD99-1DEE-7DFB52F42D23}"/>
              </a:ext>
            </a:extLst>
          </p:cNvPr>
          <p:cNvCxnSpPr>
            <a:cxnSpLocks/>
          </p:cNvCxnSpPr>
          <p:nvPr/>
        </p:nvCxnSpPr>
        <p:spPr>
          <a:xfrm flipV="1">
            <a:off x="5482987" y="319123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droit 91">
            <a:extLst>
              <a:ext uri="{FF2B5EF4-FFF2-40B4-BE49-F238E27FC236}">
                <a16:creationId xmlns:a16="http://schemas.microsoft.com/office/drawing/2014/main" id="{07CD518D-AC53-6F0D-0A55-6768FB4769E6}"/>
              </a:ext>
            </a:extLst>
          </p:cNvPr>
          <p:cNvCxnSpPr>
            <a:cxnSpLocks/>
          </p:cNvCxnSpPr>
          <p:nvPr/>
        </p:nvCxnSpPr>
        <p:spPr>
          <a:xfrm flipV="1">
            <a:off x="4978797" y="3698929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Connecteur droit 92">
            <a:extLst>
              <a:ext uri="{FF2B5EF4-FFF2-40B4-BE49-F238E27FC236}">
                <a16:creationId xmlns:a16="http://schemas.microsoft.com/office/drawing/2014/main" id="{E21B289F-449E-86B3-B701-99DAEB66AF3B}"/>
              </a:ext>
            </a:extLst>
          </p:cNvPr>
          <p:cNvCxnSpPr>
            <a:cxnSpLocks/>
          </p:cNvCxnSpPr>
          <p:nvPr/>
        </p:nvCxnSpPr>
        <p:spPr>
          <a:xfrm flipV="1">
            <a:off x="5432789" y="3683673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Connecteur droit 93">
            <a:extLst>
              <a:ext uri="{FF2B5EF4-FFF2-40B4-BE49-F238E27FC236}">
                <a16:creationId xmlns:a16="http://schemas.microsoft.com/office/drawing/2014/main" id="{8D85BA3E-C3B7-41A0-5B85-DECD976A1752}"/>
              </a:ext>
            </a:extLst>
          </p:cNvPr>
          <p:cNvCxnSpPr>
            <a:cxnSpLocks/>
          </p:cNvCxnSpPr>
          <p:nvPr/>
        </p:nvCxnSpPr>
        <p:spPr>
          <a:xfrm flipV="1">
            <a:off x="4946592" y="4174300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Connecteur droit 94">
            <a:extLst>
              <a:ext uri="{FF2B5EF4-FFF2-40B4-BE49-F238E27FC236}">
                <a16:creationId xmlns:a16="http://schemas.microsoft.com/office/drawing/2014/main" id="{54B8E333-DD3D-F52A-FE40-5B3E1260BC03}"/>
              </a:ext>
            </a:extLst>
          </p:cNvPr>
          <p:cNvCxnSpPr>
            <a:cxnSpLocks/>
          </p:cNvCxnSpPr>
          <p:nvPr/>
        </p:nvCxnSpPr>
        <p:spPr>
          <a:xfrm flipV="1">
            <a:off x="5424667" y="4151843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6" name="Rectangle : coins arrondis 95">
            <a:extLst>
              <a:ext uri="{FF2B5EF4-FFF2-40B4-BE49-F238E27FC236}">
                <a16:creationId xmlns:a16="http://schemas.microsoft.com/office/drawing/2014/main" id="{48E30E68-11E3-5837-DCC2-99502591B56D}"/>
              </a:ext>
            </a:extLst>
          </p:cNvPr>
          <p:cNvSpPr/>
          <p:nvPr/>
        </p:nvSpPr>
        <p:spPr>
          <a:xfrm>
            <a:off x="4888864" y="2271253"/>
            <a:ext cx="982744" cy="254541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97" name="Tableau 96">
            <a:extLst>
              <a:ext uri="{FF2B5EF4-FFF2-40B4-BE49-F238E27FC236}">
                <a16:creationId xmlns:a16="http://schemas.microsoft.com/office/drawing/2014/main" id="{56B0DB0E-6B17-86F8-2F7A-FE9D43C3A2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5977171"/>
              </p:ext>
            </p:extLst>
          </p:nvPr>
        </p:nvGraphicFramePr>
        <p:xfrm>
          <a:off x="2843987" y="4991229"/>
          <a:ext cx="3128210" cy="1219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64105">
                  <a:extLst>
                    <a:ext uri="{9D8B030D-6E8A-4147-A177-3AD203B41FA5}">
                      <a16:colId xmlns:a16="http://schemas.microsoft.com/office/drawing/2014/main" val="1924175216"/>
                    </a:ext>
                  </a:extLst>
                </a:gridCol>
                <a:gridCol w="1564105">
                  <a:extLst>
                    <a:ext uri="{9D8B030D-6E8A-4147-A177-3AD203B41FA5}">
                      <a16:colId xmlns:a16="http://schemas.microsoft.com/office/drawing/2014/main" val="63360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عَشَراتٌ</a:t>
                      </a:r>
                      <a:endParaRPr lang="fr-FR" sz="3200" b="1" kern="1200" dirty="0">
                        <a:solidFill>
                          <a:schemeClr val="accent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46923" marR="469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وَحَداتٌ</a:t>
                      </a:r>
                      <a:endParaRPr lang="fr-FR" b="1" dirty="0">
                        <a:solidFill>
                          <a:schemeClr val="accent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6923" marR="46923"/>
                </a:tc>
                <a:extLst>
                  <a:ext uri="{0D108BD9-81ED-4DB2-BD59-A6C34878D82A}">
                    <a16:rowId xmlns:a16="http://schemas.microsoft.com/office/drawing/2014/main" val="3125530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46923" marR="46923"/>
                </a:tc>
                <a:tc>
                  <a:txBody>
                    <a:bodyPr/>
                    <a:lstStyle/>
                    <a:p>
                      <a:endParaRPr lang="ar-MA" dirty="0"/>
                    </a:p>
                    <a:p>
                      <a:pPr algn="ctr"/>
                      <a:endParaRPr lang="fr-FR" dirty="0"/>
                    </a:p>
                  </a:txBody>
                  <a:tcPr marL="46923" marR="46923" anchor="ctr"/>
                </a:tc>
                <a:extLst>
                  <a:ext uri="{0D108BD9-81ED-4DB2-BD59-A6C34878D82A}">
                    <a16:rowId xmlns:a16="http://schemas.microsoft.com/office/drawing/2014/main" val="34866689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1413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6F4430-8263-B5AF-73FE-2DC2AF57CE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17651DC-9AF9-D8D2-7F2E-59765454E63C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B44B3A1-9C19-FEFF-D7C1-4DC4BD8EDC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C2F0A3E-B69B-2E76-72FC-5ADB4C52E01E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5951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722219-2ECD-7172-293D-F638CFFB10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8AC0436-DCDA-5E74-F7E7-76545840E39C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لدينا 4 عناصر  منفردة أي 4 وحدات  و 3 مجموعات من 10 عناصر أي 3 عشرات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EE3FDD7-7A03-3BE8-24A6-DB320D6D2E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5B03CF01-77A0-C746-0FC1-EE95FADEADB0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0070CE94-27D9-5A11-4467-EB53D6872CDB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و أجمع بعشرة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0924860B-D22E-5C53-3C58-D530873A360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96E9A00-BB15-C800-0797-D10B5E6BCCB3}"/>
              </a:ext>
            </a:extLst>
          </p:cNvPr>
          <p:cNvGrpSpPr/>
          <p:nvPr/>
        </p:nvGrpSpPr>
        <p:grpSpPr>
          <a:xfrm>
            <a:off x="568065" y="1617791"/>
            <a:ext cx="2019819" cy="442468"/>
            <a:chOff x="866018" y="1825418"/>
            <a:chExt cx="2019819" cy="44246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54C52A42-18B4-0939-4ABE-408669B126B4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العدد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465893CF-EB25-A2A1-4600-5D20400B6F5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18751F0A-6828-487D-739E-C64BDD247959}"/>
              </a:ext>
            </a:extLst>
          </p:cNvPr>
          <p:cNvGrpSpPr/>
          <p:nvPr/>
        </p:nvGrpSpPr>
        <p:grpSpPr>
          <a:xfrm>
            <a:off x="2919477" y="1608327"/>
            <a:ext cx="2160652" cy="442468"/>
            <a:chOff x="2895873" y="1825418"/>
            <a:chExt cx="2537702" cy="442468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08CDD07E-EE5A-3743-0D69-32238C52F7B5}"/>
                </a:ext>
              </a:extLst>
            </p:cNvPr>
            <p:cNvSpPr/>
            <p:nvPr/>
          </p:nvSpPr>
          <p:spPr>
            <a:xfrm>
              <a:off x="2895873" y="1825418"/>
              <a:ext cx="209730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عدد الوحدات و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2CC6D5A5-0169-C793-4B5E-FE5C75BBB24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278054F8-B9EB-095C-E13F-32CB187553A0}"/>
              </a:ext>
            </a:extLst>
          </p:cNvPr>
          <p:cNvGrpSpPr/>
          <p:nvPr/>
        </p:nvGrpSpPr>
        <p:grpSpPr>
          <a:xfrm>
            <a:off x="2808453" y="2473896"/>
            <a:ext cx="3527095" cy="2120376"/>
            <a:chOff x="2141205" y="1673780"/>
            <a:chExt cx="4694565" cy="282222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263149DA-D676-67EA-F857-6A3B0EEFD2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38578" y="2098430"/>
              <a:ext cx="333422" cy="276264"/>
            </a:xfrm>
            <a:prstGeom prst="rect">
              <a:avLst/>
            </a:prstGeom>
          </p:spPr>
        </p:pic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8A6F06B3-F9D1-FE5C-7F66-9DA300587A37}"/>
                </a:ext>
              </a:extLst>
            </p:cNvPr>
            <p:cNvGrpSpPr/>
            <p:nvPr/>
          </p:nvGrpSpPr>
          <p:grpSpPr>
            <a:xfrm>
              <a:off x="2141205" y="1673780"/>
              <a:ext cx="4694565" cy="482866"/>
              <a:chOff x="1731788" y="2259163"/>
              <a:chExt cx="5680424" cy="642695"/>
            </a:xfrm>
          </p:grpSpPr>
          <p:pic>
            <p:nvPicPr>
              <p:cNvPr id="58" name="Image 57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D850C314-FB5F-4BD6-6E21-EFF9445C29D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73178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59" name="Image 58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E3B86C8C-CAD1-90B5-0BF1-C763BA11D3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572446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60" name="Image 59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32B30DE9-C296-A54F-0035-A704A9D3C0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413104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61" name="Image 60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26DC7B14-3C4B-524D-BE24-21768674C3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253762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62" name="Image 61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30A90A3D-F029-9D64-E1A8-48969FE938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094420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63" name="Image 62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BD570014-8BD4-DBB5-A03B-08D495E980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93507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64" name="Image 63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81067AD5-BD51-725E-06AE-8E62C1CD2A4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6775737" y="2259163"/>
                <a:ext cx="636475" cy="642695"/>
              </a:xfrm>
              <a:prstGeom prst="rect">
                <a:avLst/>
              </a:prstGeom>
            </p:spPr>
          </p:pic>
        </p:grpSp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2342F0ED-2F26-4B93-A60E-9C2BDB1BC098}"/>
                </a:ext>
              </a:extLst>
            </p:cNvPr>
            <p:cNvGrpSpPr/>
            <p:nvPr/>
          </p:nvGrpSpPr>
          <p:grpSpPr>
            <a:xfrm>
              <a:off x="2141205" y="2238415"/>
              <a:ext cx="4694565" cy="482866"/>
              <a:chOff x="1731788" y="2259163"/>
              <a:chExt cx="5680424" cy="642695"/>
            </a:xfrm>
          </p:grpSpPr>
          <p:pic>
            <p:nvPicPr>
              <p:cNvPr id="51" name="Image 50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74F934EE-B88C-FB1A-B172-7AAD64598A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73178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52" name="Image 51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4798D8B1-A3B0-7069-C330-D24F59DEBB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572446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53" name="Image 52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B3D98AE4-DDA6-7475-11E1-D149AE463A3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413104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54" name="Image 53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4991601B-1A8F-6405-25E5-8CD8201F53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253762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55" name="Image 54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5B8730F9-8395-6D9C-1B83-DCB9BE6627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094420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56" name="Image 55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009678B2-ADF8-09CC-5ADC-0A916180568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93507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57" name="Image 56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C29F8E25-3D1C-B9F1-88E2-00A62E9BC6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6775737" y="2259163"/>
                <a:ext cx="636475" cy="642695"/>
              </a:xfrm>
              <a:prstGeom prst="rect">
                <a:avLst/>
              </a:prstGeom>
            </p:spPr>
          </p:pic>
        </p:grpSp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94BCB16D-F45A-265F-8C37-2AB921DA7890}"/>
                </a:ext>
              </a:extLst>
            </p:cNvPr>
            <p:cNvGrpSpPr/>
            <p:nvPr/>
          </p:nvGrpSpPr>
          <p:grpSpPr>
            <a:xfrm>
              <a:off x="2141205" y="2806126"/>
              <a:ext cx="4694565" cy="482866"/>
              <a:chOff x="1731788" y="2259163"/>
              <a:chExt cx="5680424" cy="642695"/>
            </a:xfrm>
          </p:grpSpPr>
          <p:pic>
            <p:nvPicPr>
              <p:cNvPr id="44" name="Image 43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F587F5DE-7F97-A5EE-DB02-8943955203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73178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45" name="Image 44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61A32B23-715E-06D7-6A21-BAE9626ADA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572446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46" name="Image 45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B1962146-CC99-070C-773A-33541A082C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413104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47" name="Image 46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4D166B96-7DAF-2BB2-9E4C-8EE839D92B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253762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48" name="Image 47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7F5DD257-97B2-EE82-FDE1-1E896F572B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094420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49" name="Image 48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BE6EDD4C-C7B2-5BAB-52A8-8A342A6811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93507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50" name="Image 49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15C50E35-A5C6-E7AA-B218-06F1256BB6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6775737" y="2259163"/>
                <a:ext cx="636475" cy="642695"/>
              </a:xfrm>
              <a:prstGeom prst="rect">
                <a:avLst/>
              </a:prstGeom>
            </p:spPr>
          </p:pic>
        </p:grpSp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F9F6E3C6-D9D0-2C41-E437-DEF3B8AA506D}"/>
                </a:ext>
              </a:extLst>
            </p:cNvPr>
            <p:cNvGrpSpPr/>
            <p:nvPr/>
          </p:nvGrpSpPr>
          <p:grpSpPr>
            <a:xfrm>
              <a:off x="2141205" y="3409630"/>
              <a:ext cx="4694565" cy="482866"/>
              <a:chOff x="1731788" y="2259163"/>
              <a:chExt cx="5680424" cy="642695"/>
            </a:xfrm>
          </p:grpSpPr>
          <p:pic>
            <p:nvPicPr>
              <p:cNvPr id="37" name="Image 36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0D01C996-5A90-6823-C9FE-69443CEFC7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73178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38" name="Image 37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A412A94D-E405-7EC9-6C58-A6585A9BE5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572446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39" name="Image 38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46D5AC6A-477D-CFD1-9EF9-899EF2953D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413104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40" name="Image 39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687FB98F-FDF0-4AC6-058E-F5EBB8C208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253762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41" name="Image 40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184F641B-12BF-EF74-2B4C-30D5037F65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094420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42" name="Image 41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3C2E3FF2-AC8F-0ABC-C361-D54E60E218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93507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43" name="Image 42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CC1E6654-1D7E-5705-1BDC-72AD874DC38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6775737" y="2259163"/>
                <a:ext cx="636475" cy="642695"/>
              </a:xfrm>
              <a:prstGeom prst="rect">
                <a:avLst/>
              </a:prstGeom>
            </p:spPr>
          </p:pic>
        </p:grpSp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BD5FA52C-DDBE-D033-0B71-9AD877EBE29F}"/>
                </a:ext>
              </a:extLst>
            </p:cNvPr>
            <p:cNvGrpSpPr/>
            <p:nvPr/>
          </p:nvGrpSpPr>
          <p:grpSpPr>
            <a:xfrm>
              <a:off x="2141205" y="4013134"/>
              <a:ext cx="3999806" cy="482866"/>
              <a:chOff x="1731788" y="2259163"/>
              <a:chExt cx="4839765" cy="642695"/>
            </a:xfrm>
          </p:grpSpPr>
          <p:pic>
            <p:nvPicPr>
              <p:cNvPr id="31" name="Image 30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72B4C0B2-730A-A4EF-483C-AB77B0FDBB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73178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32" name="Image 31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8419E0E7-25C0-BE8C-CC9F-8CC665FA22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572446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33" name="Image 32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07476F73-0276-D200-F085-7059EB0364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413104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34" name="Image 33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5319B6DB-E9C5-F42A-7D16-4A69AFE68B6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253762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35" name="Image 34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DC7E30F8-EB99-BD29-30A6-50D53F5CAA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094420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36" name="Image 35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F0D65F42-4E59-3725-4A31-BCD3DB1010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935078" y="2259163"/>
                <a:ext cx="636475" cy="642695"/>
              </a:xfrm>
              <a:prstGeom prst="rect">
                <a:avLst/>
              </a:prstGeom>
            </p:spPr>
          </p:pic>
        </p:grpSp>
      </p:grpSp>
      <p:cxnSp>
        <p:nvCxnSpPr>
          <p:cNvPr id="65" name="Connecteur droit 64">
            <a:extLst>
              <a:ext uri="{FF2B5EF4-FFF2-40B4-BE49-F238E27FC236}">
                <a16:creationId xmlns:a16="http://schemas.microsoft.com/office/drawing/2014/main" id="{68B534DC-62F5-2C62-48AA-B18FAA98847F}"/>
              </a:ext>
            </a:extLst>
          </p:cNvPr>
          <p:cNvCxnSpPr>
            <a:cxnSpLocks/>
          </p:cNvCxnSpPr>
          <p:nvPr/>
        </p:nvCxnSpPr>
        <p:spPr>
          <a:xfrm flipV="1">
            <a:off x="2843987" y="239502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>
            <a:extLst>
              <a:ext uri="{FF2B5EF4-FFF2-40B4-BE49-F238E27FC236}">
                <a16:creationId xmlns:a16="http://schemas.microsoft.com/office/drawing/2014/main" id="{51B796A8-C885-103E-1CF5-A75044C6B71A}"/>
              </a:ext>
            </a:extLst>
          </p:cNvPr>
          <p:cNvCxnSpPr>
            <a:cxnSpLocks/>
          </p:cNvCxnSpPr>
          <p:nvPr/>
        </p:nvCxnSpPr>
        <p:spPr>
          <a:xfrm flipV="1">
            <a:off x="3348202" y="2395848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cteur droit 66">
            <a:extLst>
              <a:ext uri="{FF2B5EF4-FFF2-40B4-BE49-F238E27FC236}">
                <a16:creationId xmlns:a16="http://schemas.microsoft.com/office/drawing/2014/main" id="{3ECED30E-A681-A3BF-4B85-D3907693116C}"/>
              </a:ext>
            </a:extLst>
          </p:cNvPr>
          <p:cNvCxnSpPr>
            <a:cxnSpLocks/>
          </p:cNvCxnSpPr>
          <p:nvPr/>
        </p:nvCxnSpPr>
        <p:spPr>
          <a:xfrm flipV="1">
            <a:off x="2802898" y="2793126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cteur droit 67">
            <a:extLst>
              <a:ext uri="{FF2B5EF4-FFF2-40B4-BE49-F238E27FC236}">
                <a16:creationId xmlns:a16="http://schemas.microsoft.com/office/drawing/2014/main" id="{AC5C3D3B-F1A9-9E8F-5681-225B1F4B3CB8}"/>
              </a:ext>
            </a:extLst>
          </p:cNvPr>
          <p:cNvCxnSpPr>
            <a:cxnSpLocks/>
          </p:cNvCxnSpPr>
          <p:nvPr/>
        </p:nvCxnSpPr>
        <p:spPr>
          <a:xfrm flipV="1">
            <a:off x="3321626" y="2816652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necteur droit 68">
            <a:extLst>
              <a:ext uri="{FF2B5EF4-FFF2-40B4-BE49-F238E27FC236}">
                <a16:creationId xmlns:a16="http://schemas.microsoft.com/office/drawing/2014/main" id="{5C0CC092-E614-34CF-E1E9-D937BFD87D38}"/>
              </a:ext>
            </a:extLst>
          </p:cNvPr>
          <p:cNvCxnSpPr>
            <a:cxnSpLocks/>
          </p:cNvCxnSpPr>
          <p:nvPr/>
        </p:nvCxnSpPr>
        <p:spPr>
          <a:xfrm flipV="1">
            <a:off x="2846111" y="3224830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droit 69">
            <a:extLst>
              <a:ext uri="{FF2B5EF4-FFF2-40B4-BE49-F238E27FC236}">
                <a16:creationId xmlns:a16="http://schemas.microsoft.com/office/drawing/2014/main" id="{6A6D214F-1B04-6169-20FC-797947478E90}"/>
              </a:ext>
            </a:extLst>
          </p:cNvPr>
          <p:cNvCxnSpPr>
            <a:cxnSpLocks/>
          </p:cNvCxnSpPr>
          <p:nvPr/>
        </p:nvCxnSpPr>
        <p:spPr>
          <a:xfrm flipV="1">
            <a:off x="3364839" y="3225578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onnecteur droit 70">
            <a:extLst>
              <a:ext uri="{FF2B5EF4-FFF2-40B4-BE49-F238E27FC236}">
                <a16:creationId xmlns:a16="http://schemas.microsoft.com/office/drawing/2014/main" id="{8E87F611-9C55-3ECD-E867-49E37D02E0F0}"/>
              </a:ext>
            </a:extLst>
          </p:cNvPr>
          <p:cNvCxnSpPr>
            <a:cxnSpLocks/>
          </p:cNvCxnSpPr>
          <p:nvPr/>
        </p:nvCxnSpPr>
        <p:spPr>
          <a:xfrm flipV="1">
            <a:off x="2847241" y="3670337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 droit 71">
            <a:extLst>
              <a:ext uri="{FF2B5EF4-FFF2-40B4-BE49-F238E27FC236}">
                <a16:creationId xmlns:a16="http://schemas.microsoft.com/office/drawing/2014/main" id="{26DA79A5-B1AA-FE81-EF26-6176C4972E9B}"/>
              </a:ext>
            </a:extLst>
          </p:cNvPr>
          <p:cNvCxnSpPr>
            <a:cxnSpLocks/>
          </p:cNvCxnSpPr>
          <p:nvPr/>
        </p:nvCxnSpPr>
        <p:spPr>
          <a:xfrm flipV="1">
            <a:off x="3348202" y="365724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>
            <a:extLst>
              <a:ext uri="{FF2B5EF4-FFF2-40B4-BE49-F238E27FC236}">
                <a16:creationId xmlns:a16="http://schemas.microsoft.com/office/drawing/2014/main" id="{C8EB181F-151D-8710-00A2-A99F6BFCC4D5}"/>
              </a:ext>
            </a:extLst>
          </p:cNvPr>
          <p:cNvCxnSpPr>
            <a:cxnSpLocks/>
          </p:cNvCxnSpPr>
          <p:nvPr/>
        </p:nvCxnSpPr>
        <p:spPr>
          <a:xfrm flipV="1">
            <a:off x="2832728" y="412621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Connecteur droit 73">
            <a:extLst>
              <a:ext uri="{FF2B5EF4-FFF2-40B4-BE49-F238E27FC236}">
                <a16:creationId xmlns:a16="http://schemas.microsoft.com/office/drawing/2014/main" id="{831D4C47-67A1-0A47-0382-B491870F77F4}"/>
              </a:ext>
            </a:extLst>
          </p:cNvPr>
          <p:cNvCxnSpPr>
            <a:cxnSpLocks/>
          </p:cNvCxnSpPr>
          <p:nvPr/>
        </p:nvCxnSpPr>
        <p:spPr>
          <a:xfrm flipV="1">
            <a:off x="3364839" y="4103086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Rectangle : coins arrondis 74">
            <a:extLst>
              <a:ext uri="{FF2B5EF4-FFF2-40B4-BE49-F238E27FC236}">
                <a16:creationId xmlns:a16="http://schemas.microsoft.com/office/drawing/2014/main" id="{1084273C-B1E8-8A48-840A-59F4C8338EA8}"/>
              </a:ext>
            </a:extLst>
          </p:cNvPr>
          <p:cNvSpPr/>
          <p:nvPr/>
        </p:nvSpPr>
        <p:spPr>
          <a:xfrm>
            <a:off x="2712406" y="2271253"/>
            <a:ext cx="1042725" cy="254541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6" name="Connecteur droit 75">
            <a:extLst>
              <a:ext uri="{FF2B5EF4-FFF2-40B4-BE49-F238E27FC236}">
                <a16:creationId xmlns:a16="http://schemas.microsoft.com/office/drawing/2014/main" id="{BB0D33FB-9055-5014-C683-AEDB4F9B6D90}"/>
              </a:ext>
            </a:extLst>
          </p:cNvPr>
          <p:cNvCxnSpPr>
            <a:cxnSpLocks/>
          </p:cNvCxnSpPr>
          <p:nvPr/>
        </p:nvCxnSpPr>
        <p:spPr>
          <a:xfrm flipV="1">
            <a:off x="3943166" y="239502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Connecteur droit 76">
            <a:extLst>
              <a:ext uri="{FF2B5EF4-FFF2-40B4-BE49-F238E27FC236}">
                <a16:creationId xmlns:a16="http://schemas.microsoft.com/office/drawing/2014/main" id="{A34E56C1-4757-0861-36B2-C8E5DEAEF350}"/>
              </a:ext>
            </a:extLst>
          </p:cNvPr>
          <p:cNvCxnSpPr>
            <a:cxnSpLocks/>
          </p:cNvCxnSpPr>
          <p:nvPr/>
        </p:nvCxnSpPr>
        <p:spPr>
          <a:xfrm flipV="1">
            <a:off x="4390874" y="239502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>
            <a:extLst>
              <a:ext uri="{FF2B5EF4-FFF2-40B4-BE49-F238E27FC236}">
                <a16:creationId xmlns:a16="http://schemas.microsoft.com/office/drawing/2014/main" id="{DCDDCD5E-A7C8-AFED-AD58-3AF5A3987565}"/>
              </a:ext>
            </a:extLst>
          </p:cNvPr>
          <p:cNvCxnSpPr>
            <a:cxnSpLocks/>
          </p:cNvCxnSpPr>
          <p:nvPr/>
        </p:nvCxnSpPr>
        <p:spPr>
          <a:xfrm flipV="1">
            <a:off x="3948158" y="2793126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78">
            <a:extLst>
              <a:ext uri="{FF2B5EF4-FFF2-40B4-BE49-F238E27FC236}">
                <a16:creationId xmlns:a16="http://schemas.microsoft.com/office/drawing/2014/main" id="{85A223BC-4AE4-C174-B093-421AC2B3DE7A}"/>
              </a:ext>
            </a:extLst>
          </p:cNvPr>
          <p:cNvCxnSpPr>
            <a:cxnSpLocks/>
          </p:cNvCxnSpPr>
          <p:nvPr/>
        </p:nvCxnSpPr>
        <p:spPr>
          <a:xfrm flipV="1">
            <a:off x="4390874" y="2827586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Connecteur droit 79">
            <a:extLst>
              <a:ext uri="{FF2B5EF4-FFF2-40B4-BE49-F238E27FC236}">
                <a16:creationId xmlns:a16="http://schemas.microsoft.com/office/drawing/2014/main" id="{BB5D0B3A-BF90-69DD-DB28-CDE19056EC5D}"/>
              </a:ext>
            </a:extLst>
          </p:cNvPr>
          <p:cNvCxnSpPr>
            <a:cxnSpLocks/>
          </p:cNvCxnSpPr>
          <p:nvPr/>
        </p:nvCxnSpPr>
        <p:spPr>
          <a:xfrm flipV="1">
            <a:off x="3915857" y="3211309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Connecteur droit 80">
            <a:extLst>
              <a:ext uri="{FF2B5EF4-FFF2-40B4-BE49-F238E27FC236}">
                <a16:creationId xmlns:a16="http://schemas.microsoft.com/office/drawing/2014/main" id="{8B47EAD5-63F4-B78B-62EF-DFD86FFF56DC}"/>
              </a:ext>
            </a:extLst>
          </p:cNvPr>
          <p:cNvCxnSpPr>
            <a:cxnSpLocks/>
          </p:cNvCxnSpPr>
          <p:nvPr/>
        </p:nvCxnSpPr>
        <p:spPr>
          <a:xfrm flipV="1">
            <a:off x="4423092" y="3254986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Connecteur droit 81">
            <a:extLst>
              <a:ext uri="{FF2B5EF4-FFF2-40B4-BE49-F238E27FC236}">
                <a16:creationId xmlns:a16="http://schemas.microsoft.com/office/drawing/2014/main" id="{9BA6B5C2-7F5E-442B-ED53-3B99F0E180A1}"/>
              </a:ext>
            </a:extLst>
          </p:cNvPr>
          <p:cNvCxnSpPr>
            <a:cxnSpLocks/>
          </p:cNvCxnSpPr>
          <p:nvPr/>
        </p:nvCxnSpPr>
        <p:spPr>
          <a:xfrm flipV="1">
            <a:off x="3949436" y="3667350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Connecteur droit 82">
            <a:extLst>
              <a:ext uri="{FF2B5EF4-FFF2-40B4-BE49-F238E27FC236}">
                <a16:creationId xmlns:a16="http://schemas.microsoft.com/office/drawing/2014/main" id="{2E618688-0A9D-B0E3-9A66-A750A6C3BE88}"/>
              </a:ext>
            </a:extLst>
          </p:cNvPr>
          <p:cNvCxnSpPr>
            <a:cxnSpLocks/>
          </p:cNvCxnSpPr>
          <p:nvPr/>
        </p:nvCxnSpPr>
        <p:spPr>
          <a:xfrm flipV="1">
            <a:off x="4424776" y="3718732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Connecteur droit 83">
            <a:extLst>
              <a:ext uri="{FF2B5EF4-FFF2-40B4-BE49-F238E27FC236}">
                <a16:creationId xmlns:a16="http://schemas.microsoft.com/office/drawing/2014/main" id="{1C2AB2AD-79DB-8EB6-4335-A1030E059B78}"/>
              </a:ext>
            </a:extLst>
          </p:cNvPr>
          <p:cNvCxnSpPr>
            <a:cxnSpLocks/>
          </p:cNvCxnSpPr>
          <p:nvPr/>
        </p:nvCxnSpPr>
        <p:spPr>
          <a:xfrm flipV="1">
            <a:off x="3955800" y="4129564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Connecteur droit 84">
            <a:extLst>
              <a:ext uri="{FF2B5EF4-FFF2-40B4-BE49-F238E27FC236}">
                <a16:creationId xmlns:a16="http://schemas.microsoft.com/office/drawing/2014/main" id="{72D7D4A1-4C95-E80A-57D4-FFB6CA800344}"/>
              </a:ext>
            </a:extLst>
          </p:cNvPr>
          <p:cNvCxnSpPr>
            <a:cxnSpLocks/>
          </p:cNvCxnSpPr>
          <p:nvPr/>
        </p:nvCxnSpPr>
        <p:spPr>
          <a:xfrm flipV="1">
            <a:off x="4441923" y="4130434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6" name="Rectangle : coins arrondis 85">
            <a:extLst>
              <a:ext uri="{FF2B5EF4-FFF2-40B4-BE49-F238E27FC236}">
                <a16:creationId xmlns:a16="http://schemas.microsoft.com/office/drawing/2014/main" id="{87708E6E-4725-D167-67A3-1BF5EDAD4C4C}"/>
              </a:ext>
            </a:extLst>
          </p:cNvPr>
          <p:cNvSpPr/>
          <p:nvPr/>
        </p:nvSpPr>
        <p:spPr>
          <a:xfrm>
            <a:off x="3835005" y="2261788"/>
            <a:ext cx="982744" cy="254541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7" name="Connecteur droit 86">
            <a:extLst>
              <a:ext uri="{FF2B5EF4-FFF2-40B4-BE49-F238E27FC236}">
                <a16:creationId xmlns:a16="http://schemas.microsoft.com/office/drawing/2014/main" id="{8E9000CD-C61D-2D61-653C-C25C60986475}"/>
              </a:ext>
            </a:extLst>
          </p:cNvPr>
          <p:cNvCxnSpPr>
            <a:cxnSpLocks/>
          </p:cNvCxnSpPr>
          <p:nvPr/>
        </p:nvCxnSpPr>
        <p:spPr>
          <a:xfrm flipV="1">
            <a:off x="4946592" y="239502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Connecteur droit 87">
            <a:extLst>
              <a:ext uri="{FF2B5EF4-FFF2-40B4-BE49-F238E27FC236}">
                <a16:creationId xmlns:a16="http://schemas.microsoft.com/office/drawing/2014/main" id="{45DE4B63-4367-E960-8855-6BFF970DD885}"/>
              </a:ext>
            </a:extLst>
          </p:cNvPr>
          <p:cNvCxnSpPr>
            <a:cxnSpLocks/>
          </p:cNvCxnSpPr>
          <p:nvPr/>
        </p:nvCxnSpPr>
        <p:spPr>
          <a:xfrm flipV="1">
            <a:off x="5387665" y="239502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Connecteur droit 88">
            <a:extLst>
              <a:ext uri="{FF2B5EF4-FFF2-40B4-BE49-F238E27FC236}">
                <a16:creationId xmlns:a16="http://schemas.microsoft.com/office/drawing/2014/main" id="{5D5C529F-AE54-90A5-DA71-F4E15C82E05B}"/>
              </a:ext>
            </a:extLst>
          </p:cNvPr>
          <p:cNvCxnSpPr>
            <a:cxnSpLocks/>
          </p:cNvCxnSpPr>
          <p:nvPr/>
        </p:nvCxnSpPr>
        <p:spPr>
          <a:xfrm flipV="1">
            <a:off x="4993222" y="281665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89">
            <a:extLst>
              <a:ext uri="{FF2B5EF4-FFF2-40B4-BE49-F238E27FC236}">
                <a16:creationId xmlns:a16="http://schemas.microsoft.com/office/drawing/2014/main" id="{53DD19A5-6127-EA0B-53FF-8540ACED6326}"/>
              </a:ext>
            </a:extLst>
          </p:cNvPr>
          <p:cNvCxnSpPr>
            <a:cxnSpLocks/>
          </p:cNvCxnSpPr>
          <p:nvPr/>
        </p:nvCxnSpPr>
        <p:spPr>
          <a:xfrm flipV="1">
            <a:off x="5482987" y="2783690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Connecteur droit 90">
            <a:extLst>
              <a:ext uri="{FF2B5EF4-FFF2-40B4-BE49-F238E27FC236}">
                <a16:creationId xmlns:a16="http://schemas.microsoft.com/office/drawing/2014/main" id="{92C85B7C-96C5-2B0B-57E9-2D5D2029FDEF}"/>
              </a:ext>
            </a:extLst>
          </p:cNvPr>
          <p:cNvCxnSpPr>
            <a:cxnSpLocks/>
          </p:cNvCxnSpPr>
          <p:nvPr/>
        </p:nvCxnSpPr>
        <p:spPr>
          <a:xfrm flipV="1">
            <a:off x="4993222" y="3224830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droit 91">
            <a:extLst>
              <a:ext uri="{FF2B5EF4-FFF2-40B4-BE49-F238E27FC236}">
                <a16:creationId xmlns:a16="http://schemas.microsoft.com/office/drawing/2014/main" id="{16B3E160-9642-2C1B-21F7-402E846D4487}"/>
              </a:ext>
            </a:extLst>
          </p:cNvPr>
          <p:cNvCxnSpPr>
            <a:cxnSpLocks/>
          </p:cNvCxnSpPr>
          <p:nvPr/>
        </p:nvCxnSpPr>
        <p:spPr>
          <a:xfrm flipV="1">
            <a:off x="5482987" y="319123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Connecteur droit 92">
            <a:extLst>
              <a:ext uri="{FF2B5EF4-FFF2-40B4-BE49-F238E27FC236}">
                <a16:creationId xmlns:a16="http://schemas.microsoft.com/office/drawing/2014/main" id="{65CF649E-1B67-F17D-9109-21315A5B0146}"/>
              </a:ext>
            </a:extLst>
          </p:cNvPr>
          <p:cNvCxnSpPr>
            <a:cxnSpLocks/>
          </p:cNvCxnSpPr>
          <p:nvPr/>
        </p:nvCxnSpPr>
        <p:spPr>
          <a:xfrm flipV="1">
            <a:off x="4978797" y="3698929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Connecteur droit 93">
            <a:extLst>
              <a:ext uri="{FF2B5EF4-FFF2-40B4-BE49-F238E27FC236}">
                <a16:creationId xmlns:a16="http://schemas.microsoft.com/office/drawing/2014/main" id="{55F63CEE-B2EE-2046-98CA-8BDBE7682279}"/>
              </a:ext>
            </a:extLst>
          </p:cNvPr>
          <p:cNvCxnSpPr>
            <a:cxnSpLocks/>
          </p:cNvCxnSpPr>
          <p:nvPr/>
        </p:nvCxnSpPr>
        <p:spPr>
          <a:xfrm flipV="1">
            <a:off x="5432789" y="3683673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Connecteur droit 94">
            <a:extLst>
              <a:ext uri="{FF2B5EF4-FFF2-40B4-BE49-F238E27FC236}">
                <a16:creationId xmlns:a16="http://schemas.microsoft.com/office/drawing/2014/main" id="{351A5795-5192-A75E-7933-A9F1E9599D1F}"/>
              </a:ext>
            </a:extLst>
          </p:cNvPr>
          <p:cNvCxnSpPr>
            <a:cxnSpLocks/>
          </p:cNvCxnSpPr>
          <p:nvPr/>
        </p:nvCxnSpPr>
        <p:spPr>
          <a:xfrm flipV="1">
            <a:off x="4946592" y="4174300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Connecteur droit 95">
            <a:extLst>
              <a:ext uri="{FF2B5EF4-FFF2-40B4-BE49-F238E27FC236}">
                <a16:creationId xmlns:a16="http://schemas.microsoft.com/office/drawing/2014/main" id="{4EDB7B67-75FD-CC0B-8DBD-5342CB05D21B}"/>
              </a:ext>
            </a:extLst>
          </p:cNvPr>
          <p:cNvCxnSpPr>
            <a:cxnSpLocks/>
          </p:cNvCxnSpPr>
          <p:nvPr/>
        </p:nvCxnSpPr>
        <p:spPr>
          <a:xfrm flipV="1">
            <a:off x="5424667" y="4151843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7" name="Rectangle : coins arrondis 96">
            <a:extLst>
              <a:ext uri="{FF2B5EF4-FFF2-40B4-BE49-F238E27FC236}">
                <a16:creationId xmlns:a16="http://schemas.microsoft.com/office/drawing/2014/main" id="{A4E734AC-628B-2C2B-4BB6-0502472C499F}"/>
              </a:ext>
            </a:extLst>
          </p:cNvPr>
          <p:cNvSpPr/>
          <p:nvPr/>
        </p:nvSpPr>
        <p:spPr>
          <a:xfrm>
            <a:off x="4888864" y="2271253"/>
            <a:ext cx="982744" cy="254541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98" name="Tableau 97">
            <a:extLst>
              <a:ext uri="{FF2B5EF4-FFF2-40B4-BE49-F238E27FC236}">
                <a16:creationId xmlns:a16="http://schemas.microsoft.com/office/drawing/2014/main" id="{DFA86A08-34EE-B3A0-E78F-298FFDF72A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7283047"/>
              </p:ext>
            </p:extLst>
          </p:nvPr>
        </p:nvGraphicFramePr>
        <p:xfrm>
          <a:off x="2843987" y="4991229"/>
          <a:ext cx="3128210" cy="1219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64105">
                  <a:extLst>
                    <a:ext uri="{9D8B030D-6E8A-4147-A177-3AD203B41FA5}">
                      <a16:colId xmlns:a16="http://schemas.microsoft.com/office/drawing/2014/main" val="1924175216"/>
                    </a:ext>
                  </a:extLst>
                </a:gridCol>
                <a:gridCol w="1564105">
                  <a:extLst>
                    <a:ext uri="{9D8B030D-6E8A-4147-A177-3AD203B41FA5}">
                      <a16:colId xmlns:a16="http://schemas.microsoft.com/office/drawing/2014/main" val="63360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عَشَراتٌ</a:t>
                      </a:r>
                      <a:endParaRPr lang="fr-FR" sz="3200" b="1" kern="1200" dirty="0">
                        <a:solidFill>
                          <a:schemeClr val="accent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46923" marR="469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وَحَداتٌ</a:t>
                      </a:r>
                      <a:endParaRPr lang="fr-FR" b="1" dirty="0">
                        <a:solidFill>
                          <a:schemeClr val="accent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6923" marR="46923"/>
                </a:tc>
                <a:extLst>
                  <a:ext uri="{0D108BD9-81ED-4DB2-BD59-A6C34878D82A}">
                    <a16:rowId xmlns:a16="http://schemas.microsoft.com/office/drawing/2014/main" val="3125530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46923" marR="46923"/>
                </a:tc>
                <a:tc>
                  <a:txBody>
                    <a:bodyPr/>
                    <a:lstStyle/>
                    <a:p>
                      <a:endParaRPr lang="ar-MA" dirty="0"/>
                    </a:p>
                    <a:p>
                      <a:pPr algn="ctr"/>
                      <a:endParaRPr lang="fr-FR" dirty="0"/>
                    </a:p>
                  </a:txBody>
                  <a:tcPr marL="46923" marR="46923" anchor="ctr"/>
                </a:tc>
                <a:extLst>
                  <a:ext uri="{0D108BD9-81ED-4DB2-BD59-A6C34878D82A}">
                    <a16:rowId xmlns:a16="http://schemas.microsoft.com/office/drawing/2014/main" val="3486668988"/>
                  </a:ext>
                </a:extLst>
              </a:tr>
            </a:tbl>
          </a:graphicData>
        </a:graphic>
      </p:graphicFrame>
      <p:sp>
        <p:nvSpPr>
          <p:cNvPr id="99" name="ZoneTexte 98">
            <a:extLst>
              <a:ext uri="{FF2B5EF4-FFF2-40B4-BE49-F238E27FC236}">
                <a16:creationId xmlns:a16="http://schemas.microsoft.com/office/drawing/2014/main" id="{032EDD3E-4E51-BB8D-C9E2-B71E052E7647}"/>
              </a:ext>
            </a:extLst>
          </p:cNvPr>
          <p:cNvSpPr txBox="1"/>
          <p:nvPr/>
        </p:nvSpPr>
        <p:spPr>
          <a:xfrm>
            <a:off x="5020701" y="5473227"/>
            <a:ext cx="6194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0" name="ZoneTexte 99">
            <a:extLst>
              <a:ext uri="{FF2B5EF4-FFF2-40B4-BE49-F238E27FC236}">
                <a16:creationId xmlns:a16="http://schemas.microsoft.com/office/drawing/2014/main" id="{9C64E069-7565-BB20-3574-DE1817626572}"/>
              </a:ext>
            </a:extLst>
          </p:cNvPr>
          <p:cNvSpPr txBox="1"/>
          <p:nvPr/>
        </p:nvSpPr>
        <p:spPr>
          <a:xfrm>
            <a:off x="3493514" y="5463764"/>
            <a:ext cx="6194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3509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/>
      <p:bldP spid="10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8DCF05-C6CB-A94B-60F2-D1497D9844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9D20D0E-02DE-B377-C47C-7E9B46A873DB}"/>
              </a:ext>
            </a:extLst>
          </p:cNvPr>
          <p:cNvSpPr txBox="1"/>
          <p:nvPr/>
        </p:nvSpPr>
        <p:spPr>
          <a:xfrm>
            <a:off x="101600" y="849493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 ؟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B1D3356-99CF-A2AE-052B-2EE8A60AB9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00FB519-7A42-713E-988F-32FC56E1F4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FA54B13-B38B-91A3-9F2D-9718B92F5B8E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8B11C7DC-FA6B-49E7-956E-DBF45CF91D13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و أجمع بعشرة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CD08357C-A86C-E235-2E5F-922A30076EF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10DF0907-E794-8415-B139-695F2E8D4962}"/>
              </a:ext>
            </a:extLst>
          </p:cNvPr>
          <p:cNvGrpSpPr/>
          <p:nvPr/>
        </p:nvGrpSpPr>
        <p:grpSpPr>
          <a:xfrm>
            <a:off x="568065" y="1617791"/>
            <a:ext cx="2019819" cy="442468"/>
            <a:chOff x="866018" y="1825418"/>
            <a:chExt cx="2019819" cy="442468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BD947231-FC78-50B6-FF72-73D1851DB670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العدد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91DEF8DF-5BB0-24B4-A455-4F981ABAEA7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0DB032E-54C5-526D-13D1-618DFDAB880D}"/>
              </a:ext>
            </a:extLst>
          </p:cNvPr>
          <p:cNvGrpSpPr/>
          <p:nvPr/>
        </p:nvGrpSpPr>
        <p:grpSpPr>
          <a:xfrm>
            <a:off x="2919477" y="1608327"/>
            <a:ext cx="2160652" cy="442468"/>
            <a:chOff x="2895873" y="1825418"/>
            <a:chExt cx="2537702" cy="442468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2D41921D-F83B-BFAF-535C-152781A2ECEC}"/>
                </a:ext>
              </a:extLst>
            </p:cNvPr>
            <p:cNvSpPr/>
            <p:nvPr/>
          </p:nvSpPr>
          <p:spPr>
            <a:xfrm>
              <a:off x="2895873" y="1825418"/>
              <a:ext cx="209730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عدد الوحدات و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E70233AB-76C3-AAE6-8F60-4095B0C5C55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511989AC-A73B-74E0-22F4-801B98178CAE}"/>
              </a:ext>
            </a:extLst>
          </p:cNvPr>
          <p:cNvGrpSpPr/>
          <p:nvPr/>
        </p:nvGrpSpPr>
        <p:grpSpPr>
          <a:xfrm>
            <a:off x="2808453" y="2473896"/>
            <a:ext cx="3527095" cy="2120376"/>
            <a:chOff x="2141205" y="1673780"/>
            <a:chExt cx="4694565" cy="2822220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05E019F5-DCDF-D6C1-66CA-BB7C34CAF0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38578" y="2098430"/>
              <a:ext cx="333422" cy="276264"/>
            </a:xfrm>
            <a:prstGeom prst="rect">
              <a:avLst/>
            </a:prstGeom>
          </p:spPr>
        </p:pic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C65FD335-2397-D285-A818-DAAB8BC49461}"/>
                </a:ext>
              </a:extLst>
            </p:cNvPr>
            <p:cNvGrpSpPr/>
            <p:nvPr/>
          </p:nvGrpSpPr>
          <p:grpSpPr>
            <a:xfrm>
              <a:off x="2141205" y="1673780"/>
              <a:ext cx="4694565" cy="482866"/>
              <a:chOff x="1731788" y="2259163"/>
              <a:chExt cx="5680424" cy="642695"/>
            </a:xfrm>
          </p:grpSpPr>
          <p:pic>
            <p:nvPicPr>
              <p:cNvPr id="59" name="Image 58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6CFE2E42-87C8-C4FD-49E5-4E7A7A412A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73178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60" name="Image 59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0496147D-2ACD-5E4B-22AD-55C1F39060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572446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61" name="Image 60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00504907-F0F3-899F-8CFE-74D30F303C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413104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62" name="Image 61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58713348-F697-544C-FABA-E432EA5B76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253762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63" name="Image 62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D526F4F1-C217-50E9-62E6-C580438D77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094420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64" name="Image 63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77CAEF36-3278-CAFB-AF0C-D05AFD9C70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93507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65" name="Image 64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53AB97A2-B75A-8413-3987-ADBA7317E93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6775737" y="2259163"/>
                <a:ext cx="636475" cy="642695"/>
              </a:xfrm>
              <a:prstGeom prst="rect">
                <a:avLst/>
              </a:prstGeom>
            </p:spPr>
          </p:pic>
        </p:grpSp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910ECEFD-50F7-40F1-3553-3E0C55E91403}"/>
                </a:ext>
              </a:extLst>
            </p:cNvPr>
            <p:cNvGrpSpPr/>
            <p:nvPr/>
          </p:nvGrpSpPr>
          <p:grpSpPr>
            <a:xfrm>
              <a:off x="2141205" y="2238415"/>
              <a:ext cx="4694565" cy="482866"/>
              <a:chOff x="1731788" y="2259163"/>
              <a:chExt cx="5680424" cy="642695"/>
            </a:xfrm>
          </p:grpSpPr>
          <p:pic>
            <p:nvPicPr>
              <p:cNvPr id="52" name="Image 51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77F40619-2761-C3FA-B542-5A63D53C72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73178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53" name="Image 52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7D8C2073-7C9B-5373-05B3-25BFFCAEF9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572446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54" name="Image 53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13C64D68-927F-E9D4-3D25-7D7F9B3139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413104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55" name="Image 54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60E0C449-1C56-2C87-59D0-5E843E411D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253762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56" name="Image 55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5379737F-1CDC-FA5A-B2BC-ADCD4BB16B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094420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57" name="Image 56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4ED04634-0D82-7F05-9E1E-60798A1F15E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93507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58" name="Image 57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A1238815-8A45-BBF9-356E-16FA7AE0F5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6775737" y="2259163"/>
                <a:ext cx="636475" cy="642695"/>
              </a:xfrm>
              <a:prstGeom prst="rect">
                <a:avLst/>
              </a:prstGeom>
            </p:spPr>
          </p:pic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61D743EA-51B5-5857-D068-B5BB0A6D3A58}"/>
                </a:ext>
              </a:extLst>
            </p:cNvPr>
            <p:cNvGrpSpPr/>
            <p:nvPr/>
          </p:nvGrpSpPr>
          <p:grpSpPr>
            <a:xfrm>
              <a:off x="2141205" y="2806126"/>
              <a:ext cx="4694565" cy="482866"/>
              <a:chOff x="1731788" y="2259163"/>
              <a:chExt cx="5680424" cy="642695"/>
            </a:xfrm>
          </p:grpSpPr>
          <p:pic>
            <p:nvPicPr>
              <p:cNvPr id="45" name="Image 44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89C0E5A2-58BA-5A19-1C5A-F75E700EB79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73178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46" name="Image 45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8B074492-7A0B-DB9B-5667-84FD70BBA5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572446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47" name="Image 46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F5737945-26D3-3036-7A70-5817C49516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413104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48" name="Image 47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E1C60E48-B25A-BC41-C3A1-D4255FE64F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253762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49" name="Image 48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D2918F6B-4633-40F0-CF50-324D4D8E1D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094420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50" name="Image 49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0AFCEB08-E63C-1F97-DFE5-9EC6BAE7F1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93507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51" name="Image 50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21F53463-3C63-FDA7-9DB9-9EB5712469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6775737" y="2259163"/>
                <a:ext cx="636475" cy="642695"/>
              </a:xfrm>
              <a:prstGeom prst="rect">
                <a:avLst/>
              </a:prstGeom>
            </p:spPr>
          </p:pic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E024F048-0FD2-AC65-7F96-E3EF6A9E93B2}"/>
                </a:ext>
              </a:extLst>
            </p:cNvPr>
            <p:cNvGrpSpPr/>
            <p:nvPr/>
          </p:nvGrpSpPr>
          <p:grpSpPr>
            <a:xfrm>
              <a:off x="2141205" y="3409630"/>
              <a:ext cx="4694565" cy="482866"/>
              <a:chOff x="1731788" y="2259163"/>
              <a:chExt cx="5680424" cy="642695"/>
            </a:xfrm>
          </p:grpSpPr>
          <p:pic>
            <p:nvPicPr>
              <p:cNvPr id="38" name="Image 37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51724669-0351-703A-BBC7-61B633EEF6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73178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39" name="Image 38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5D017030-F0D8-02CF-93CC-8CE2808208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572446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40" name="Image 39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78930970-13E2-62A1-44EC-0F87FA2EBB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413104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41" name="Image 40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BB910B68-BCC9-1251-44EF-ABAE1EA65B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253762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42" name="Image 41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FA4BAE95-A10C-BD39-4D85-737E6F4535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094420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43" name="Image 42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B4145C70-5C39-F1EA-36C3-D9394010BD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93507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44" name="Image 43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5C76D627-A783-FD95-A8D8-C220CB8A3C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6775737" y="2259163"/>
                <a:ext cx="636475" cy="642695"/>
              </a:xfrm>
              <a:prstGeom prst="rect">
                <a:avLst/>
              </a:prstGeom>
            </p:spPr>
          </p:pic>
        </p:grpSp>
        <p:grpSp>
          <p:nvGrpSpPr>
            <p:cNvPr id="31" name="Groupe 30">
              <a:extLst>
                <a:ext uri="{FF2B5EF4-FFF2-40B4-BE49-F238E27FC236}">
                  <a16:creationId xmlns:a16="http://schemas.microsoft.com/office/drawing/2014/main" id="{F0390DDA-09DF-FC6D-F406-B04B1755DDCD}"/>
                </a:ext>
              </a:extLst>
            </p:cNvPr>
            <p:cNvGrpSpPr/>
            <p:nvPr/>
          </p:nvGrpSpPr>
          <p:grpSpPr>
            <a:xfrm>
              <a:off x="2141205" y="4013134"/>
              <a:ext cx="3999806" cy="482866"/>
              <a:chOff x="1731788" y="2259163"/>
              <a:chExt cx="4839765" cy="642695"/>
            </a:xfrm>
          </p:grpSpPr>
          <p:pic>
            <p:nvPicPr>
              <p:cNvPr id="32" name="Image 31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D8A481B5-E8E7-1B39-EB17-49490EAC8D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73178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33" name="Image 32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7290EF35-D399-B46D-4D30-BBF9F55CFC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572446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34" name="Image 33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1F6663A9-A838-8A62-A236-44D51DB828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413104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35" name="Image 34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828FAA5C-724E-B509-6BF5-F306AA7BAE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253762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36" name="Image 35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AC14D384-4705-5455-0B44-DAF25C6FF1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094420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37" name="Image 36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B4A150D4-9B1F-BA3D-3B91-B4DB97092D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935078" y="2259163"/>
                <a:ext cx="636475" cy="642695"/>
              </a:xfrm>
              <a:prstGeom prst="rect">
                <a:avLst/>
              </a:prstGeom>
            </p:spPr>
          </p:pic>
        </p:grpSp>
      </p:grpSp>
      <p:cxnSp>
        <p:nvCxnSpPr>
          <p:cNvPr id="66" name="Connecteur droit 65">
            <a:extLst>
              <a:ext uri="{FF2B5EF4-FFF2-40B4-BE49-F238E27FC236}">
                <a16:creationId xmlns:a16="http://schemas.microsoft.com/office/drawing/2014/main" id="{8B85CB40-990A-A580-994E-D22B0069AEBF}"/>
              </a:ext>
            </a:extLst>
          </p:cNvPr>
          <p:cNvCxnSpPr>
            <a:cxnSpLocks/>
          </p:cNvCxnSpPr>
          <p:nvPr/>
        </p:nvCxnSpPr>
        <p:spPr>
          <a:xfrm flipV="1">
            <a:off x="2843987" y="239502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cteur droit 66">
            <a:extLst>
              <a:ext uri="{FF2B5EF4-FFF2-40B4-BE49-F238E27FC236}">
                <a16:creationId xmlns:a16="http://schemas.microsoft.com/office/drawing/2014/main" id="{292CAF7F-E1C3-B8A4-5887-7C65DAA34041}"/>
              </a:ext>
            </a:extLst>
          </p:cNvPr>
          <p:cNvCxnSpPr>
            <a:cxnSpLocks/>
          </p:cNvCxnSpPr>
          <p:nvPr/>
        </p:nvCxnSpPr>
        <p:spPr>
          <a:xfrm flipV="1">
            <a:off x="3348202" y="2395848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cteur droit 67">
            <a:extLst>
              <a:ext uri="{FF2B5EF4-FFF2-40B4-BE49-F238E27FC236}">
                <a16:creationId xmlns:a16="http://schemas.microsoft.com/office/drawing/2014/main" id="{23475C86-3760-2EA6-A62A-015ED15355F5}"/>
              </a:ext>
            </a:extLst>
          </p:cNvPr>
          <p:cNvCxnSpPr>
            <a:cxnSpLocks/>
          </p:cNvCxnSpPr>
          <p:nvPr/>
        </p:nvCxnSpPr>
        <p:spPr>
          <a:xfrm flipV="1">
            <a:off x="2802898" y="2793126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necteur droit 68">
            <a:extLst>
              <a:ext uri="{FF2B5EF4-FFF2-40B4-BE49-F238E27FC236}">
                <a16:creationId xmlns:a16="http://schemas.microsoft.com/office/drawing/2014/main" id="{EE932CE1-11BD-1EED-8E47-4948426860A4}"/>
              </a:ext>
            </a:extLst>
          </p:cNvPr>
          <p:cNvCxnSpPr>
            <a:cxnSpLocks/>
          </p:cNvCxnSpPr>
          <p:nvPr/>
        </p:nvCxnSpPr>
        <p:spPr>
          <a:xfrm flipV="1">
            <a:off x="3321626" y="2816652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droit 69">
            <a:extLst>
              <a:ext uri="{FF2B5EF4-FFF2-40B4-BE49-F238E27FC236}">
                <a16:creationId xmlns:a16="http://schemas.microsoft.com/office/drawing/2014/main" id="{249B2E50-F50F-E9A9-4233-6F028411809E}"/>
              </a:ext>
            </a:extLst>
          </p:cNvPr>
          <p:cNvCxnSpPr>
            <a:cxnSpLocks/>
          </p:cNvCxnSpPr>
          <p:nvPr/>
        </p:nvCxnSpPr>
        <p:spPr>
          <a:xfrm flipV="1">
            <a:off x="2846111" y="3224830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onnecteur droit 70">
            <a:extLst>
              <a:ext uri="{FF2B5EF4-FFF2-40B4-BE49-F238E27FC236}">
                <a16:creationId xmlns:a16="http://schemas.microsoft.com/office/drawing/2014/main" id="{1CD536D7-FE74-D62D-3145-A72F39ABA4CD}"/>
              </a:ext>
            </a:extLst>
          </p:cNvPr>
          <p:cNvCxnSpPr>
            <a:cxnSpLocks/>
          </p:cNvCxnSpPr>
          <p:nvPr/>
        </p:nvCxnSpPr>
        <p:spPr>
          <a:xfrm flipV="1">
            <a:off x="3364839" y="3225578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 droit 71">
            <a:extLst>
              <a:ext uri="{FF2B5EF4-FFF2-40B4-BE49-F238E27FC236}">
                <a16:creationId xmlns:a16="http://schemas.microsoft.com/office/drawing/2014/main" id="{554892B3-9EFC-EA21-3999-75332B3322AC}"/>
              </a:ext>
            </a:extLst>
          </p:cNvPr>
          <p:cNvCxnSpPr>
            <a:cxnSpLocks/>
          </p:cNvCxnSpPr>
          <p:nvPr/>
        </p:nvCxnSpPr>
        <p:spPr>
          <a:xfrm flipV="1">
            <a:off x="2847241" y="3670337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>
            <a:extLst>
              <a:ext uri="{FF2B5EF4-FFF2-40B4-BE49-F238E27FC236}">
                <a16:creationId xmlns:a16="http://schemas.microsoft.com/office/drawing/2014/main" id="{A056986A-624E-02D2-E939-F3CCB72E7274}"/>
              </a:ext>
            </a:extLst>
          </p:cNvPr>
          <p:cNvCxnSpPr>
            <a:cxnSpLocks/>
          </p:cNvCxnSpPr>
          <p:nvPr/>
        </p:nvCxnSpPr>
        <p:spPr>
          <a:xfrm flipV="1">
            <a:off x="3348202" y="365724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Connecteur droit 73">
            <a:extLst>
              <a:ext uri="{FF2B5EF4-FFF2-40B4-BE49-F238E27FC236}">
                <a16:creationId xmlns:a16="http://schemas.microsoft.com/office/drawing/2014/main" id="{766A90F7-2119-77D4-A61A-384BA1A37EDE}"/>
              </a:ext>
            </a:extLst>
          </p:cNvPr>
          <p:cNvCxnSpPr>
            <a:cxnSpLocks/>
          </p:cNvCxnSpPr>
          <p:nvPr/>
        </p:nvCxnSpPr>
        <p:spPr>
          <a:xfrm flipV="1">
            <a:off x="2832728" y="412621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Connecteur droit 74">
            <a:extLst>
              <a:ext uri="{FF2B5EF4-FFF2-40B4-BE49-F238E27FC236}">
                <a16:creationId xmlns:a16="http://schemas.microsoft.com/office/drawing/2014/main" id="{D6EAAD6E-3207-2ADA-5C51-658AC66258D6}"/>
              </a:ext>
            </a:extLst>
          </p:cNvPr>
          <p:cNvCxnSpPr>
            <a:cxnSpLocks/>
          </p:cNvCxnSpPr>
          <p:nvPr/>
        </p:nvCxnSpPr>
        <p:spPr>
          <a:xfrm flipV="1">
            <a:off x="3364839" y="4103086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Rectangle : coins arrondis 75">
            <a:extLst>
              <a:ext uri="{FF2B5EF4-FFF2-40B4-BE49-F238E27FC236}">
                <a16:creationId xmlns:a16="http://schemas.microsoft.com/office/drawing/2014/main" id="{37F91554-897A-B142-D16A-11651FE77822}"/>
              </a:ext>
            </a:extLst>
          </p:cNvPr>
          <p:cNvSpPr/>
          <p:nvPr/>
        </p:nvSpPr>
        <p:spPr>
          <a:xfrm>
            <a:off x="2712406" y="2271253"/>
            <a:ext cx="1042725" cy="254541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7" name="Connecteur droit 76">
            <a:extLst>
              <a:ext uri="{FF2B5EF4-FFF2-40B4-BE49-F238E27FC236}">
                <a16:creationId xmlns:a16="http://schemas.microsoft.com/office/drawing/2014/main" id="{C344B6D3-EBE8-582F-8DF2-52815AED08EE}"/>
              </a:ext>
            </a:extLst>
          </p:cNvPr>
          <p:cNvCxnSpPr>
            <a:cxnSpLocks/>
          </p:cNvCxnSpPr>
          <p:nvPr/>
        </p:nvCxnSpPr>
        <p:spPr>
          <a:xfrm flipV="1">
            <a:off x="3943166" y="239502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>
            <a:extLst>
              <a:ext uri="{FF2B5EF4-FFF2-40B4-BE49-F238E27FC236}">
                <a16:creationId xmlns:a16="http://schemas.microsoft.com/office/drawing/2014/main" id="{7CDE1E34-EAF2-1315-15DB-C66059E25E4F}"/>
              </a:ext>
            </a:extLst>
          </p:cNvPr>
          <p:cNvCxnSpPr>
            <a:cxnSpLocks/>
          </p:cNvCxnSpPr>
          <p:nvPr/>
        </p:nvCxnSpPr>
        <p:spPr>
          <a:xfrm flipV="1">
            <a:off x="4390874" y="239502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78">
            <a:extLst>
              <a:ext uri="{FF2B5EF4-FFF2-40B4-BE49-F238E27FC236}">
                <a16:creationId xmlns:a16="http://schemas.microsoft.com/office/drawing/2014/main" id="{4A842997-03B9-B411-32A7-D7EB499B8B7E}"/>
              </a:ext>
            </a:extLst>
          </p:cNvPr>
          <p:cNvCxnSpPr>
            <a:cxnSpLocks/>
          </p:cNvCxnSpPr>
          <p:nvPr/>
        </p:nvCxnSpPr>
        <p:spPr>
          <a:xfrm flipV="1">
            <a:off x="3948158" y="2793126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Connecteur droit 79">
            <a:extLst>
              <a:ext uri="{FF2B5EF4-FFF2-40B4-BE49-F238E27FC236}">
                <a16:creationId xmlns:a16="http://schemas.microsoft.com/office/drawing/2014/main" id="{6C9B25F0-501E-7309-DE98-51E28D54BB15}"/>
              </a:ext>
            </a:extLst>
          </p:cNvPr>
          <p:cNvCxnSpPr>
            <a:cxnSpLocks/>
          </p:cNvCxnSpPr>
          <p:nvPr/>
        </p:nvCxnSpPr>
        <p:spPr>
          <a:xfrm flipV="1">
            <a:off x="4390874" y="2827586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Connecteur droit 80">
            <a:extLst>
              <a:ext uri="{FF2B5EF4-FFF2-40B4-BE49-F238E27FC236}">
                <a16:creationId xmlns:a16="http://schemas.microsoft.com/office/drawing/2014/main" id="{F1516EAF-2FC5-00D1-01F1-89838B2AD394}"/>
              </a:ext>
            </a:extLst>
          </p:cNvPr>
          <p:cNvCxnSpPr>
            <a:cxnSpLocks/>
          </p:cNvCxnSpPr>
          <p:nvPr/>
        </p:nvCxnSpPr>
        <p:spPr>
          <a:xfrm flipV="1">
            <a:off x="3915857" y="3211309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Connecteur droit 81">
            <a:extLst>
              <a:ext uri="{FF2B5EF4-FFF2-40B4-BE49-F238E27FC236}">
                <a16:creationId xmlns:a16="http://schemas.microsoft.com/office/drawing/2014/main" id="{293ABB0A-168B-9C36-B5CD-753A6A98B68E}"/>
              </a:ext>
            </a:extLst>
          </p:cNvPr>
          <p:cNvCxnSpPr>
            <a:cxnSpLocks/>
          </p:cNvCxnSpPr>
          <p:nvPr/>
        </p:nvCxnSpPr>
        <p:spPr>
          <a:xfrm flipV="1">
            <a:off x="4423092" y="3254986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Connecteur droit 82">
            <a:extLst>
              <a:ext uri="{FF2B5EF4-FFF2-40B4-BE49-F238E27FC236}">
                <a16:creationId xmlns:a16="http://schemas.microsoft.com/office/drawing/2014/main" id="{A627D39D-D6FD-D2DC-F952-EFD4948E9C1E}"/>
              </a:ext>
            </a:extLst>
          </p:cNvPr>
          <p:cNvCxnSpPr>
            <a:cxnSpLocks/>
          </p:cNvCxnSpPr>
          <p:nvPr/>
        </p:nvCxnSpPr>
        <p:spPr>
          <a:xfrm flipV="1">
            <a:off x="3949436" y="3667350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Connecteur droit 83">
            <a:extLst>
              <a:ext uri="{FF2B5EF4-FFF2-40B4-BE49-F238E27FC236}">
                <a16:creationId xmlns:a16="http://schemas.microsoft.com/office/drawing/2014/main" id="{318388AE-4AB9-2F65-DE63-167A60D7246D}"/>
              </a:ext>
            </a:extLst>
          </p:cNvPr>
          <p:cNvCxnSpPr>
            <a:cxnSpLocks/>
          </p:cNvCxnSpPr>
          <p:nvPr/>
        </p:nvCxnSpPr>
        <p:spPr>
          <a:xfrm flipV="1">
            <a:off x="4424776" y="3718732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Connecteur droit 84">
            <a:extLst>
              <a:ext uri="{FF2B5EF4-FFF2-40B4-BE49-F238E27FC236}">
                <a16:creationId xmlns:a16="http://schemas.microsoft.com/office/drawing/2014/main" id="{E58F7FD8-CBE3-0A98-9E62-293981DA2C17}"/>
              </a:ext>
            </a:extLst>
          </p:cNvPr>
          <p:cNvCxnSpPr>
            <a:cxnSpLocks/>
          </p:cNvCxnSpPr>
          <p:nvPr/>
        </p:nvCxnSpPr>
        <p:spPr>
          <a:xfrm flipV="1">
            <a:off x="3955800" y="4129564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Connecteur droit 85">
            <a:extLst>
              <a:ext uri="{FF2B5EF4-FFF2-40B4-BE49-F238E27FC236}">
                <a16:creationId xmlns:a16="http://schemas.microsoft.com/office/drawing/2014/main" id="{1A9A0A3C-1697-8D69-ACE5-820F53687FFB}"/>
              </a:ext>
            </a:extLst>
          </p:cNvPr>
          <p:cNvCxnSpPr>
            <a:cxnSpLocks/>
          </p:cNvCxnSpPr>
          <p:nvPr/>
        </p:nvCxnSpPr>
        <p:spPr>
          <a:xfrm flipV="1">
            <a:off x="4441923" y="4130434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9DE8A892-BC4A-004D-E395-0CCE8605541C}"/>
              </a:ext>
            </a:extLst>
          </p:cNvPr>
          <p:cNvSpPr/>
          <p:nvPr/>
        </p:nvSpPr>
        <p:spPr>
          <a:xfrm>
            <a:off x="3835005" y="2261788"/>
            <a:ext cx="982744" cy="254541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8" name="Connecteur droit 87">
            <a:extLst>
              <a:ext uri="{FF2B5EF4-FFF2-40B4-BE49-F238E27FC236}">
                <a16:creationId xmlns:a16="http://schemas.microsoft.com/office/drawing/2014/main" id="{8D6D8D1A-963B-BEBB-050A-AC173BCBB481}"/>
              </a:ext>
            </a:extLst>
          </p:cNvPr>
          <p:cNvCxnSpPr>
            <a:cxnSpLocks/>
          </p:cNvCxnSpPr>
          <p:nvPr/>
        </p:nvCxnSpPr>
        <p:spPr>
          <a:xfrm flipV="1">
            <a:off x="4946592" y="239502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Connecteur droit 88">
            <a:extLst>
              <a:ext uri="{FF2B5EF4-FFF2-40B4-BE49-F238E27FC236}">
                <a16:creationId xmlns:a16="http://schemas.microsoft.com/office/drawing/2014/main" id="{3DF0FF74-0FCB-3FD9-AE4A-D3B2731D7FC2}"/>
              </a:ext>
            </a:extLst>
          </p:cNvPr>
          <p:cNvCxnSpPr>
            <a:cxnSpLocks/>
          </p:cNvCxnSpPr>
          <p:nvPr/>
        </p:nvCxnSpPr>
        <p:spPr>
          <a:xfrm flipV="1">
            <a:off x="5387665" y="239502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89">
            <a:extLst>
              <a:ext uri="{FF2B5EF4-FFF2-40B4-BE49-F238E27FC236}">
                <a16:creationId xmlns:a16="http://schemas.microsoft.com/office/drawing/2014/main" id="{81F22FC2-9D96-B37B-75FE-3E9CFA05F3DC}"/>
              </a:ext>
            </a:extLst>
          </p:cNvPr>
          <p:cNvCxnSpPr>
            <a:cxnSpLocks/>
          </p:cNvCxnSpPr>
          <p:nvPr/>
        </p:nvCxnSpPr>
        <p:spPr>
          <a:xfrm flipV="1">
            <a:off x="4993222" y="281665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Connecteur droit 90">
            <a:extLst>
              <a:ext uri="{FF2B5EF4-FFF2-40B4-BE49-F238E27FC236}">
                <a16:creationId xmlns:a16="http://schemas.microsoft.com/office/drawing/2014/main" id="{261BA459-E5A5-6259-3423-82A7E25F51F1}"/>
              </a:ext>
            </a:extLst>
          </p:cNvPr>
          <p:cNvCxnSpPr>
            <a:cxnSpLocks/>
          </p:cNvCxnSpPr>
          <p:nvPr/>
        </p:nvCxnSpPr>
        <p:spPr>
          <a:xfrm flipV="1">
            <a:off x="5482987" y="2783690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droit 91">
            <a:extLst>
              <a:ext uri="{FF2B5EF4-FFF2-40B4-BE49-F238E27FC236}">
                <a16:creationId xmlns:a16="http://schemas.microsoft.com/office/drawing/2014/main" id="{096AEDAE-10A8-2AE1-0B38-055752446D17}"/>
              </a:ext>
            </a:extLst>
          </p:cNvPr>
          <p:cNvCxnSpPr>
            <a:cxnSpLocks/>
          </p:cNvCxnSpPr>
          <p:nvPr/>
        </p:nvCxnSpPr>
        <p:spPr>
          <a:xfrm flipV="1">
            <a:off x="4993222" y="3224830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Connecteur droit 92">
            <a:extLst>
              <a:ext uri="{FF2B5EF4-FFF2-40B4-BE49-F238E27FC236}">
                <a16:creationId xmlns:a16="http://schemas.microsoft.com/office/drawing/2014/main" id="{945F6F09-D18E-C01F-8BA5-9C1C714A2AD4}"/>
              </a:ext>
            </a:extLst>
          </p:cNvPr>
          <p:cNvCxnSpPr>
            <a:cxnSpLocks/>
          </p:cNvCxnSpPr>
          <p:nvPr/>
        </p:nvCxnSpPr>
        <p:spPr>
          <a:xfrm flipV="1">
            <a:off x="5482987" y="319123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Connecteur droit 93">
            <a:extLst>
              <a:ext uri="{FF2B5EF4-FFF2-40B4-BE49-F238E27FC236}">
                <a16:creationId xmlns:a16="http://schemas.microsoft.com/office/drawing/2014/main" id="{C00FFB02-F870-9696-E6DF-E709B21220FC}"/>
              </a:ext>
            </a:extLst>
          </p:cNvPr>
          <p:cNvCxnSpPr>
            <a:cxnSpLocks/>
          </p:cNvCxnSpPr>
          <p:nvPr/>
        </p:nvCxnSpPr>
        <p:spPr>
          <a:xfrm flipV="1">
            <a:off x="4978797" y="3698929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Connecteur droit 94">
            <a:extLst>
              <a:ext uri="{FF2B5EF4-FFF2-40B4-BE49-F238E27FC236}">
                <a16:creationId xmlns:a16="http://schemas.microsoft.com/office/drawing/2014/main" id="{5B596793-EDE2-CEE6-C08A-266DF3860BC9}"/>
              </a:ext>
            </a:extLst>
          </p:cNvPr>
          <p:cNvCxnSpPr>
            <a:cxnSpLocks/>
          </p:cNvCxnSpPr>
          <p:nvPr/>
        </p:nvCxnSpPr>
        <p:spPr>
          <a:xfrm flipV="1">
            <a:off x="5432789" y="3683673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Connecteur droit 95">
            <a:extLst>
              <a:ext uri="{FF2B5EF4-FFF2-40B4-BE49-F238E27FC236}">
                <a16:creationId xmlns:a16="http://schemas.microsoft.com/office/drawing/2014/main" id="{D8A7B5B5-E4FC-2D82-9414-AE323BB4D492}"/>
              </a:ext>
            </a:extLst>
          </p:cNvPr>
          <p:cNvCxnSpPr>
            <a:cxnSpLocks/>
          </p:cNvCxnSpPr>
          <p:nvPr/>
        </p:nvCxnSpPr>
        <p:spPr>
          <a:xfrm flipV="1">
            <a:off x="4946592" y="4174300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Connecteur droit 96">
            <a:extLst>
              <a:ext uri="{FF2B5EF4-FFF2-40B4-BE49-F238E27FC236}">
                <a16:creationId xmlns:a16="http://schemas.microsoft.com/office/drawing/2014/main" id="{594BBB4A-386E-9B04-02F1-2C4D70568DBE}"/>
              </a:ext>
            </a:extLst>
          </p:cNvPr>
          <p:cNvCxnSpPr>
            <a:cxnSpLocks/>
          </p:cNvCxnSpPr>
          <p:nvPr/>
        </p:nvCxnSpPr>
        <p:spPr>
          <a:xfrm flipV="1">
            <a:off x="5424667" y="4151843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Rectangle : coins arrondis 97">
            <a:extLst>
              <a:ext uri="{FF2B5EF4-FFF2-40B4-BE49-F238E27FC236}">
                <a16:creationId xmlns:a16="http://schemas.microsoft.com/office/drawing/2014/main" id="{5C27692F-6B2A-B337-924D-E4461513DB67}"/>
              </a:ext>
            </a:extLst>
          </p:cNvPr>
          <p:cNvSpPr/>
          <p:nvPr/>
        </p:nvSpPr>
        <p:spPr>
          <a:xfrm>
            <a:off x="4888864" y="2271253"/>
            <a:ext cx="982744" cy="254541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99" name="Tableau 98">
            <a:extLst>
              <a:ext uri="{FF2B5EF4-FFF2-40B4-BE49-F238E27FC236}">
                <a16:creationId xmlns:a16="http://schemas.microsoft.com/office/drawing/2014/main" id="{2ED13547-6D20-F69E-26DF-952963EEEB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0874004"/>
              </p:ext>
            </p:extLst>
          </p:nvPr>
        </p:nvGraphicFramePr>
        <p:xfrm>
          <a:off x="2843987" y="4991229"/>
          <a:ext cx="3128210" cy="1219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64105">
                  <a:extLst>
                    <a:ext uri="{9D8B030D-6E8A-4147-A177-3AD203B41FA5}">
                      <a16:colId xmlns:a16="http://schemas.microsoft.com/office/drawing/2014/main" val="1924175216"/>
                    </a:ext>
                  </a:extLst>
                </a:gridCol>
                <a:gridCol w="1564105">
                  <a:extLst>
                    <a:ext uri="{9D8B030D-6E8A-4147-A177-3AD203B41FA5}">
                      <a16:colId xmlns:a16="http://schemas.microsoft.com/office/drawing/2014/main" val="63360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عَشَراتٌ</a:t>
                      </a:r>
                      <a:endParaRPr lang="fr-FR" sz="3200" b="1" kern="1200" dirty="0">
                        <a:solidFill>
                          <a:schemeClr val="accent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46923" marR="469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وَحَداتٌ</a:t>
                      </a:r>
                      <a:endParaRPr lang="fr-FR" b="1" dirty="0">
                        <a:solidFill>
                          <a:schemeClr val="accent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6923" marR="46923"/>
                </a:tc>
                <a:extLst>
                  <a:ext uri="{0D108BD9-81ED-4DB2-BD59-A6C34878D82A}">
                    <a16:rowId xmlns:a16="http://schemas.microsoft.com/office/drawing/2014/main" val="3125530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46923" marR="46923"/>
                </a:tc>
                <a:tc>
                  <a:txBody>
                    <a:bodyPr/>
                    <a:lstStyle/>
                    <a:p>
                      <a:endParaRPr lang="ar-MA" dirty="0"/>
                    </a:p>
                    <a:p>
                      <a:pPr algn="ctr"/>
                      <a:endParaRPr lang="fr-FR" dirty="0"/>
                    </a:p>
                  </a:txBody>
                  <a:tcPr marL="46923" marR="46923" anchor="ctr"/>
                </a:tc>
                <a:extLst>
                  <a:ext uri="{0D108BD9-81ED-4DB2-BD59-A6C34878D82A}">
                    <a16:rowId xmlns:a16="http://schemas.microsoft.com/office/drawing/2014/main" val="3486668988"/>
                  </a:ext>
                </a:extLst>
              </a:tr>
            </a:tbl>
          </a:graphicData>
        </a:graphic>
      </p:graphicFrame>
      <p:sp>
        <p:nvSpPr>
          <p:cNvPr id="100" name="ZoneTexte 99">
            <a:extLst>
              <a:ext uri="{FF2B5EF4-FFF2-40B4-BE49-F238E27FC236}">
                <a16:creationId xmlns:a16="http://schemas.microsoft.com/office/drawing/2014/main" id="{5418EC3C-F5FE-F932-2DCF-547DE18E5E38}"/>
              </a:ext>
            </a:extLst>
          </p:cNvPr>
          <p:cNvSpPr txBox="1"/>
          <p:nvPr/>
        </p:nvSpPr>
        <p:spPr>
          <a:xfrm>
            <a:off x="5020701" y="5473227"/>
            <a:ext cx="6194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4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1" name="ZoneTexte 100">
            <a:extLst>
              <a:ext uri="{FF2B5EF4-FFF2-40B4-BE49-F238E27FC236}">
                <a16:creationId xmlns:a16="http://schemas.microsoft.com/office/drawing/2014/main" id="{4660A238-1841-EB15-F853-97932CBE7A36}"/>
              </a:ext>
            </a:extLst>
          </p:cNvPr>
          <p:cNvSpPr txBox="1"/>
          <p:nvPr/>
        </p:nvSpPr>
        <p:spPr>
          <a:xfrm>
            <a:off x="3493514" y="5463764"/>
            <a:ext cx="6194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4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5375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7357C2-AABD-17EF-49A0-E64714C211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A357C3F-14DB-E939-14C7-30BB7C1987DB}"/>
              </a:ext>
            </a:extLst>
          </p:cNvPr>
          <p:cNvSpPr txBox="1"/>
          <p:nvPr/>
        </p:nvSpPr>
        <p:spPr>
          <a:xfrm>
            <a:off x="101600" y="849493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 على الألواح عدد العناصر 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949919A-7110-BA27-31E7-1F6A85D517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BA894C0-EF42-1815-ADDE-C9537AC721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4C793D72-202C-02A7-9DDC-BDF18BE42621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54BF47DD-0ECF-7441-8430-E2D0C03B2E1A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و أجمع بعشرة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B73C8333-74FF-BA1A-3730-37A1D2F92A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063000F8-98AF-5F20-2F75-2125E1A107EA}"/>
              </a:ext>
            </a:extLst>
          </p:cNvPr>
          <p:cNvGrpSpPr/>
          <p:nvPr/>
        </p:nvGrpSpPr>
        <p:grpSpPr>
          <a:xfrm>
            <a:off x="568065" y="1617791"/>
            <a:ext cx="2019819" cy="442468"/>
            <a:chOff x="866018" y="1825418"/>
            <a:chExt cx="2019819" cy="442468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F6621183-6114-5C75-E07A-4A25B7F27A63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العدد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3AC89338-C1E8-D96E-AB0C-31CD4BA0769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FE52586-2D96-7A02-E6A5-F0A3C4F512A9}"/>
              </a:ext>
            </a:extLst>
          </p:cNvPr>
          <p:cNvGrpSpPr/>
          <p:nvPr/>
        </p:nvGrpSpPr>
        <p:grpSpPr>
          <a:xfrm>
            <a:off x="2919477" y="1608327"/>
            <a:ext cx="2160652" cy="442468"/>
            <a:chOff x="2895873" y="1825418"/>
            <a:chExt cx="2537702" cy="442468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BE77C0B-4B5D-D4AA-83EA-0EB0CB90D596}"/>
                </a:ext>
              </a:extLst>
            </p:cNvPr>
            <p:cNvSpPr/>
            <p:nvPr/>
          </p:nvSpPr>
          <p:spPr>
            <a:xfrm>
              <a:off x="2895873" y="1825418"/>
              <a:ext cx="209730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عدد الوحدات و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6FF52E92-A7FC-AAF4-4E37-87AA8C9EE92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B4A7957-B663-661C-8F9A-1BBAAE79E0BC}"/>
              </a:ext>
            </a:extLst>
          </p:cNvPr>
          <p:cNvGrpSpPr/>
          <p:nvPr/>
        </p:nvGrpSpPr>
        <p:grpSpPr>
          <a:xfrm>
            <a:off x="2808453" y="2473896"/>
            <a:ext cx="3527095" cy="2120376"/>
            <a:chOff x="2141205" y="1673780"/>
            <a:chExt cx="4694565" cy="2822220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02BCAAFF-9883-2D4F-D2AA-8A0B1F73F92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38578" y="2098430"/>
              <a:ext cx="333422" cy="276264"/>
            </a:xfrm>
            <a:prstGeom prst="rect">
              <a:avLst/>
            </a:prstGeom>
          </p:spPr>
        </p:pic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1D5321C8-5FCC-C599-6C9B-3C59C1C7F292}"/>
                </a:ext>
              </a:extLst>
            </p:cNvPr>
            <p:cNvGrpSpPr/>
            <p:nvPr/>
          </p:nvGrpSpPr>
          <p:grpSpPr>
            <a:xfrm>
              <a:off x="2141205" y="1673780"/>
              <a:ext cx="4694565" cy="482866"/>
              <a:chOff x="1731788" y="2259163"/>
              <a:chExt cx="5680424" cy="642695"/>
            </a:xfrm>
          </p:grpSpPr>
          <p:pic>
            <p:nvPicPr>
              <p:cNvPr id="59" name="Image 58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1FC9E2DD-A8D7-985E-4AC6-54454B3D2F0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73178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60" name="Image 59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A5E359D8-CDA0-F505-5DA3-4F31A0A6CC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572446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61" name="Image 60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FB77012D-90F0-D7DC-28E6-F6DC8CA89A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413104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62" name="Image 61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D34EE87F-CB4C-C545-45FB-424CA7C023B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253762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63" name="Image 62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0245D018-A158-F23C-DD9B-81D80672D1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094420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64" name="Image 63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9DA816A3-CBC9-8FFB-7731-F4DAE436A3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93507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65" name="Image 64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0D5F4384-D4F3-B5AE-8A29-D0BC3E66EB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6775737" y="2259163"/>
                <a:ext cx="636475" cy="642695"/>
              </a:xfrm>
              <a:prstGeom prst="rect">
                <a:avLst/>
              </a:prstGeom>
            </p:spPr>
          </p:pic>
        </p:grpSp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DCC179A-3A1F-57CD-3F8E-0A6992DC7B5C}"/>
                </a:ext>
              </a:extLst>
            </p:cNvPr>
            <p:cNvGrpSpPr/>
            <p:nvPr/>
          </p:nvGrpSpPr>
          <p:grpSpPr>
            <a:xfrm>
              <a:off x="2141205" y="2238415"/>
              <a:ext cx="4694565" cy="482866"/>
              <a:chOff x="1731788" y="2259163"/>
              <a:chExt cx="5680424" cy="642695"/>
            </a:xfrm>
          </p:grpSpPr>
          <p:pic>
            <p:nvPicPr>
              <p:cNvPr id="52" name="Image 51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D815A485-E90D-4844-1939-0A8C3D011E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73178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53" name="Image 52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46BA8D4F-2F7C-BBBF-C3FF-CE334A1C3F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572446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54" name="Image 53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24A0938A-E750-B5AE-9CBD-ECCE118993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413104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55" name="Image 54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F911CF0A-2CCE-AF51-7CF7-2565F4C5EB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253762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56" name="Image 55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DCD1CE73-7439-23D4-B394-5BE85D0BD6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094420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57" name="Image 56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CA57CE80-317B-543D-02CB-100EE109D9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93507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58" name="Image 57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F6EEF164-6FE8-317E-3C38-9AA94130ED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6775737" y="2259163"/>
                <a:ext cx="636475" cy="642695"/>
              </a:xfrm>
              <a:prstGeom prst="rect">
                <a:avLst/>
              </a:prstGeom>
            </p:spPr>
          </p:pic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68FD172-4EA2-5FDC-222E-1AA0ACC42119}"/>
                </a:ext>
              </a:extLst>
            </p:cNvPr>
            <p:cNvGrpSpPr/>
            <p:nvPr/>
          </p:nvGrpSpPr>
          <p:grpSpPr>
            <a:xfrm>
              <a:off x="2141205" y="2806126"/>
              <a:ext cx="4694565" cy="482866"/>
              <a:chOff x="1731788" y="2259163"/>
              <a:chExt cx="5680424" cy="642695"/>
            </a:xfrm>
          </p:grpSpPr>
          <p:pic>
            <p:nvPicPr>
              <p:cNvPr id="45" name="Image 44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1D84CE20-499F-CB3F-02FB-92B06DF135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73178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46" name="Image 45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F5FE9A36-6C0C-A794-9B89-04BAF804EF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572446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47" name="Image 46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E14EA84B-7906-6D87-8727-9BE6396385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413104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48" name="Image 47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BBC11E77-B6CA-3F10-3BCD-694BFDD8BB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253762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49" name="Image 48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0E3B7E29-EE1E-FBA4-4A85-1033EAFBE7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094420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50" name="Image 49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BA9BFB64-0062-B693-2812-BA863B8244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93507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51" name="Image 50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FC5427A4-0E99-49AB-CA16-901CA30AE4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6775737" y="2259163"/>
                <a:ext cx="636475" cy="642695"/>
              </a:xfrm>
              <a:prstGeom prst="rect">
                <a:avLst/>
              </a:prstGeom>
            </p:spPr>
          </p:pic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4724BA5-ADB7-4A5D-E2CB-3318FA90BE24}"/>
                </a:ext>
              </a:extLst>
            </p:cNvPr>
            <p:cNvGrpSpPr/>
            <p:nvPr/>
          </p:nvGrpSpPr>
          <p:grpSpPr>
            <a:xfrm>
              <a:off x="2141205" y="3409630"/>
              <a:ext cx="4694565" cy="482866"/>
              <a:chOff x="1731788" y="2259163"/>
              <a:chExt cx="5680424" cy="642695"/>
            </a:xfrm>
          </p:grpSpPr>
          <p:pic>
            <p:nvPicPr>
              <p:cNvPr id="38" name="Image 37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B0DC1CD7-1BAC-9489-0C61-791EC92CBC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73178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39" name="Image 38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59F4C6DF-8C85-7496-63C4-991BF674DD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572446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40" name="Image 39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F2AE58FF-A5A5-5429-6002-E4631EEC0CD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413104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41" name="Image 40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131B3FC5-741A-6682-CE9C-9B0CD6B56A3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253762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42" name="Image 41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09A511BF-7864-8764-9C68-3A5E08402F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094420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43" name="Image 42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6E058881-CC47-0D26-2C2C-F601568B45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93507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44" name="Image 43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E14E52A4-D78B-7661-B579-FB7FE01D7A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6775737" y="2259163"/>
                <a:ext cx="636475" cy="642695"/>
              </a:xfrm>
              <a:prstGeom prst="rect">
                <a:avLst/>
              </a:prstGeom>
            </p:spPr>
          </p:pic>
        </p:grpSp>
        <p:grpSp>
          <p:nvGrpSpPr>
            <p:cNvPr id="31" name="Groupe 30">
              <a:extLst>
                <a:ext uri="{FF2B5EF4-FFF2-40B4-BE49-F238E27FC236}">
                  <a16:creationId xmlns:a16="http://schemas.microsoft.com/office/drawing/2014/main" id="{63508680-E5F1-D904-562E-AEB851D84153}"/>
                </a:ext>
              </a:extLst>
            </p:cNvPr>
            <p:cNvGrpSpPr/>
            <p:nvPr/>
          </p:nvGrpSpPr>
          <p:grpSpPr>
            <a:xfrm>
              <a:off x="2141205" y="4013134"/>
              <a:ext cx="3999806" cy="482866"/>
              <a:chOff x="1731788" y="2259163"/>
              <a:chExt cx="4839765" cy="642695"/>
            </a:xfrm>
          </p:grpSpPr>
          <p:pic>
            <p:nvPicPr>
              <p:cNvPr id="32" name="Image 31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E47FBDAE-B9E3-39DB-C819-D92E7C89A1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73178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33" name="Image 32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4EB82DDD-02BC-EBEA-E1BD-F28ACE5A74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572446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34" name="Image 33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FEE56E58-6D66-F49A-CF49-40EFF1C80B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413104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35" name="Image 34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623A9F3B-A54E-CDB1-CADA-01AFF04E26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253762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36" name="Image 35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6828BCDC-D150-5AC3-A491-E4F5490115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094420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37" name="Image 36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439F7454-882F-F25B-F3A3-64953C8316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935078" y="2259163"/>
                <a:ext cx="636475" cy="642695"/>
              </a:xfrm>
              <a:prstGeom prst="rect">
                <a:avLst/>
              </a:prstGeom>
            </p:spPr>
          </p:pic>
        </p:grpSp>
      </p:grpSp>
      <p:cxnSp>
        <p:nvCxnSpPr>
          <p:cNvPr id="66" name="Connecteur droit 65">
            <a:extLst>
              <a:ext uri="{FF2B5EF4-FFF2-40B4-BE49-F238E27FC236}">
                <a16:creationId xmlns:a16="http://schemas.microsoft.com/office/drawing/2014/main" id="{917BAD49-99E4-EDAF-C23E-3B2214DB735D}"/>
              </a:ext>
            </a:extLst>
          </p:cNvPr>
          <p:cNvCxnSpPr>
            <a:cxnSpLocks/>
          </p:cNvCxnSpPr>
          <p:nvPr/>
        </p:nvCxnSpPr>
        <p:spPr>
          <a:xfrm flipV="1">
            <a:off x="2843987" y="239502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cteur droit 66">
            <a:extLst>
              <a:ext uri="{FF2B5EF4-FFF2-40B4-BE49-F238E27FC236}">
                <a16:creationId xmlns:a16="http://schemas.microsoft.com/office/drawing/2014/main" id="{580D2057-74EF-E722-C908-EF73DD2B7C2C}"/>
              </a:ext>
            </a:extLst>
          </p:cNvPr>
          <p:cNvCxnSpPr>
            <a:cxnSpLocks/>
          </p:cNvCxnSpPr>
          <p:nvPr/>
        </p:nvCxnSpPr>
        <p:spPr>
          <a:xfrm flipV="1">
            <a:off x="3348202" y="2395848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cteur droit 67">
            <a:extLst>
              <a:ext uri="{FF2B5EF4-FFF2-40B4-BE49-F238E27FC236}">
                <a16:creationId xmlns:a16="http://schemas.microsoft.com/office/drawing/2014/main" id="{D3E313D1-E9D7-C595-7956-CF0080504E33}"/>
              </a:ext>
            </a:extLst>
          </p:cNvPr>
          <p:cNvCxnSpPr>
            <a:cxnSpLocks/>
          </p:cNvCxnSpPr>
          <p:nvPr/>
        </p:nvCxnSpPr>
        <p:spPr>
          <a:xfrm flipV="1">
            <a:off x="2802898" y="2793126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necteur droit 68">
            <a:extLst>
              <a:ext uri="{FF2B5EF4-FFF2-40B4-BE49-F238E27FC236}">
                <a16:creationId xmlns:a16="http://schemas.microsoft.com/office/drawing/2014/main" id="{4671A9B9-5101-845F-FFF6-0DABA5F63A09}"/>
              </a:ext>
            </a:extLst>
          </p:cNvPr>
          <p:cNvCxnSpPr>
            <a:cxnSpLocks/>
          </p:cNvCxnSpPr>
          <p:nvPr/>
        </p:nvCxnSpPr>
        <p:spPr>
          <a:xfrm flipV="1">
            <a:off x="3321626" y="2816652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droit 69">
            <a:extLst>
              <a:ext uri="{FF2B5EF4-FFF2-40B4-BE49-F238E27FC236}">
                <a16:creationId xmlns:a16="http://schemas.microsoft.com/office/drawing/2014/main" id="{7044F682-E3C0-7D4D-114A-03107985F2BF}"/>
              </a:ext>
            </a:extLst>
          </p:cNvPr>
          <p:cNvCxnSpPr>
            <a:cxnSpLocks/>
          </p:cNvCxnSpPr>
          <p:nvPr/>
        </p:nvCxnSpPr>
        <p:spPr>
          <a:xfrm flipV="1">
            <a:off x="2846111" y="3224830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onnecteur droit 70">
            <a:extLst>
              <a:ext uri="{FF2B5EF4-FFF2-40B4-BE49-F238E27FC236}">
                <a16:creationId xmlns:a16="http://schemas.microsoft.com/office/drawing/2014/main" id="{A19B2307-6A88-7CA2-0571-5B1122FD8123}"/>
              </a:ext>
            </a:extLst>
          </p:cNvPr>
          <p:cNvCxnSpPr>
            <a:cxnSpLocks/>
          </p:cNvCxnSpPr>
          <p:nvPr/>
        </p:nvCxnSpPr>
        <p:spPr>
          <a:xfrm flipV="1">
            <a:off x="3364839" y="3225578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 droit 71">
            <a:extLst>
              <a:ext uri="{FF2B5EF4-FFF2-40B4-BE49-F238E27FC236}">
                <a16:creationId xmlns:a16="http://schemas.microsoft.com/office/drawing/2014/main" id="{EE7A9E25-9277-31FE-2C2B-ACE8C7E4C0E8}"/>
              </a:ext>
            </a:extLst>
          </p:cNvPr>
          <p:cNvCxnSpPr>
            <a:cxnSpLocks/>
          </p:cNvCxnSpPr>
          <p:nvPr/>
        </p:nvCxnSpPr>
        <p:spPr>
          <a:xfrm flipV="1">
            <a:off x="2847241" y="3670337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>
            <a:extLst>
              <a:ext uri="{FF2B5EF4-FFF2-40B4-BE49-F238E27FC236}">
                <a16:creationId xmlns:a16="http://schemas.microsoft.com/office/drawing/2014/main" id="{76E01439-4F78-936D-41DB-71A770EA438C}"/>
              </a:ext>
            </a:extLst>
          </p:cNvPr>
          <p:cNvCxnSpPr>
            <a:cxnSpLocks/>
          </p:cNvCxnSpPr>
          <p:nvPr/>
        </p:nvCxnSpPr>
        <p:spPr>
          <a:xfrm flipV="1">
            <a:off x="3348202" y="365724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Connecteur droit 73">
            <a:extLst>
              <a:ext uri="{FF2B5EF4-FFF2-40B4-BE49-F238E27FC236}">
                <a16:creationId xmlns:a16="http://schemas.microsoft.com/office/drawing/2014/main" id="{1143A857-2FB5-12AE-789B-D1B3F0F0844C}"/>
              </a:ext>
            </a:extLst>
          </p:cNvPr>
          <p:cNvCxnSpPr>
            <a:cxnSpLocks/>
          </p:cNvCxnSpPr>
          <p:nvPr/>
        </p:nvCxnSpPr>
        <p:spPr>
          <a:xfrm flipV="1">
            <a:off x="2832728" y="412621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Connecteur droit 74">
            <a:extLst>
              <a:ext uri="{FF2B5EF4-FFF2-40B4-BE49-F238E27FC236}">
                <a16:creationId xmlns:a16="http://schemas.microsoft.com/office/drawing/2014/main" id="{800C5779-6B4C-D9A2-F9DE-A0E6D820361E}"/>
              </a:ext>
            </a:extLst>
          </p:cNvPr>
          <p:cNvCxnSpPr>
            <a:cxnSpLocks/>
          </p:cNvCxnSpPr>
          <p:nvPr/>
        </p:nvCxnSpPr>
        <p:spPr>
          <a:xfrm flipV="1">
            <a:off x="3364839" y="4103086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Rectangle : coins arrondis 75">
            <a:extLst>
              <a:ext uri="{FF2B5EF4-FFF2-40B4-BE49-F238E27FC236}">
                <a16:creationId xmlns:a16="http://schemas.microsoft.com/office/drawing/2014/main" id="{76AE1A10-686D-4155-A34F-6076049B4857}"/>
              </a:ext>
            </a:extLst>
          </p:cNvPr>
          <p:cNvSpPr/>
          <p:nvPr/>
        </p:nvSpPr>
        <p:spPr>
          <a:xfrm>
            <a:off x="2712406" y="2271253"/>
            <a:ext cx="1042725" cy="254541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7" name="Connecteur droit 76">
            <a:extLst>
              <a:ext uri="{FF2B5EF4-FFF2-40B4-BE49-F238E27FC236}">
                <a16:creationId xmlns:a16="http://schemas.microsoft.com/office/drawing/2014/main" id="{E19E284A-3639-9D55-01E2-52A1EB2C57A4}"/>
              </a:ext>
            </a:extLst>
          </p:cNvPr>
          <p:cNvCxnSpPr>
            <a:cxnSpLocks/>
          </p:cNvCxnSpPr>
          <p:nvPr/>
        </p:nvCxnSpPr>
        <p:spPr>
          <a:xfrm flipV="1">
            <a:off x="3943166" y="239502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>
            <a:extLst>
              <a:ext uri="{FF2B5EF4-FFF2-40B4-BE49-F238E27FC236}">
                <a16:creationId xmlns:a16="http://schemas.microsoft.com/office/drawing/2014/main" id="{AB59A2E1-CE53-E241-BBD0-F715DB3FE918}"/>
              </a:ext>
            </a:extLst>
          </p:cNvPr>
          <p:cNvCxnSpPr>
            <a:cxnSpLocks/>
          </p:cNvCxnSpPr>
          <p:nvPr/>
        </p:nvCxnSpPr>
        <p:spPr>
          <a:xfrm flipV="1">
            <a:off x="4390874" y="239502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78">
            <a:extLst>
              <a:ext uri="{FF2B5EF4-FFF2-40B4-BE49-F238E27FC236}">
                <a16:creationId xmlns:a16="http://schemas.microsoft.com/office/drawing/2014/main" id="{73360A74-720C-C67A-C953-1815CE41BE1A}"/>
              </a:ext>
            </a:extLst>
          </p:cNvPr>
          <p:cNvCxnSpPr>
            <a:cxnSpLocks/>
          </p:cNvCxnSpPr>
          <p:nvPr/>
        </p:nvCxnSpPr>
        <p:spPr>
          <a:xfrm flipV="1">
            <a:off x="3948158" y="2793126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Connecteur droit 79">
            <a:extLst>
              <a:ext uri="{FF2B5EF4-FFF2-40B4-BE49-F238E27FC236}">
                <a16:creationId xmlns:a16="http://schemas.microsoft.com/office/drawing/2014/main" id="{A6A380CB-6D20-4CE4-D261-DF207F11919C}"/>
              </a:ext>
            </a:extLst>
          </p:cNvPr>
          <p:cNvCxnSpPr>
            <a:cxnSpLocks/>
          </p:cNvCxnSpPr>
          <p:nvPr/>
        </p:nvCxnSpPr>
        <p:spPr>
          <a:xfrm flipV="1">
            <a:off x="4390874" y="2827586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Connecteur droit 80">
            <a:extLst>
              <a:ext uri="{FF2B5EF4-FFF2-40B4-BE49-F238E27FC236}">
                <a16:creationId xmlns:a16="http://schemas.microsoft.com/office/drawing/2014/main" id="{EE572C4C-4FB9-804B-93A3-0B1D899620FD}"/>
              </a:ext>
            </a:extLst>
          </p:cNvPr>
          <p:cNvCxnSpPr>
            <a:cxnSpLocks/>
          </p:cNvCxnSpPr>
          <p:nvPr/>
        </p:nvCxnSpPr>
        <p:spPr>
          <a:xfrm flipV="1">
            <a:off x="3915857" y="3211309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Connecteur droit 81">
            <a:extLst>
              <a:ext uri="{FF2B5EF4-FFF2-40B4-BE49-F238E27FC236}">
                <a16:creationId xmlns:a16="http://schemas.microsoft.com/office/drawing/2014/main" id="{5EB0EB9C-9A66-4717-E8B2-B5EA6D444698}"/>
              </a:ext>
            </a:extLst>
          </p:cNvPr>
          <p:cNvCxnSpPr>
            <a:cxnSpLocks/>
          </p:cNvCxnSpPr>
          <p:nvPr/>
        </p:nvCxnSpPr>
        <p:spPr>
          <a:xfrm flipV="1">
            <a:off x="4423092" y="3254986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Connecteur droit 82">
            <a:extLst>
              <a:ext uri="{FF2B5EF4-FFF2-40B4-BE49-F238E27FC236}">
                <a16:creationId xmlns:a16="http://schemas.microsoft.com/office/drawing/2014/main" id="{C510DBC1-207E-80D3-4F6A-91E7302108CC}"/>
              </a:ext>
            </a:extLst>
          </p:cNvPr>
          <p:cNvCxnSpPr>
            <a:cxnSpLocks/>
          </p:cNvCxnSpPr>
          <p:nvPr/>
        </p:nvCxnSpPr>
        <p:spPr>
          <a:xfrm flipV="1">
            <a:off x="3949436" y="3667350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Connecteur droit 83">
            <a:extLst>
              <a:ext uri="{FF2B5EF4-FFF2-40B4-BE49-F238E27FC236}">
                <a16:creationId xmlns:a16="http://schemas.microsoft.com/office/drawing/2014/main" id="{B93F9207-8338-3542-E2DD-5DAF09CA0D22}"/>
              </a:ext>
            </a:extLst>
          </p:cNvPr>
          <p:cNvCxnSpPr>
            <a:cxnSpLocks/>
          </p:cNvCxnSpPr>
          <p:nvPr/>
        </p:nvCxnSpPr>
        <p:spPr>
          <a:xfrm flipV="1">
            <a:off x="4424776" y="3718732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Connecteur droit 84">
            <a:extLst>
              <a:ext uri="{FF2B5EF4-FFF2-40B4-BE49-F238E27FC236}">
                <a16:creationId xmlns:a16="http://schemas.microsoft.com/office/drawing/2014/main" id="{A192E7C9-77E8-8631-1041-D6572AC4891F}"/>
              </a:ext>
            </a:extLst>
          </p:cNvPr>
          <p:cNvCxnSpPr>
            <a:cxnSpLocks/>
          </p:cNvCxnSpPr>
          <p:nvPr/>
        </p:nvCxnSpPr>
        <p:spPr>
          <a:xfrm flipV="1">
            <a:off x="3955800" y="4129564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Connecteur droit 85">
            <a:extLst>
              <a:ext uri="{FF2B5EF4-FFF2-40B4-BE49-F238E27FC236}">
                <a16:creationId xmlns:a16="http://schemas.microsoft.com/office/drawing/2014/main" id="{3D376F26-BEFC-27AA-EE01-D6CB22B4C0E8}"/>
              </a:ext>
            </a:extLst>
          </p:cNvPr>
          <p:cNvCxnSpPr>
            <a:cxnSpLocks/>
          </p:cNvCxnSpPr>
          <p:nvPr/>
        </p:nvCxnSpPr>
        <p:spPr>
          <a:xfrm flipV="1">
            <a:off x="4441923" y="4130434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98189B36-61AB-4B85-1BF9-B83E2FF603CA}"/>
              </a:ext>
            </a:extLst>
          </p:cNvPr>
          <p:cNvSpPr/>
          <p:nvPr/>
        </p:nvSpPr>
        <p:spPr>
          <a:xfrm>
            <a:off x="3835005" y="2261788"/>
            <a:ext cx="982744" cy="254541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8" name="Connecteur droit 87">
            <a:extLst>
              <a:ext uri="{FF2B5EF4-FFF2-40B4-BE49-F238E27FC236}">
                <a16:creationId xmlns:a16="http://schemas.microsoft.com/office/drawing/2014/main" id="{6D82FB85-6871-CC46-8D23-A470789D05E3}"/>
              </a:ext>
            </a:extLst>
          </p:cNvPr>
          <p:cNvCxnSpPr>
            <a:cxnSpLocks/>
          </p:cNvCxnSpPr>
          <p:nvPr/>
        </p:nvCxnSpPr>
        <p:spPr>
          <a:xfrm flipV="1">
            <a:off x="4946592" y="239502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Connecteur droit 88">
            <a:extLst>
              <a:ext uri="{FF2B5EF4-FFF2-40B4-BE49-F238E27FC236}">
                <a16:creationId xmlns:a16="http://schemas.microsoft.com/office/drawing/2014/main" id="{23A2CC57-CF16-9199-9DAC-ED27624679BB}"/>
              </a:ext>
            </a:extLst>
          </p:cNvPr>
          <p:cNvCxnSpPr>
            <a:cxnSpLocks/>
          </p:cNvCxnSpPr>
          <p:nvPr/>
        </p:nvCxnSpPr>
        <p:spPr>
          <a:xfrm flipV="1">
            <a:off x="5387665" y="239502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89">
            <a:extLst>
              <a:ext uri="{FF2B5EF4-FFF2-40B4-BE49-F238E27FC236}">
                <a16:creationId xmlns:a16="http://schemas.microsoft.com/office/drawing/2014/main" id="{131D7708-89D8-2AA0-5136-739F83F13E43}"/>
              </a:ext>
            </a:extLst>
          </p:cNvPr>
          <p:cNvCxnSpPr>
            <a:cxnSpLocks/>
          </p:cNvCxnSpPr>
          <p:nvPr/>
        </p:nvCxnSpPr>
        <p:spPr>
          <a:xfrm flipV="1">
            <a:off x="4993222" y="281665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Connecteur droit 90">
            <a:extLst>
              <a:ext uri="{FF2B5EF4-FFF2-40B4-BE49-F238E27FC236}">
                <a16:creationId xmlns:a16="http://schemas.microsoft.com/office/drawing/2014/main" id="{0E8964E7-550D-A1C9-D1E9-F4B490F98DFD}"/>
              </a:ext>
            </a:extLst>
          </p:cNvPr>
          <p:cNvCxnSpPr>
            <a:cxnSpLocks/>
          </p:cNvCxnSpPr>
          <p:nvPr/>
        </p:nvCxnSpPr>
        <p:spPr>
          <a:xfrm flipV="1">
            <a:off x="5482987" y="2783690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droit 91">
            <a:extLst>
              <a:ext uri="{FF2B5EF4-FFF2-40B4-BE49-F238E27FC236}">
                <a16:creationId xmlns:a16="http://schemas.microsoft.com/office/drawing/2014/main" id="{122742FD-9A42-90FE-F365-3E637CADC717}"/>
              </a:ext>
            </a:extLst>
          </p:cNvPr>
          <p:cNvCxnSpPr>
            <a:cxnSpLocks/>
          </p:cNvCxnSpPr>
          <p:nvPr/>
        </p:nvCxnSpPr>
        <p:spPr>
          <a:xfrm flipV="1">
            <a:off x="4993222" y="3224830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Connecteur droit 92">
            <a:extLst>
              <a:ext uri="{FF2B5EF4-FFF2-40B4-BE49-F238E27FC236}">
                <a16:creationId xmlns:a16="http://schemas.microsoft.com/office/drawing/2014/main" id="{93B5A2B3-C34E-232B-0B8A-0DDB7BF6C3E9}"/>
              </a:ext>
            </a:extLst>
          </p:cNvPr>
          <p:cNvCxnSpPr>
            <a:cxnSpLocks/>
          </p:cNvCxnSpPr>
          <p:nvPr/>
        </p:nvCxnSpPr>
        <p:spPr>
          <a:xfrm flipV="1">
            <a:off x="5482987" y="319123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Connecteur droit 93">
            <a:extLst>
              <a:ext uri="{FF2B5EF4-FFF2-40B4-BE49-F238E27FC236}">
                <a16:creationId xmlns:a16="http://schemas.microsoft.com/office/drawing/2014/main" id="{8EB76731-B950-7BD9-2818-DBFF9175B42D}"/>
              </a:ext>
            </a:extLst>
          </p:cNvPr>
          <p:cNvCxnSpPr>
            <a:cxnSpLocks/>
          </p:cNvCxnSpPr>
          <p:nvPr/>
        </p:nvCxnSpPr>
        <p:spPr>
          <a:xfrm flipV="1">
            <a:off x="4978797" y="3698929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Connecteur droit 94">
            <a:extLst>
              <a:ext uri="{FF2B5EF4-FFF2-40B4-BE49-F238E27FC236}">
                <a16:creationId xmlns:a16="http://schemas.microsoft.com/office/drawing/2014/main" id="{532B34BE-FF8C-D2B1-B98A-8B0FDE2ECB7A}"/>
              </a:ext>
            </a:extLst>
          </p:cNvPr>
          <p:cNvCxnSpPr>
            <a:cxnSpLocks/>
          </p:cNvCxnSpPr>
          <p:nvPr/>
        </p:nvCxnSpPr>
        <p:spPr>
          <a:xfrm flipV="1">
            <a:off x="5432789" y="3683673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Connecteur droit 95">
            <a:extLst>
              <a:ext uri="{FF2B5EF4-FFF2-40B4-BE49-F238E27FC236}">
                <a16:creationId xmlns:a16="http://schemas.microsoft.com/office/drawing/2014/main" id="{3CA62CCC-F509-ED63-ECA1-E6AF599B3B78}"/>
              </a:ext>
            </a:extLst>
          </p:cNvPr>
          <p:cNvCxnSpPr>
            <a:cxnSpLocks/>
          </p:cNvCxnSpPr>
          <p:nvPr/>
        </p:nvCxnSpPr>
        <p:spPr>
          <a:xfrm flipV="1">
            <a:off x="4946592" y="4174300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Connecteur droit 96">
            <a:extLst>
              <a:ext uri="{FF2B5EF4-FFF2-40B4-BE49-F238E27FC236}">
                <a16:creationId xmlns:a16="http://schemas.microsoft.com/office/drawing/2014/main" id="{3AD0F4F0-34DD-6FC2-3D83-D6E086371DF6}"/>
              </a:ext>
            </a:extLst>
          </p:cNvPr>
          <p:cNvCxnSpPr>
            <a:cxnSpLocks/>
          </p:cNvCxnSpPr>
          <p:nvPr/>
        </p:nvCxnSpPr>
        <p:spPr>
          <a:xfrm flipV="1">
            <a:off x="5424667" y="4151843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Rectangle : coins arrondis 97">
            <a:extLst>
              <a:ext uri="{FF2B5EF4-FFF2-40B4-BE49-F238E27FC236}">
                <a16:creationId xmlns:a16="http://schemas.microsoft.com/office/drawing/2014/main" id="{D5D4799C-8947-1390-5FCB-53EBDE6C62C1}"/>
              </a:ext>
            </a:extLst>
          </p:cNvPr>
          <p:cNvSpPr/>
          <p:nvPr/>
        </p:nvSpPr>
        <p:spPr>
          <a:xfrm>
            <a:off x="4888864" y="2271253"/>
            <a:ext cx="982744" cy="254541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259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6A8C1C-40F4-4073-49F0-EDDAC55361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F0AA13C-C9F6-EA9E-3C7A-F35CBC070BC3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809CDF6-ABA4-A166-93AF-9A0A3721DB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082F73E-E741-B943-180D-E3927972104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9827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F641E7-681B-CFF2-02B5-03F434930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050FA41-FFEC-2ABF-DD7E-DD0D690C8C0E}"/>
              </a:ext>
            </a:extLst>
          </p:cNvPr>
          <p:cNvSpPr txBox="1"/>
          <p:nvPr/>
        </p:nvSpPr>
        <p:spPr>
          <a:xfrm>
            <a:off x="101600" y="849493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عدد العناصر هو  34 – اقرؤوا العدد.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2473E5C-D3DD-7345-DF17-7B4A8C6DFD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61E7763-9CFD-0C94-52CE-A9F5620930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6F8778DA-F859-DF21-A6D0-A8F063E96DA5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A5619075-31CD-A0E5-9E27-A44C33B0D8D8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أعد و أجمع بعشرة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95E9E863-50B9-7E02-7651-421ABBC4345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B28D0A46-304D-BDDA-D2EB-2B80B2D37664}"/>
              </a:ext>
            </a:extLst>
          </p:cNvPr>
          <p:cNvGrpSpPr/>
          <p:nvPr/>
        </p:nvGrpSpPr>
        <p:grpSpPr>
          <a:xfrm>
            <a:off x="568065" y="1617791"/>
            <a:ext cx="2019819" cy="442468"/>
            <a:chOff x="866018" y="1825418"/>
            <a:chExt cx="2019819" cy="442468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20054741-8362-AE80-BA06-651A3729C029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العدد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183A139E-CD58-9562-9F7A-11CC60BE150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EA4E366-C061-B7B8-937D-E15132B3DAF5}"/>
              </a:ext>
            </a:extLst>
          </p:cNvPr>
          <p:cNvGrpSpPr/>
          <p:nvPr/>
        </p:nvGrpSpPr>
        <p:grpSpPr>
          <a:xfrm>
            <a:off x="2919477" y="1608327"/>
            <a:ext cx="2160652" cy="442468"/>
            <a:chOff x="2895873" y="1825418"/>
            <a:chExt cx="2537702" cy="442468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2130223-C60F-5625-E5A0-2F9467D1EAB0}"/>
                </a:ext>
              </a:extLst>
            </p:cNvPr>
            <p:cNvSpPr/>
            <p:nvPr/>
          </p:nvSpPr>
          <p:spPr>
            <a:xfrm>
              <a:off x="2895873" y="1825418"/>
              <a:ext cx="209730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عدد الوحدات و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34DB912A-DBC2-3637-34F5-A029C758F12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D7B0497-6633-615F-19E0-02EA80DBB30F}"/>
              </a:ext>
            </a:extLst>
          </p:cNvPr>
          <p:cNvGrpSpPr/>
          <p:nvPr/>
        </p:nvGrpSpPr>
        <p:grpSpPr>
          <a:xfrm>
            <a:off x="2808453" y="2473896"/>
            <a:ext cx="3527095" cy="2120376"/>
            <a:chOff x="2141205" y="1673780"/>
            <a:chExt cx="4694565" cy="2822220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CED01C2B-76B2-084C-F8E2-642B0C11FF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38578" y="2098430"/>
              <a:ext cx="333422" cy="276264"/>
            </a:xfrm>
            <a:prstGeom prst="rect">
              <a:avLst/>
            </a:prstGeom>
          </p:spPr>
        </p:pic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FCD676BA-E052-2F3A-CD64-50F8E137AD43}"/>
                </a:ext>
              </a:extLst>
            </p:cNvPr>
            <p:cNvGrpSpPr/>
            <p:nvPr/>
          </p:nvGrpSpPr>
          <p:grpSpPr>
            <a:xfrm>
              <a:off x="2141205" y="1673780"/>
              <a:ext cx="4694565" cy="482866"/>
              <a:chOff x="1731788" y="2259163"/>
              <a:chExt cx="5680424" cy="642695"/>
            </a:xfrm>
          </p:grpSpPr>
          <p:pic>
            <p:nvPicPr>
              <p:cNvPr id="59" name="Image 58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AC0593AF-F5DD-BD0B-9F1B-69CEFCAA5F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73178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60" name="Image 59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247ABD3F-C2BE-0CCF-E3D7-D506CCF891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572446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61" name="Image 60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339BDB8C-2197-05ED-41AB-46E0F0E266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413104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62" name="Image 61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9C01ADB7-E822-9BAC-C726-63262653D8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253762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63" name="Image 62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4DA4C2F8-D65B-684B-E06E-5CCE9D6DF2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094420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64" name="Image 63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94C6517C-6DEE-5FBA-6A18-C4DCDA1FE4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93507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65" name="Image 64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1186FF0B-B2FA-405F-898D-6CF5E570E9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6775737" y="2259163"/>
                <a:ext cx="636475" cy="642695"/>
              </a:xfrm>
              <a:prstGeom prst="rect">
                <a:avLst/>
              </a:prstGeom>
            </p:spPr>
          </p:pic>
        </p:grpSp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9FE28B1D-BFE4-70B0-453A-0177956B2ACA}"/>
                </a:ext>
              </a:extLst>
            </p:cNvPr>
            <p:cNvGrpSpPr/>
            <p:nvPr/>
          </p:nvGrpSpPr>
          <p:grpSpPr>
            <a:xfrm>
              <a:off x="2141205" y="2238415"/>
              <a:ext cx="4694565" cy="482866"/>
              <a:chOff x="1731788" y="2259163"/>
              <a:chExt cx="5680424" cy="642695"/>
            </a:xfrm>
          </p:grpSpPr>
          <p:pic>
            <p:nvPicPr>
              <p:cNvPr id="52" name="Image 51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818B0DC5-9045-AAF2-B879-B3EDA5154F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73178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53" name="Image 52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71AF89C0-8024-0173-7676-36917A53C0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572446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54" name="Image 53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E66E7D7A-4401-1074-8E59-629CD5199D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413104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55" name="Image 54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535FB47C-F426-36A8-6AE7-2A57D3A93D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253762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56" name="Image 55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5C3AECA0-0DF8-9C7B-147E-1C1D039042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094420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57" name="Image 56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CAAD8554-FA2F-326D-D051-E87B0BD5C83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93507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58" name="Image 57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B8B20336-2267-6695-8E23-FB0CC90EF3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6775737" y="2259163"/>
                <a:ext cx="636475" cy="642695"/>
              </a:xfrm>
              <a:prstGeom prst="rect">
                <a:avLst/>
              </a:prstGeom>
            </p:spPr>
          </p:pic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D7555C3B-289C-A4E0-6D01-780C29177095}"/>
                </a:ext>
              </a:extLst>
            </p:cNvPr>
            <p:cNvGrpSpPr/>
            <p:nvPr/>
          </p:nvGrpSpPr>
          <p:grpSpPr>
            <a:xfrm>
              <a:off x="2141205" y="2806126"/>
              <a:ext cx="4694565" cy="482866"/>
              <a:chOff x="1731788" y="2259163"/>
              <a:chExt cx="5680424" cy="642695"/>
            </a:xfrm>
          </p:grpSpPr>
          <p:pic>
            <p:nvPicPr>
              <p:cNvPr id="45" name="Image 44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EA4EB817-157A-E540-8BC9-97DD6B021A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73178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46" name="Image 45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91630BDD-C18D-4F69-8E3A-2C328096A9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572446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47" name="Image 46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BCE412DB-370A-5A09-A98B-376E419742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413104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48" name="Image 47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C41D34E3-58D2-6911-F977-7A11E818EF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253762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49" name="Image 48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E2D95AAE-22ED-B56F-B1F3-67A12D554E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094420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50" name="Image 49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E68348F0-6DB9-AE81-55CB-FA1D7A9F61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93507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51" name="Image 50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BC824B41-86D8-8E59-7FD5-B106BA7A3C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6775737" y="2259163"/>
                <a:ext cx="636475" cy="642695"/>
              </a:xfrm>
              <a:prstGeom prst="rect">
                <a:avLst/>
              </a:prstGeom>
            </p:spPr>
          </p:pic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439D4C59-ADD0-5E54-1C45-00A7A8259B91}"/>
                </a:ext>
              </a:extLst>
            </p:cNvPr>
            <p:cNvGrpSpPr/>
            <p:nvPr/>
          </p:nvGrpSpPr>
          <p:grpSpPr>
            <a:xfrm>
              <a:off x="2141205" y="3409630"/>
              <a:ext cx="4694565" cy="482866"/>
              <a:chOff x="1731788" y="2259163"/>
              <a:chExt cx="5680424" cy="642695"/>
            </a:xfrm>
          </p:grpSpPr>
          <p:pic>
            <p:nvPicPr>
              <p:cNvPr id="38" name="Image 37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BF224AC1-0E85-9482-FEDA-CE9A1A7AAB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73178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39" name="Image 38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797ACC5D-25CD-C32A-DC9E-1FCE55CCBB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572446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40" name="Image 39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66A2E458-1EAD-8321-7D4F-07B5C2846D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413104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41" name="Image 40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E3344D70-39E2-E3AE-4975-235A8E5987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253762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42" name="Image 41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CAFF64CF-CBC3-A7CF-D0B7-1BF9019DA8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094420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43" name="Image 42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71E2FE49-8006-414B-F539-8D3E285FFE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93507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44" name="Image 43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CF19EC3A-2122-7AF4-BB2C-1B58ECC1D14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6775737" y="2259163"/>
                <a:ext cx="636475" cy="642695"/>
              </a:xfrm>
              <a:prstGeom prst="rect">
                <a:avLst/>
              </a:prstGeom>
            </p:spPr>
          </p:pic>
        </p:grpSp>
        <p:grpSp>
          <p:nvGrpSpPr>
            <p:cNvPr id="31" name="Groupe 30">
              <a:extLst>
                <a:ext uri="{FF2B5EF4-FFF2-40B4-BE49-F238E27FC236}">
                  <a16:creationId xmlns:a16="http://schemas.microsoft.com/office/drawing/2014/main" id="{3D658218-C6AA-9965-1C68-D5194B30101E}"/>
                </a:ext>
              </a:extLst>
            </p:cNvPr>
            <p:cNvGrpSpPr/>
            <p:nvPr/>
          </p:nvGrpSpPr>
          <p:grpSpPr>
            <a:xfrm>
              <a:off x="2141205" y="4013134"/>
              <a:ext cx="3999806" cy="482866"/>
              <a:chOff x="1731788" y="2259163"/>
              <a:chExt cx="4839765" cy="642695"/>
            </a:xfrm>
          </p:grpSpPr>
          <p:pic>
            <p:nvPicPr>
              <p:cNvPr id="32" name="Image 31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5802126C-B1C6-24E0-D695-DE1FDFB1C63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731788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33" name="Image 32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5A7B7362-E7F1-5E27-BEA8-333D1F6CA13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572446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34" name="Image 33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AC9A8BCD-A409-8449-E3C0-BBF3116CA5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413104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35" name="Image 34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30B991C1-4B90-AD6A-03A1-EA64AD8FF5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253762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36" name="Image 35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0CA8F030-BB89-7C4A-BE29-06B3B1F30C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094420" y="2259163"/>
                <a:ext cx="636475" cy="642695"/>
              </a:xfrm>
              <a:prstGeom prst="rect">
                <a:avLst/>
              </a:prstGeom>
            </p:spPr>
          </p:pic>
          <p:pic>
            <p:nvPicPr>
              <p:cNvPr id="37" name="Image 36" descr="Une image contenant cercle, fleur, Caractère coloré&#10;&#10;Le contenu généré par l’IA peut être incorrect.">
                <a:extLst>
                  <a:ext uri="{FF2B5EF4-FFF2-40B4-BE49-F238E27FC236}">
                    <a16:creationId xmlns:a16="http://schemas.microsoft.com/office/drawing/2014/main" id="{F8C098BE-642E-BA36-881F-3F226AEFC2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935078" y="2259163"/>
                <a:ext cx="636475" cy="642695"/>
              </a:xfrm>
              <a:prstGeom prst="rect">
                <a:avLst/>
              </a:prstGeom>
            </p:spPr>
          </p:pic>
        </p:grpSp>
      </p:grpSp>
      <p:cxnSp>
        <p:nvCxnSpPr>
          <p:cNvPr id="66" name="Connecteur droit 65">
            <a:extLst>
              <a:ext uri="{FF2B5EF4-FFF2-40B4-BE49-F238E27FC236}">
                <a16:creationId xmlns:a16="http://schemas.microsoft.com/office/drawing/2014/main" id="{57B14B50-55C3-D9A4-D13A-8858F79474A4}"/>
              </a:ext>
            </a:extLst>
          </p:cNvPr>
          <p:cNvCxnSpPr>
            <a:cxnSpLocks/>
          </p:cNvCxnSpPr>
          <p:nvPr/>
        </p:nvCxnSpPr>
        <p:spPr>
          <a:xfrm flipV="1">
            <a:off x="2843987" y="239502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cteur droit 66">
            <a:extLst>
              <a:ext uri="{FF2B5EF4-FFF2-40B4-BE49-F238E27FC236}">
                <a16:creationId xmlns:a16="http://schemas.microsoft.com/office/drawing/2014/main" id="{0082C04C-7BE9-2E71-893C-1E74B3B81F5F}"/>
              </a:ext>
            </a:extLst>
          </p:cNvPr>
          <p:cNvCxnSpPr>
            <a:cxnSpLocks/>
          </p:cNvCxnSpPr>
          <p:nvPr/>
        </p:nvCxnSpPr>
        <p:spPr>
          <a:xfrm flipV="1">
            <a:off x="3348202" y="2395848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cteur droit 67">
            <a:extLst>
              <a:ext uri="{FF2B5EF4-FFF2-40B4-BE49-F238E27FC236}">
                <a16:creationId xmlns:a16="http://schemas.microsoft.com/office/drawing/2014/main" id="{11383617-2774-9E13-F734-836C00690D5D}"/>
              </a:ext>
            </a:extLst>
          </p:cNvPr>
          <p:cNvCxnSpPr>
            <a:cxnSpLocks/>
          </p:cNvCxnSpPr>
          <p:nvPr/>
        </p:nvCxnSpPr>
        <p:spPr>
          <a:xfrm flipV="1">
            <a:off x="2802898" y="2793126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necteur droit 68">
            <a:extLst>
              <a:ext uri="{FF2B5EF4-FFF2-40B4-BE49-F238E27FC236}">
                <a16:creationId xmlns:a16="http://schemas.microsoft.com/office/drawing/2014/main" id="{CA0293B4-D867-88BF-BBFE-2D318E2E5B12}"/>
              </a:ext>
            </a:extLst>
          </p:cNvPr>
          <p:cNvCxnSpPr>
            <a:cxnSpLocks/>
          </p:cNvCxnSpPr>
          <p:nvPr/>
        </p:nvCxnSpPr>
        <p:spPr>
          <a:xfrm flipV="1">
            <a:off x="3321626" y="2816652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droit 69">
            <a:extLst>
              <a:ext uri="{FF2B5EF4-FFF2-40B4-BE49-F238E27FC236}">
                <a16:creationId xmlns:a16="http://schemas.microsoft.com/office/drawing/2014/main" id="{B7D515A0-6B24-808F-55E6-B5787097DAF1}"/>
              </a:ext>
            </a:extLst>
          </p:cNvPr>
          <p:cNvCxnSpPr>
            <a:cxnSpLocks/>
          </p:cNvCxnSpPr>
          <p:nvPr/>
        </p:nvCxnSpPr>
        <p:spPr>
          <a:xfrm flipV="1">
            <a:off x="2846111" y="3224830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onnecteur droit 70">
            <a:extLst>
              <a:ext uri="{FF2B5EF4-FFF2-40B4-BE49-F238E27FC236}">
                <a16:creationId xmlns:a16="http://schemas.microsoft.com/office/drawing/2014/main" id="{9EB678B7-CD86-4E03-CEF3-76CCEF6414E6}"/>
              </a:ext>
            </a:extLst>
          </p:cNvPr>
          <p:cNvCxnSpPr>
            <a:cxnSpLocks/>
          </p:cNvCxnSpPr>
          <p:nvPr/>
        </p:nvCxnSpPr>
        <p:spPr>
          <a:xfrm flipV="1">
            <a:off x="3364839" y="3225578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 droit 71">
            <a:extLst>
              <a:ext uri="{FF2B5EF4-FFF2-40B4-BE49-F238E27FC236}">
                <a16:creationId xmlns:a16="http://schemas.microsoft.com/office/drawing/2014/main" id="{EA7FAE94-69C8-346B-C742-FAF7C476C8F2}"/>
              </a:ext>
            </a:extLst>
          </p:cNvPr>
          <p:cNvCxnSpPr>
            <a:cxnSpLocks/>
          </p:cNvCxnSpPr>
          <p:nvPr/>
        </p:nvCxnSpPr>
        <p:spPr>
          <a:xfrm flipV="1">
            <a:off x="2847241" y="3670337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>
            <a:extLst>
              <a:ext uri="{FF2B5EF4-FFF2-40B4-BE49-F238E27FC236}">
                <a16:creationId xmlns:a16="http://schemas.microsoft.com/office/drawing/2014/main" id="{5D4D8AAF-C4F3-3CD5-1DE8-30261BFC2B60}"/>
              </a:ext>
            </a:extLst>
          </p:cNvPr>
          <p:cNvCxnSpPr>
            <a:cxnSpLocks/>
          </p:cNvCxnSpPr>
          <p:nvPr/>
        </p:nvCxnSpPr>
        <p:spPr>
          <a:xfrm flipV="1">
            <a:off x="3348202" y="365724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Connecteur droit 73">
            <a:extLst>
              <a:ext uri="{FF2B5EF4-FFF2-40B4-BE49-F238E27FC236}">
                <a16:creationId xmlns:a16="http://schemas.microsoft.com/office/drawing/2014/main" id="{F5341D29-1349-3215-4C83-9B5F9A0EBC2C}"/>
              </a:ext>
            </a:extLst>
          </p:cNvPr>
          <p:cNvCxnSpPr>
            <a:cxnSpLocks/>
          </p:cNvCxnSpPr>
          <p:nvPr/>
        </p:nvCxnSpPr>
        <p:spPr>
          <a:xfrm flipV="1">
            <a:off x="2832728" y="412621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Connecteur droit 74">
            <a:extLst>
              <a:ext uri="{FF2B5EF4-FFF2-40B4-BE49-F238E27FC236}">
                <a16:creationId xmlns:a16="http://schemas.microsoft.com/office/drawing/2014/main" id="{8490AD86-113F-66DF-0525-1483BD9EC0B6}"/>
              </a:ext>
            </a:extLst>
          </p:cNvPr>
          <p:cNvCxnSpPr>
            <a:cxnSpLocks/>
          </p:cNvCxnSpPr>
          <p:nvPr/>
        </p:nvCxnSpPr>
        <p:spPr>
          <a:xfrm flipV="1">
            <a:off x="3364839" y="4103086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Rectangle : coins arrondis 75">
            <a:extLst>
              <a:ext uri="{FF2B5EF4-FFF2-40B4-BE49-F238E27FC236}">
                <a16:creationId xmlns:a16="http://schemas.microsoft.com/office/drawing/2014/main" id="{6665BB5C-E4AF-1CF5-6FFC-4760ABCD9604}"/>
              </a:ext>
            </a:extLst>
          </p:cNvPr>
          <p:cNvSpPr/>
          <p:nvPr/>
        </p:nvSpPr>
        <p:spPr>
          <a:xfrm>
            <a:off x="2712406" y="2271253"/>
            <a:ext cx="1042725" cy="254541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7" name="Connecteur droit 76">
            <a:extLst>
              <a:ext uri="{FF2B5EF4-FFF2-40B4-BE49-F238E27FC236}">
                <a16:creationId xmlns:a16="http://schemas.microsoft.com/office/drawing/2014/main" id="{E4A596AB-C06F-FB17-62FB-F51399CA7F3C}"/>
              </a:ext>
            </a:extLst>
          </p:cNvPr>
          <p:cNvCxnSpPr>
            <a:cxnSpLocks/>
          </p:cNvCxnSpPr>
          <p:nvPr/>
        </p:nvCxnSpPr>
        <p:spPr>
          <a:xfrm flipV="1">
            <a:off x="3943166" y="239502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>
            <a:extLst>
              <a:ext uri="{FF2B5EF4-FFF2-40B4-BE49-F238E27FC236}">
                <a16:creationId xmlns:a16="http://schemas.microsoft.com/office/drawing/2014/main" id="{B9534E48-0DC5-7769-E4CC-DFA06E83A31E}"/>
              </a:ext>
            </a:extLst>
          </p:cNvPr>
          <p:cNvCxnSpPr>
            <a:cxnSpLocks/>
          </p:cNvCxnSpPr>
          <p:nvPr/>
        </p:nvCxnSpPr>
        <p:spPr>
          <a:xfrm flipV="1">
            <a:off x="4390874" y="239502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78">
            <a:extLst>
              <a:ext uri="{FF2B5EF4-FFF2-40B4-BE49-F238E27FC236}">
                <a16:creationId xmlns:a16="http://schemas.microsoft.com/office/drawing/2014/main" id="{41765864-F31B-70C0-901E-1C3401898072}"/>
              </a:ext>
            </a:extLst>
          </p:cNvPr>
          <p:cNvCxnSpPr>
            <a:cxnSpLocks/>
          </p:cNvCxnSpPr>
          <p:nvPr/>
        </p:nvCxnSpPr>
        <p:spPr>
          <a:xfrm flipV="1">
            <a:off x="3948158" y="2793126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Connecteur droit 79">
            <a:extLst>
              <a:ext uri="{FF2B5EF4-FFF2-40B4-BE49-F238E27FC236}">
                <a16:creationId xmlns:a16="http://schemas.microsoft.com/office/drawing/2014/main" id="{40BB46A9-B52D-132E-43D3-A1C215200B30}"/>
              </a:ext>
            </a:extLst>
          </p:cNvPr>
          <p:cNvCxnSpPr>
            <a:cxnSpLocks/>
          </p:cNvCxnSpPr>
          <p:nvPr/>
        </p:nvCxnSpPr>
        <p:spPr>
          <a:xfrm flipV="1">
            <a:off x="4390874" y="2827586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Connecteur droit 80">
            <a:extLst>
              <a:ext uri="{FF2B5EF4-FFF2-40B4-BE49-F238E27FC236}">
                <a16:creationId xmlns:a16="http://schemas.microsoft.com/office/drawing/2014/main" id="{5193CDEC-8C22-D3D4-6240-2C85DDAC9C0C}"/>
              </a:ext>
            </a:extLst>
          </p:cNvPr>
          <p:cNvCxnSpPr>
            <a:cxnSpLocks/>
          </p:cNvCxnSpPr>
          <p:nvPr/>
        </p:nvCxnSpPr>
        <p:spPr>
          <a:xfrm flipV="1">
            <a:off x="3915857" y="3211309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Connecteur droit 81">
            <a:extLst>
              <a:ext uri="{FF2B5EF4-FFF2-40B4-BE49-F238E27FC236}">
                <a16:creationId xmlns:a16="http://schemas.microsoft.com/office/drawing/2014/main" id="{624F1DA7-4F12-6583-FB7C-986F30C7502B}"/>
              </a:ext>
            </a:extLst>
          </p:cNvPr>
          <p:cNvCxnSpPr>
            <a:cxnSpLocks/>
          </p:cNvCxnSpPr>
          <p:nvPr/>
        </p:nvCxnSpPr>
        <p:spPr>
          <a:xfrm flipV="1">
            <a:off x="4423092" y="3254986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Connecteur droit 82">
            <a:extLst>
              <a:ext uri="{FF2B5EF4-FFF2-40B4-BE49-F238E27FC236}">
                <a16:creationId xmlns:a16="http://schemas.microsoft.com/office/drawing/2014/main" id="{FC03398B-BB7C-E0B7-67F0-AE255010B647}"/>
              </a:ext>
            </a:extLst>
          </p:cNvPr>
          <p:cNvCxnSpPr>
            <a:cxnSpLocks/>
          </p:cNvCxnSpPr>
          <p:nvPr/>
        </p:nvCxnSpPr>
        <p:spPr>
          <a:xfrm flipV="1">
            <a:off x="3949436" y="3667350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Connecteur droit 83">
            <a:extLst>
              <a:ext uri="{FF2B5EF4-FFF2-40B4-BE49-F238E27FC236}">
                <a16:creationId xmlns:a16="http://schemas.microsoft.com/office/drawing/2014/main" id="{1B90767D-753D-A328-1A98-F3FED8514677}"/>
              </a:ext>
            </a:extLst>
          </p:cNvPr>
          <p:cNvCxnSpPr>
            <a:cxnSpLocks/>
          </p:cNvCxnSpPr>
          <p:nvPr/>
        </p:nvCxnSpPr>
        <p:spPr>
          <a:xfrm flipV="1">
            <a:off x="4424776" y="3718732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Connecteur droit 84">
            <a:extLst>
              <a:ext uri="{FF2B5EF4-FFF2-40B4-BE49-F238E27FC236}">
                <a16:creationId xmlns:a16="http://schemas.microsoft.com/office/drawing/2014/main" id="{4DC50EEE-0B52-7DFC-1F3E-2DB027D7DB15}"/>
              </a:ext>
            </a:extLst>
          </p:cNvPr>
          <p:cNvCxnSpPr>
            <a:cxnSpLocks/>
          </p:cNvCxnSpPr>
          <p:nvPr/>
        </p:nvCxnSpPr>
        <p:spPr>
          <a:xfrm flipV="1">
            <a:off x="3955800" y="4129564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Connecteur droit 85">
            <a:extLst>
              <a:ext uri="{FF2B5EF4-FFF2-40B4-BE49-F238E27FC236}">
                <a16:creationId xmlns:a16="http://schemas.microsoft.com/office/drawing/2014/main" id="{0E4F9B35-2E1D-0D37-50DB-716E2ABAE244}"/>
              </a:ext>
            </a:extLst>
          </p:cNvPr>
          <p:cNvCxnSpPr>
            <a:cxnSpLocks/>
          </p:cNvCxnSpPr>
          <p:nvPr/>
        </p:nvCxnSpPr>
        <p:spPr>
          <a:xfrm flipV="1">
            <a:off x="4441923" y="4130434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20FB84EF-2088-B1CF-FEDC-B85A2039D589}"/>
              </a:ext>
            </a:extLst>
          </p:cNvPr>
          <p:cNvSpPr/>
          <p:nvPr/>
        </p:nvSpPr>
        <p:spPr>
          <a:xfrm>
            <a:off x="3835005" y="2261788"/>
            <a:ext cx="982744" cy="254541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8" name="Connecteur droit 87">
            <a:extLst>
              <a:ext uri="{FF2B5EF4-FFF2-40B4-BE49-F238E27FC236}">
                <a16:creationId xmlns:a16="http://schemas.microsoft.com/office/drawing/2014/main" id="{7081A367-B4B4-0B94-B320-36B8DBAEB881}"/>
              </a:ext>
            </a:extLst>
          </p:cNvPr>
          <p:cNvCxnSpPr>
            <a:cxnSpLocks/>
          </p:cNvCxnSpPr>
          <p:nvPr/>
        </p:nvCxnSpPr>
        <p:spPr>
          <a:xfrm flipV="1">
            <a:off x="4946592" y="239502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Connecteur droit 88">
            <a:extLst>
              <a:ext uri="{FF2B5EF4-FFF2-40B4-BE49-F238E27FC236}">
                <a16:creationId xmlns:a16="http://schemas.microsoft.com/office/drawing/2014/main" id="{8668A4EE-667A-36BF-AAB0-FC51CCDF175F}"/>
              </a:ext>
            </a:extLst>
          </p:cNvPr>
          <p:cNvCxnSpPr>
            <a:cxnSpLocks/>
          </p:cNvCxnSpPr>
          <p:nvPr/>
        </p:nvCxnSpPr>
        <p:spPr>
          <a:xfrm flipV="1">
            <a:off x="5387665" y="239502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89">
            <a:extLst>
              <a:ext uri="{FF2B5EF4-FFF2-40B4-BE49-F238E27FC236}">
                <a16:creationId xmlns:a16="http://schemas.microsoft.com/office/drawing/2014/main" id="{ACB15E18-C60A-8D6B-67B7-61B4F9D0BA82}"/>
              </a:ext>
            </a:extLst>
          </p:cNvPr>
          <p:cNvCxnSpPr>
            <a:cxnSpLocks/>
          </p:cNvCxnSpPr>
          <p:nvPr/>
        </p:nvCxnSpPr>
        <p:spPr>
          <a:xfrm flipV="1">
            <a:off x="4993222" y="281665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Connecteur droit 90">
            <a:extLst>
              <a:ext uri="{FF2B5EF4-FFF2-40B4-BE49-F238E27FC236}">
                <a16:creationId xmlns:a16="http://schemas.microsoft.com/office/drawing/2014/main" id="{56BC7617-A473-C45C-C3D0-0F942EDE662E}"/>
              </a:ext>
            </a:extLst>
          </p:cNvPr>
          <p:cNvCxnSpPr>
            <a:cxnSpLocks/>
          </p:cNvCxnSpPr>
          <p:nvPr/>
        </p:nvCxnSpPr>
        <p:spPr>
          <a:xfrm flipV="1">
            <a:off x="5482987" y="2783690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droit 91">
            <a:extLst>
              <a:ext uri="{FF2B5EF4-FFF2-40B4-BE49-F238E27FC236}">
                <a16:creationId xmlns:a16="http://schemas.microsoft.com/office/drawing/2014/main" id="{29F9727E-7C4E-418B-7624-E62EFEB98FFB}"/>
              </a:ext>
            </a:extLst>
          </p:cNvPr>
          <p:cNvCxnSpPr>
            <a:cxnSpLocks/>
          </p:cNvCxnSpPr>
          <p:nvPr/>
        </p:nvCxnSpPr>
        <p:spPr>
          <a:xfrm flipV="1">
            <a:off x="4993222" y="3224830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Connecteur droit 92">
            <a:extLst>
              <a:ext uri="{FF2B5EF4-FFF2-40B4-BE49-F238E27FC236}">
                <a16:creationId xmlns:a16="http://schemas.microsoft.com/office/drawing/2014/main" id="{E1581F3F-452A-18F0-C61A-BC795750CEC9}"/>
              </a:ext>
            </a:extLst>
          </p:cNvPr>
          <p:cNvCxnSpPr>
            <a:cxnSpLocks/>
          </p:cNvCxnSpPr>
          <p:nvPr/>
        </p:nvCxnSpPr>
        <p:spPr>
          <a:xfrm flipV="1">
            <a:off x="5482987" y="319123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Connecteur droit 93">
            <a:extLst>
              <a:ext uri="{FF2B5EF4-FFF2-40B4-BE49-F238E27FC236}">
                <a16:creationId xmlns:a16="http://schemas.microsoft.com/office/drawing/2014/main" id="{C433DFF9-FA8D-29A0-C5F4-D7225EE0F2B2}"/>
              </a:ext>
            </a:extLst>
          </p:cNvPr>
          <p:cNvCxnSpPr>
            <a:cxnSpLocks/>
          </p:cNvCxnSpPr>
          <p:nvPr/>
        </p:nvCxnSpPr>
        <p:spPr>
          <a:xfrm flipV="1">
            <a:off x="4978797" y="3698929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Connecteur droit 94">
            <a:extLst>
              <a:ext uri="{FF2B5EF4-FFF2-40B4-BE49-F238E27FC236}">
                <a16:creationId xmlns:a16="http://schemas.microsoft.com/office/drawing/2014/main" id="{68F85A69-9609-6CD1-504E-8AD55ABB39F7}"/>
              </a:ext>
            </a:extLst>
          </p:cNvPr>
          <p:cNvCxnSpPr>
            <a:cxnSpLocks/>
          </p:cNvCxnSpPr>
          <p:nvPr/>
        </p:nvCxnSpPr>
        <p:spPr>
          <a:xfrm flipV="1">
            <a:off x="5432789" y="3683673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Connecteur droit 95">
            <a:extLst>
              <a:ext uri="{FF2B5EF4-FFF2-40B4-BE49-F238E27FC236}">
                <a16:creationId xmlns:a16="http://schemas.microsoft.com/office/drawing/2014/main" id="{0193C3CF-2B63-5EAC-BBB0-F7D06D43F3C8}"/>
              </a:ext>
            </a:extLst>
          </p:cNvPr>
          <p:cNvCxnSpPr>
            <a:cxnSpLocks/>
          </p:cNvCxnSpPr>
          <p:nvPr/>
        </p:nvCxnSpPr>
        <p:spPr>
          <a:xfrm flipV="1">
            <a:off x="4946592" y="4174300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Connecteur droit 96">
            <a:extLst>
              <a:ext uri="{FF2B5EF4-FFF2-40B4-BE49-F238E27FC236}">
                <a16:creationId xmlns:a16="http://schemas.microsoft.com/office/drawing/2014/main" id="{40D67BE1-D591-8EDF-4E8B-56ABE18D2384}"/>
              </a:ext>
            </a:extLst>
          </p:cNvPr>
          <p:cNvCxnSpPr>
            <a:cxnSpLocks/>
          </p:cNvCxnSpPr>
          <p:nvPr/>
        </p:nvCxnSpPr>
        <p:spPr>
          <a:xfrm flipV="1">
            <a:off x="5424667" y="4151843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Rectangle : coins arrondis 97">
            <a:extLst>
              <a:ext uri="{FF2B5EF4-FFF2-40B4-BE49-F238E27FC236}">
                <a16:creationId xmlns:a16="http://schemas.microsoft.com/office/drawing/2014/main" id="{42CFDC3A-8A10-864D-2D7D-12203B60C917}"/>
              </a:ext>
            </a:extLst>
          </p:cNvPr>
          <p:cNvSpPr/>
          <p:nvPr/>
        </p:nvSpPr>
        <p:spPr>
          <a:xfrm>
            <a:off x="4888864" y="2271253"/>
            <a:ext cx="982744" cy="254541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B5FD44F-2B50-053A-6A42-FA242E2880BE}"/>
              </a:ext>
            </a:extLst>
          </p:cNvPr>
          <p:cNvSpPr txBox="1"/>
          <p:nvPr/>
        </p:nvSpPr>
        <p:spPr>
          <a:xfrm>
            <a:off x="3949438" y="4989529"/>
            <a:ext cx="12451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34</a:t>
            </a:r>
            <a:endParaRPr lang="fr-FR" sz="6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1238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1329B-D13B-7ED3-9599-CDDD3C875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16F0021-DE70-F67D-81A5-DA05AE3C035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E3CC2EF-2E86-F08B-B19A-26406CAC95E7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BCAB96E-5622-9B80-701B-ED64ADC16A74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0109D8B-2504-0D99-4BB0-3DFB692CD9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9500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AA9A8A2A-8FD7-1A77-FC59-D80EB1A69F07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676523F2-FD9D-94F0-20D8-56E4E3EC53DF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E44CFA8D-CF8A-891B-C297-B5EA18E609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5413F46-E5B5-63F1-F6EB-8FC1CDFF3949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3DEB9FB8-7A44-2602-DB10-FDC1B238BF6A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599186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F5A67-CCBA-0E53-DE30-5610E2CCB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AAC1E49-C433-B0CB-5D91-096B28D6CF81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خذوا ألواحكم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29AD5CE-0DFC-264C-FA04-78D0F3480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33E4876-B26B-1944-14B1-AA5206623598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1608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F0AE04-E694-C068-E2A3-F89F3B02C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66C2BF1-5965-B5C1-10CD-CFAFB6EFB71E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يقوم ليعد ويحيط كل 10 عناصر ؟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BB1AD68-885D-8B9C-6FC0-67462CAF78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8" name="Groupe 57">
            <a:extLst>
              <a:ext uri="{FF2B5EF4-FFF2-40B4-BE49-F238E27FC236}">
                <a16:creationId xmlns:a16="http://schemas.microsoft.com/office/drawing/2014/main" id="{324A5157-34B0-5A6A-AA03-AE3EA39CA542}"/>
              </a:ext>
            </a:extLst>
          </p:cNvPr>
          <p:cNvGrpSpPr/>
          <p:nvPr/>
        </p:nvGrpSpPr>
        <p:grpSpPr>
          <a:xfrm>
            <a:off x="2749787" y="1803869"/>
            <a:ext cx="3644427" cy="2827123"/>
            <a:chOff x="2367122" y="1778432"/>
            <a:chExt cx="4409757" cy="3762900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6AEA0EFF-C667-08BF-CAF9-10FBF9E74E7B}"/>
                </a:ext>
              </a:extLst>
            </p:cNvPr>
            <p:cNvGrpSpPr/>
            <p:nvPr/>
          </p:nvGrpSpPr>
          <p:grpSpPr>
            <a:xfrm>
              <a:off x="2367122" y="1778432"/>
              <a:ext cx="4409757" cy="752580"/>
              <a:chOff x="2724359" y="1778432"/>
              <a:chExt cx="4409757" cy="752580"/>
            </a:xfrm>
          </p:grpSpPr>
          <p:pic>
            <p:nvPicPr>
              <p:cNvPr id="5" name="Image 4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5EC8653F-4DE8-D0EE-F27C-EF225E99BC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724359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3" name="Image 2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B3120083-E1CD-147B-B0B7-35BA716A4A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648179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4" name="Image 3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1F8B6802-22AC-E00E-2185-78339D8265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571999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6" name="Image 5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07E148BF-9361-69B8-281D-76705F4B16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495820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10" name="Image 9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FB10C573-A2DE-8C10-777F-DE897EC2F8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6419641" y="1778432"/>
                <a:ext cx="714475" cy="752580"/>
              </a:xfrm>
              <a:prstGeom prst="rect">
                <a:avLst/>
              </a:prstGeom>
            </p:spPr>
          </p:pic>
        </p:grp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4A5793B6-2869-1316-DC43-BFEDDC1A34D8}"/>
                </a:ext>
              </a:extLst>
            </p:cNvPr>
            <p:cNvGrpSpPr/>
            <p:nvPr/>
          </p:nvGrpSpPr>
          <p:grpSpPr>
            <a:xfrm>
              <a:off x="2367122" y="2531012"/>
              <a:ext cx="4409757" cy="752580"/>
              <a:chOff x="2724359" y="1778432"/>
              <a:chExt cx="4409757" cy="752580"/>
            </a:xfrm>
          </p:grpSpPr>
          <p:pic>
            <p:nvPicPr>
              <p:cNvPr id="15" name="Image 14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FF15E85E-45DD-DB4A-F1EF-40E69AE3A6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724359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16" name="Image 15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469F6E47-54A4-3B18-4ACB-8A925197F3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648179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17" name="Image 16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690BEE71-0B3D-AF50-8AC9-330B77469A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571999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18" name="Image 17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4E8F66FB-957F-232C-04E9-A3F7C76E5A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495820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39" name="Image 38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623E7529-76DD-5BAA-5D42-E2C5F7784E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6419641" y="1778432"/>
                <a:ext cx="714475" cy="752580"/>
              </a:xfrm>
              <a:prstGeom prst="rect">
                <a:avLst/>
              </a:prstGeom>
            </p:spPr>
          </p:pic>
        </p:grpSp>
        <p:grpSp>
          <p:nvGrpSpPr>
            <p:cNvPr id="40" name="Groupe 39">
              <a:extLst>
                <a:ext uri="{FF2B5EF4-FFF2-40B4-BE49-F238E27FC236}">
                  <a16:creationId xmlns:a16="http://schemas.microsoft.com/office/drawing/2014/main" id="{B3A5C210-E0B0-9182-1C7C-08DE275153BE}"/>
                </a:ext>
              </a:extLst>
            </p:cNvPr>
            <p:cNvGrpSpPr/>
            <p:nvPr/>
          </p:nvGrpSpPr>
          <p:grpSpPr>
            <a:xfrm>
              <a:off x="2367122" y="3283592"/>
              <a:ext cx="4409757" cy="752580"/>
              <a:chOff x="2724359" y="1778432"/>
              <a:chExt cx="4409757" cy="752580"/>
            </a:xfrm>
          </p:grpSpPr>
          <p:pic>
            <p:nvPicPr>
              <p:cNvPr id="41" name="Image 40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3D9F8BCF-27E4-83B3-7D29-90B277D234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724359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42" name="Image 41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2D0D8C1F-A3E2-2BB7-393A-DBABA171AD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648179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43" name="Image 42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711DA26B-DE6D-5F72-DF76-EFB5EC8D93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571999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44" name="Image 43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DABA14D4-FA96-BDA5-2EB5-A3C93122BA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495820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45" name="Image 44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F4C68C0A-99FC-8542-2F3C-A636B03E66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6419641" y="1778432"/>
                <a:ext cx="714475" cy="752580"/>
              </a:xfrm>
              <a:prstGeom prst="rect">
                <a:avLst/>
              </a:prstGeom>
            </p:spPr>
          </p:pic>
        </p:grpSp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2376BD37-BAD7-3633-9A94-09D6D6C900B8}"/>
                </a:ext>
              </a:extLst>
            </p:cNvPr>
            <p:cNvGrpSpPr/>
            <p:nvPr/>
          </p:nvGrpSpPr>
          <p:grpSpPr>
            <a:xfrm>
              <a:off x="2367122" y="4036172"/>
              <a:ext cx="4409757" cy="752580"/>
              <a:chOff x="2724359" y="1778432"/>
              <a:chExt cx="4409757" cy="752580"/>
            </a:xfrm>
          </p:grpSpPr>
          <p:pic>
            <p:nvPicPr>
              <p:cNvPr id="47" name="Image 46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A58D6D34-DF5F-E48F-8021-E9A61BB79E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724359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48" name="Image 47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B6361D88-06A2-7B3D-9957-FBEA5DBB08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648179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49" name="Image 48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BDD7AFB5-D426-C685-7150-F70C11B088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571999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50" name="Image 49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7CF6841F-35BA-0930-5946-8DB4E1CA8F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495820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51" name="Image 50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F01D7162-E8D5-940E-2A23-BA52B1116A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6419641" y="1778432"/>
                <a:ext cx="714475" cy="752580"/>
              </a:xfrm>
              <a:prstGeom prst="rect">
                <a:avLst/>
              </a:prstGeom>
            </p:spPr>
          </p:pic>
        </p:grpSp>
        <p:grpSp>
          <p:nvGrpSpPr>
            <p:cNvPr id="52" name="Groupe 51">
              <a:extLst>
                <a:ext uri="{FF2B5EF4-FFF2-40B4-BE49-F238E27FC236}">
                  <a16:creationId xmlns:a16="http://schemas.microsoft.com/office/drawing/2014/main" id="{38BDDC94-6164-0235-306E-E7883420AB59}"/>
                </a:ext>
              </a:extLst>
            </p:cNvPr>
            <p:cNvGrpSpPr/>
            <p:nvPr/>
          </p:nvGrpSpPr>
          <p:grpSpPr>
            <a:xfrm>
              <a:off x="2367122" y="4788752"/>
              <a:ext cx="4409757" cy="752580"/>
              <a:chOff x="2724359" y="1778432"/>
              <a:chExt cx="4409757" cy="752580"/>
            </a:xfrm>
          </p:grpSpPr>
          <p:pic>
            <p:nvPicPr>
              <p:cNvPr id="53" name="Image 52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F2400A46-12DB-0D39-9AC0-02CAEDB846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724359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54" name="Image 53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EDF60472-1BC8-DFD0-CEE4-4DA76D16D7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648179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55" name="Image 54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B0753FFC-25E4-7C56-9426-F98AB8A923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571999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56" name="Image 55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4ED666C1-F2D0-C178-94F6-90B23E6837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495820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57" name="Image 56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DD4EFEA1-D52E-9B3F-3612-15E3BC5467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6419641" y="1778432"/>
                <a:ext cx="714475" cy="75258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636200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003F3-EC62-0465-373A-E045B827F2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4C3E032-CC98-ECB9-57EC-0F3386462751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نصحح : نعد جماعة كل  10 عناصر ثم نحيطها بخط 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92CBFD3-1523-AA8D-AAC9-B07A6B9680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8" name="Groupe 57">
            <a:extLst>
              <a:ext uri="{FF2B5EF4-FFF2-40B4-BE49-F238E27FC236}">
                <a16:creationId xmlns:a16="http://schemas.microsoft.com/office/drawing/2014/main" id="{84CEEBA0-CEA5-9B26-1BA1-CB670D824060}"/>
              </a:ext>
            </a:extLst>
          </p:cNvPr>
          <p:cNvGrpSpPr/>
          <p:nvPr/>
        </p:nvGrpSpPr>
        <p:grpSpPr>
          <a:xfrm>
            <a:off x="2749787" y="1803869"/>
            <a:ext cx="3644427" cy="2827123"/>
            <a:chOff x="2367122" y="1778432"/>
            <a:chExt cx="4409757" cy="3762900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CD10435-C8B6-94C5-0BF7-040444CB2CFE}"/>
                </a:ext>
              </a:extLst>
            </p:cNvPr>
            <p:cNvGrpSpPr/>
            <p:nvPr/>
          </p:nvGrpSpPr>
          <p:grpSpPr>
            <a:xfrm>
              <a:off x="2367122" y="1778432"/>
              <a:ext cx="4409757" cy="752580"/>
              <a:chOff x="2724359" y="1778432"/>
              <a:chExt cx="4409757" cy="752580"/>
            </a:xfrm>
          </p:grpSpPr>
          <p:pic>
            <p:nvPicPr>
              <p:cNvPr id="5" name="Image 4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0A1B9090-0F9B-5320-30AC-D750FBA2FE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724359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3" name="Image 2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C243F4D2-600C-6C3A-7309-126D5B15D1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648179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4" name="Image 3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BBBC2564-F898-66D3-581D-E7CB4C621B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571999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6" name="Image 5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F7C9E754-B17D-5D7E-66C3-CBE7D72A66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495820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10" name="Image 9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59AEF6ED-E2D8-9DB3-190C-CFA1DE9AB4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6419641" y="1778432"/>
                <a:ext cx="714475" cy="752580"/>
              </a:xfrm>
              <a:prstGeom prst="rect">
                <a:avLst/>
              </a:prstGeom>
            </p:spPr>
          </p:pic>
        </p:grp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EE1825E-9FBC-77DC-17A5-84525BEED4E5}"/>
                </a:ext>
              </a:extLst>
            </p:cNvPr>
            <p:cNvGrpSpPr/>
            <p:nvPr/>
          </p:nvGrpSpPr>
          <p:grpSpPr>
            <a:xfrm>
              <a:off x="2367122" y="2531012"/>
              <a:ext cx="4409757" cy="752580"/>
              <a:chOff x="2724359" y="1778432"/>
              <a:chExt cx="4409757" cy="752580"/>
            </a:xfrm>
          </p:grpSpPr>
          <p:pic>
            <p:nvPicPr>
              <p:cNvPr id="15" name="Image 14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0573692B-2531-E761-7B8E-5A587DB647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724359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16" name="Image 15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39C3BD2E-56EC-04E8-A6C7-C0B492F238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648179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17" name="Image 16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85372317-BA20-C04C-3A14-94F47ADB61F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571999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18" name="Image 17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2858492D-DF2F-B792-7DFA-9218C2B491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495820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39" name="Image 38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C927B997-1630-4348-F8C8-2FDC574DF1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6419641" y="1778432"/>
                <a:ext cx="714475" cy="752580"/>
              </a:xfrm>
              <a:prstGeom prst="rect">
                <a:avLst/>
              </a:prstGeom>
            </p:spPr>
          </p:pic>
        </p:grpSp>
        <p:grpSp>
          <p:nvGrpSpPr>
            <p:cNvPr id="40" name="Groupe 39">
              <a:extLst>
                <a:ext uri="{FF2B5EF4-FFF2-40B4-BE49-F238E27FC236}">
                  <a16:creationId xmlns:a16="http://schemas.microsoft.com/office/drawing/2014/main" id="{13659C55-6D72-5277-5E7B-38C645EFB18C}"/>
                </a:ext>
              </a:extLst>
            </p:cNvPr>
            <p:cNvGrpSpPr/>
            <p:nvPr/>
          </p:nvGrpSpPr>
          <p:grpSpPr>
            <a:xfrm>
              <a:off x="2367122" y="3283592"/>
              <a:ext cx="4409757" cy="752580"/>
              <a:chOff x="2724359" y="1778432"/>
              <a:chExt cx="4409757" cy="752580"/>
            </a:xfrm>
          </p:grpSpPr>
          <p:pic>
            <p:nvPicPr>
              <p:cNvPr id="41" name="Image 40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BDFC1889-4A59-603F-16D0-13622AF11C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724359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42" name="Image 41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E03DAAB2-CA40-986D-E24E-CD7474A37DC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648179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43" name="Image 42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27955AAA-6615-421F-A0F4-0A1CA5B128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571999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44" name="Image 43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A5938357-460E-3DD1-FE16-44E55E8087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495820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45" name="Image 44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CEFDF626-58BC-37CE-F866-052A8D4E98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6419641" y="1778432"/>
                <a:ext cx="714475" cy="752580"/>
              </a:xfrm>
              <a:prstGeom prst="rect">
                <a:avLst/>
              </a:prstGeom>
            </p:spPr>
          </p:pic>
        </p:grpSp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DD50090E-24C0-744D-A215-50B513C39343}"/>
                </a:ext>
              </a:extLst>
            </p:cNvPr>
            <p:cNvGrpSpPr/>
            <p:nvPr/>
          </p:nvGrpSpPr>
          <p:grpSpPr>
            <a:xfrm>
              <a:off x="2367122" y="4036172"/>
              <a:ext cx="4409757" cy="752580"/>
              <a:chOff x="2724359" y="1778432"/>
              <a:chExt cx="4409757" cy="752580"/>
            </a:xfrm>
          </p:grpSpPr>
          <p:pic>
            <p:nvPicPr>
              <p:cNvPr id="47" name="Image 46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D91074B9-9397-69BD-CFC5-2709D6853C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724359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48" name="Image 47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03A735A9-0F46-F76E-31AA-47C2C4FAA8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648179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49" name="Image 48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62CC1B02-A879-E183-6D09-66BD5D040F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571999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50" name="Image 49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8E0B0239-DA98-8E1B-468D-2058E20106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495820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51" name="Image 50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7D3A39F7-9933-48A4-B03F-26584CDF73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6419641" y="1778432"/>
                <a:ext cx="714475" cy="752580"/>
              </a:xfrm>
              <a:prstGeom prst="rect">
                <a:avLst/>
              </a:prstGeom>
            </p:spPr>
          </p:pic>
        </p:grpSp>
        <p:grpSp>
          <p:nvGrpSpPr>
            <p:cNvPr id="52" name="Groupe 51">
              <a:extLst>
                <a:ext uri="{FF2B5EF4-FFF2-40B4-BE49-F238E27FC236}">
                  <a16:creationId xmlns:a16="http://schemas.microsoft.com/office/drawing/2014/main" id="{7B6CEC16-D9F4-326E-5861-237B77ED6C17}"/>
                </a:ext>
              </a:extLst>
            </p:cNvPr>
            <p:cNvGrpSpPr/>
            <p:nvPr/>
          </p:nvGrpSpPr>
          <p:grpSpPr>
            <a:xfrm>
              <a:off x="2367122" y="4788752"/>
              <a:ext cx="4409757" cy="752580"/>
              <a:chOff x="2724359" y="1778432"/>
              <a:chExt cx="4409757" cy="752580"/>
            </a:xfrm>
          </p:grpSpPr>
          <p:pic>
            <p:nvPicPr>
              <p:cNvPr id="53" name="Image 52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EB5D1E2F-CDC5-75F0-72BD-7D52DAD99D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724359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54" name="Image 53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4520853F-E2A5-923F-400E-4C807DCEFA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648179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55" name="Image 54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B0DC041C-B773-8A57-A162-892BB8E2BD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571999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56" name="Image 55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B74DAA91-05D7-727C-7215-2C89515F78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495820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57" name="Image 56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42C5BCF9-DD3E-E40F-21D6-F2299662D3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6419641" y="1778432"/>
                <a:ext cx="714475" cy="752580"/>
              </a:xfrm>
              <a:prstGeom prst="rect">
                <a:avLst/>
              </a:prstGeom>
            </p:spPr>
          </p:pic>
        </p:grpSp>
      </p:grp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ADF61E0F-A90D-94BA-29F0-19A37846C0E4}"/>
              </a:ext>
            </a:extLst>
          </p:cNvPr>
          <p:cNvCxnSpPr>
            <a:cxnSpLocks/>
          </p:cNvCxnSpPr>
          <p:nvPr/>
        </p:nvCxnSpPr>
        <p:spPr>
          <a:xfrm flipV="1">
            <a:off x="2887878" y="1915547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C31B254C-A33E-F855-989B-8F6FA2E9BF78}"/>
              </a:ext>
            </a:extLst>
          </p:cNvPr>
          <p:cNvCxnSpPr>
            <a:cxnSpLocks/>
          </p:cNvCxnSpPr>
          <p:nvPr/>
        </p:nvCxnSpPr>
        <p:spPr>
          <a:xfrm flipV="1">
            <a:off x="3640447" y="1937827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71907018-201F-5322-A116-9BD20FC465B2}"/>
              </a:ext>
            </a:extLst>
          </p:cNvPr>
          <p:cNvCxnSpPr>
            <a:cxnSpLocks/>
          </p:cNvCxnSpPr>
          <p:nvPr/>
        </p:nvCxnSpPr>
        <p:spPr>
          <a:xfrm flipV="1">
            <a:off x="2874900" y="2425132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A98B4C70-0070-73E9-1E3D-084488C8EBDB}"/>
              </a:ext>
            </a:extLst>
          </p:cNvPr>
          <p:cNvCxnSpPr>
            <a:cxnSpLocks/>
          </p:cNvCxnSpPr>
          <p:nvPr/>
        </p:nvCxnSpPr>
        <p:spPr>
          <a:xfrm flipV="1">
            <a:off x="3594432" y="2436974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DAE28D17-0A44-036E-DC72-CD5F8875F2AE}"/>
              </a:ext>
            </a:extLst>
          </p:cNvPr>
          <p:cNvCxnSpPr>
            <a:cxnSpLocks/>
          </p:cNvCxnSpPr>
          <p:nvPr/>
        </p:nvCxnSpPr>
        <p:spPr>
          <a:xfrm flipV="1">
            <a:off x="2823725" y="3002807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284F22DE-F5BD-4830-9E3A-E5522C2D95AA}"/>
              </a:ext>
            </a:extLst>
          </p:cNvPr>
          <p:cNvCxnSpPr>
            <a:cxnSpLocks/>
          </p:cNvCxnSpPr>
          <p:nvPr/>
        </p:nvCxnSpPr>
        <p:spPr>
          <a:xfrm flipV="1">
            <a:off x="3597972" y="302629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A5E10D9D-4119-6C24-0954-AA5969A85E92}"/>
              </a:ext>
            </a:extLst>
          </p:cNvPr>
          <p:cNvCxnSpPr>
            <a:cxnSpLocks/>
          </p:cNvCxnSpPr>
          <p:nvPr/>
        </p:nvCxnSpPr>
        <p:spPr>
          <a:xfrm flipV="1">
            <a:off x="2823725" y="3561386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A626D564-970E-4799-BADE-BAC11981B36E}"/>
              </a:ext>
            </a:extLst>
          </p:cNvPr>
          <p:cNvCxnSpPr>
            <a:cxnSpLocks/>
          </p:cNvCxnSpPr>
          <p:nvPr/>
        </p:nvCxnSpPr>
        <p:spPr>
          <a:xfrm flipV="1">
            <a:off x="3605403" y="3543662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BE9F04AD-3547-B975-1B6E-62835A08481E}"/>
              </a:ext>
            </a:extLst>
          </p:cNvPr>
          <p:cNvCxnSpPr>
            <a:cxnSpLocks/>
          </p:cNvCxnSpPr>
          <p:nvPr/>
        </p:nvCxnSpPr>
        <p:spPr>
          <a:xfrm flipV="1">
            <a:off x="2914751" y="4154873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8D8BF761-5161-6058-94E5-F3D6248F7A14}"/>
              </a:ext>
            </a:extLst>
          </p:cNvPr>
          <p:cNvCxnSpPr>
            <a:cxnSpLocks/>
          </p:cNvCxnSpPr>
          <p:nvPr/>
        </p:nvCxnSpPr>
        <p:spPr>
          <a:xfrm flipV="1">
            <a:off x="3640447" y="411850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Rectangle : coins arrondis 67">
            <a:extLst>
              <a:ext uri="{FF2B5EF4-FFF2-40B4-BE49-F238E27FC236}">
                <a16:creationId xmlns:a16="http://schemas.microsoft.com/office/drawing/2014/main" id="{9B713A1A-0B52-3739-E149-EEF3733B114E}"/>
              </a:ext>
            </a:extLst>
          </p:cNvPr>
          <p:cNvSpPr/>
          <p:nvPr/>
        </p:nvSpPr>
        <p:spPr>
          <a:xfrm>
            <a:off x="2680807" y="1703275"/>
            <a:ext cx="1422941" cy="307520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9" name="Connecteur droit 68">
            <a:extLst>
              <a:ext uri="{FF2B5EF4-FFF2-40B4-BE49-F238E27FC236}">
                <a16:creationId xmlns:a16="http://schemas.microsoft.com/office/drawing/2014/main" id="{00C4A455-412D-6E5E-ABE0-0786646C4C93}"/>
              </a:ext>
            </a:extLst>
          </p:cNvPr>
          <p:cNvCxnSpPr>
            <a:cxnSpLocks/>
          </p:cNvCxnSpPr>
          <p:nvPr/>
        </p:nvCxnSpPr>
        <p:spPr>
          <a:xfrm flipV="1">
            <a:off x="4414853" y="1915546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droit 69">
            <a:extLst>
              <a:ext uri="{FF2B5EF4-FFF2-40B4-BE49-F238E27FC236}">
                <a16:creationId xmlns:a16="http://schemas.microsoft.com/office/drawing/2014/main" id="{30E6650B-55AA-C3F5-E731-9E9FF39F20FB}"/>
              </a:ext>
            </a:extLst>
          </p:cNvPr>
          <p:cNvCxnSpPr>
            <a:cxnSpLocks/>
          </p:cNvCxnSpPr>
          <p:nvPr/>
        </p:nvCxnSpPr>
        <p:spPr>
          <a:xfrm flipV="1">
            <a:off x="5094155" y="1870894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onnecteur droit 70">
            <a:extLst>
              <a:ext uri="{FF2B5EF4-FFF2-40B4-BE49-F238E27FC236}">
                <a16:creationId xmlns:a16="http://schemas.microsoft.com/office/drawing/2014/main" id="{11536A2C-F455-BDA0-96ED-A8ED94EB2A4D}"/>
              </a:ext>
            </a:extLst>
          </p:cNvPr>
          <p:cNvCxnSpPr>
            <a:cxnSpLocks/>
          </p:cNvCxnSpPr>
          <p:nvPr/>
        </p:nvCxnSpPr>
        <p:spPr>
          <a:xfrm flipV="1">
            <a:off x="4409766" y="2456648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 droit 71">
            <a:extLst>
              <a:ext uri="{FF2B5EF4-FFF2-40B4-BE49-F238E27FC236}">
                <a16:creationId xmlns:a16="http://schemas.microsoft.com/office/drawing/2014/main" id="{7318A2D8-0CA5-C3E1-A636-5FD183BF09E1}"/>
              </a:ext>
            </a:extLst>
          </p:cNvPr>
          <p:cNvCxnSpPr>
            <a:cxnSpLocks/>
          </p:cNvCxnSpPr>
          <p:nvPr/>
        </p:nvCxnSpPr>
        <p:spPr>
          <a:xfrm flipV="1">
            <a:off x="5142974" y="2447458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>
            <a:extLst>
              <a:ext uri="{FF2B5EF4-FFF2-40B4-BE49-F238E27FC236}">
                <a16:creationId xmlns:a16="http://schemas.microsoft.com/office/drawing/2014/main" id="{090742F7-4904-02E1-9453-D9E1FDC215F5}"/>
              </a:ext>
            </a:extLst>
          </p:cNvPr>
          <p:cNvCxnSpPr>
            <a:cxnSpLocks/>
          </p:cNvCxnSpPr>
          <p:nvPr/>
        </p:nvCxnSpPr>
        <p:spPr>
          <a:xfrm flipV="1">
            <a:off x="4409766" y="3008528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Connecteur droit 73">
            <a:extLst>
              <a:ext uri="{FF2B5EF4-FFF2-40B4-BE49-F238E27FC236}">
                <a16:creationId xmlns:a16="http://schemas.microsoft.com/office/drawing/2014/main" id="{F9F76E6A-B574-545C-DF3A-5B7CEFDC1373}"/>
              </a:ext>
            </a:extLst>
          </p:cNvPr>
          <p:cNvCxnSpPr>
            <a:cxnSpLocks/>
          </p:cNvCxnSpPr>
          <p:nvPr/>
        </p:nvCxnSpPr>
        <p:spPr>
          <a:xfrm flipV="1">
            <a:off x="5142974" y="3012882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Connecteur droit 74">
            <a:extLst>
              <a:ext uri="{FF2B5EF4-FFF2-40B4-BE49-F238E27FC236}">
                <a16:creationId xmlns:a16="http://schemas.microsoft.com/office/drawing/2014/main" id="{B2C4104F-E3D9-3B5D-8F06-7F4D9D837B0D}"/>
              </a:ext>
            </a:extLst>
          </p:cNvPr>
          <p:cNvCxnSpPr>
            <a:cxnSpLocks/>
          </p:cNvCxnSpPr>
          <p:nvPr/>
        </p:nvCxnSpPr>
        <p:spPr>
          <a:xfrm flipV="1">
            <a:off x="4370095" y="354366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Connecteur droit 75">
            <a:extLst>
              <a:ext uri="{FF2B5EF4-FFF2-40B4-BE49-F238E27FC236}">
                <a16:creationId xmlns:a16="http://schemas.microsoft.com/office/drawing/2014/main" id="{95E6D011-BFBD-9035-5B67-7C95E1430C45}"/>
              </a:ext>
            </a:extLst>
          </p:cNvPr>
          <p:cNvCxnSpPr>
            <a:cxnSpLocks/>
          </p:cNvCxnSpPr>
          <p:nvPr/>
        </p:nvCxnSpPr>
        <p:spPr>
          <a:xfrm flipV="1">
            <a:off x="5142974" y="3578306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Connecteur droit 76">
            <a:extLst>
              <a:ext uri="{FF2B5EF4-FFF2-40B4-BE49-F238E27FC236}">
                <a16:creationId xmlns:a16="http://schemas.microsoft.com/office/drawing/2014/main" id="{F489FA2A-A27A-CFB7-38ED-9DE57ADA3753}"/>
              </a:ext>
            </a:extLst>
          </p:cNvPr>
          <p:cNvCxnSpPr>
            <a:cxnSpLocks/>
          </p:cNvCxnSpPr>
          <p:nvPr/>
        </p:nvCxnSpPr>
        <p:spPr>
          <a:xfrm flipV="1">
            <a:off x="4414609" y="4154873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>
            <a:extLst>
              <a:ext uri="{FF2B5EF4-FFF2-40B4-BE49-F238E27FC236}">
                <a16:creationId xmlns:a16="http://schemas.microsoft.com/office/drawing/2014/main" id="{457494EF-6C45-D959-0872-3CD89A760BD9}"/>
              </a:ext>
            </a:extLst>
          </p:cNvPr>
          <p:cNvCxnSpPr>
            <a:cxnSpLocks/>
          </p:cNvCxnSpPr>
          <p:nvPr/>
        </p:nvCxnSpPr>
        <p:spPr>
          <a:xfrm flipV="1">
            <a:off x="5142974" y="4145750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Rectangle : coins arrondis 78">
            <a:extLst>
              <a:ext uri="{FF2B5EF4-FFF2-40B4-BE49-F238E27FC236}">
                <a16:creationId xmlns:a16="http://schemas.microsoft.com/office/drawing/2014/main" id="{88FE167B-C1C6-C453-2B6A-4B350ACB59A3}"/>
              </a:ext>
            </a:extLst>
          </p:cNvPr>
          <p:cNvSpPr/>
          <p:nvPr/>
        </p:nvSpPr>
        <p:spPr>
          <a:xfrm>
            <a:off x="4207784" y="1718024"/>
            <a:ext cx="1422941" cy="307520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9957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2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79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AD6769-869E-E604-633D-DE341948B9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63CCE85-5893-1737-A3C5-64064885C423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أكملوا و اكتبوا على الألواح عدد العناصر 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9EB0D3F-C5BE-92A5-4E32-09EBBA235B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8" name="Groupe 57">
            <a:extLst>
              <a:ext uri="{FF2B5EF4-FFF2-40B4-BE49-F238E27FC236}">
                <a16:creationId xmlns:a16="http://schemas.microsoft.com/office/drawing/2014/main" id="{C4ED1D75-6D38-2713-A6FB-AAD70BF414A8}"/>
              </a:ext>
            </a:extLst>
          </p:cNvPr>
          <p:cNvGrpSpPr/>
          <p:nvPr/>
        </p:nvGrpSpPr>
        <p:grpSpPr>
          <a:xfrm>
            <a:off x="2749787" y="1803869"/>
            <a:ext cx="3644427" cy="2827123"/>
            <a:chOff x="2367122" y="1778432"/>
            <a:chExt cx="4409757" cy="3762900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1ABED25C-574F-B3C7-AE13-8C5FF8C692E6}"/>
                </a:ext>
              </a:extLst>
            </p:cNvPr>
            <p:cNvGrpSpPr/>
            <p:nvPr/>
          </p:nvGrpSpPr>
          <p:grpSpPr>
            <a:xfrm>
              <a:off x="2367122" y="1778432"/>
              <a:ext cx="4409757" cy="752580"/>
              <a:chOff x="2724359" y="1778432"/>
              <a:chExt cx="4409757" cy="752580"/>
            </a:xfrm>
          </p:grpSpPr>
          <p:pic>
            <p:nvPicPr>
              <p:cNvPr id="5" name="Image 4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1B13D952-4E4E-3FD1-FF8E-BF6612E3F6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724359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3" name="Image 2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D648DEC8-4778-72C9-60B2-F077768BDA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648179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4" name="Image 3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5BC4AF79-FD82-3E01-AADF-09A0D375B1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571999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6" name="Image 5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F675D45E-2865-68DD-C301-ABFC108246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495820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10" name="Image 9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38B54C17-C81B-098A-5FF6-5E703C2A62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6419641" y="1778432"/>
                <a:ext cx="714475" cy="752580"/>
              </a:xfrm>
              <a:prstGeom prst="rect">
                <a:avLst/>
              </a:prstGeom>
            </p:spPr>
          </p:pic>
        </p:grp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27AF865D-8C02-9A46-2F18-264C8CF97844}"/>
                </a:ext>
              </a:extLst>
            </p:cNvPr>
            <p:cNvGrpSpPr/>
            <p:nvPr/>
          </p:nvGrpSpPr>
          <p:grpSpPr>
            <a:xfrm>
              <a:off x="2367122" y="2531012"/>
              <a:ext cx="4409757" cy="752580"/>
              <a:chOff x="2724359" y="1778432"/>
              <a:chExt cx="4409757" cy="752580"/>
            </a:xfrm>
          </p:grpSpPr>
          <p:pic>
            <p:nvPicPr>
              <p:cNvPr id="15" name="Image 14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C3C64274-DC03-DF87-72E0-A0BB8B7457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724359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16" name="Image 15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EADAE3ED-9CD7-FF51-C341-A5FA7BD4F3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648179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17" name="Image 16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192CB61C-B24A-5DFC-A072-09A62E41A6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571999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18" name="Image 17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A62DC503-4AD2-B4C6-C69E-4A99CCE487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495820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39" name="Image 38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A612297A-6A4C-565D-3E8D-274ADAA6B5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6419641" y="1778432"/>
                <a:ext cx="714475" cy="752580"/>
              </a:xfrm>
              <a:prstGeom prst="rect">
                <a:avLst/>
              </a:prstGeom>
            </p:spPr>
          </p:pic>
        </p:grpSp>
        <p:grpSp>
          <p:nvGrpSpPr>
            <p:cNvPr id="40" name="Groupe 39">
              <a:extLst>
                <a:ext uri="{FF2B5EF4-FFF2-40B4-BE49-F238E27FC236}">
                  <a16:creationId xmlns:a16="http://schemas.microsoft.com/office/drawing/2014/main" id="{19E20FA8-D88D-893A-FF91-5BBBCBCCA791}"/>
                </a:ext>
              </a:extLst>
            </p:cNvPr>
            <p:cNvGrpSpPr/>
            <p:nvPr/>
          </p:nvGrpSpPr>
          <p:grpSpPr>
            <a:xfrm>
              <a:off x="2367122" y="3283592"/>
              <a:ext cx="4409757" cy="752580"/>
              <a:chOff x="2724359" y="1778432"/>
              <a:chExt cx="4409757" cy="752580"/>
            </a:xfrm>
          </p:grpSpPr>
          <p:pic>
            <p:nvPicPr>
              <p:cNvPr id="41" name="Image 40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85932F9E-8F21-9FAF-0CB9-E13B2BF75B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724359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42" name="Image 41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37880531-6D7E-769D-CECE-DC386113E8D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648179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43" name="Image 42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A7CF03D8-F5A8-442B-D076-5AFAEFB9CF6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571999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44" name="Image 43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3867463B-E389-0BF2-3E4A-7CA5CA8D96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495820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45" name="Image 44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BC8500E5-3976-02FC-3176-653FEF92CC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6419641" y="1778432"/>
                <a:ext cx="714475" cy="752580"/>
              </a:xfrm>
              <a:prstGeom prst="rect">
                <a:avLst/>
              </a:prstGeom>
            </p:spPr>
          </p:pic>
        </p:grpSp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D4880D13-C714-3CD4-E4D0-4ABEA11A3F1C}"/>
                </a:ext>
              </a:extLst>
            </p:cNvPr>
            <p:cNvGrpSpPr/>
            <p:nvPr/>
          </p:nvGrpSpPr>
          <p:grpSpPr>
            <a:xfrm>
              <a:off x="2367122" y="4036172"/>
              <a:ext cx="4409757" cy="752580"/>
              <a:chOff x="2724359" y="1778432"/>
              <a:chExt cx="4409757" cy="752580"/>
            </a:xfrm>
          </p:grpSpPr>
          <p:pic>
            <p:nvPicPr>
              <p:cNvPr id="47" name="Image 46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8ABAF91D-BE0E-F79F-5625-BC100EB84D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724359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48" name="Image 47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2AD4EDE6-8289-8331-3E48-C72D61F7D2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648179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49" name="Image 48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3F86E82B-F6D3-CE87-2698-81378C892A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571999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50" name="Image 49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2DD09660-96B8-47E9-85FD-B9D21098346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495820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51" name="Image 50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EFEB7759-7176-C5AF-60C0-61DDF1B23B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6419641" y="1778432"/>
                <a:ext cx="714475" cy="752580"/>
              </a:xfrm>
              <a:prstGeom prst="rect">
                <a:avLst/>
              </a:prstGeom>
            </p:spPr>
          </p:pic>
        </p:grpSp>
        <p:grpSp>
          <p:nvGrpSpPr>
            <p:cNvPr id="52" name="Groupe 51">
              <a:extLst>
                <a:ext uri="{FF2B5EF4-FFF2-40B4-BE49-F238E27FC236}">
                  <a16:creationId xmlns:a16="http://schemas.microsoft.com/office/drawing/2014/main" id="{4FC513BF-64B5-7C22-C647-8C182AE8D788}"/>
                </a:ext>
              </a:extLst>
            </p:cNvPr>
            <p:cNvGrpSpPr/>
            <p:nvPr/>
          </p:nvGrpSpPr>
          <p:grpSpPr>
            <a:xfrm>
              <a:off x="2367122" y="4788752"/>
              <a:ext cx="4409757" cy="752580"/>
              <a:chOff x="2724359" y="1778432"/>
              <a:chExt cx="4409757" cy="752580"/>
            </a:xfrm>
          </p:grpSpPr>
          <p:pic>
            <p:nvPicPr>
              <p:cNvPr id="53" name="Image 52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2059A972-6C8B-91C4-2D5F-7DD84137CB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724359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54" name="Image 53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05B5905C-EDE0-F38E-2627-A1ABEFD8E8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648179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55" name="Image 54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38A2BA58-5E7B-1A67-8170-4982A082498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571999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56" name="Image 55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56FD24ED-B49F-5412-1986-66D4B1590D4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495820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57" name="Image 56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A6DAAC3A-453C-2ED0-8659-9EA3B78453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6419641" y="1778432"/>
                <a:ext cx="714475" cy="752580"/>
              </a:xfrm>
              <a:prstGeom prst="rect">
                <a:avLst/>
              </a:prstGeom>
            </p:spPr>
          </p:pic>
        </p:grpSp>
      </p:grp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9E26A3D0-11F0-5356-05E9-55C2EF8180EE}"/>
              </a:ext>
            </a:extLst>
          </p:cNvPr>
          <p:cNvCxnSpPr>
            <a:cxnSpLocks/>
          </p:cNvCxnSpPr>
          <p:nvPr/>
        </p:nvCxnSpPr>
        <p:spPr>
          <a:xfrm flipV="1">
            <a:off x="2887878" y="1915547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DC20022C-9831-2160-2BCD-3FBE212E95B3}"/>
              </a:ext>
            </a:extLst>
          </p:cNvPr>
          <p:cNvCxnSpPr>
            <a:cxnSpLocks/>
          </p:cNvCxnSpPr>
          <p:nvPr/>
        </p:nvCxnSpPr>
        <p:spPr>
          <a:xfrm flipV="1">
            <a:off x="3640447" y="1937827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59BF6F27-5E02-0F80-AD91-7039FF63B78D}"/>
              </a:ext>
            </a:extLst>
          </p:cNvPr>
          <p:cNvCxnSpPr>
            <a:cxnSpLocks/>
          </p:cNvCxnSpPr>
          <p:nvPr/>
        </p:nvCxnSpPr>
        <p:spPr>
          <a:xfrm flipV="1">
            <a:off x="2874900" y="2425132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4BE80C94-5DFE-B9D6-2301-6D2EBE6745B4}"/>
              </a:ext>
            </a:extLst>
          </p:cNvPr>
          <p:cNvCxnSpPr>
            <a:cxnSpLocks/>
          </p:cNvCxnSpPr>
          <p:nvPr/>
        </p:nvCxnSpPr>
        <p:spPr>
          <a:xfrm flipV="1">
            <a:off x="3594432" y="2436974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B7B5E2A5-7998-3D62-29B4-86FB73D9996A}"/>
              </a:ext>
            </a:extLst>
          </p:cNvPr>
          <p:cNvCxnSpPr>
            <a:cxnSpLocks/>
          </p:cNvCxnSpPr>
          <p:nvPr/>
        </p:nvCxnSpPr>
        <p:spPr>
          <a:xfrm flipV="1">
            <a:off x="2823725" y="3002807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44E280B5-BDB5-0F88-BF13-011B7C4F0EA9}"/>
              </a:ext>
            </a:extLst>
          </p:cNvPr>
          <p:cNvCxnSpPr>
            <a:cxnSpLocks/>
          </p:cNvCxnSpPr>
          <p:nvPr/>
        </p:nvCxnSpPr>
        <p:spPr>
          <a:xfrm flipV="1">
            <a:off x="3597972" y="302629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D6F04965-4FF0-E344-0841-4EC932B28A58}"/>
              </a:ext>
            </a:extLst>
          </p:cNvPr>
          <p:cNvCxnSpPr>
            <a:cxnSpLocks/>
          </p:cNvCxnSpPr>
          <p:nvPr/>
        </p:nvCxnSpPr>
        <p:spPr>
          <a:xfrm flipV="1">
            <a:off x="2823725" y="3561386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18B647FF-7169-0C37-517D-F7835058E6B2}"/>
              </a:ext>
            </a:extLst>
          </p:cNvPr>
          <p:cNvCxnSpPr>
            <a:cxnSpLocks/>
          </p:cNvCxnSpPr>
          <p:nvPr/>
        </p:nvCxnSpPr>
        <p:spPr>
          <a:xfrm flipV="1">
            <a:off x="3605403" y="3543662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9B8F3258-60C2-6D27-3FAF-B118CA1115F6}"/>
              </a:ext>
            </a:extLst>
          </p:cNvPr>
          <p:cNvCxnSpPr>
            <a:cxnSpLocks/>
          </p:cNvCxnSpPr>
          <p:nvPr/>
        </p:nvCxnSpPr>
        <p:spPr>
          <a:xfrm flipV="1">
            <a:off x="2914751" y="4154873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A411ED85-A91E-CCFE-0894-52B881FD1951}"/>
              </a:ext>
            </a:extLst>
          </p:cNvPr>
          <p:cNvCxnSpPr>
            <a:cxnSpLocks/>
          </p:cNvCxnSpPr>
          <p:nvPr/>
        </p:nvCxnSpPr>
        <p:spPr>
          <a:xfrm flipV="1">
            <a:off x="3640447" y="411850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Rectangle : coins arrondis 67">
            <a:extLst>
              <a:ext uri="{FF2B5EF4-FFF2-40B4-BE49-F238E27FC236}">
                <a16:creationId xmlns:a16="http://schemas.microsoft.com/office/drawing/2014/main" id="{2AAADA7A-E67C-76AA-A6A8-F7517FD462EB}"/>
              </a:ext>
            </a:extLst>
          </p:cNvPr>
          <p:cNvSpPr/>
          <p:nvPr/>
        </p:nvSpPr>
        <p:spPr>
          <a:xfrm>
            <a:off x="2680807" y="1703275"/>
            <a:ext cx="1422941" cy="307520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9" name="Connecteur droit 68">
            <a:extLst>
              <a:ext uri="{FF2B5EF4-FFF2-40B4-BE49-F238E27FC236}">
                <a16:creationId xmlns:a16="http://schemas.microsoft.com/office/drawing/2014/main" id="{7FA9D105-143E-E55E-2D85-97616677C0DA}"/>
              </a:ext>
            </a:extLst>
          </p:cNvPr>
          <p:cNvCxnSpPr>
            <a:cxnSpLocks/>
          </p:cNvCxnSpPr>
          <p:nvPr/>
        </p:nvCxnSpPr>
        <p:spPr>
          <a:xfrm flipV="1">
            <a:off x="4414853" y="1915546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droit 69">
            <a:extLst>
              <a:ext uri="{FF2B5EF4-FFF2-40B4-BE49-F238E27FC236}">
                <a16:creationId xmlns:a16="http://schemas.microsoft.com/office/drawing/2014/main" id="{B768FE47-F562-6762-25F5-C4E0FBD81FF4}"/>
              </a:ext>
            </a:extLst>
          </p:cNvPr>
          <p:cNvCxnSpPr>
            <a:cxnSpLocks/>
          </p:cNvCxnSpPr>
          <p:nvPr/>
        </p:nvCxnSpPr>
        <p:spPr>
          <a:xfrm flipV="1">
            <a:off x="5094155" y="1870894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onnecteur droit 70">
            <a:extLst>
              <a:ext uri="{FF2B5EF4-FFF2-40B4-BE49-F238E27FC236}">
                <a16:creationId xmlns:a16="http://schemas.microsoft.com/office/drawing/2014/main" id="{6CF68F06-D2ED-4AE9-3979-B59ADC2B9B00}"/>
              </a:ext>
            </a:extLst>
          </p:cNvPr>
          <p:cNvCxnSpPr>
            <a:cxnSpLocks/>
          </p:cNvCxnSpPr>
          <p:nvPr/>
        </p:nvCxnSpPr>
        <p:spPr>
          <a:xfrm flipV="1">
            <a:off x="4409766" y="2456648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 droit 71">
            <a:extLst>
              <a:ext uri="{FF2B5EF4-FFF2-40B4-BE49-F238E27FC236}">
                <a16:creationId xmlns:a16="http://schemas.microsoft.com/office/drawing/2014/main" id="{2E35BF16-FBC9-2944-260E-8A28A50D8C09}"/>
              </a:ext>
            </a:extLst>
          </p:cNvPr>
          <p:cNvCxnSpPr>
            <a:cxnSpLocks/>
          </p:cNvCxnSpPr>
          <p:nvPr/>
        </p:nvCxnSpPr>
        <p:spPr>
          <a:xfrm flipV="1">
            <a:off x="5142974" y="2447458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>
            <a:extLst>
              <a:ext uri="{FF2B5EF4-FFF2-40B4-BE49-F238E27FC236}">
                <a16:creationId xmlns:a16="http://schemas.microsoft.com/office/drawing/2014/main" id="{5BFE3C3A-F3F9-F0B8-55DA-9F58469661FF}"/>
              </a:ext>
            </a:extLst>
          </p:cNvPr>
          <p:cNvCxnSpPr>
            <a:cxnSpLocks/>
          </p:cNvCxnSpPr>
          <p:nvPr/>
        </p:nvCxnSpPr>
        <p:spPr>
          <a:xfrm flipV="1">
            <a:off x="4409766" y="3008528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Connecteur droit 73">
            <a:extLst>
              <a:ext uri="{FF2B5EF4-FFF2-40B4-BE49-F238E27FC236}">
                <a16:creationId xmlns:a16="http://schemas.microsoft.com/office/drawing/2014/main" id="{45AC24B7-F2DE-7EA1-BE6E-391B6975B000}"/>
              </a:ext>
            </a:extLst>
          </p:cNvPr>
          <p:cNvCxnSpPr>
            <a:cxnSpLocks/>
          </p:cNvCxnSpPr>
          <p:nvPr/>
        </p:nvCxnSpPr>
        <p:spPr>
          <a:xfrm flipV="1">
            <a:off x="5142974" y="3012882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Connecteur droit 74">
            <a:extLst>
              <a:ext uri="{FF2B5EF4-FFF2-40B4-BE49-F238E27FC236}">
                <a16:creationId xmlns:a16="http://schemas.microsoft.com/office/drawing/2014/main" id="{5612F8AB-3B4B-9889-4AA5-B072EF714CBF}"/>
              </a:ext>
            </a:extLst>
          </p:cNvPr>
          <p:cNvCxnSpPr>
            <a:cxnSpLocks/>
          </p:cNvCxnSpPr>
          <p:nvPr/>
        </p:nvCxnSpPr>
        <p:spPr>
          <a:xfrm flipV="1">
            <a:off x="4370095" y="354366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Connecteur droit 75">
            <a:extLst>
              <a:ext uri="{FF2B5EF4-FFF2-40B4-BE49-F238E27FC236}">
                <a16:creationId xmlns:a16="http://schemas.microsoft.com/office/drawing/2014/main" id="{35AB9D3F-58EE-568E-4BBC-2CA693B02750}"/>
              </a:ext>
            </a:extLst>
          </p:cNvPr>
          <p:cNvCxnSpPr>
            <a:cxnSpLocks/>
          </p:cNvCxnSpPr>
          <p:nvPr/>
        </p:nvCxnSpPr>
        <p:spPr>
          <a:xfrm flipV="1">
            <a:off x="5142974" y="3578306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Connecteur droit 76">
            <a:extLst>
              <a:ext uri="{FF2B5EF4-FFF2-40B4-BE49-F238E27FC236}">
                <a16:creationId xmlns:a16="http://schemas.microsoft.com/office/drawing/2014/main" id="{B0AAFC68-040D-171A-1537-4A3EB1962072}"/>
              </a:ext>
            </a:extLst>
          </p:cNvPr>
          <p:cNvCxnSpPr>
            <a:cxnSpLocks/>
          </p:cNvCxnSpPr>
          <p:nvPr/>
        </p:nvCxnSpPr>
        <p:spPr>
          <a:xfrm flipV="1">
            <a:off x="4414609" y="4154873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>
            <a:extLst>
              <a:ext uri="{FF2B5EF4-FFF2-40B4-BE49-F238E27FC236}">
                <a16:creationId xmlns:a16="http://schemas.microsoft.com/office/drawing/2014/main" id="{983F064A-7CA3-3612-BDE5-C522B3CC47D1}"/>
              </a:ext>
            </a:extLst>
          </p:cNvPr>
          <p:cNvCxnSpPr>
            <a:cxnSpLocks/>
          </p:cNvCxnSpPr>
          <p:nvPr/>
        </p:nvCxnSpPr>
        <p:spPr>
          <a:xfrm flipV="1">
            <a:off x="5142974" y="4145750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Rectangle : coins arrondis 78">
            <a:extLst>
              <a:ext uri="{FF2B5EF4-FFF2-40B4-BE49-F238E27FC236}">
                <a16:creationId xmlns:a16="http://schemas.microsoft.com/office/drawing/2014/main" id="{BF91F8D4-F5AD-7260-51BB-821961F2E177}"/>
              </a:ext>
            </a:extLst>
          </p:cNvPr>
          <p:cNvSpPr/>
          <p:nvPr/>
        </p:nvSpPr>
        <p:spPr>
          <a:xfrm>
            <a:off x="4207784" y="1718024"/>
            <a:ext cx="1422941" cy="307520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334BC9D-5046-97BC-09FC-627CBE1E57F7}"/>
              </a:ext>
            </a:extLst>
          </p:cNvPr>
          <p:cNvSpPr txBox="1"/>
          <p:nvPr/>
        </p:nvSpPr>
        <p:spPr>
          <a:xfrm>
            <a:off x="2688693" y="4940710"/>
            <a:ext cx="37666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 وَحَداتٌ ... عَشَراتٌ </a:t>
            </a:r>
            <a:endParaRPr lang="fr-FR" sz="32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34955EF7-54FB-019B-F41E-470F98D2F5A7}"/>
              </a:ext>
            </a:extLst>
          </p:cNvPr>
          <p:cNvSpPr txBox="1"/>
          <p:nvPr/>
        </p:nvSpPr>
        <p:spPr>
          <a:xfrm>
            <a:off x="3855944" y="5440996"/>
            <a:ext cx="1107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</a:t>
            </a:r>
            <a:endParaRPr lang="fr-FR" sz="32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3401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F8D307-32E2-EA20-E94F-09C8B289AC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D4EAB7E-3160-C990-BC88-8FBEC191B1E4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763E0B8-9350-9D21-BA4D-184CB0FBB4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B013DFA-7404-4FA9-0C8B-CB97CC7DD5B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1669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664B7D-30B7-942C-A595-B59459F9A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A53CD83-0EB5-2A3C-0661-B7CADB512FE6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 5 وحدات و 2 عشرات أي 25  ، من يشرح لنا كيف توصل للجواب ؟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9CE5501-900D-A0DC-EA2F-C486E74530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2837DA5F-97E5-9808-DCD7-BA820AE0EA29}"/>
              </a:ext>
            </a:extLst>
          </p:cNvPr>
          <p:cNvGrpSpPr/>
          <p:nvPr/>
        </p:nvGrpSpPr>
        <p:grpSpPr>
          <a:xfrm>
            <a:off x="2749787" y="1803869"/>
            <a:ext cx="3644427" cy="2827123"/>
            <a:chOff x="2367122" y="1778432"/>
            <a:chExt cx="4409757" cy="3762900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51419EC5-985E-26E1-330C-15C094060E82}"/>
                </a:ext>
              </a:extLst>
            </p:cNvPr>
            <p:cNvGrpSpPr/>
            <p:nvPr/>
          </p:nvGrpSpPr>
          <p:grpSpPr>
            <a:xfrm>
              <a:off x="2367122" y="1778432"/>
              <a:ext cx="4409757" cy="752580"/>
              <a:chOff x="2724359" y="1778432"/>
              <a:chExt cx="4409757" cy="752580"/>
            </a:xfrm>
          </p:grpSpPr>
          <p:pic>
            <p:nvPicPr>
              <p:cNvPr id="31" name="Image 30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C899C4F9-201F-4E1A-9BF5-0972C41414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724359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32" name="Image 31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6A0A9740-0A71-62F4-EDF4-F6F53554D9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648179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33" name="Image 32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A8ECC19D-F72A-F2DF-B326-72210D7E87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571999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34" name="Image 33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3787072A-3C01-96E8-DCB2-8F5EFD5B52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495820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35" name="Image 34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39324A7B-7500-A5B9-C785-468AE07F02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6419641" y="1778432"/>
                <a:ext cx="714475" cy="752580"/>
              </a:xfrm>
              <a:prstGeom prst="rect">
                <a:avLst/>
              </a:prstGeom>
            </p:spPr>
          </p:pic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0F444D13-52CB-CE6C-14EF-0C251C64F20C}"/>
                </a:ext>
              </a:extLst>
            </p:cNvPr>
            <p:cNvGrpSpPr/>
            <p:nvPr/>
          </p:nvGrpSpPr>
          <p:grpSpPr>
            <a:xfrm>
              <a:off x="2367122" y="2531012"/>
              <a:ext cx="4409757" cy="752580"/>
              <a:chOff x="2724359" y="1778432"/>
              <a:chExt cx="4409757" cy="752580"/>
            </a:xfrm>
          </p:grpSpPr>
          <p:pic>
            <p:nvPicPr>
              <p:cNvPr id="26" name="Image 25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DF645D4D-80E6-1DB5-7C1D-CCD5E391CB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724359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27" name="Image 26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FC85425E-518A-3E7C-1D42-52F399F1F7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648179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28" name="Image 27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8451F983-9920-EEC1-7C2A-5988D49C91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571999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29" name="Image 28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389D1E15-A252-8BE4-CAE6-B2977F15F2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495820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30" name="Image 29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F63FC0F3-7A5C-C424-BFA3-5E9A1D4C09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6419641" y="1778432"/>
                <a:ext cx="714475" cy="752580"/>
              </a:xfrm>
              <a:prstGeom prst="rect">
                <a:avLst/>
              </a:prstGeom>
            </p:spPr>
          </p:pic>
        </p:grpSp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CE3D6D6D-78E8-8ADC-933B-C2CC5E6BF808}"/>
                </a:ext>
              </a:extLst>
            </p:cNvPr>
            <p:cNvGrpSpPr/>
            <p:nvPr/>
          </p:nvGrpSpPr>
          <p:grpSpPr>
            <a:xfrm>
              <a:off x="2367122" y="3283592"/>
              <a:ext cx="4409757" cy="752580"/>
              <a:chOff x="2724359" y="1778432"/>
              <a:chExt cx="4409757" cy="752580"/>
            </a:xfrm>
          </p:grpSpPr>
          <p:pic>
            <p:nvPicPr>
              <p:cNvPr id="21" name="Image 20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F1984149-1A09-E8D7-DEE4-CA5AAC8C26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724359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22" name="Image 21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EECF7BD0-952F-263E-BD54-8BEAF3CDDD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648179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23" name="Image 22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284EB8B5-46DD-DDC3-8661-011C31975B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571999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24" name="Image 23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0D67E59C-6D56-EAAA-BCD9-7A6B5D74D2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495820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25" name="Image 24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041C4E1E-4A34-F6EC-0A1F-5431A54FEC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6419641" y="1778432"/>
                <a:ext cx="714475" cy="752580"/>
              </a:xfrm>
              <a:prstGeom prst="rect">
                <a:avLst/>
              </a:prstGeom>
            </p:spPr>
          </p:pic>
        </p:grp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8D367ECD-1661-E1B6-F658-978C00583AA4}"/>
                </a:ext>
              </a:extLst>
            </p:cNvPr>
            <p:cNvGrpSpPr/>
            <p:nvPr/>
          </p:nvGrpSpPr>
          <p:grpSpPr>
            <a:xfrm>
              <a:off x="2367122" y="4036172"/>
              <a:ext cx="4409757" cy="752580"/>
              <a:chOff x="2724359" y="1778432"/>
              <a:chExt cx="4409757" cy="752580"/>
            </a:xfrm>
          </p:grpSpPr>
          <p:pic>
            <p:nvPicPr>
              <p:cNvPr id="16" name="Image 15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EA5E5BD8-5FC2-B4B1-977A-CF9C8F06CC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724359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17" name="Image 16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6B6A6211-FB0F-52F2-1AA0-1A6FB9CF49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648179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18" name="Image 17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C2A39F75-0221-825C-A356-38E3B3480A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571999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19" name="Image 18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ACE1AC4F-1A7B-F9FD-447D-F9B27EB669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495820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20" name="Image 19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129B5C14-D3DE-3527-26B9-D64194F58D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6419641" y="1778432"/>
                <a:ext cx="714475" cy="752580"/>
              </a:xfrm>
              <a:prstGeom prst="rect">
                <a:avLst/>
              </a:prstGeom>
            </p:spPr>
          </p:pic>
        </p:grpSp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92664CAE-ECFD-DA39-30F8-E02087EA0596}"/>
                </a:ext>
              </a:extLst>
            </p:cNvPr>
            <p:cNvGrpSpPr/>
            <p:nvPr/>
          </p:nvGrpSpPr>
          <p:grpSpPr>
            <a:xfrm>
              <a:off x="2367122" y="4788752"/>
              <a:ext cx="4409757" cy="752580"/>
              <a:chOff x="2724359" y="1778432"/>
              <a:chExt cx="4409757" cy="752580"/>
            </a:xfrm>
          </p:grpSpPr>
          <p:pic>
            <p:nvPicPr>
              <p:cNvPr id="10" name="Image 9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C0C9837B-01C2-C3D5-F088-893BF8F67B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724359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11" name="Image 10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4A7AB39F-63B3-6FB8-50DE-E26151181F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648179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12" name="Image 11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B23F93B4-921D-B2DF-ABEA-C6EA2606A1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571999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14" name="Image 13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875AC50F-68D8-96E3-4CA5-431B1F84E06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495820" y="1778432"/>
                <a:ext cx="714475" cy="752580"/>
              </a:xfrm>
              <a:prstGeom prst="rect">
                <a:avLst/>
              </a:prstGeom>
            </p:spPr>
          </p:pic>
          <p:pic>
            <p:nvPicPr>
              <p:cNvPr id="15" name="Image 14" descr="Une image contenant canard, Canard en plastique, jouet&#10;&#10;Le contenu généré par l’IA peut être incorrect.">
                <a:extLst>
                  <a:ext uri="{FF2B5EF4-FFF2-40B4-BE49-F238E27FC236}">
                    <a16:creationId xmlns:a16="http://schemas.microsoft.com/office/drawing/2014/main" id="{3E358668-69A8-5C33-D669-C8C0BE4913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6419641" y="1778432"/>
                <a:ext cx="714475" cy="752580"/>
              </a:xfrm>
              <a:prstGeom prst="rect">
                <a:avLst/>
              </a:prstGeom>
            </p:spPr>
          </p:pic>
        </p:grpSp>
      </p:grp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72FC56F6-E322-F9C9-C25D-4FCF3707AB7F}"/>
              </a:ext>
            </a:extLst>
          </p:cNvPr>
          <p:cNvCxnSpPr>
            <a:cxnSpLocks/>
          </p:cNvCxnSpPr>
          <p:nvPr/>
        </p:nvCxnSpPr>
        <p:spPr>
          <a:xfrm flipV="1">
            <a:off x="2887878" y="1915547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89DBEB06-D6F5-F568-0ED2-64C049B1EDA3}"/>
              </a:ext>
            </a:extLst>
          </p:cNvPr>
          <p:cNvCxnSpPr>
            <a:cxnSpLocks/>
          </p:cNvCxnSpPr>
          <p:nvPr/>
        </p:nvCxnSpPr>
        <p:spPr>
          <a:xfrm flipV="1">
            <a:off x="3640447" y="1937827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C65B92DE-BEFD-BE26-950C-D89524F2506D}"/>
              </a:ext>
            </a:extLst>
          </p:cNvPr>
          <p:cNvCxnSpPr>
            <a:cxnSpLocks/>
          </p:cNvCxnSpPr>
          <p:nvPr/>
        </p:nvCxnSpPr>
        <p:spPr>
          <a:xfrm flipV="1">
            <a:off x="2874900" y="2425132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435E733D-0560-C90C-9568-A72299499CFC}"/>
              </a:ext>
            </a:extLst>
          </p:cNvPr>
          <p:cNvCxnSpPr>
            <a:cxnSpLocks/>
          </p:cNvCxnSpPr>
          <p:nvPr/>
        </p:nvCxnSpPr>
        <p:spPr>
          <a:xfrm flipV="1">
            <a:off x="3594432" y="2436974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D2476649-41F7-A2BD-1D1F-A596B4241B35}"/>
              </a:ext>
            </a:extLst>
          </p:cNvPr>
          <p:cNvCxnSpPr>
            <a:cxnSpLocks/>
          </p:cNvCxnSpPr>
          <p:nvPr/>
        </p:nvCxnSpPr>
        <p:spPr>
          <a:xfrm flipV="1">
            <a:off x="2823725" y="3002807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CCDA4577-62C6-860D-D3FC-89A6B7D3F670}"/>
              </a:ext>
            </a:extLst>
          </p:cNvPr>
          <p:cNvCxnSpPr>
            <a:cxnSpLocks/>
          </p:cNvCxnSpPr>
          <p:nvPr/>
        </p:nvCxnSpPr>
        <p:spPr>
          <a:xfrm flipV="1">
            <a:off x="3597972" y="302629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999D32EE-BABB-6C8C-6F37-6EF631756E0D}"/>
              </a:ext>
            </a:extLst>
          </p:cNvPr>
          <p:cNvCxnSpPr>
            <a:cxnSpLocks/>
          </p:cNvCxnSpPr>
          <p:nvPr/>
        </p:nvCxnSpPr>
        <p:spPr>
          <a:xfrm flipV="1">
            <a:off x="2823725" y="3561386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10F414D7-72FC-F65B-CCF0-7706B82255A1}"/>
              </a:ext>
            </a:extLst>
          </p:cNvPr>
          <p:cNvCxnSpPr>
            <a:cxnSpLocks/>
          </p:cNvCxnSpPr>
          <p:nvPr/>
        </p:nvCxnSpPr>
        <p:spPr>
          <a:xfrm flipV="1">
            <a:off x="3605403" y="3543662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>
            <a:extLst>
              <a:ext uri="{FF2B5EF4-FFF2-40B4-BE49-F238E27FC236}">
                <a16:creationId xmlns:a16="http://schemas.microsoft.com/office/drawing/2014/main" id="{A462751D-AA76-D38B-9249-AD939E735592}"/>
              </a:ext>
            </a:extLst>
          </p:cNvPr>
          <p:cNvCxnSpPr>
            <a:cxnSpLocks/>
          </p:cNvCxnSpPr>
          <p:nvPr/>
        </p:nvCxnSpPr>
        <p:spPr>
          <a:xfrm flipV="1">
            <a:off x="2914751" y="4154873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8AC348F6-945F-2198-58A3-B41E8C827EE7}"/>
              </a:ext>
            </a:extLst>
          </p:cNvPr>
          <p:cNvCxnSpPr>
            <a:cxnSpLocks/>
          </p:cNvCxnSpPr>
          <p:nvPr/>
        </p:nvCxnSpPr>
        <p:spPr>
          <a:xfrm flipV="1">
            <a:off x="3640447" y="411850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A1537FBE-D8F8-D580-1A36-1016847C93AA}"/>
              </a:ext>
            </a:extLst>
          </p:cNvPr>
          <p:cNvSpPr/>
          <p:nvPr/>
        </p:nvSpPr>
        <p:spPr>
          <a:xfrm>
            <a:off x="2680807" y="1703275"/>
            <a:ext cx="1422941" cy="307520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AC3FBA73-C495-E821-DB71-66D74521B01B}"/>
              </a:ext>
            </a:extLst>
          </p:cNvPr>
          <p:cNvCxnSpPr>
            <a:cxnSpLocks/>
          </p:cNvCxnSpPr>
          <p:nvPr/>
        </p:nvCxnSpPr>
        <p:spPr>
          <a:xfrm flipV="1">
            <a:off x="4414853" y="1915546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47">
            <a:extLst>
              <a:ext uri="{FF2B5EF4-FFF2-40B4-BE49-F238E27FC236}">
                <a16:creationId xmlns:a16="http://schemas.microsoft.com/office/drawing/2014/main" id="{D6984FDF-C70E-6038-AE11-23353230143E}"/>
              </a:ext>
            </a:extLst>
          </p:cNvPr>
          <p:cNvCxnSpPr>
            <a:cxnSpLocks/>
          </p:cNvCxnSpPr>
          <p:nvPr/>
        </p:nvCxnSpPr>
        <p:spPr>
          <a:xfrm flipV="1">
            <a:off x="5094155" y="1870894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5CCCC49A-672B-B307-5DD8-254EB7519F78}"/>
              </a:ext>
            </a:extLst>
          </p:cNvPr>
          <p:cNvCxnSpPr>
            <a:cxnSpLocks/>
          </p:cNvCxnSpPr>
          <p:nvPr/>
        </p:nvCxnSpPr>
        <p:spPr>
          <a:xfrm flipV="1">
            <a:off x="4409766" y="2456648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44B38FAA-0C28-A53D-3CD9-42A93CCC4F77}"/>
              </a:ext>
            </a:extLst>
          </p:cNvPr>
          <p:cNvCxnSpPr>
            <a:cxnSpLocks/>
          </p:cNvCxnSpPr>
          <p:nvPr/>
        </p:nvCxnSpPr>
        <p:spPr>
          <a:xfrm flipV="1">
            <a:off x="5142974" y="2447458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8E77311D-4005-C74D-89EA-86508337982C}"/>
              </a:ext>
            </a:extLst>
          </p:cNvPr>
          <p:cNvCxnSpPr>
            <a:cxnSpLocks/>
          </p:cNvCxnSpPr>
          <p:nvPr/>
        </p:nvCxnSpPr>
        <p:spPr>
          <a:xfrm flipV="1">
            <a:off x="4409766" y="3008528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51">
            <a:extLst>
              <a:ext uri="{FF2B5EF4-FFF2-40B4-BE49-F238E27FC236}">
                <a16:creationId xmlns:a16="http://schemas.microsoft.com/office/drawing/2014/main" id="{B26DB9B9-6BF4-E11F-1E7E-B17BFC1C85A7}"/>
              </a:ext>
            </a:extLst>
          </p:cNvPr>
          <p:cNvCxnSpPr>
            <a:cxnSpLocks/>
          </p:cNvCxnSpPr>
          <p:nvPr/>
        </p:nvCxnSpPr>
        <p:spPr>
          <a:xfrm flipV="1">
            <a:off x="5142974" y="3012882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52">
            <a:extLst>
              <a:ext uri="{FF2B5EF4-FFF2-40B4-BE49-F238E27FC236}">
                <a16:creationId xmlns:a16="http://schemas.microsoft.com/office/drawing/2014/main" id="{BE2D7D73-F156-55D1-3E66-3C14F22F0EAD}"/>
              </a:ext>
            </a:extLst>
          </p:cNvPr>
          <p:cNvCxnSpPr>
            <a:cxnSpLocks/>
          </p:cNvCxnSpPr>
          <p:nvPr/>
        </p:nvCxnSpPr>
        <p:spPr>
          <a:xfrm flipV="1">
            <a:off x="4370095" y="354366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53">
            <a:extLst>
              <a:ext uri="{FF2B5EF4-FFF2-40B4-BE49-F238E27FC236}">
                <a16:creationId xmlns:a16="http://schemas.microsoft.com/office/drawing/2014/main" id="{AC7E7AF2-F53E-FEA3-B6C6-EB1D13EBA4C2}"/>
              </a:ext>
            </a:extLst>
          </p:cNvPr>
          <p:cNvCxnSpPr>
            <a:cxnSpLocks/>
          </p:cNvCxnSpPr>
          <p:nvPr/>
        </p:nvCxnSpPr>
        <p:spPr>
          <a:xfrm flipV="1">
            <a:off x="5142974" y="3578306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4B3D8DB4-5567-F2D4-E0E1-2EF7BC1E410C}"/>
              </a:ext>
            </a:extLst>
          </p:cNvPr>
          <p:cNvCxnSpPr>
            <a:cxnSpLocks/>
          </p:cNvCxnSpPr>
          <p:nvPr/>
        </p:nvCxnSpPr>
        <p:spPr>
          <a:xfrm flipV="1">
            <a:off x="4414609" y="4154873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55">
            <a:extLst>
              <a:ext uri="{FF2B5EF4-FFF2-40B4-BE49-F238E27FC236}">
                <a16:creationId xmlns:a16="http://schemas.microsoft.com/office/drawing/2014/main" id="{8ACE0269-C095-B147-8D4B-304EB24A6156}"/>
              </a:ext>
            </a:extLst>
          </p:cNvPr>
          <p:cNvCxnSpPr>
            <a:cxnSpLocks/>
          </p:cNvCxnSpPr>
          <p:nvPr/>
        </p:nvCxnSpPr>
        <p:spPr>
          <a:xfrm flipV="1">
            <a:off x="5142974" y="4145750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5DEC543D-42C9-5E2D-C47C-CF4B2B365BC0}"/>
              </a:ext>
            </a:extLst>
          </p:cNvPr>
          <p:cNvSpPr/>
          <p:nvPr/>
        </p:nvSpPr>
        <p:spPr>
          <a:xfrm>
            <a:off x="4207784" y="1718024"/>
            <a:ext cx="1422941" cy="307520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62706CD4-37F2-DB8B-A86E-A9B3A49C8F68}"/>
              </a:ext>
            </a:extLst>
          </p:cNvPr>
          <p:cNvSpPr txBox="1"/>
          <p:nvPr/>
        </p:nvSpPr>
        <p:spPr>
          <a:xfrm>
            <a:off x="2688693" y="4896466"/>
            <a:ext cx="37666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وَحَداتٌ وَ </a:t>
            </a:r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عَشَراتٌ </a:t>
            </a:r>
            <a:endParaRPr lang="fr-FR" sz="32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8E869117-C332-D8A4-5418-68983B9C1806}"/>
              </a:ext>
            </a:extLst>
          </p:cNvPr>
          <p:cNvSpPr txBox="1"/>
          <p:nvPr/>
        </p:nvSpPr>
        <p:spPr>
          <a:xfrm>
            <a:off x="4013090" y="5575276"/>
            <a:ext cx="11076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179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F05F94-9072-0700-99D1-800CD83335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516FBFC-22A4-1267-B5CD-A4BAC8A520C1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يقوم ليعد ويحيط كل 10 عناصر ؟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7BD5EA6-DEFB-56A6-EB80-75FD11C43D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2" name="Image 11" descr="Une image contenant motif, Symétrie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6950C60-4553-6E50-9580-EDE60EDE66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8257" y="1432466"/>
            <a:ext cx="3007486" cy="3432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077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8A2734-2936-DF59-8A83-0B0B52790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B17CEFD-E676-36D9-6CA8-14DB29016072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نصحح : نعد جماعة كل  10 عناصر ثم نحيطها بخط 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3E016DA-4612-EAF3-A09B-241DD759D2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7" name="Image 26" descr="Une image contenant motif, Symétrie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E5BFD2C4-E8C2-3921-307E-ED21D421BC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8257" y="1432466"/>
            <a:ext cx="3007486" cy="3432628"/>
          </a:xfrm>
          <a:prstGeom prst="rect">
            <a:avLst/>
          </a:prstGeom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ADD4F56B-795C-7886-B15E-0793915B53D4}"/>
              </a:ext>
            </a:extLst>
          </p:cNvPr>
          <p:cNvCxnSpPr>
            <a:cxnSpLocks/>
          </p:cNvCxnSpPr>
          <p:nvPr/>
        </p:nvCxnSpPr>
        <p:spPr>
          <a:xfrm flipV="1">
            <a:off x="3315583" y="155579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85790A3D-0FB7-3D6B-F384-9DDBB760DABA}"/>
              </a:ext>
            </a:extLst>
          </p:cNvPr>
          <p:cNvCxnSpPr>
            <a:cxnSpLocks/>
          </p:cNvCxnSpPr>
          <p:nvPr/>
        </p:nvCxnSpPr>
        <p:spPr>
          <a:xfrm flipV="1">
            <a:off x="3720055" y="1555790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6F94D5F2-161F-7265-375C-A6C0341585E9}"/>
              </a:ext>
            </a:extLst>
          </p:cNvPr>
          <p:cNvCxnSpPr>
            <a:cxnSpLocks/>
          </p:cNvCxnSpPr>
          <p:nvPr/>
        </p:nvCxnSpPr>
        <p:spPr>
          <a:xfrm flipV="1">
            <a:off x="4196700" y="1555789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899D127C-D824-6F94-2F87-90EC63A30179}"/>
              </a:ext>
            </a:extLst>
          </p:cNvPr>
          <p:cNvCxnSpPr>
            <a:cxnSpLocks/>
          </p:cNvCxnSpPr>
          <p:nvPr/>
        </p:nvCxnSpPr>
        <p:spPr>
          <a:xfrm flipV="1">
            <a:off x="4623368" y="1555788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C660C4A6-1CE3-7B8F-8889-A3CADDAC2FE6}"/>
              </a:ext>
            </a:extLst>
          </p:cNvPr>
          <p:cNvCxnSpPr>
            <a:cxnSpLocks/>
          </p:cNvCxnSpPr>
          <p:nvPr/>
        </p:nvCxnSpPr>
        <p:spPr>
          <a:xfrm flipV="1">
            <a:off x="5085265" y="1532334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95E8A5EB-5037-C8FE-D5F7-FFE1487B3ADA}"/>
              </a:ext>
            </a:extLst>
          </p:cNvPr>
          <p:cNvCxnSpPr>
            <a:cxnSpLocks/>
          </p:cNvCxnSpPr>
          <p:nvPr/>
        </p:nvCxnSpPr>
        <p:spPr>
          <a:xfrm flipV="1">
            <a:off x="3356200" y="1896298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D9B29B15-3173-ACC6-BE70-42A5568A54F4}"/>
              </a:ext>
            </a:extLst>
          </p:cNvPr>
          <p:cNvCxnSpPr>
            <a:cxnSpLocks/>
          </p:cNvCxnSpPr>
          <p:nvPr/>
        </p:nvCxnSpPr>
        <p:spPr>
          <a:xfrm flipV="1">
            <a:off x="3783617" y="1875306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E0A32E19-F1C4-2F14-EC98-F75FF7DDF66A}"/>
              </a:ext>
            </a:extLst>
          </p:cNvPr>
          <p:cNvCxnSpPr>
            <a:cxnSpLocks/>
          </p:cNvCxnSpPr>
          <p:nvPr/>
        </p:nvCxnSpPr>
        <p:spPr>
          <a:xfrm flipV="1">
            <a:off x="4241682" y="191717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3C7C79D6-EEC1-84F6-E7C0-F19844347390}"/>
              </a:ext>
            </a:extLst>
          </p:cNvPr>
          <p:cNvCxnSpPr>
            <a:cxnSpLocks/>
          </p:cNvCxnSpPr>
          <p:nvPr/>
        </p:nvCxnSpPr>
        <p:spPr>
          <a:xfrm flipV="1">
            <a:off x="4640983" y="1866682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29B85C57-A081-C15E-AD09-FF9E825B6353}"/>
              </a:ext>
            </a:extLst>
          </p:cNvPr>
          <p:cNvCxnSpPr>
            <a:cxnSpLocks/>
          </p:cNvCxnSpPr>
          <p:nvPr/>
        </p:nvCxnSpPr>
        <p:spPr>
          <a:xfrm flipV="1">
            <a:off x="5125882" y="1830942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2A7E5C88-64A9-2D15-89C9-97CA05881E8D}"/>
              </a:ext>
            </a:extLst>
          </p:cNvPr>
          <p:cNvSpPr/>
          <p:nvPr/>
        </p:nvSpPr>
        <p:spPr>
          <a:xfrm>
            <a:off x="3169597" y="1467922"/>
            <a:ext cx="2328135" cy="90449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EC0D1FCD-ABF1-5B06-6365-B82F3CAC95A0}"/>
              </a:ext>
            </a:extLst>
          </p:cNvPr>
          <p:cNvCxnSpPr>
            <a:cxnSpLocks/>
          </p:cNvCxnSpPr>
          <p:nvPr/>
        </p:nvCxnSpPr>
        <p:spPr>
          <a:xfrm flipV="1">
            <a:off x="3317230" y="2372417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cteur droit 58">
            <a:extLst>
              <a:ext uri="{FF2B5EF4-FFF2-40B4-BE49-F238E27FC236}">
                <a16:creationId xmlns:a16="http://schemas.microsoft.com/office/drawing/2014/main" id="{C0ADD347-11D3-F064-6823-45E2884FAC6A}"/>
              </a:ext>
            </a:extLst>
          </p:cNvPr>
          <p:cNvCxnSpPr>
            <a:cxnSpLocks/>
          </p:cNvCxnSpPr>
          <p:nvPr/>
        </p:nvCxnSpPr>
        <p:spPr>
          <a:xfrm flipV="1">
            <a:off x="3738441" y="2393290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cteur droit 59">
            <a:extLst>
              <a:ext uri="{FF2B5EF4-FFF2-40B4-BE49-F238E27FC236}">
                <a16:creationId xmlns:a16="http://schemas.microsoft.com/office/drawing/2014/main" id="{2A6B198A-E03A-B189-D9DA-F4C5EA08275B}"/>
              </a:ext>
            </a:extLst>
          </p:cNvPr>
          <p:cNvCxnSpPr>
            <a:cxnSpLocks/>
          </p:cNvCxnSpPr>
          <p:nvPr/>
        </p:nvCxnSpPr>
        <p:spPr>
          <a:xfrm flipV="1">
            <a:off x="4173361" y="2372417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60">
            <a:extLst>
              <a:ext uri="{FF2B5EF4-FFF2-40B4-BE49-F238E27FC236}">
                <a16:creationId xmlns:a16="http://schemas.microsoft.com/office/drawing/2014/main" id="{BB35E2DA-4F8D-F661-990A-BA60BA5525A4}"/>
              </a:ext>
            </a:extLst>
          </p:cNvPr>
          <p:cNvCxnSpPr>
            <a:cxnSpLocks/>
          </p:cNvCxnSpPr>
          <p:nvPr/>
        </p:nvCxnSpPr>
        <p:spPr>
          <a:xfrm flipV="1">
            <a:off x="4632225" y="2393289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cteur droit 61">
            <a:extLst>
              <a:ext uri="{FF2B5EF4-FFF2-40B4-BE49-F238E27FC236}">
                <a16:creationId xmlns:a16="http://schemas.microsoft.com/office/drawing/2014/main" id="{C002101D-062E-0267-AB04-F06511BD0C6E}"/>
              </a:ext>
            </a:extLst>
          </p:cNvPr>
          <p:cNvCxnSpPr>
            <a:cxnSpLocks/>
          </p:cNvCxnSpPr>
          <p:nvPr/>
        </p:nvCxnSpPr>
        <p:spPr>
          <a:xfrm flipV="1">
            <a:off x="5045866" y="2374250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cteur droit 62">
            <a:extLst>
              <a:ext uri="{FF2B5EF4-FFF2-40B4-BE49-F238E27FC236}">
                <a16:creationId xmlns:a16="http://schemas.microsoft.com/office/drawing/2014/main" id="{2D92CD5C-BE94-08A2-62C0-EACE4DBE42BC}"/>
              </a:ext>
            </a:extLst>
          </p:cNvPr>
          <p:cNvCxnSpPr>
            <a:cxnSpLocks/>
          </p:cNvCxnSpPr>
          <p:nvPr/>
        </p:nvCxnSpPr>
        <p:spPr>
          <a:xfrm flipV="1">
            <a:off x="3336715" y="2712924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cteur droit 63">
            <a:extLst>
              <a:ext uri="{FF2B5EF4-FFF2-40B4-BE49-F238E27FC236}">
                <a16:creationId xmlns:a16="http://schemas.microsoft.com/office/drawing/2014/main" id="{84F5E964-76B2-F620-277E-7B1C259E29BD}"/>
              </a:ext>
            </a:extLst>
          </p:cNvPr>
          <p:cNvCxnSpPr>
            <a:cxnSpLocks/>
          </p:cNvCxnSpPr>
          <p:nvPr/>
        </p:nvCxnSpPr>
        <p:spPr>
          <a:xfrm flipV="1">
            <a:off x="3776564" y="274328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>
            <a:extLst>
              <a:ext uri="{FF2B5EF4-FFF2-40B4-BE49-F238E27FC236}">
                <a16:creationId xmlns:a16="http://schemas.microsoft.com/office/drawing/2014/main" id="{89EA1FF5-EDDF-4C2C-8CFE-B5C655E9EB6B}"/>
              </a:ext>
            </a:extLst>
          </p:cNvPr>
          <p:cNvCxnSpPr>
            <a:cxnSpLocks/>
          </p:cNvCxnSpPr>
          <p:nvPr/>
        </p:nvCxnSpPr>
        <p:spPr>
          <a:xfrm flipV="1">
            <a:off x="4223036" y="2748628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>
            <a:extLst>
              <a:ext uri="{FF2B5EF4-FFF2-40B4-BE49-F238E27FC236}">
                <a16:creationId xmlns:a16="http://schemas.microsoft.com/office/drawing/2014/main" id="{BDC906B6-7A56-765B-9B5F-9F034ED99B6F}"/>
              </a:ext>
            </a:extLst>
          </p:cNvPr>
          <p:cNvCxnSpPr>
            <a:cxnSpLocks/>
          </p:cNvCxnSpPr>
          <p:nvPr/>
        </p:nvCxnSpPr>
        <p:spPr>
          <a:xfrm flipV="1">
            <a:off x="4634390" y="2712924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cteur droit 66">
            <a:extLst>
              <a:ext uri="{FF2B5EF4-FFF2-40B4-BE49-F238E27FC236}">
                <a16:creationId xmlns:a16="http://schemas.microsoft.com/office/drawing/2014/main" id="{CFC15D86-0619-EB83-67A4-AF64AF280501}"/>
              </a:ext>
            </a:extLst>
          </p:cNvPr>
          <p:cNvCxnSpPr>
            <a:cxnSpLocks/>
          </p:cNvCxnSpPr>
          <p:nvPr/>
        </p:nvCxnSpPr>
        <p:spPr>
          <a:xfrm flipV="1">
            <a:off x="5085265" y="2713865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0" name="Rectangle : coins arrondis 79">
            <a:extLst>
              <a:ext uri="{FF2B5EF4-FFF2-40B4-BE49-F238E27FC236}">
                <a16:creationId xmlns:a16="http://schemas.microsoft.com/office/drawing/2014/main" id="{44975091-5AB0-6722-E97D-4947CF6E0C12}"/>
              </a:ext>
            </a:extLst>
          </p:cNvPr>
          <p:cNvSpPr/>
          <p:nvPr/>
        </p:nvSpPr>
        <p:spPr>
          <a:xfrm>
            <a:off x="3184348" y="2363313"/>
            <a:ext cx="2293900" cy="85608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1" name="Connecteur droit 80">
            <a:extLst>
              <a:ext uri="{FF2B5EF4-FFF2-40B4-BE49-F238E27FC236}">
                <a16:creationId xmlns:a16="http://schemas.microsoft.com/office/drawing/2014/main" id="{2FFAC959-FF17-7D7C-37D8-5006170466C8}"/>
              </a:ext>
            </a:extLst>
          </p:cNvPr>
          <p:cNvCxnSpPr>
            <a:cxnSpLocks/>
          </p:cNvCxnSpPr>
          <p:nvPr/>
        </p:nvCxnSpPr>
        <p:spPr>
          <a:xfrm flipV="1">
            <a:off x="3336715" y="3162482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Connecteur droit 81">
            <a:extLst>
              <a:ext uri="{FF2B5EF4-FFF2-40B4-BE49-F238E27FC236}">
                <a16:creationId xmlns:a16="http://schemas.microsoft.com/office/drawing/2014/main" id="{053C30B1-047D-7D82-C905-2D9778822BD1}"/>
              </a:ext>
            </a:extLst>
          </p:cNvPr>
          <p:cNvCxnSpPr>
            <a:cxnSpLocks/>
          </p:cNvCxnSpPr>
          <p:nvPr/>
        </p:nvCxnSpPr>
        <p:spPr>
          <a:xfrm flipV="1">
            <a:off x="3762319" y="3210296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Connecteur droit 82">
            <a:extLst>
              <a:ext uri="{FF2B5EF4-FFF2-40B4-BE49-F238E27FC236}">
                <a16:creationId xmlns:a16="http://schemas.microsoft.com/office/drawing/2014/main" id="{65340DBA-5D03-3FBE-DA58-8AA576144632}"/>
              </a:ext>
            </a:extLst>
          </p:cNvPr>
          <p:cNvCxnSpPr>
            <a:cxnSpLocks/>
          </p:cNvCxnSpPr>
          <p:nvPr/>
        </p:nvCxnSpPr>
        <p:spPr>
          <a:xfrm flipV="1">
            <a:off x="4241682" y="3190940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Connecteur droit 83">
            <a:extLst>
              <a:ext uri="{FF2B5EF4-FFF2-40B4-BE49-F238E27FC236}">
                <a16:creationId xmlns:a16="http://schemas.microsoft.com/office/drawing/2014/main" id="{6D2D21F2-92FA-49AA-45C1-B1AEEAF68E77}"/>
              </a:ext>
            </a:extLst>
          </p:cNvPr>
          <p:cNvCxnSpPr>
            <a:cxnSpLocks/>
          </p:cNvCxnSpPr>
          <p:nvPr/>
        </p:nvCxnSpPr>
        <p:spPr>
          <a:xfrm flipV="1">
            <a:off x="4609909" y="3162482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Connecteur droit 84">
            <a:extLst>
              <a:ext uri="{FF2B5EF4-FFF2-40B4-BE49-F238E27FC236}">
                <a16:creationId xmlns:a16="http://schemas.microsoft.com/office/drawing/2014/main" id="{59AC2F95-3EF6-577A-7AB1-E5FF4355DD9D}"/>
              </a:ext>
            </a:extLst>
          </p:cNvPr>
          <p:cNvCxnSpPr>
            <a:cxnSpLocks/>
          </p:cNvCxnSpPr>
          <p:nvPr/>
        </p:nvCxnSpPr>
        <p:spPr>
          <a:xfrm flipV="1">
            <a:off x="5100015" y="3199142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Connecteur droit 85">
            <a:extLst>
              <a:ext uri="{FF2B5EF4-FFF2-40B4-BE49-F238E27FC236}">
                <a16:creationId xmlns:a16="http://schemas.microsoft.com/office/drawing/2014/main" id="{C93EB31D-A177-B460-EC5E-BC3A37E485C1}"/>
              </a:ext>
            </a:extLst>
          </p:cNvPr>
          <p:cNvCxnSpPr>
            <a:cxnSpLocks/>
          </p:cNvCxnSpPr>
          <p:nvPr/>
        </p:nvCxnSpPr>
        <p:spPr>
          <a:xfrm flipV="1">
            <a:off x="3343838" y="3574260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Connecteur droit 86">
            <a:extLst>
              <a:ext uri="{FF2B5EF4-FFF2-40B4-BE49-F238E27FC236}">
                <a16:creationId xmlns:a16="http://schemas.microsoft.com/office/drawing/2014/main" id="{E664FEE2-92FF-5733-D55D-84A37F4008E0}"/>
              </a:ext>
            </a:extLst>
          </p:cNvPr>
          <p:cNvCxnSpPr>
            <a:cxnSpLocks/>
          </p:cNvCxnSpPr>
          <p:nvPr/>
        </p:nvCxnSpPr>
        <p:spPr>
          <a:xfrm flipV="1">
            <a:off x="3728210" y="3590264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Connecteur droit 87">
            <a:extLst>
              <a:ext uri="{FF2B5EF4-FFF2-40B4-BE49-F238E27FC236}">
                <a16:creationId xmlns:a16="http://schemas.microsoft.com/office/drawing/2014/main" id="{CD79C6A2-F089-C1BE-DD2D-BDF0D417F8DE}"/>
              </a:ext>
            </a:extLst>
          </p:cNvPr>
          <p:cNvCxnSpPr>
            <a:cxnSpLocks/>
          </p:cNvCxnSpPr>
          <p:nvPr/>
        </p:nvCxnSpPr>
        <p:spPr>
          <a:xfrm flipV="1">
            <a:off x="4211467" y="3639850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Connecteur droit 88">
            <a:extLst>
              <a:ext uri="{FF2B5EF4-FFF2-40B4-BE49-F238E27FC236}">
                <a16:creationId xmlns:a16="http://schemas.microsoft.com/office/drawing/2014/main" id="{CAE6C7A6-14D4-ED32-9910-692F3DC019E0}"/>
              </a:ext>
            </a:extLst>
          </p:cNvPr>
          <p:cNvCxnSpPr>
            <a:cxnSpLocks/>
          </p:cNvCxnSpPr>
          <p:nvPr/>
        </p:nvCxnSpPr>
        <p:spPr>
          <a:xfrm flipV="1">
            <a:off x="4609909" y="3591659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89">
            <a:extLst>
              <a:ext uri="{FF2B5EF4-FFF2-40B4-BE49-F238E27FC236}">
                <a16:creationId xmlns:a16="http://schemas.microsoft.com/office/drawing/2014/main" id="{54AF2562-B342-6C11-C209-51B22E905372}"/>
              </a:ext>
            </a:extLst>
          </p:cNvPr>
          <p:cNvCxnSpPr>
            <a:cxnSpLocks/>
          </p:cNvCxnSpPr>
          <p:nvPr/>
        </p:nvCxnSpPr>
        <p:spPr>
          <a:xfrm flipV="1">
            <a:off x="5044812" y="3566127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Rectangle : coins arrondis 90">
            <a:extLst>
              <a:ext uri="{FF2B5EF4-FFF2-40B4-BE49-F238E27FC236}">
                <a16:creationId xmlns:a16="http://schemas.microsoft.com/office/drawing/2014/main" id="{9B707EEE-147D-8512-4F48-1C5B8D1458B9}"/>
              </a:ext>
            </a:extLst>
          </p:cNvPr>
          <p:cNvSpPr/>
          <p:nvPr/>
        </p:nvSpPr>
        <p:spPr>
          <a:xfrm>
            <a:off x="3190536" y="3194292"/>
            <a:ext cx="2272963" cy="85608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2" name="Connecteur droit 91">
            <a:extLst>
              <a:ext uri="{FF2B5EF4-FFF2-40B4-BE49-F238E27FC236}">
                <a16:creationId xmlns:a16="http://schemas.microsoft.com/office/drawing/2014/main" id="{CA72052B-2F84-0615-9DEF-8D9D16567B6F}"/>
              </a:ext>
            </a:extLst>
          </p:cNvPr>
          <p:cNvCxnSpPr>
            <a:cxnSpLocks/>
          </p:cNvCxnSpPr>
          <p:nvPr/>
        </p:nvCxnSpPr>
        <p:spPr>
          <a:xfrm flipV="1">
            <a:off x="3353613" y="3990045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Connecteur droit 92">
            <a:extLst>
              <a:ext uri="{FF2B5EF4-FFF2-40B4-BE49-F238E27FC236}">
                <a16:creationId xmlns:a16="http://schemas.microsoft.com/office/drawing/2014/main" id="{019CFA02-27B5-CD60-34AB-E52711C95EDE}"/>
              </a:ext>
            </a:extLst>
          </p:cNvPr>
          <p:cNvCxnSpPr>
            <a:cxnSpLocks/>
          </p:cNvCxnSpPr>
          <p:nvPr/>
        </p:nvCxnSpPr>
        <p:spPr>
          <a:xfrm flipV="1">
            <a:off x="3767758" y="398260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Connecteur droit 93">
            <a:extLst>
              <a:ext uri="{FF2B5EF4-FFF2-40B4-BE49-F238E27FC236}">
                <a16:creationId xmlns:a16="http://schemas.microsoft.com/office/drawing/2014/main" id="{D5B9DE93-B5B4-D217-A0DA-D3A959D10792}"/>
              </a:ext>
            </a:extLst>
          </p:cNvPr>
          <p:cNvCxnSpPr>
            <a:cxnSpLocks/>
          </p:cNvCxnSpPr>
          <p:nvPr/>
        </p:nvCxnSpPr>
        <p:spPr>
          <a:xfrm flipV="1">
            <a:off x="4178800" y="3981617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Connecteur droit 94">
            <a:extLst>
              <a:ext uri="{FF2B5EF4-FFF2-40B4-BE49-F238E27FC236}">
                <a16:creationId xmlns:a16="http://schemas.microsoft.com/office/drawing/2014/main" id="{DC6E2EC0-AACB-4D3E-B52A-7E503B0ECC12}"/>
              </a:ext>
            </a:extLst>
          </p:cNvPr>
          <p:cNvCxnSpPr>
            <a:cxnSpLocks/>
          </p:cNvCxnSpPr>
          <p:nvPr/>
        </p:nvCxnSpPr>
        <p:spPr>
          <a:xfrm flipV="1">
            <a:off x="4650910" y="3981617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Connecteur droit 95">
            <a:extLst>
              <a:ext uri="{FF2B5EF4-FFF2-40B4-BE49-F238E27FC236}">
                <a16:creationId xmlns:a16="http://schemas.microsoft.com/office/drawing/2014/main" id="{EDD61DB6-00B0-1E77-DC45-C2431CA0C7D4}"/>
              </a:ext>
            </a:extLst>
          </p:cNvPr>
          <p:cNvCxnSpPr>
            <a:cxnSpLocks/>
          </p:cNvCxnSpPr>
          <p:nvPr/>
        </p:nvCxnSpPr>
        <p:spPr>
          <a:xfrm flipV="1">
            <a:off x="5079882" y="4011859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Connecteur droit 96">
            <a:extLst>
              <a:ext uri="{FF2B5EF4-FFF2-40B4-BE49-F238E27FC236}">
                <a16:creationId xmlns:a16="http://schemas.microsoft.com/office/drawing/2014/main" id="{74B2DFDA-599F-316A-11DD-FF4B175506A4}"/>
              </a:ext>
            </a:extLst>
          </p:cNvPr>
          <p:cNvCxnSpPr>
            <a:cxnSpLocks/>
          </p:cNvCxnSpPr>
          <p:nvPr/>
        </p:nvCxnSpPr>
        <p:spPr>
          <a:xfrm flipV="1">
            <a:off x="3330806" y="4369715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Connecteur droit 97">
            <a:extLst>
              <a:ext uri="{FF2B5EF4-FFF2-40B4-BE49-F238E27FC236}">
                <a16:creationId xmlns:a16="http://schemas.microsoft.com/office/drawing/2014/main" id="{C910B442-9826-22B0-849D-9506701064F0}"/>
              </a:ext>
            </a:extLst>
          </p:cNvPr>
          <p:cNvCxnSpPr>
            <a:cxnSpLocks/>
          </p:cNvCxnSpPr>
          <p:nvPr/>
        </p:nvCxnSpPr>
        <p:spPr>
          <a:xfrm flipV="1">
            <a:off x="3758629" y="4400327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Connecteur droit 98">
            <a:extLst>
              <a:ext uri="{FF2B5EF4-FFF2-40B4-BE49-F238E27FC236}">
                <a16:creationId xmlns:a16="http://schemas.microsoft.com/office/drawing/2014/main" id="{AF561DEB-0FD9-922B-8BF8-8BB9FFFBE97B}"/>
              </a:ext>
            </a:extLst>
          </p:cNvPr>
          <p:cNvCxnSpPr>
            <a:cxnSpLocks/>
          </p:cNvCxnSpPr>
          <p:nvPr/>
        </p:nvCxnSpPr>
        <p:spPr>
          <a:xfrm flipV="1">
            <a:off x="4228211" y="4296175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Connecteur droit 99">
            <a:extLst>
              <a:ext uri="{FF2B5EF4-FFF2-40B4-BE49-F238E27FC236}">
                <a16:creationId xmlns:a16="http://schemas.microsoft.com/office/drawing/2014/main" id="{140F709B-F4D8-CCB4-5E31-70EB3BA4EA62}"/>
              </a:ext>
            </a:extLst>
          </p:cNvPr>
          <p:cNvCxnSpPr>
            <a:cxnSpLocks/>
          </p:cNvCxnSpPr>
          <p:nvPr/>
        </p:nvCxnSpPr>
        <p:spPr>
          <a:xfrm flipV="1">
            <a:off x="4642632" y="4343320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Connecteur droit 100">
            <a:extLst>
              <a:ext uri="{FF2B5EF4-FFF2-40B4-BE49-F238E27FC236}">
                <a16:creationId xmlns:a16="http://schemas.microsoft.com/office/drawing/2014/main" id="{78B9ADC0-1659-5B41-C297-DCDB722E049C}"/>
              </a:ext>
            </a:extLst>
          </p:cNvPr>
          <p:cNvCxnSpPr>
            <a:cxnSpLocks/>
          </p:cNvCxnSpPr>
          <p:nvPr/>
        </p:nvCxnSpPr>
        <p:spPr>
          <a:xfrm flipV="1">
            <a:off x="5114952" y="4343319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2" name="Rectangle : coins arrondis 101">
            <a:extLst>
              <a:ext uri="{FF2B5EF4-FFF2-40B4-BE49-F238E27FC236}">
                <a16:creationId xmlns:a16="http://schemas.microsoft.com/office/drawing/2014/main" id="{EBBF10E1-B69D-209C-1461-9D7A5271BDD4}"/>
              </a:ext>
            </a:extLst>
          </p:cNvPr>
          <p:cNvSpPr/>
          <p:nvPr/>
        </p:nvSpPr>
        <p:spPr>
          <a:xfrm>
            <a:off x="3180068" y="4025209"/>
            <a:ext cx="2272963" cy="85608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1481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2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7" dur="2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2" dur="2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80" grpId="0" animBg="1"/>
      <p:bldP spid="91" grpId="0" animBg="1"/>
      <p:bldP spid="102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39D4FD-2F83-B530-F6B0-0268A2008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5256C79-FFF1-B25A-BC75-0A55A1D0EEDD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أكملوا و اكتبوا على الألواح عدد العناصر 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ECEA0A2-0B54-BB3E-228D-55316931D1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B255E71-5DF1-EA21-06AC-FE205978017F}"/>
              </a:ext>
            </a:extLst>
          </p:cNvPr>
          <p:cNvSpPr txBox="1"/>
          <p:nvPr/>
        </p:nvSpPr>
        <p:spPr>
          <a:xfrm>
            <a:off x="2688693" y="4940710"/>
            <a:ext cx="37666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 وَحَداتٌ ... عَشَراتٌ </a:t>
            </a:r>
            <a:endParaRPr lang="fr-FR" sz="32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424FDE09-361C-D66A-0F39-89C0ED2275CC}"/>
              </a:ext>
            </a:extLst>
          </p:cNvPr>
          <p:cNvSpPr txBox="1"/>
          <p:nvPr/>
        </p:nvSpPr>
        <p:spPr>
          <a:xfrm>
            <a:off x="3855944" y="5440996"/>
            <a:ext cx="1107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</a:t>
            </a:r>
            <a:endParaRPr lang="fr-FR" sz="32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7" name="Image 26" descr="Une image contenant motif, Symétrie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5D69C0B8-55A8-E4E8-B40E-D2CF65E8FD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8257" y="1432466"/>
            <a:ext cx="3007486" cy="3432628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BAEBFB73-B924-2BC1-1215-452687B486C1}"/>
              </a:ext>
            </a:extLst>
          </p:cNvPr>
          <p:cNvCxnSpPr>
            <a:cxnSpLocks/>
          </p:cNvCxnSpPr>
          <p:nvPr/>
        </p:nvCxnSpPr>
        <p:spPr>
          <a:xfrm flipV="1">
            <a:off x="3315583" y="155579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1F59853-445C-FDE2-3C2A-217EE006F395}"/>
              </a:ext>
            </a:extLst>
          </p:cNvPr>
          <p:cNvCxnSpPr>
            <a:cxnSpLocks/>
          </p:cNvCxnSpPr>
          <p:nvPr/>
        </p:nvCxnSpPr>
        <p:spPr>
          <a:xfrm flipV="1">
            <a:off x="3720055" y="1555790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91B5323F-BBE7-4661-CDD4-88705272F898}"/>
              </a:ext>
            </a:extLst>
          </p:cNvPr>
          <p:cNvCxnSpPr>
            <a:cxnSpLocks/>
          </p:cNvCxnSpPr>
          <p:nvPr/>
        </p:nvCxnSpPr>
        <p:spPr>
          <a:xfrm flipV="1">
            <a:off x="4196700" y="1555789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5DD5C372-A430-D86E-F147-26404A873DBE}"/>
              </a:ext>
            </a:extLst>
          </p:cNvPr>
          <p:cNvCxnSpPr>
            <a:cxnSpLocks/>
          </p:cNvCxnSpPr>
          <p:nvPr/>
        </p:nvCxnSpPr>
        <p:spPr>
          <a:xfrm flipV="1">
            <a:off x="4623368" y="1555788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CCFBD54F-27F6-8A51-D97F-57ED368FFC24}"/>
              </a:ext>
            </a:extLst>
          </p:cNvPr>
          <p:cNvCxnSpPr>
            <a:cxnSpLocks/>
          </p:cNvCxnSpPr>
          <p:nvPr/>
        </p:nvCxnSpPr>
        <p:spPr>
          <a:xfrm flipV="1">
            <a:off x="5085265" y="1532334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930E0753-30EA-E857-B4F7-0F2EAE280CD9}"/>
              </a:ext>
            </a:extLst>
          </p:cNvPr>
          <p:cNvCxnSpPr>
            <a:cxnSpLocks/>
          </p:cNvCxnSpPr>
          <p:nvPr/>
        </p:nvCxnSpPr>
        <p:spPr>
          <a:xfrm flipV="1">
            <a:off x="3356200" y="1896298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E5E6CE97-94F5-3839-EF1C-00C85B8B0641}"/>
              </a:ext>
            </a:extLst>
          </p:cNvPr>
          <p:cNvCxnSpPr>
            <a:cxnSpLocks/>
          </p:cNvCxnSpPr>
          <p:nvPr/>
        </p:nvCxnSpPr>
        <p:spPr>
          <a:xfrm flipV="1">
            <a:off x="3783617" y="1875306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5F86262F-09FA-AFB3-CB12-7A3C3AF9111C}"/>
              </a:ext>
            </a:extLst>
          </p:cNvPr>
          <p:cNvCxnSpPr>
            <a:cxnSpLocks/>
          </p:cNvCxnSpPr>
          <p:nvPr/>
        </p:nvCxnSpPr>
        <p:spPr>
          <a:xfrm flipV="1">
            <a:off x="4241682" y="191717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6A4F41DC-9A06-2B29-B58C-4766E83C4004}"/>
              </a:ext>
            </a:extLst>
          </p:cNvPr>
          <p:cNvCxnSpPr>
            <a:cxnSpLocks/>
          </p:cNvCxnSpPr>
          <p:nvPr/>
        </p:nvCxnSpPr>
        <p:spPr>
          <a:xfrm flipV="1">
            <a:off x="4640983" y="1866682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07841F53-CCCC-FA62-FF14-B91B5F8A4CA7}"/>
              </a:ext>
            </a:extLst>
          </p:cNvPr>
          <p:cNvCxnSpPr>
            <a:cxnSpLocks/>
          </p:cNvCxnSpPr>
          <p:nvPr/>
        </p:nvCxnSpPr>
        <p:spPr>
          <a:xfrm flipV="1">
            <a:off x="5125882" y="1830942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35641B6C-2BF3-8C76-4F7B-C1B1AD6100A9}"/>
              </a:ext>
            </a:extLst>
          </p:cNvPr>
          <p:cNvSpPr/>
          <p:nvPr/>
        </p:nvSpPr>
        <p:spPr>
          <a:xfrm>
            <a:off x="3184345" y="1467922"/>
            <a:ext cx="2328135" cy="90449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59" name="Connecteur droit 58">
            <a:extLst>
              <a:ext uri="{FF2B5EF4-FFF2-40B4-BE49-F238E27FC236}">
                <a16:creationId xmlns:a16="http://schemas.microsoft.com/office/drawing/2014/main" id="{0504DE94-A938-0508-37C8-B2554F53449E}"/>
              </a:ext>
            </a:extLst>
          </p:cNvPr>
          <p:cNvCxnSpPr>
            <a:cxnSpLocks/>
          </p:cNvCxnSpPr>
          <p:nvPr/>
        </p:nvCxnSpPr>
        <p:spPr>
          <a:xfrm flipV="1">
            <a:off x="3317230" y="2372417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cteur droit 59">
            <a:extLst>
              <a:ext uri="{FF2B5EF4-FFF2-40B4-BE49-F238E27FC236}">
                <a16:creationId xmlns:a16="http://schemas.microsoft.com/office/drawing/2014/main" id="{9F3DBE79-A538-CFC7-60D1-BFCEE72B3B69}"/>
              </a:ext>
            </a:extLst>
          </p:cNvPr>
          <p:cNvCxnSpPr>
            <a:cxnSpLocks/>
          </p:cNvCxnSpPr>
          <p:nvPr/>
        </p:nvCxnSpPr>
        <p:spPr>
          <a:xfrm flipV="1">
            <a:off x="3738441" y="2393290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60">
            <a:extLst>
              <a:ext uri="{FF2B5EF4-FFF2-40B4-BE49-F238E27FC236}">
                <a16:creationId xmlns:a16="http://schemas.microsoft.com/office/drawing/2014/main" id="{2884144F-1044-7DE4-FDE1-CF9FE5B24631}"/>
              </a:ext>
            </a:extLst>
          </p:cNvPr>
          <p:cNvCxnSpPr>
            <a:cxnSpLocks/>
          </p:cNvCxnSpPr>
          <p:nvPr/>
        </p:nvCxnSpPr>
        <p:spPr>
          <a:xfrm flipV="1">
            <a:off x="4173361" y="2372417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cteur droit 61">
            <a:extLst>
              <a:ext uri="{FF2B5EF4-FFF2-40B4-BE49-F238E27FC236}">
                <a16:creationId xmlns:a16="http://schemas.microsoft.com/office/drawing/2014/main" id="{17F55DAB-246A-BDDD-798F-61A3F2F56FCE}"/>
              </a:ext>
            </a:extLst>
          </p:cNvPr>
          <p:cNvCxnSpPr>
            <a:cxnSpLocks/>
          </p:cNvCxnSpPr>
          <p:nvPr/>
        </p:nvCxnSpPr>
        <p:spPr>
          <a:xfrm flipV="1">
            <a:off x="4632225" y="2393289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cteur droit 62">
            <a:extLst>
              <a:ext uri="{FF2B5EF4-FFF2-40B4-BE49-F238E27FC236}">
                <a16:creationId xmlns:a16="http://schemas.microsoft.com/office/drawing/2014/main" id="{4FEC7F5F-E3A1-BF5A-AC51-8AB493A5F1B1}"/>
              </a:ext>
            </a:extLst>
          </p:cNvPr>
          <p:cNvCxnSpPr>
            <a:cxnSpLocks/>
          </p:cNvCxnSpPr>
          <p:nvPr/>
        </p:nvCxnSpPr>
        <p:spPr>
          <a:xfrm flipV="1">
            <a:off x="5045866" y="2374250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cteur droit 63">
            <a:extLst>
              <a:ext uri="{FF2B5EF4-FFF2-40B4-BE49-F238E27FC236}">
                <a16:creationId xmlns:a16="http://schemas.microsoft.com/office/drawing/2014/main" id="{E7D26CCC-1DD6-154E-7233-1AB5229F55B9}"/>
              </a:ext>
            </a:extLst>
          </p:cNvPr>
          <p:cNvCxnSpPr>
            <a:cxnSpLocks/>
          </p:cNvCxnSpPr>
          <p:nvPr/>
        </p:nvCxnSpPr>
        <p:spPr>
          <a:xfrm flipV="1">
            <a:off x="3336715" y="2712924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>
            <a:extLst>
              <a:ext uri="{FF2B5EF4-FFF2-40B4-BE49-F238E27FC236}">
                <a16:creationId xmlns:a16="http://schemas.microsoft.com/office/drawing/2014/main" id="{61830F18-941F-C13C-AF9D-10CD16F37507}"/>
              </a:ext>
            </a:extLst>
          </p:cNvPr>
          <p:cNvCxnSpPr>
            <a:cxnSpLocks/>
          </p:cNvCxnSpPr>
          <p:nvPr/>
        </p:nvCxnSpPr>
        <p:spPr>
          <a:xfrm flipV="1">
            <a:off x="3776564" y="274328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>
            <a:extLst>
              <a:ext uri="{FF2B5EF4-FFF2-40B4-BE49-F238E27FC236}">
                <a16:creationId xmlns:a16="http://schemas.microsoft.com/office/drawing/2014/main" id="{58D7849D-AC69-72A3-B28D-4BD7ACEF0BEC}"/>
              </a:ext>
            </a:extLst>
          </p:cNvPr>
          <p:cNvCxnSpPr>
            <a:cxnSpLocks/>
          </p:cNvCxnSpPr>
          <p:nvPr/>
        </p:nvCxnSpPr>
        <p:spPr>
          <a:xfrm flipV="1">
            <a:off x="4223036" y="2748628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cteur droit 66">
            <a:extLst>
              <a:ext uri="{FF2B5EF4-FFF2-40B4-BE49-F238E27FC236}">
                <a16:creationId xmlns:a16="http://schemas.microsoft.com/office/drawing/2014/main" id="{12044409-7DCD-7771-94A3-7117360685C0}"/>
              </a:ext>
            </a:extLst>
          </p:cNvPr>
          <p:cNvCxnSpPr>
            <a:cxnSpLocks/>
          </p:cNvCxnSpPr>
          <p:nvPr/>
        </p:nvCxnSpPr>
        <p:spPr>
          <a:xfrm flipV="1">
            <a:off x="4634390" y="2712924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Connecteur droit 79">
            <a:extLst>
              <a:ext uri="{FF2B5EF4-FFF2-40B4-BE49-F238E27FC236}">
                <a16:creationId xmlns:a16="http://schemas.microsoft.com/office/drawing/2014/main" id="{AFFBBA41-701C-8124-5710-33BAB12641A1}"/>
              </a:ext>
            </a:extLst>
          </p:cNvPr>
          <p:cNvCxnSpPr>
            <a:cxnSpLocks/>
          </p:cNvCxnSpPr>
          <p:nvPr/>
        </p:nvCxnSpPr>
        <p:spPr>
          <a:xfrm flipV="1">
            <a:off x="5085265" y="2713865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Rectangle : coins arrondis 80">
            <a:extLst>
              <a:ext uri="{FF2B5EF4-FFF2-40B4-BE49-F238E27FC236}">
                <a16:creationId xmlns:a16="http://schemas.microsoft.com/office/drawing/2014/main" id="{2BBC836F-373F-92FA-9209-E0F232E90152}"/>
              </a:ext>
            </a:extLst>
          </p:cNvPr>
          <p:cNvSpPr/>
          <p:nvPr/>
        </p:nvSpPr>
        <p:spPr>
          <a:xfrm>
            <a:off x="3199096" y="2363313"/>
            <a:ext cx="2293900" cy="85608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2" name="Connecteur droit 81">
            <a:extLst>
              <a:ext uri="{FF2B5EF4-FFF2-40B4-BE49-F238E27FC236}">
                <a16:creationId xmlns:a16="http://schemas.microsoft.com/office/drawing/2014/main" id="{1D5E8524-9655-DAD7-34C8-E164BE187884}"/>
              </a:ext>
            </a:extLst>
          </p:cNvPr>
          <p:cNvCxnSpPr>
            <a:cxnSpLocks/>
          </p:cNvCxnSpPr>
          <p:nvPr/>
        </p:nvCxnSpPr>
        <p:spPr>
          <a:xfrm flipV="1">
            <a:off x="3336715" y="3162482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Connecteur droit 82">
            <a:extLst>
              <a:ext uri="{FF2B5EF4-FFF2-40B4-BE49-F238E27FC236}">
                <a16:creationId xmlns:a16="http://schemas.microsoft.com/office/drawing/2014/main" id="{50AC39C7-74AB-1C0B-3359-9D7724A45792}"/>
              </a:ext>
            </a:extLst>
          </p:cNvPr>
          <p:cNvCxnSpPr>
            <a:cxnSpLocks/>
          </p:cNvCxnSpPr>
          <p:nvPr/>
        </p:nvCxnSpPr>
        <p:spPr>
          <a:xfrm flipV="1">
            <a:off x="3762319" y="3210296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Connecteur droit 83">
            <a:extLst>
              <a:ext uri="{FF2B5EF4-FFF2-40B4-BE49-F238E27FC236}">
                <a16:creationId xmlns:a16="http://schemas.microsoft.com/office/drawing/2014/main" id="{5E634497-095E-FD92-6921-09EC05BCB873}"/>
              </a:ext>
            </a:extLst>
          </p:cNvPr>
          <p:cNvCxnSpPr>
            <a:cxnSpLocks/>
          </p:cNvCxnSpPr>
          <p:nvPr/>
        </p:nvCxnSpPr>
        <p:spPr>
          <a:xfrm flipV="1">
            <a:off x="4241682" y="3190940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Connecteur droit 84">
            <a:extLst>
              <a:ext uri="{FF2B5EF4-FFF2-40B4-BE49-F238E27FC236}">
                <a16:creationId xmlns:a16="http://schemas.microsoft.com/office/drawing/2014/main" id="{552D41ED-F2D6-9E37-3129-52E7E5A4EFF4}"/>
              </a:ext>
            </a:extLst>
          </p:cNvPr>
          <p:cNvCxnSpPr>
            <a:cxnSpLocks/>
          </p:cNvCxnSpPr>
          <p:nvPr/>
        </p:nvCxnSpPr>
        <p:spPr>
          <a:xfrm flipV="1">
            <a:off x="4609909" y="3162482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Connecteur droit 85">
            <a:extLst>
              <a:ext uri="{FF2B5EF4-FFF2-40B4-BE49-F238E27FC236}">
                <a16:creationId xmlns:a16="http://schemas.microsoft.com/office/drawing/2014/main" id="{3129E088-2D19-CDAD-F6C4-C9AA61055664}"/>
              </a:ext>
            </a:extLst>
          </p:cNvPr>
          <p:cNvCxnSpPr>
            <a:cxnSpLocks/>
          </p:cNvCxnSpPr>
          <p:nvPr/>
        </p:nvCxnSpPr>
        <p:spPr>
          <a:xfrm flipV="1">
            <a:off x="5100015" y="3199142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Connecteur droit 86">
            <a:extLst>
              <a:ext uri="{FF2B5EF4-FFF2-40B4-BE49-F238E27FC236}">
                <a16:creationId xmlns:a16="http://schemas.microsoft.com/office/drawing/2014/main" id="{C98F5EFA-9001-2178-39C0-37B66E597B39}"/>
              </a:ext>
            </a:extLst>
          </p:cNvPr>
          <p:cNvCxnSpPr>
            <a:cxnSpLocks/>
          </p:cNvCxnSpPr>
          <p:nvPr/>
        </p:nvCxnSpPr>
        <p:spPr>
          <a:xfrm flipV="1">
            <a:off x="3343838" y="3574260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Connecteur droit 87">
            <a:extLst>
              <a:ext uri="{FF2B5EF4-FFF2-40B4-BE49-F238E27FC236}">
                <a16:creationId xmlns:a16="http://schemas.microsoft.com/office/drawing/2014/main" id="{F96258EF-D729-DD29-517F-5064818148B4}"/>
              </a:ext>
            </a:extLst>
          </p:cNvPr>
          <p:cNvCxnSpPr>
            <a:cxnSpLocks/>
          </p:cNvCxnSpPr>
          <p:nvPr/>
        </p:nvCxnSpPr>
        <p:spPr>
          <a:xfrm flipV="1">
            <a:off x="3728210" y="3590264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Connecteur droit 88">
            <a:extLst>
              <a:ext uri="{FF2B5EF4-FFF2-40B4-BE49-F238E27FC236}">
                <a16:creationId xmlns:a16="http://schemas.microsoft.com/office/drawing/2014/main" id="{5F306F64-DBDD-DD6C-A5E0-C82E46702E20}"/>
              </a:ext>
            </a:extLst>
          </p:cNvPr>
          <p:cNvCxnSpPr>
            <a:cxnSpLocks/>
          </p:cNvCxnSpPr>
          <p:nvPr/>
        </p:nvCxnSpPr>
        <p:spPr>
          <a:xfrm flipV="1">
            <a:off x="4211467" y="3639850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89">
            <a:extLst>
              <a:ext uri="{FF2B5EF4-FFF2-40B4-BE49-F238E27FC236}">
                <a16:creationId xmlns:a16="http://schemas.microsoft.com/office/drawing/2014/main" id="{9096D841-8280-63E7-8E8D-93A88D2FB7BC}"/>
              </a:ext>
            </a:extLst>
          </p:cNvPr>
          <p:cNvCxnSpPr>
            <a:cxnSpLocks/>
          </p:cNvCxnSpPr>
          <p:nvPr/>
        </p:nvCxnSpPr>
        <p:spPr>
          <a:xfrm flipV="1">
            <a:off x="4609909" y="3591659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Connecteur droit 90">
            <a:extLst>
              <a:ext uri="{FF2B5EF4-FFF2-40B4-BE49-F238E27FC236}">
                <a16:creationId xmlns:a16="http://schemas.microsoft.com/office/drawing/2014/main" id="{7F278064-1133-AA4A-75E3-9C381648078D}"/>
              </a:ext>
            </a:extLst>
          </p:cNvPr>
          <p:cNvCxnSpPr>
            <a:cxnSpLocks/>
          </p:cNvCxnSpPr>
          <p:nvPr/>
        </p:nvCxnSpPr>
        <p:spPr>
          <a:xfrm flipV="1">
            <a:off x="5044812" y="3566127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2" name="Rectangle : coins arrondis 91">
            <a:extLst>
              <a:ext uri="{FF2B5EF4-FFF2-40B4-BE49-F238E27FC236}">
                <a16:creationId xmlns:a16="http://schemas.microsoft.com/office/drawing/2014/main" id="{CF8F1387-38C0-68AF-2EFE-83FB5C648BFA}"/>
              </a:ext>
            </a:extLst>
          </p:cNvPr>
          <p:cNvSpPr/>
          <p:nvPr/>
        </p:nvSpPr>
        <p:spPr>
          <a:xfrm>
            <a:off x="3220032" y="3194292"/>
            <a:ext cx="2272963" cy="85608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3" name="Connecteur droit 92">
            <a:extLst>
              <a:ext uri="{FF2B5EF4-FFF2-40B4-BE49-F238E27FC236}">
                <a16:creationId xmlns:a16="http://schemas.microsoft.com/office/drawing/2014/main" id="{BC20C598-E6D0-45A8-D27F-A82DBE1CD731}"/>
              </a:ext>
            </a:extLst>
          </p:cNvPr>
          <p:cNvCxnSpPr>
            <a:cxnSpLocks/>
          </p:cNvCxnSpPr>
          <p:nvPr/>
        </p:nvCxnSpPr>
        <p:spPr>
          <a:xfrm flipV="1">
            <a:off x="3353613" y="3990045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Connecteur droit 93">
            <a:extLst>
              <a:ext uri="{FF2B5EF4-FFF2-40B4-BE49-F238E27FC236}">
                <a16:creationId xmlns:a16="http://schemas.microsoft.com/office/drawing/2014/main" id="{7E629AFB-0529-E2F4-4AE0-8DB8A3DDD727}"/>
              </a:ext>
            </a:extLst>
          </p:cNvPr>
          <p:cNvCxnSpPr>
            <a:cxnSpLocks/>
          </p:cNvCxnSpPr>
          <p:nvPr/>
        </p:nvCxnSpPr>
        <p:spPr>
          <a:xfrm flipV="1">
            <a:off x="3767758" y="398260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Connecteur droit 94">
            <a:extLst>
              <a:ext uri="{FF2B5EF4-FFF2-40B4-BE49-F238E27FC236}">
                <a16:creationId xmlns:a16="http://schemas.microsoft.com/office/drawing/2014/main" id="{3D907E9F-8675-045C-5C22-7F92A58F6852}"/>
              </a:ext>
            </a:extLst>
          </p:cNvPr>
          <p:cNvCxnSpPr>
            <a:cxnSpLocks/>
          </p:cNvCxnSpPr>
          <p:nvPr/>
        </p:nvCxnSpPr>
        <p:spPr>
          <a:xfrm flipV="1">
            <a:off x="4178800" y="3981617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Connecteur droit 95">
            <a:extLst>
              <a:ext uri="{FF2B5EF4-FFF2-40B4-BE49-F238E27FC236}">
                <a16:creationId xmlns:a16="http://schemas.microsoft.com/office/drawing/2014/main" id="{53D3FDE4-D360-7274-A5F0-B5AD493BF7DF}"/>
              </a:ext>
            </a:extLst>
          </p:cNvPr>
          <p:cNvCxnSpPr>
            <a:cxnSpLocks/>
          </p:cNvCxnSpPr>
          <p:nvPr/>
        </p:nvCxnSpPr>
        <p:spPr>
          <a:xfrm flipV="1">
            <a:off x="4650910" y="3981617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Connecteur droit 96">
            <a:extLst>
              <a:ext uri="{FF2B5EF4-FFF2-40B4-BE49-F238E27FC236}">
                <a16:creationId xmlns:a16="http://schemas.microsoft.com/office/drawing/2014/main" id="{7EFEB6EB-6026-3178-5DA7-2832221B2652}"/>
              </a:ext>
            </a:extLst>
          </p:cNvPr>
          <p:cNvCxnSpPr>
            <a:cxnSpLocks/>
          </p:cNvCxnSpPr>
          <p:nvPr/>
        </p:nvCxnSpPr>
        <p:spPr>
          <a:xfrm flipV="1">
            <a:off x="5079882" y="4011859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Connecteur droit 97">
            <a:extLst>
              <a:ext uri="{FF2B5EF4-FFF2-40B4-BE49-F238E27FC236}">
                <a16:creationId xmlns:a16="http://schemas.microsoft.com/office/drawing/2014/main" id="{8E9BB53A-F5C3-759E-4E8F-E79095543EF0}"/>
              </a:ext>
            </a:extLst>
          </p:cNvPr>
          <p:cNvCxnSpPr>
            <a:cxnSpLocks/>
          </p:cNvCxnSpPr>
          <p:nvPr/>
        </p:nvCxnSpPr>
        <p:spPr>
          <a:xfrm flipV="1">
            <a:off x="3330806" y="4369715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Connecteur droit 98">
            <a:extLst>
              <a:ext uri="{FF2B5EF4-FFF2-40B4-BE49-F238E27FC236}">
                <a16:creationId xmlns:a16="http://schemas.microsoft.com/office/drawing/2014/main" id="{FDBF5CFE-8473-4C01-6CF0-EBD628E21457}"/>
              </a:ext>
            </a:extLst>
          </p:cNvPr>
          <p:cNvCxnSpPr>
            <a:cxnSpLocks/>
          </p:cNvCxnSpPr>
          <p:nvPr/>
        </p:nvCxnSpPr>
        <p:spPr>
          <a:xfrm flipV="1">
            <a:off x="3758629" y="4400327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Connecteur droit 99">
            <a:extLst>
              <a:ext uri="{FF2B5EF4-FFF2-40B4-BE49-F238E27FC236}">
                <a16:creationId xmlns:a16="http://schemas.microsoft.com/office/drawing/2014/main" id="{6A367766-88DE-12A3-6A98-3D9B68B8E4E4}"/>
              </a:ext>
            </a:extLst>
          </p:cNvPr>
          <p:cNvCxnSpPr>
            <a:cxnSpLocks/>
          </p:cNvCxnSpPr>
          <p:nvPr/>
        </p:nvCxnSpPr>
        <p:spPr>
          <a:xfrm flipV="1">
            <a:off x="4228211" y="4296175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Connecteur droit 100">
            <a:extLst>
              <a:ext uri="{FF2B5EF4-FFF2-40B4-BE49-F238E27FC236}">
                <a16:creationId xmlns:a16="http://schemas.microsoft.com/office/drawing/2014/main" id="{E0A403EB-4BF4-81F9-58B2-9C2AF465FA39}"/>
              </a:ext>
            </a:extLst>
          </p:cNvPr>
          <p:cNvCxnSpPr>
            <a:cxnSpLocks/>
          </p:cNvCxnSpPr>
          <p:nvPr/>
        </p:nvCxnSpPr>
        <p:spPr>
          <a:xfrm flipV="1">
            <a:off x="4642632" y="4343320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Connecteur droit 101">
            <a:extLst>
              <a:ext uri="{FF2B5EF4-FFF2-40B4-BE49-F238E27FC236}">
                <a16:creationId xmlns:a16="http://schemas.microsoft.com/office/drawing/2014/main" id="{503548B0-73AD-1A84-2C85-A31B22CC3079}"/>
              </a:ext>
            </a:extLst>
          </p:cNvPr>
          <p:cNvCxnSpPr>
            <a:cxnSpLocks/>
          </p:cNvCxnSpPr>
          <p:nvPr/>
        </p:nvCxnSpPr>
        <p:spPr>
          <a:xfrm flipV="1">
            <a:off x="5114952" y="4343319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3" name="Rectangle : coins arrondis 102">
            <a:extLst>
              <a:ext uri="{FF2B5EF4-FFF2-40B4-BE49-F238E27FC236}">
                <a16:creationId xmlns:a16="http://schemas.microsoft.com/office/drawing/2014/main" id="{40A3CF91-1FFC-352D-5245-B441EDFE0803}"/>
              </a:ext>
            </a:extLst>
          </p:cNvPr>
          <p:cNvSpPr/>
          <p:nvPr/>
        </p:nvSpPr>
        <p:spPr>
          <a:xfrm>
            <a:off x="3194816" y="4025209"/>
            <a:ext cx="2272963" cy="85608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731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E85ECF-059C-8087-FC47-D799200660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A10EFDF-2F36-2434-0454-E2C0E5BF8F0E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7D3E390-62A2-2B13-5E48-DBA67C322C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DD35369-216E-6708-8BFF-00773C64132E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1903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600383-6FE1-C541-5B15-05929E06D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3512C16-8DD5-ABD2-484E-245FD852A3F1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 3 وحدات و 4 عشرات أي 43  ، من يشرح لنا كيف توصل للجواب ؟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8A0B52A-C1B3-BE75-7C3B-0C112DEFAA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58" name="ZoneTexte 57">
            <a:extLst>
              <a:ext uri="{FF2B5EF4-FFF2-40B4-BE49-F238E27FC236}">
                <a16:creationId xmlns:a16="http://schemas.microsoft.com/office/drawing/2014/main" id="{0CBD5147-AD68-39F3-D0DE-18A8E84CD563}"/>
              </a:ext>
            </a:extLst>
          </p:cNvPr>
          <p:cNvSpPr txBox="1"/>
          <p:nvPr/>
        </p:nvSpPr>
        <p:spPr>
          <a:xfrm>
            <a:off x="2688693" y="4896466"/>
            <a:ext cx="37666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وَحَداتٌ وَ </a:t>
            </a:r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عَشَراتٌ </a:t>
            </a:r>
            <a:endParaRPr lang="fr-FR" sz="32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FD745BD4-3DBB-ABE3-29EA-38641174885A}"/>
              </a:ext>
            </a:extLst>
          </p:cNvPr>
          <p:cNvSpPr txBox="1"/>
          <p:nvPr/>
        </p:nvSpPr>
        <p:spPr>
          <a:xfrm>
            <a:off x="4013090" y="5575276"/>
            <a:ext cx="11076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43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motif, Symétrie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A168FD4F-2BF4-2797-48B6-9A15E08E01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8257" y="1432466"/>
            <a:ext cx="3007486" cy="3432628"/>
          </a:xfrm>
          <a:prstGeom prst="rect">
            <a:avLst/>
          </a:prstGeom>
        </p:spPr>
      </p:pic>
      <p:cxnSp>
        <p:nvCxnSpPr>
          <p:cNvPr id="60" name="Connecteur droit 59">
            <a:extLst>
              <a:ext uri="{FF2B5EF4-FFF2-40B4-BE49-F238E27FC236}">
                <a16:creationId xmlns:a16="http://schemas.microsoft.com/office/drawing/2014/main" id="{5AE8FF9B-5D31-C5E5-9648-C0492C81BB41}"/>
              </a:ext>
            </a:extLst>
          </p:cNvPr>
          <p:cNvCxnSpPr>
            <a:cxnSpLocks/>
          </p:cNvCxnSpPr>
          <p:nvPr/>
        </p:nvCxnSpPr>
        <p:spPr>
          <a:xfrm flipV="1">
            <a:off x="3315583" y="155579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60">
            <a:extLst>
              <a:ext uri="{FF2B5EF4-FFF2-40B4-BE49-F238E27FC236}">
                <a16:creationId xmlns:a16="http://schemas.microsoft.com/office/drawing/2014/main" id="{596C1CF2-1E02-6823-98CF-14729A521E88}"/>
              </a:ext>
            </a:extLst>
          </p:cNvPr>
          <p:cNvCxnSpPr>
            <a:cxnSpLocks/>
          </p:cNvCxnSpPr>
          <p:nvPr/>
        </p:nvCxnSpPr>
        <p:spPr>
          <a:xfrm flipV="1">
            <a:off x="3720055" y="1555790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cteur droit 61">
            <a:extLst>
              <a:ext uri="{FF2B5EF4-FFF2-40B4-BE49-F238E27FC236}">
                <a16:creationId xmlns:a16="http://schemas.microsoft.com/office/drawing/2014/main" id="{74FC6937-B3F3-9B10-F835-EF8C7B21C329}"/>
              </a:ext>
            </a:extLst>
          </p:cNvPr>
          <p:cNvCxnSpPr>
            <a:cxnSpLocks/>
          </p:cNvCxnSpPr>
          <p:nvPr/>
        </p:nvCxnSpPr>
        <p:spPr>
          <a:xfrm flipV="1">
            <a:off x="4196700" y="1555789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cteur droit 62">
            <a:extLst>
              <a:ext uri="{FF2B5EF4-FFF2-40B4-BE49-F238E27FC236}">
                <a16:creationId xmlns:a16="http://schemas.microsoft.com/office/drawing/2014/main" id="{6D0010CA-769B-907D-7235-16302BD3216F}"/>
              </a:ext>
            </a:extLst>
          </p:cNvPr>
          <p:cNvCxnSpPr>
            <a:cxnSpLocks/>
          </p:cNvCxnSpPr>
          <p:nvPr/>
        </p:nvCxnSpPr>
        <p:spPr>
          <a:xfrm flipV="1">
            <a:off x="4623368" y="1555788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cteur droit 63">
            <a:extLst>
              <a:ext uri="{FF2B5EF4-FFF2-40B4-BE49-F238E27FC236}">
                <a16:creationId xmlns:a16="http://schemas.microsoft.com/office/drawing/2014/main" id="{F5E41834-8DE1-02AE-6EBE-0118075A3368}"/>
              </a:ext>
            </a:extLst>
          </p:cNvPr>
          <p:cNvCxnSpPr>
            <a:cxnSpLocks/>
          </p:cNvCxnSpPr>
          <p:nvPr/>
        </p:nvCxnSpPr>
        <p:spPr>
          <a:xfrm flipV="1">
            <a:off x="5085265" y="1532334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>
            <a:extLst>
              <a:ext uri="{FF2B5EF4-FFF2-40B4-BE49-F238E27FC236}">
                <a16:creationId xmlns:a16="http://schemas.microsoft.com/office/drawing/2014/main" id="{6CF3CA09-4E9C-8100-B256-129A7FAEC64F}"/>
              </a:ext>
            </a:extLst>
          </p:cNvPr>
          <p:cNvCxnSpPr>
            <a:cxnSpLocks/>
          </p:cNvCxnSpPr>
          <p:nvPr/>
        </p:nvCxnSpPr>
        <p:spPr>
          <a:xfrm flipV="1">
            <a:off x="3356200" y="1896298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>
            <a:extLst>
              <a:ext uri="{FF2B5EF4-FFF2-40B4-BE49-F238E27FC236}">
                <a16:creationId xmlns:a16="http://schemas.microsoft.com/office/drawing/2014/main" id="{5ED96878-2D3A-847E-34D6-3F439C5BB30A}"/>
              </a:ext>
            </a:extLst>
          </p:cNvPr>
          <p:cNvCxnSpPr>
            <a:cxnSpLocks/>
          </p:cNvCxnSpPr>
          <p:nvPr/>
        </p:nvCxnSpPr>
        <p:spPr>
          <a:xfrm flipV="1">
            <a:off x="3783617" y="1875306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cteur droit 66">
            <a:extLst>
              <a:ext uri="{FF2B5EF4-FFF2-40B4-BE49-F238E27FC236}">
                <a16:creationId xmlns:a16="http://schemas.microsoft.com/office/drawing/2014/main" id="{FF09410C-0423-8E39-315B-1C30A6402D58}"/>
              </a:ext>
            </a:extLst>
          </p:cNvPr>
          <p:cNvCxnSpPr>
            <a:cxnSpLocks/>
          </p:cNvCxnSpPr>
          <p:nvPr/>
        </p:nvCxnSpPr>
        <p:spPr>
          <a:xfrm flipV="1">
            <a:off x="4241682" y="191717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cteur droit 67">
            <a:extLst>
              <a:ext uri="{FF2B5EF4-FFF2-40B4-BE49-F238E27FC236}">
                <a16:creationId xmlns:a16="http://schemas.microsoft.com/office/drawing/2014/main" id="{170DEDAE-7C00-5DFC-D7DB-9DB3B93A6EA7}"/>
              </a:ext>
            </a:extLst>
          </p:cNvPr>
          <p:cNvCxnSpPr>
            <a:cxnSpLocks/>
          </p:cNvCxnSpPr>
          <p:nvPr/>
        </p:nvCxnSpPr>
        <p:spPr>
          <a:xfrm flipV="1">
            <a:off x="4640983" y="1866682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necteur droit 68">
            <a:extLst>
              <a:ext uri="{FF2B5EF4-FFF2-40B4-BE49-F238E27FC236}">
                <a16:creationId xmlns:a16="http://schemas.microsoft.com/office/drawing/2014/main" id="{1D69ADB7-7B13-D677-7783-DDD6DB073CA3}"/>
              </a:ext>
            </a:extLst>
          </p:cNvPr>
          <p:cNvCxnSpPr>
            <a:cxnSpLocks/>
          </p:cNvCxnSpPr>
          <p:nvPr/>
        </p:nvCxnSpPr>
        <p:spPr>
          <a:xfrm flipV="1">
            <a:off x="5125882" y="1830942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Rectangle : coins arrondis 69">
            <a:extLst>
              <a:ext uri="{FF2B5EF4-FFF2-40B4-BE49-F238E27FC236}">
                <a16:creationId xmlns:a16="http://schemas.microsoft.com/office/drawing/2014/main" id="{06EBD1F3-6554-7AAB-416F-2BC8BC9E10A5}"/>
              </a:ext>
            </a:extLst>
          </p:cNvPr>
          <p:cNvSpPr/>
          <p:nvPr/>
        </p:nvSpPr>
        <p:spPr>
          <a:xfrm>
            <a:off x="3184345" y="1467922"/>
            <a:ext cx="2328135" cy="90449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1" name="Connecteur droit 70">
            <a:extLst>
              <a:ext uri="{FF2B5EF4-FFF2-40B4-BE49-F238E27FC236}">
                <a16:creationId xmlns:a16="http://schemas.microsoft.com/office/drawing/2014/main" id="{42E33902-7BBA-4B87-E1AD-2634841222FD}"/>
              </a:ext>
            </a:extLst>
          </p:cNvPr>
          <p:cNvCxnSpPr>
            <a:cxnSpLocks/>
          </p:cNvCxnSpPr>
          <p:nvPr/>
        </p:nvCxnSpPr>
        <p:spPr>
          <a:xfrm flipV="1">
            <a:off x="3317230" y="2372417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 droit 71">
            <a:extLst>
              <a:ext uri="{FF2B5EF4-FFF2-40B4-BE49-F238E27FC236}">
                <a16:creationId xmlns:a16="http://schemas.microsoft.com/office/drawing/2014/main" id="{2EA5E7EA-080E-7E71-40D3-F22483389C43}"/>
              </a:ext>
            </a:extLst>
          </p:cNvPr>
          <p:cNvCxnSpPr>
            <a:cxnSpLocks/>
          </p:cNvCxnSpPr>
          <p:nvPr/>
        </p:nvCxnSpPr>
        <p:spPr>
          <a:xfrm flipV="1">
            <a:off x="3738441" y="2393290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>
            <a:extLst>
              <a:ext uri="{FF2B5EF4-FFF2-40B4-BE49-F238E27FC236}">
                <a16:creationId xmlns:a16="http://schemas.microsoft.com/office/drawing/2014/main" id="{4F309B3C-FFF7-4875-BD9A-E710DC43367F}"/>
              </a:ext>
            </a:extLst>
          </p:cNvPr>
          <p:cNvCxnSpPr>
            <a:cxnSpLocks/>
          </p:cNvCxnSpPr>
          <p:nvPr/>
        </p:nvCxnSpPr>
        <p:spPr>
          <a:xfrm flipV="1">
            <a:off x="4173361" y="2372417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Connecteur droit 73">
            <a:extLst>
              <a:ext uri="{FF2B5EF4-FFF2-40B4-BE49-F238E27FC236}">
                <a16:creationId xmlns:a16="http://schemas.microsoft.com/office/drawing/2014/main" id="{E21C0789-8B02-93F9-E23B-BA824D00748F}"/>
              </a:ext>
            </a:extLst>
          </p:cNvPr>
          <p:cNvCxnSpPr>
            <a:cxnSpLocks/>
          </p:cNvCxnSpPr>
          <p:nvPr/>
        </p:nvCxnSpPr>
        <p:spPr>
          <a:xfrm flipV="1">
            <a:off x="4632225" y="2393289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Connecteur droit 74">
            <a:extLst>
              <a:ext uri="{FF2B5EF4-FFF2-40B4-BE49-F238E27FC236}">
                <a16:creationId xmlns:a16="http://schemas.microsoft.com/office/drawing/2014/main" id="{9FF5E748-A4F7-CAE6-D3C2-53AB8BD61AFF}"/>
              </a:ext>
            </a:extLst>
          </p:cNvPr>
          <p:cNvCxnSpPr>
            <a:cxnSpLocks/>
          </p:cNvCxnSpPr>
          <p:nvPr/>
        </p:nvCxnSpPr>
        <p:spPr>
          <a:xfrm flipV="1">
            <a:off x="5045866" y="2374250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Connecteur droit 75">
            <a:extLst>
              <a:ext uri="{FF2B5EF4-FFF2-40B4-BE49-F238E27FC236}">
                <a16:creationId xmlns:a16="http://schemas.microsoft.com/office/drawing/2014/main" id="{B7E57030-6484-429E-ADE7-8CEA70060C00}"/>
              </a:ext>
            </a:extLst>
          </p:cNvPr>
          <p:cNvCxnSpPr>
            <a:cxnSpLocks/>
          </p:cNvCxnSpPr>
          <p:nvPr/>
        </p:nvCxnSpPr>
        <p:spPr>
          <a:xfrm flipV="1">
            <a:off x="3336715" y="2712924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Connecteur droit 76">
            <a:extLst>
              <a:ext uri="{FF2B5EF4-FFF2-40B4-BE49-F238E27FC236}">
                <a16:creationId xmlns:a16="http://schemas.microsoft.com/office/drawing/2014/main" id="{DC87EA48-C971-8509-17C4-627AEF34673A}"/>
              </a:ext>
            </a:extLst>
          </p:cNvPr>
          <p:cNvCxnSpPr>
            <a:cxnSpLocks/>
          </p:cNvCxnSpPr>
          <p:nvPr/>
        </p:nvCxnSpPr>
        <p:spPr>
          <a:xfrm flipV="1">
            <a:off x="3776564" y="274328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>
            <a:extLst>
              <a:ext uri="{FF2B5EF4-FFF2-40B4-BE49-F238E27FC236}">
                <a16:creationId xmlns:a16="http://schemas.microsoft.com/office/drawing/2014/main" id="{211938A3-F55F-88CB-77F2-BB9DC8F86579}"/>
              </a:ext>
            </a:extLst>
          </p:cNvPr>
          <p:cNvCxnSpPr>
            <a:cxnSpLocks/>
          </p:cNvCxnSpPr>
          <p:nvPr/>
        </p:nvCxnSpPr>
        <p:spPr>
          <a:xfrm flipV="1">
            <a:off x="4223036" y="2748628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78">
            <a:extLst>
              <a:ext uri="{FF2B5EF4-FFF2-40B4-BE49-F238E27FC236}">
                <a16:creationId xmlns:a16="http://schemas.microsoft.com/office/drawing/2014/main" id="{8DCA4A42-E7AF-66BB-BE16-3BD8C89187FC}"/>
              </a:ext>
            </a:extLst>
          </p:cNvPr>
          <p:cNvCxnSpPr>
            <a:cxnSpLocks/>
          </p:cNvCxnSpPr>
          <p:nvPr/>
        </p:nvCxnSpPr>
        <p:spPr>
          <a:xfrm flipV="1">
            <a:off x="4634390" y="2712924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Connecteur droit 79">
            <a:extLst>
              <a:ext uri="{FF2B5EF4-FFF2-40B4-BE49-F238E27FC236}">
                <a16:creationId xmlns:a16="http://schemas.microsoft.com/office/drawing/2014/main" id="{6C9E685F-C2E8-7975-4EF9-18F3AD2948C9}"/>
              </a:ext>
            </a:extLst>
          </p:cNvPr>
          <p:cNvCxnSpPr>
            <a:cxnSpLocks/>
          </p:cNvCxnSpPr>
          <p:nvPr/>
        </p:nvCxnSpPr>
        <p:spPr>
          <a:xfrm flipV="1">
            <a:off x="5085265" y="2713865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Rectangle : coins arrondis 80">
            <a:extLst>
              <a:ext uri="{FF2B5EF4-FFF2-40B4-BE49-F238E27FC236}">
                <a16:creationId xmlns:a16="http://schemas.microsoft.com/office/drawing/2014/main" id="{A3732EE2-0A33-2720-23FB-585E35F97B57}"/>
              </a:ext>
            </a:extLst>
          </p:cNvPr>
          <p:cNvSpPr/>
          <p:nvPr/>
        </p:nvSpPr>
        <p:spPr>
          <a:xfrm>
            <a:off x="3199096" y="2363313"/>
            <a:ext cx="2293900" cy="85608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2" name="Connecteur droit 81">
            <a:extLst>
              <a:ext uri="{FF2B5EF4-FFF2-40B4-BE49-F238E27FC236}">
                <a16:creationId xmlns:a16="http://schemas.microsoft.com/office/drawing/2014/main" id="{332A36B5-418D-84BE-1F91-474CB73C6585}"/>
              </a:ext>
            </a:extLst>
          </p:cNvPr>
          <p:cNvCxnSpPr>
            <a:cxnSpLocks/>
          </p:cNvCxnSpPr>
          <p:nvPr/>
        </p:nvCxnSpPr>
        <p:spPr>
          <a:xfrm flipV="1">
            <a:off x="3336715" y="3162482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Connecteur droit 82">
            <a:extLst>
              <a:ext uri="{FF2B5EF4-FFF2-40B4-BE49-F238E27FC236}">
                <a16:creationId xmlns:a16="http://schemas.microsoft.com/office/drawing/2014/main" id="{174F0D1F-DFDA-7346-511A-C3F8FFAAD124}"/>
              </a:ext>
            </a:extLst>
          </p:cNvPr>
          <p:cNvCxnSpPr>
            <a:cxnSpLocks/>
          </p:cNvCxnSpPr>
          <p:nvPr/>
        </p:nvCxnSpPr>
        <p:spPr>
          <a:xfrm flipV="1">
            <a:off x="3762319" y="3210296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Connecteur droit 83">
            <a:extLst>
              <a:ext uri="{FF2B5EF4-FFF2-40B4-BE49-F238E27FC236}">
                <a16:creationId xmlns:a16="http://schemas.microsoft.com/office/drawing/2014/main" id="{BA28D75B-A7AB-A93E-7E53-4D951D6E7880}"/>
              </a:ext>
            </a:extLst>
          </p:cNvPr>
          <p:cNvCxnSpPr>
            <a:cxnSpLocks/>
          </p:cNvCxnSpPr>
          <p:nvPr/>
        </p:nvCxnSpPr>
        <p:spPr>
          <a:xfrm flipV="1">
            <a:off x="4241682" y="3190940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Connecteur droit 84">
            <a:extLst>
              <a:ext uri="{FF2B5EF4-FFF2-40B4-BE49-F238E27FC236}">
                <a16:creationId xmlns:a16="http://schemas.microsoft.com/office/drawing/2014/main" id="{85CEB66F-0461-E9B9-3C5A-34E3152E520C}"/>
              </a:ext>
            </a:extLst>
          </p:cNvPr>
          <p:cNvCxnSpPr>
            <a:cxnSpLocks/>
          </p:cNvCxnSpPr>
          <p:nvPr/>
        </p:nvCxnSpPr>
        <p:spPr>
          <a:xfrm flipV="1">
            <a:off x="4609909" y="3162482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Connecteur droit 85">
            <a:extLst>
              <a:ext uri="{FF2B5EF4-FFF2-40B4-BE49-F238E27FC236}">
                <a16:creationId xmlns:a16="http://schemas.microsoft.com/office/drawing/2014/main" id="{395B3711-7853-BDBC-3034-7AE116BD9D59}"/>
              </a:ext>
            </a:extLst>
          </p:cNvPr>
          <p:cNvCxnSpPr>
            <a:cxnSpLocks/>
          </p:cNvCxnSpPr>
          <p:nvPr/>
        </p:nvCxnSpPr>
        <p:spPr>
          <a:xfrm flipV="1">
            <a:off x="5100015" y="3199142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Connecteur droit 86">
            <a:extLst>
              <a:ext uri="{FF2B5EF4-FFF2-40B4-BE49-F238E27FC236}">
                <a16:creationId xmlns:a16="http://schemas.microsoft.com/office/drawing/2014/main" id="{7DDBD35E-6978-34F7-DB4F-57D9A7EE4D30}"/>
              </a:ext>
            </a:extLst>
          </p:cNvPr>
          <p:cNvCxnSpPr>
            <a:cxnSpLocks/>
          </p:cNvCxnSpPr>
          <p:nvPr/>
        </p:nvCxnSpPr>
        <p:spPr>
          <a:xfrm flipV="1">
            <a:off x="3343838" y="3574260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Connecteur droit 87">
            <a:extLst>
              <a:ext uri="{FF2B5EF4-FFF2-40B4-BE49-F238E27FC236}">
                <a16:creationId xmlns:a16="http://schemas.microsoft.com/office/drawing/2014/main" id="{0E0F7ACD-79B5-81C5-81AD-6B787BC76BC0}"/>
              </a:ext>
            </a:extLst>
          </p:cNvPr>
          <p:cNvCxnSpPr>
            <a:cxnSpLocks/>
          </p:cNvCxnSpPr>
          <p:nvPr/>
        </p:nvCxnSpPr>
        <p:spPr>
          <a:xfrm flipV="1">
            <a:off x="3728210" y="3590264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Connecteur droit 88">
            <a:extLst>
              <a:ext uri="{FF2B5EF4-FFF2-40B4-BE49-F238E27FC236}">
                <a16:creationId xmlns:a16="http://schemas.microsoft.com/office/drawing/2014/main" id="{88918B00-5CE9-8940-0FDA-2935BEA0D5EB}"/>
              </a:ext>
            </a:extLst>
          </p:cNvPr>
          <p:cNvCxnSpPr>
            <a:cxnSpLocks/>
          </p:cNvCxnSpPr>
          <p:nvPr/>
        </p:nvCxnSpPr>
        <p:spPr>
          <a:xfrm flipV="1">
            <a:off x="4211467" y="3639850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89">
            <a:extLst>
              <a:ext uri="{FF2B5EF4-FFF2-40B4-BE49-F238E27FC236}">
                <a16:creationId xmlns:a16="http://schemas.microsoft.com/office/drawing/2014/main" id="{23B58284-A41C-A5AA-B2FC-33E9DCEBEFA9}"/>
              </a:ext>
            </a:extLst>
          </p:cNvPr>
          <p:cNvCxnSpPr>
            <a:cxnSpLocks/>
          </p:cNvCxnSpPr>
          <p:nvPr/>
        </p:nvCxnSpPr>
        <p:spPr>
          <a:xfrm flipV="1">
            <a:off x="4609909" y="3591659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Connecteur droit 90">
            <a:extLst>
              <a:ext uri="{FF2B5EF4-FFF2-40B4-BE49-F238E27FC236}">
                <a16:creationId xmlns:a16="http://schemas.microsoft.com/office/drawing/2014/main" id="{E14900B1-FC9A-4E0D-14E8-67665B03D1AC}"/>
              </a:ext>
            </a:extLst>
          </p:cNvPr>
          <p:cNvCxnSpPr>
            <a:cxnSpLocks/>
          </p:cNvCxnSpPr>
          <p:nvPr/>
        </p:nvCxnSpPr>
        <p:spPr>
          <a:xfrm flipV="1">
            <a:off x="5044812" y="3566127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2" name="Rectangle : coins arrondis 91">
            <a:extLst>
              <a:ext uri="{FF2B5EF4-FFF2-40B4-BE49-F238E27FC236}">
                <a16:creationId xmlns:a16="http://schemas.microsoft.com/office/drawing/2014/main" id="{B139839B-44E7-3B49-6A56-278171D802B8}"/>
              </a:ext>
            </a:extLst>
          </p:cNvPr>
          <p:cNvSpPr/>
          <p:nvPr/>
        </p:nvSpPr>
        <p:spPr>
          <a:xfrm>
            <a:off x="3190536" y="3194292"/>
            <a:ext cx="2272963" cy="85608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3" name="Connecteur droit 92">
            <a:extLst>
              <a:ext uri="{FF2B5EF4-FFF2-40B4-BE49-F238E27FC236}">
                <a16:creationId xmlns:a16="http://schemas.microsoft.com/office/drawing/2014/main" id="{5F3DD8DF-A62E-D3E8-757D-1B4CEEB5978D}"/>
              </a:ext>
            </a:extLst>
          </p:cNvPr>
          <p:cNvCxnSpPr>
            <a:cxnSpLocks/>
          </p:cNvCxnSpPr>
          <p:nvPr/>
        </p:nvCxnSpPr>
        <p:spPr>
          <a:xfrm flipV="1">
            <a:off x="3353613" y="3990045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Connecteur droit 93">
            <a:extLst>
              <a:ext uri="{FF2B5EF4-FFF2-40B4-BE49-F238E27FC236}">
                <a16:creationId xmlns:a16="http://schemas.microsoft.com/office/drawing/2014/main" id="{EC620D40-B2DA-DC58-5186-1F4B64F13CAB}"/>
              </a:ext>
            </a:extLst>
          </p:cNvPr>
          <p:cNvCxnSpPr>
            <a:cxnSpLocks/>
          </p:cNvCxnSpPr>
          <p:nvPr/>
        </p:nvCxnSpPr>
        <p:spPr>
          <a:xfrm flipV="1">
            <a:off x="3767758" y="3982601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Connecteur droit 94">
            <a:extLst>
              <a:ext uri="{FF2B5EF4-FFF2-40B4-BE49-F238E27FC236}">
                <a16:creationId xmlns:a16="http://schemas.microsoft.com/office/drawing/2014/main" id="{CD7B8D29-0DF9-70D5-89E0-9CB1FBBDC3E9}"/>
              </a:ext>
            </a:extLst>
          </p:cNvPr>
          <p:cNvCxnSpPr>
            <a:cxnSpLocks/>
          </p:cNvCxnSpPr>
          <p:nvPr/>
        </p:nvCxnSpPr>
        <p:spPr>
          <a:xfrm flipV="1">
            <a:off x="4178800" y="3981617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Connecteur droit 95">
            <a:extLst>
              <a:ext uri="{FF2B5EF4-FFF2-40B4-BE49-F238E27FC236}">
                <a16:creationId xmlns:a16="http://schemas.microsoft.com/office/drawing/2014/main" id="{2B062C63-58A9-798F-137B-E0F4E9FF1191}"/>
              </a:ext>
            </a:extLst>
          </p:cNvPr>
          <p:cNvCxnSpPr>
            <a:cxnSpLocks/>
          </p:cNvCxnSpPr>
          <p:nvPr/>
        </p:nvCxnSpPr>
        <p:spPr>
          <a:xfrm flipV="1">
            <a:off x="4650910" y="3981617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Connecteur droit 96">
            <a:extLst>
              <a:ext uri="{FF2B5EF4-FFF2-40B4-BE49-F238E27FC236}">
                <a16:creationId xmlns:a16="http://schemas.microsoft.com/office/drawing/2014/main" id="{D2B2BB44-70DA-253D-C430-B68B7788AC70}"/>
              </a:ext>
            </a:extLst>
          </p:cNvPr>
          <p:cNvCxnSpPr>
            <a:cxnSpLocks/>
          </p:cNvCxnSpPr>
          <p:nvPr/>
        </p:nvCxnSpPr>
        <p:spPr>
          <a:xfrm flipV="1">
            <a:off x="5079882" y="4011859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Connecteur droit 97">
            <a:extLst>
              <a:ext uri="{FF2B5EF4-FFF2-40B4-BE49-F238E27FC236}">
                <a16:creationId xmlns:a16="http://schemas.microsoft.com/office/drawing/2014/main" id="{375BE987-5B72-10B2-EA48-B702AD0E1FBD}"/>
              </a:ext>
            </a:extLst>
          </p:cNvPr>
          <p:cNvCxnSpPr>
            <a:cxnSpLocks/>
          </p:cNvCxnSpPr>
          <p:nvPr/>
        </p:nvCxnSpPr>
        <p:spPr>
          <a:xfrm flipV="1">
            <a:off x="3330806" y="4369715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Connecteur droit 98">
            <a:extLst>
              <a:ext uri="{FF2B5EF4-FFF2-40B4-BE49-F238E27FC236}">
                <a16:creationId xmlns:a16="http://schemas.microsoft.com/office/drawing/2014/main" id="{FD73957E-AEA7-F7B7-0823-0479768FB50A}"/>
              </a:ext>
            </a:extLst>
          </p:cNvPr>
          <p:cNvCxnSpPr>
            <a:cxnSpLocks/>
          </p:cNvCxnSpPr>
          <p:nvPr/>
        </p:nvCxnSpPr>
        <p:spPr>
          <a:xfrm flipV="1">
            <a:off x="3758629" y="4400327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Connecteur droit 99">
            <a:extLst>
              <a:ext uri="{FF2B5EF4-FFF2-40B4-BE49-F238E27FC236}">
                <a16:creationId xmlns:a16="http://schemas.microsoft.com/office/drawing/2014/main" id="{B5A6B35F-A4CB-9F3E-A460-202FCB05C19A}"/>
              </a:ext>
            </a:extLst>
          </p:cNvPr>
          <p:cNvCxnSpPr>
            <a:cxnSpLocks/>
          </p:cNvCxnSpPr>
          <p:nvPr/>
        </p:nvCxnSpPr>
        <p:spPr>
          <a:xfrm flipV="1">
            <a:off x="4228211" y="4296175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Connecteur droit 100">
            <a:extLst>
              <a:ext uri="{FF2B5EF4-FFF2-40B4-BE49-F238E27FC236}">
                <a16:creationId xmlns:a16="http://schemas.microsoft.com/office/drawing/2014/main" id="{5948A0A5-D3F3-86E9-F9C7-D77F95C9278D}"/>
              </a:ext>
            </a:extLst>
          </p:cNvPr>
          <p:cNvCxnSpPr>
            <a:cxnSpLocks/>
          </p:cNvCxnSpPr>
          <p:nvPr/>
        </p:nvCxnSpPr>
        <p:spPr>
          <a:xfrm flipV="1">
            <a:off x="4642632" y="4343320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Connecteur droit 101">
            <a:extLst>
              <a:ext uri="{FF2B5EF4-FFF2-40B4-BE49-F238E27FC236}">
                <a16:creationId xmlns:a16="http://schemas.microsoft.com/office/drawing/2014/main" id="{C1E89508-9C88-CFC5-CBFB-78CC492B2998}"/>
              </a:ext>
            </a:extLst>
          </p:cNvPr>
          <p:cNvCxnSpPr>
            <a:cxnSpLocks/>
          </p:cNvCxnSpPr>
          <p:nvPr/>
        </p:nvCxnSpPr>
        <p:spPr>
          <a:xfrm flipV="1">
            <a:off x="5114952" y="4343319"/>
            <a:ext cx="314292" cy="4761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3" name="Rectangle : coins arrondis 102">
            <a:extLst>
              <a:ext uri="{FF2B5EF4-FFF2-40B4-BE49-F238E27FC236}">
                <a16:creationId xmlns:a16="http://schemas.microsoft.com/office/drawing/2014/main" id="{6A388897-A8E8-FFBB-F8A3-3BC82D7F4247}"/>
              </a:ext>
            </a:extLst>
          </p:cNvPr>
          <p:cNvSpPr/>
          <p:nvPr/>
        </p:nvSpPr>
        <p:spPr>
          <a:xfrm>
            <a:off x="3180068" y="4025209"/>
            <a:ext cx="2272963" cy="85608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6566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01E7B9-2F2D-87D6-7CD4-76206964D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8F6725D-9A65-0999-3D85-F274B5A03FA7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يقرأ الأعداد ؟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C133391-142E-138F-7F75-2C8CD111FF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59" name="ZoneTexte 58">
            <a:extLst>
              <a:ext uri="{FF2B5EF4-FFF2-40B4-BE49-F238E27FC236}">
                <a16:creationId xmlns:a16="http://schemas.microsoft.com/office/drawing/2014/main" id="{3E1B1C73-E1CF-94FF-B397-BB31006FB4AE}"/>
              </a:ext>
            </a:extLst>
          </p:cNvPr>
          <p:cNvSpPr txBox="1"/>
          <p:nvPr/>
        </p:nvSpPr>
        <p:spPr>
          <a:xfrm>
            <a:off x="6944549" y="3106380"/>
            <a:ext cx="1107644" cy="919401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43</a:t>
            </a:r>
            <a:endParaRPr lang="fr-FR" sz="48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098B3E2-9B72-FEC9-CB24-1433083C943B}"/>
              </a:ext>
            </a:extLst>
          </p:cNvPr>
          <p:cNvSpPr txBox="1"/>
          <p:nvPr/>
        </p:nvSpPr>
        <p:spPr>
          <a:xfrm>
            <a:off x="5409344" y="3106380"/>
            <a:ext cx="1107644" cy="919401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</a:t>
            </a:r>
            <a:endParaRPr lang="fr-FR" sz="48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0BCE495-3427-6340-F85B-2EE5AB5664E6}"/>
              </a:ext>
            </a:extLst>
          </p:cNvPr>
          <p:cNvSpPr txBox="1"/>
          <p:nvPr/>
        </p:nvSpPr>
        <p:spPr>
          <a:xfrm>
            <a:off x="2338932" y="3106380"/>
            <a:ext cx="1107644" cy="919401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34</a:t>
            </a:r>
            <a:endParaRPr lang="fr-FR" sz="48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2ADDA07-71FA-8A71-ABCF-6AEA02E92E7C}"/>
              </a:ext>
            </a:extLst>
          </p:cNvPr>
          <p:cNvSpPr txBox="1"/>
          <p:nvPr/>
        </p:nvSpPr>
        <p:spPr>
          <a:xfrm>
            <a:off x="803726" y="3106380"/>
            <a:ext cx="1107644" cy="919401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</a:t>
            </a:r>
            <a:endParaRPr lang="fr-FR" sz="48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E114E94-9648-2565-DC23-09D877A29384}"/>
              </a:ext>
            </a:extLst>
          </p:cNvPr>
          <p:cNvSpPr txBox="1"/>
          <p:nvPr/>
        </p:nvSpPr>
        <p:spPr>
          <a:xfrm>
            <a:off x="3874138" y="3106380"/>
            <a:ext cx="1107644" cy="919401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</a:t>
            </a:r>
            <a:endParaRPr lang="fr-FR" sz="48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47154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F61E7-7B15-2D85-5C2A-AAFDE9815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C55B057-039B-76CD-40B1-C69303187F0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6A778D6-7ECA-4F95-17F8-83E78C591FC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3EB6B54-9C89-98DB-B237-D4645AF9DB05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8EC1298-D442-D7E6-2DF6-523E8C55C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89358" y="4302404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1FD1B9B4-2B22-DBAB-D1BF-0A36A47D365A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007A4D87-85C9-1582-2D29-628FD398D6BE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1F09177B-06E4-5EEA-DD36-ED4FD3B24D7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435C44B-3647-F28B-B13A-3EB23F57B366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E7EDD139-CCCD-B520-99A6-D38B94EA5CF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215448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107576" y="770266"/>
            <a:ext cx="7336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31 سنطبق ما تعلمناه  في  النشاط رقم 2؛ سأشرح لكم التعليمة. انتظروا الانطلاقة</a:t>
            </a:r>
            <a:r>
              <a:rPr lang="ar-MA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B9912407-D97D-F92B-1DCB-6A395494F329}"/>
              </a:ext>
            </a:extLst>
          </p:cNvPr>
          <p:cNvGrpSpPr/>
          <p:nvPr/>
        </p:nvGrpSpPr>
        <p:grpSpPr>
          <a:xfrm>
            <a:off x="1730098" y="1841970"/>
            <a:ext cx="5683803" cy="3875107"/>
            <a:chOff x="1964530" y="2417323"/>
            <a:chExt cx="5683803" cy="3875107"/>
          </a:xfrm>
        </p:grpSpPr>
        <p:pic>
          <p:nvPicPr>
            <p:cNvPr id="5" name="Image 4" descr="Une image contenant texte, capture d’écran, diagramme, conception&#10;&#10;Le contenu généré par l’IA peut être incorrect.">
              <a:extLst>
                <a:ext uri="{FF2B5EF4-FFF2-40B4-BE49-F238E27FC236}">
                  <a16:creationId xmlns:a16="http://schemas.microsoft.com/office/drawing/2014/main" id="{D86636CB-CA13-33FF-F6B1-C2CF2712DC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37672" y="2417323"/>
              <a:ext cx="2810661" cy="3873515"/>
            </a:xfrm>
            <a:prstGeom prst="rect">
              <a:avLst/>
            </a:prstGeom>
          </p:spPr>
        </p:pic>
        <p:pic>
          <p:nvPicPr>
            <p:cNvPr id="6" name="Image 5" descr="Une image contenant texte, capture d’écran, conception, motif&#10;&#10;Le contenu généré par l’IA peut être incorrect.">
              <a:extLst>
                <a:ext uri="{FF2B5EF4-FFF2-40B4-BE49-F238E27FC236}">
                  <a16:creationId xmlns:a16="http://schemas.microsoft.com/office/drawing/2014/main" id="{C79528E4-3DA6-F74A-CA88-9C83234B1B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64530" y="2417323"/>
              <a:ext cx="2873142" cy="3875107"/>
            </a:xfrm>
            <a:prstGeom prst="rect">
              <a:avLst/>
            </a:prstGeom>
          </p:spPr>
        </p:pic>
      </p:grp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5AA167E-0CF0-0023-DB69-F5A16454ABEF}"/>
              </a:ext>
            </a:extLst>
          </p:cNvPr>
          <p:cNvSpPr/>
          <p:nvPr/>
        </p:nvSpPr>
        <p:spPr>
          <a:xfrm>
            <a:off x="1730098" y="2159758"/>
            <a:ext cx="2775515" cy="1269242"/>
          </a:xfrm>
          <a:prstGeom prst="roundRect">
            <a:avLst>
              <a:gd name="adj" fmla="val 943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 7 دقائق   للإنجاز؛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5BFF1D-B836-A707-73FB-86689EA7A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8306" y="1788079"/>
            <a:ext cx="659337" cy="1014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B0E411B-4188-43EE-C85B-F44DB9D9E17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03522" y="2444817"/>
            <a:ext cx="2195007" cy="219500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941395C-8E94-600C-9B0A-13C2949037EB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0181B79-F437-FC5E-B891-604B0B4437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2378F4A1-22EF-5D73-A121-B21D3B3A181B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CCA7F4-32B0-017B-5F2C-08932B200F2A}"/>
              </a:ext>
            </a:extLst>
          </p:cNvPr>
          <p:cNvPicPr preferRelativeResize="0"/>
          <p:nvPr/>
        </p:nvPicPr>
        <p:blipFill rotWithShape="1">
          <a:blip r:embed="rId5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691"/>
          <a:stretch/>
        </p:blipFill>
        <p:spPr>
          <a:xfrm>
            <a:off x="7779289" y="59532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" name="Image 7" descr="Une image contenant texte, capture d’écran, écriture manuscrite, Police&#10;&#10;Le contenu généré par l’IA peut être incorrect.">
            <a:extLst>
              <a:ext uri="{FF2B5EF4-FFF2-40B4-BE49-F238E27FC236}">
                <a16:creationId xmlns:a16="http://schemas.microsoft.com/office/drawing/2014/main" id="{E16F5615-5F83-A456-A542-3C7090F824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1626" y="2380814"/>
            <a:ext cx="5677705" cy="2330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ستشتغلون في ثنائيات كل واحد يقارن إنجازه مع إنجاز زميله، استعينوا  ببطاقة التذكر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B48C7C-7E87-F4F9-F507-90259C882B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0C9EF2F-4A1B-47CC-DB26-E1D327A2D3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88601" y="2668153"/>
            <a:ext cx="2146632" cy="2146632"/>
          </a:xfrm>
          <a:prstGeom prst="rect">
            <a:avLst/>
          </a:prstGeom>
        </p:spPr>
      </p:pic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FC664C6D-B687-43EC-61BC-47ED99D120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471" y="2496670"/>
            <a:ext cx="4378955" cy="2414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710259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يعين الأستاذ(ة) بعض المتعلمين للقيام إلى السبورة بالتناوب للتصحيح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00DE197-EA79-F484-FDC4-40CEE5B4F2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81524" y="1790784"/>
            <a:ext cx="5180952" cy="4276190"/>
          </a:xfrm>
          <a:prstGeom prst="rect">
            <a:avLst/>
          </a:prstGeom>
        </p:spPr>
      </p:pic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5D30EA9D-1918-B7A4-C9A5-162E809E6D01}"/>
              </a:ext>
            </a:extLst>
          </p:cNvPr>
          <p:cNvCxnSpPr>
            <a:cxnSpLocks/>
          </p:cNvCxnSpPr>
          <p:nvPr/>
        </p:nvCxnSpPr>
        <p:spPr>
          <a:xfrm flipV="1">
            <a:off x="2318725" y="2100464"/>
            <a:ext cx="189894" cy="397605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752A04C8-5B41-57D1-4892-C27778ADA244}"/>
              </a:ext>
            </a:extLst>
          </p:cNvPr>
          <p:cNvCxnSpPr>
            <a:cxnSpLocks/>
          </p:cNvCxnSpPr>
          <p:nvPr/>
        </p:nvCxnSpPr>
        <p:spPr>
          <a:xfrm flipV="1">
            <a:off x="2346718" y="2682670"/>
            <a:ext cx="189894" cy="397605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CF8B33CF-706E-19EB-2B9F-1DC5366BD88E}"/>
              </a:ext>
            </a:extLst>
          </p:cNvPr>
          <p:cNvCxnSpPr>
            <a:cxnSpLocks/>
          </p:cNvCxnSpPr>
          <p:nvPr/>
        </p:nvCxnSpPr>
        <p:spPr>
          <a:xfrm flipV="1">
            <a:off x="2318725" y="3188792"/>
            <a:ext cx="189894" cy="397605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46F8E95B-1E67-33F7-5592-62C12C556850}"/>
              </a:ext>
            </a:extLst>
          </p:cNvPr>
          <p:cNvCxnSpPr>
            <a:cxnSpLocks/>
          </p:cNvCxnSpPr>
          <p:nvPr/>
        </p:nvCxnSpPr>
        <p:spPr>
          <a:xfrm flipV="1">
            <a:off x="2346718" y="3941808"/>
            <a:ext cx="189894" cy="397605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F82DC65E-9532-DBA5-D818-335FB48EEBC0}"/>
              </a:ext>
            </a:extLst>
          </p:cNvPr>
          <p:cNvCxnSpPr>
            <a:cxnSpLocks/>
          </p:cNvCxnSpPr>
          <p:nvPr/>
        </p:nvCxnSpPr>
        <p:spPr>
          <a:xfrm flipV="1">
            <a:off x="2845820" y="2257072"/>
            <a:ext cx="189894" cy="397605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CE3728D5-2712-D76B-F906-F711D2B1764F}"/>
              </a:ext>
            </a:extLst>
          </p:cNvPr>
          <p:cNvCxnSpPr>
            <a:cxnSpLocks/>
          </p:cNvCxnSpPr>
          <p:nvPr/>
        </p:nvCxnSpPr>
        <p:spPr>
          <a:xfrm flipV="1">
            <a:off x="2873813" y="2986853"/>
            <a:ext cx="189894" cy="397605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92D506D3-0B5D-A785-E88D-8A820D4334D8}"/>
              </a:ext>
            </a:extLst>
          </p:cNvPr>
          <p:cNvCxnSpPr>
            <a:cxnSpLocks/>
          </p:cNvCxnSpPr>
          <p:nvPr/>
        </p:nvCxnSpPr>
        <p:spPr>
          <a:xfrm flipV="1">
            <a:off x="2778866" y="3496431"/>
            <a:ext cx="189894" cy="397605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906973BF-C3AC-80BC-A459-E686741B61FD}"/>
              </a:ext>
            </a:extLst>
          </p:cNvPr>
          <p:cNvCxnSpPr>
            <a:cxnSpLocks/>
          </p:cNvCxnSpPr>
          <p:nvPr/>
        </p:nvCxnSpPr>
        <p:spPr>
          <a:xfrm flipV="1">
            <a:off x="3145699" y="3972190"/>
            <a:ext cx="189894" cy="397605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C5973936-C369-4F4B-D5E1-478A401D16B3}"/>
              </a:ext>
            </a:extLst>
          </p:cNvPr>
          <p:cNvCxnSpPr>
            <a:cxnSpLocks/>
          </p:cNvCxnSpPr>
          <p:nvPr/>
        </p:nvCxnSpPr>
        <p:spPr>
          <a:xfrm flipV="1">
            <a:off x="3309487" y="2166876"/>
            <a:ext cx="189894" cy="397605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428DD190-E300-0B1A-7E51-1367BCC71C18}"/>
              </a:ext>
            </a:extLst>
          </p:cNvPr>
          <p:cNvCxnSpPr>
            <a:cxnSpLocks/>
          </p:cNvCxnSpPr>
          <p:nvPr/>
        </p:nvCxnSpPr>
        <p:spPr>
          <a:xfrm flipV="1">
            <a:off x="3355955" y="2850800"/>
            <a:ext cx="189894" cy="397605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7" name="Encre 26">
                <a:extLst>
                  <a:ext uri="{FF2B5EF4-FFF2-40B4-BE49-F238E27FC236}">
                    <a16:creationId xmlns:a16="http://schemas.microsoft.com/office/drawing/2014/main" id="{36C56F9D-8E1D-BBCC-4C61-0288F7E6CA36}"/>
                  </a:ext>
                </a:extLst>
              </p14:cNvPr>
              <p14:cNvContentPartPr/>
              <p14:nvPr/>
            </p14:nvContentPartPr>
            <p14:xfrm>
              <a:off x="2052382" y="1945730"/>
              <a:ext cx="1651680" cy="2540160"/>
            </p14:xfrm>
          </p:contentPart>
        </mc:Choice>
        <mc:Fallback xmlns="">
          <p:pic>
            <p:nvPicPr>
              <p:cNvPr id="27" name="Encre 26">
                <a:extLst>
                  <a:ext uri="{FF2B5EF4-FFF2-40B4-BE49-F238E27FC236}">
                    <a16:creationId xmlns:a16="http://schemas.microsoft.com/office/drawing/2014/main" id="{36C56F9D-8E1D-BBCC-4C61-0288F7E6CA3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043382" y="1936730"/>
                <a:ext cx="1669320" cy="2557800"/>
              </a:xfrm>
              <a:prstGeom prst="rect">
                <a:avLst/>
              </a:prstGeom>
            </p:spPr>
          </p:pic>
        </mc:Fallback>
      </mc:AlternateContent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A1E6865A-5D58-4CF2-C92B-B307CF7B2175}"/>
              </a:ext>
            </a:extLst>
          </p:cNvPr>
          <p:cNvCxnSpPr>
            <a:cxnSpLocks/>
          </p:cNvCxnSpPr>
          <p:nvPr/>
        </p:nvCxnSpPr>
        <p:spPr>
          <a:xfrm flipV="1">
            <a:off x="3773154" y="1967863"/>
            <a:ext cx="189894" cy="397605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9CCA49E-8B4F-A0A7-62FE-970D702BD84C}"/>
              </a:ext>
            </a:extLst>
          </p:cNvPr>
          <p:cNvCxnSpPr>
            <a:cxnSpLocks/>
          </p:cNvCxnSpPr>
          <p:nvPr/>
        </p:nvCxnSpPr>
        <p:spPr>
          <a:xfrm flipV="1">
            <a:off x="3848277" y="2483867"/>
            <a:ext cx="189894" cy="397605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9AD43B55-D5B0-6912-EAA1-9CF2277D3AD0}"/>
              </a:ext>
            </a:extLst>
          </p:cNvPr>
          <p:cNvCxnSpPr>
            <a:cxnSpLocks/>
          </p:cNvCxnSpPr>
          <p:nvPr/>
        </p:nvCxnSpPr>
        <p:spPr>
          <a:xfrm flipV="1">
            <a:off x="3848721" y="3148957"/>
            <a:ext cx="189894" cy="397605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4B5E0A1E-59EF-721D-A2DD-0CEAF2E13278}"/>
              </a:ext>
            </a:extLst>
          </p:cNvPr>
          <p:cNvCxnSpPr>
            <a:cxnSpLocks/>
          </p:cNvCxnSpPr>
          <p:nvPr/>
        </p:nvCxnSpPr>
        <p:spPr>
          <a:xfrm flipV="1">
            <a:off x="3399235" y="3442539"/>
            <a:ext cx="189894" cy="397605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CC79A37F-B0F5-DDEE-74E4-3E5E3286D844}"/>
              </a:ext>
            </a:extLst>
          </p:cNvPr>
          <p:cNvCxnSpPr>
            <a:cxnSpLocks/>
          </p:cNvCxnSpPr>
          <p:nvPr/>
        </p:nvCxnSpPr>
        <p:spPr>
          <a:xfrm flipV="1">
            <a:off x="3818711" y="3972190"/>
            <a:ext cx="189894" cy="397605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55E99778-8614-C708-9FF5-C99AE38456C8}"/>
              </a:ext>
            </a:extLst>
          </p:cNvPr>
          <p:cNvCxnSpPr>
            <a:cxnSpLocks/>
          </p:cNvCxnSpPr>
          <p:nvPr/>
        </p:nvCxnSpPr>
        <p:spPr>
          <a:xfrm flipV="1">
            <a:off x="4206836" y="2003195"/>
            <a:ext cx="189894" cy="397605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1FFF7216-861B-2E2E-53E5-D022A37459BB}"/>
              </a:ext>
            </a:extLst>
          </p:cNvPr>
          <p:cNvCxnSpPr>
            <a:cxnSpLocks/>
          </p:cNvCxnSpPr>
          <p:nvPr/>
        </p:nvCxnSpPr>
        <p:spPr>
          <a:xfrm flipV="1">
            <a:off x="4290468" y="2673080"/>
            <a:ext cx="189894" cy="397605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10411F8A-6C1E-D47D-F9FB-AE00C1B76C39}"/>
              </a:ext>
            </a:extLst>
          </p:cNvPr>
          <p:cNvCxnSpPr>
            <a:cxnSpLocks/>
          </p:cNvCxnSpPr>
          <p:nvPr/>
        </p:nvCxnSpPr>
        <p:spPr>
          <a:xfrm flipV="1">
            <a:off x="4286943" y="3334841"/>
            <a:ext cx="189894" cy="397605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E17981A8-CE17-199A-6F1A-3805B6AAB09F}"/>
              </a:ext>
            </a:extLst>
          </p:cNvPr>
          <p:cNvCxnSpPr>
            <a:cxnSpLocks/>
          </p:cNvCxnSpPr>
          <p:nvPr/>
        </p:nvCxnSpPr>
        <p:spPr>
          <a:xfrm flipV="1">
            <a:off x="4313149" y="3859691"/>
            <a:ext cx="189894" cy="397605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B9363EC3-6F57-AD05-B0B2-5E3E18EE2576}"/>
              </a:ext>
            </a:extLst>
          </p:cNvPr>
          <p:cNvCxnSpPr>
            <a:cxnSpLocks/>
          </p:cNvCxnSpPr>
          <p:nvPr/>
        </p:nvCxnSpPr>
        <p:spPr>
          <a:xfrm flipV="1">
            <a:off x="4797379" y="3972190"/>
            <a:ext cx="189894" cy="397605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8" name="Encre 37">
                <a:extLst>
                  <a:ext uri="{FF2B5EF4-FFF2-40B4-BE49-F238E27FC236}">
                    <a16:creationId xmlns:a16="http://schemas.microsoft.com/office/drawing/2014/main" id="{71350D16-D533-BD87-A9D2-56A38CF7BFD9}"/>
                  </a:ext>
                </a:extLst>
              </p14:cNvPr>
              <p14:cNvContentPartPr/>
              <p14:nvPr/>
            </p14:nvContentPartPr>
            <p14:xfrm>
              <a:off x="3263782" y="1861490"/>
              <a:ext cx="1916640" cy="2622240"/>
            </p14:xfrm>
          </p:contentPart>
        </mc:Choice>
        <mc:Fallback xmlns="">
          <p:pic>
            <p:nvPicPr>
              <p:cNvPr id="38" name="Encre 37">
                <a:extLst>
                  <a:ext uri="{FF2B5EF4-FFF2-40B4-BE49-F238E27FC236}">
                    <a16:creationId xmlns:a16="http://schemas.microsoft.com/office/drawing/2014/main" id="{71350D16-D533-BD87-A9D2-56A38CF7BFD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254782" y="1852490"/>
                <a:ext cx="1934280" cy="2639880"/>
              </a:xfrm>
              <a:prstGeom prst="rect">
                <a:avLst/>
              </a:prstGeom>
            </p:spPr>
          </p:pic>
        </mc:Fallback>
      </mc:AlternateContent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42213B21-B73D-7589-0F88-C401D5C7C6A7}"/>
              </a:ext>
            </a:extLst>
          </p:cNvPr>
          <p:cNvCxnSpPr>
            <a:cxnSpLocks/>
          </p:cNvCxnSpPr>
          <p:nvPr/>
        </p:nvCxnSpPr>
        <p:spPr>
          <a:xfrm flipV="1">
            <a:off x="4747272" y="2063906"/>
            <a:ext cx="189894" cy="397605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39EA0605-12A3-9991-11C5-0F0D63E53E7E}"/>
              </a:ext>
            </a:extLst>
          </p:cNvPr>
          <p:cNvCxnSpPr>
            <a:cxnSpLocks/>
          </p:cNvCxnSpPr>
          <p:nvPr/>
        </p:nvCxnSpPr>
        <p:spPr>
          <a:xfrm flipV="1">
            <a:off x="4747272" y="2725263"/>
            <a:ext cx="189894" cy="397605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0B4DCC09-A54F-578D-F66F-29FF3BC26B9E}"/>
              </a:ext>
            </a:extLst>
          </p:cNvPr>
          <p:cNvCxnSpPr>
            <a:cxnSpLocks/>
          </p:cNvCxnSpPr>
          <p:nvPr/>
        </p:nvCxnSpPr>
        <p:spPr>
          <a:xfrm flipV="1">
            <a:off x="4747272" y="3228230"/>
            <a:ext cx="189894" cy="397605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6E6C9C02-2A99-E2C6-95BA-8D67B630C48B}"/>
              </a:ext>
            </a:extLst>
          </p:cNvPr>
          <p:cNvCxnSpPr>
            <a:cxnSpLocks/>
          </p:cNvCxnSpPr>
          <p:nvPr/>
        </p:nvCxnSpPr>
        <p:spPr>
          <a:xfrm flipV="1">
            <a:off x="5324637" y="2166665"/>
            <a:ext cx="189894" cy="397605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B14BBB40-68E6-0940-EBB5-BAE1765FB1F3}"/>
              </a:ext>
            </a:extLst>
          </p:cNvPr>
          <p:cNvCxnSpPr>
            <a:cxnSpLocks/>
          </p:cNvCxnSpPr>
          <p:nvPr/>
        </p:nvCxnSpPr>
        <p:spPr>
          <a:xfrm flipV="1">
            <a:off x="5157583" y="2763925"/>
            <a:ext cx="189894" cy="397605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Connecteur droit 43">
            <a:extLst>
              <a:ext uri="{FF2B5EF4-FFF2-40B4-BE49-F238E27FC236}">
                <a16:creationId xmlns:a16="http://schemas.microsoft.com/office/drawing/2014/main" id="{37348859-EF62-7AF8-92A9-6C1A0F1590AE}"/>
              </a:ext>
            </a:extLst>
          </p:cNvPr>
          <p:cNvCxnSpPr>
            <a:cxnSpLocks/>
          </p:cNvCxnSpPr>
          <p:nvPr/>
        </p:nvCxnSpPr>
        <p:spPr>
          <a:xfrm flipV="1">
            <a:off x="5229690" y="3361185"/>
            <a:ext cx="189894" cy="397605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F4F1E633-0292-95EA-0FEA-6ED44F190C4F}"/>
              </a:ext>
            </a:extLst>
          </p:cNvPr>
          <p:cNvCxnSpPr>
            <a:cxnSpLocks/>
          </p:cNvCxnSpPr>
          <p:nvPr/>
        </p:nvCxnSpPr>
        <p:spPr>
          <a:xfrm flipV="1">
            <a:off x="5404622" y="3972190"/>
            <a:ext cx="189894" cy="397605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Connecteur droit 45">
            <a:extLst>
              <a:ext uri="{FF2B5EF4-FFF2-40B4-BE49-F238E27FC236}">
                <a16:creationId xmlns:a16="http://schemas.microsoft.com/office/drawing/2014/main" id="{3DDEEA8C-3103-A5DF-F514-4468A046A9CF}"/>
              </a:ext>
            </a:extLst>
          </p:cNvPr>
          <p:cNvCxnSpPr>
            <a:cxnSpLocks/>
          </p:cNvCxnSpPr>
          <p:nvPr/>
        </p:nvCxnSpPr>
        <p:spPr>
          <a:xfrm flipV="1">
            <a:off x="5773146" y="1945730"/>
            <a:ext cx="189894" cy="397605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ABD231BA-FFD1-6F6E-406E-E7FA8E7B8E41}"/>
              </a:ext>
            </a:extLst>
          </p:cNvPr>
          <p:cNvCxnSpPr>
            <a:cxnSpLocks/>
          </p:cNvCxnSpPr>
          <p:nvPr/>
        </p:nvCxnSpPr>
        <p:spPr>
          <a:xfrm flipV="1">
            <a:off x="5685586" y="2682669"/>
            <a:ext cx="189894" cy="397605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Connecteur droit 47">
            <a:extLst>
              <a:ext uri="{FF2B5EF4-FFF2-40B4-BE49-F238E27FC236}">
                <a16:creationId xmlns:a16="http://schemas.microsoft.com/office/drawing/2014/main" id="{CEA3A1E6-4425-0A7B-FA1D-3079AC5830E9}"/>
              </a:ext>
            </a:extLst>
          </p:cNvPr>
          <p:cNvCxnSpPr>
            <a:cxnSpLocks/>
          </p:cNvCxnSpPr>
          <p:nvPr/>
        </p:nvCxnSpPr>
        <p:spPr>
          <a:xfrm flipV="1">
            <a:off x="5720941" y="3354326"/>
            <a:ext cx="189894" cy="397605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49" name="Encre 48">
                <a:extLst>
                  <a:ext uri="{FF2B5EF4-FFF2-40B4-BE49-F238E27FC236}">
                    <a16:creationId xmlns:a16="http://schemas.microsoft.com/office/drawing/2014/main" id="{CD13341D-3298-4C18-7F5E-9E590E2857A9}"/>
                  </a:ext>
                </a:extLst>
              </p14:cNvPr>
              <p14:cNvContentPartPr/>
              <p14:nvPr/>
            </p14:nvContentPartPr>
            <p14:xfrm>
              <a:off x="4617742" y="1851770"/>
              <a:ext cx="1512720" cy="2664000"/>
            </p14:xfrm>
          </p:contentPart>
        </mc:Choice>
        <mc:Fallback xmlns="">
          <p:pic>
            <p:nvPicPr>
              <p:cNvPr id="49" name="Encre 48">
                <a:extLst>
                  <a:ext uri="{FF2B5EF4-FFF2-40B4-BE49-F238E27FC236}">
                    <a16:creationId xmlns:a16="http://schemas.microsoft.com/office/drawing/2014/main" id="{CD13341D-3298-4C18-7F5E-9E590E2857A9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608744" y="1842770"/>
                <a:ext cx="1530356" cy="2681640"/>
              </a:xfrm>
              <a:prstGeom prst="rect">
                <a:avLst/>
              </a:prstGeom>
            </p:spPr>
          </p:pic>
        </mc:Fallback>
      </mc:AlternateContent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1210F440-792F-9B1F-99A6-9712071F78EA}"/>
              </a:ext>
            </a:extLst>
          </p:cNvPr>
          <p:cNvCxnSpPr>
            <a:cxnSpLocks/>
          </p:cNvCxnSpPr>
          <p:nvPr/>
        </p:nvCxnSpPr>
        <p:spPr>
          <a:xfrm flipV="1">
            <a:off x="6283307" y="2166664"/>
            <a:ext cx="189894" cy="397605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ED8ED730-F97A-61F1-16FF-E9D7EBC8A79F}"/>
              </a:ext>
            </a:extLst>
          </p:cNvPr>
          <p:cNvCxnSpPr>
            <a:cxnSpLocks/>
          </p:cNvCxnSpPr>
          <p:nvPr/>
        </p:nvCxnSpPr>
        <p:spPr>
          <a:xfrm flipV="1">
            <a:off x="6188360" y="2720877"/>
            <a:ext cx="189894" cy="397605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Connecteur droit 51">
            <a:extLst>
              <a:ext uri="{FF2B5EF4-FFF2-40B4-BE49-F238E27FC236}">
                <a16:creationId xmlns:a16="http://schemas.microsoft.com/office/drawing/2014/main" id="{B9B8A849-3428-C39D-98C6-440E63D59DE7}"/>
              </a:ext>
            </a:extLst>
          </p:cNvPr>
          <p:cNvCxnSpPr>
            <a:cxnSpLocks/>
          </p:cNvCxnSpPr>
          <p:nvPr/>
        </p:nvCxnSpPr>
        <p:spPr>
          <a:xfrm flipV="1">
            <a:off x="6267842" y="3334840"/>
            <a:ext cx="189894" cy="397605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Connecteur droit 52">
            <a:extLst>
              <a:ext uri="{FF2B5EF4-FFF2-40B4-BE49-F238E27FC236}">
                <a16:creationId xmlns:a16="http://schemas.microsoft.com/office/drawing/2014/main" id="{42F9DB69-0578-5E4B-3BF3-19D0C10F4CCE}"/>
              </a:ext>
            </a:extLst>
          </p:cNvPr>
          <p:cNvCxnSpPr>
            <a:cxnSpLocks/>
          </p:cNvCxnSpPr>
          <p:nvPr/>
        </p:nvCxnSpPr>
        <p:spPr>
          <a:xfrm flipV="1">
            <a:off x="5959987" y="3941807"/>
            <a:ext cx="189894" cy="397605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Connecteur droit 53">
            <a:extLst>
              <a:ext uri="{FF2B5EF4-FFF2-40B4-BE49-F238E27FC236}">
                <a16:creationId xmlns:a16="http://schemas.microsoft.com/office/drawing/2014/main" id="{9D19EF0C-0FF6-185C-0FA1-A35B80DA61FF}"/>
              </a:ext>
            </a:extLst>
          </p:cNvPr>
          <p:cNvCxnSpPr>
            <a:cxnSpLocks/>
          </p:cNvCxnSpPr>
          <p:nvPr/>
        </p:nvCxnSpPr>
        <p:spPr>
          <a:xfrm flipV="1">
            <a:off x="6763908" y="2081570"/>
            <a:ext cx="189894" cy="397605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1FA933B6-373F-A45B-51C2-E27864084778}"/>
              </a:ext>
            </a:extLst>
          </p:cNvPr>
          <p:cNvCxnSpPr>
            <a:cxnSpLocks/>
          </p:cNvCxnSpPr>
          <p:nvPr/>
        </p:nvCxnSpPr>
        <p:spPr>
          <a:xfrm flipV="1">
            <a:off x="6736342" y="2850800"/>
            <a:ext cx="189894" cy="397605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Connecteur droit 55">
            <a:extLst>
              <a:ext uri="{FF2B5EF4-FFF2-40B4-BE49-F238E27FC236}">
                <a16:creationId xmlns:a16="http://schemas.microsoft.com/office/drawing/2014/main" id="{A5755AB6-AF85-98FF-BA25-39C1581488E1}"/>
              </a:ext>
            </a:extLst>
          </p:cNvPr>
          <p:cNvCxnSpPr>
            <a:cxnSpLocks/>
          </p:cNvCxnSpPr>
          <p:nvPr/>
        </p:nvCxnSpPr>
        <p:spPr>
          <a:xfrm flipV="1">
            <a:off x="6763193" y="3405013"/>
            <a:ext cx="189894" cy="397605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Connecteur droit 56">
            <a:extLst>
              <a:ext uri="{FF2B5EF4-FFF2-40B4-BE49-F238E27FC236}">
                <a16:creationId xmlns:a16="http://schemas.microsoft.com/office/drawing/2014/main" id="{1AE292F6-CD80-2130-929F-273B09FB4103}"/>
              </a:ext>
            </a:extLst>
          </p:cNvPr>
          <p:cNvCxnSpPr>
            <a:cxnSpLocks/>
          </p:cNvCxnSpPr>
          <p:nvPr/>
        </p:nvCxnSpPr>
        <p:spPr>
          <a:xfrm flipV="1">
            <a:off x="6744672" y="3928879"/>
            <a:ext cx="189894" cy="397605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8" name="Image 57" descr="Une image contenant Graphique, typographie, conception&#10;&#10;Le contenu généré par l’IA peut être incorrect.">
            <a:extLst>
              <a:ext uri="{FF2B5EF4-FFF2-40B4-BE49-F238E27FC236}">
                <a16:creationId xmlns:a16="http://schemas.microsoft.com/office/drawing/2014/main" id="{915FEB41-D3FE-3718-ADD7-BFFA26616D9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0783" y="4617023"/>
            <a:ext cx="752260" cy="834403"/>
          </a:xfrm>
          <a:prstGeom prst="rect">
            <a:avLst/>
          </a:prstGeom>
        </p:spPr>
      </p:pic>
      <p:pic>
        <p:nvPicPr>
          <p:cNvPr id="59" name="Image 58" descr="Une image contenant capture d’écran, Graphique, cercle, Caractère coloré&#10;&#10;Le contenu généré par l’IA peut être incorrect.">
            <a:extLst>
              <a:ext uri="{FF2B5EF4-FFF2-40B4-BE49-F238E27FC236}">
                <a16:creationId xmlns:a16="http://schemas.microsoft.com/office/drawing/2014/main" id="{78231B22-103F-F651-1BA9-2B32D0A6B79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2307" y="4617023"/>
            <a:ext cx="752260" cy="834403"/>
          </a:xfrm>
          <a:prstGeom prst="rect">
            <a:avLst/>
          </a:prstGeom>
        </p:spPr>
      </p:pic>
      <p:pic>
        <p:nvPicPr>
          <p:cNvPr id="60" name="Image 59" descr="Une image contenant Graphique, typographie, conception&#10;&#10;Le contenu généré par l’IA peut être incorrect.">
            <a:extLst>
              <a:ext uri="{FF2B5EF4-FFF2-40B4-BE49-F238E27FC236}">
                <a16:creationId xmlns:a16="http://schemas.microsoft.com/office/drawing/2014/main" id="{D1DC08BA-C3A5-4BCB-F368-84BFAE6E035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2595" y="5464718"/>
            <a:ext cx="752260" cy="834403"/>
          </a:xfrm>
          <a:prstGeom prst="rect">
            <a:avLst/>
          </a:prstGeom>
        </p:spPr>
      </p:pic>
      <p:pic>
        <p:nvPicPr>
          <p:cNvPr id="61" name="Image 60" descr="Une image contenant capture d’écran, Graphique, cercle, Caractère coloré&#10;&#10;Le contenu généré par l’IA peut être incorrect.">
            <a:extLst>
              <a:ext uri="{FF2B5EF4-FFF2-40B4-BE49-F238E27FC236}">
                <a16:creationId xmlns:a16="http://schemas.microsoft.com/office/drawing/2014/main" id="{978E320D-814F-D740-5B20-1ED2AC6A73A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482" y="5464718"/>
            <a:ext cx="752260" cy="834403"/>
          </a:xfrm>
          <a:prstGeom prst="rect">
            <a:avLst/>
          </a:prstGeom>
        </p:spPr>
      </p:pic>
      <p:pic>
        <p:nvPicPr>
          <p:cNvPr id="62" name="Image 61">
            <a:extLst>
              <a:ext uri="{FF2B5EF4-FFF2-40B4-BE49-F238E27FC236}">
                <a16:creationId xmlns:a16="http://schemas.microsoft.com/office/drawing/2014/main" id="{B9B6E88D-B509-312E-F8F4-A2A9570796C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flipH="1">
            <a:off x="2286966" y="5429627"/>
            <a:ext cx="241906" cy="8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>
                            <p:stCondLst>
                              <p:cond delay="500"/>
                            </p:stCondLst>
                            <p:childTnLst>
                              <p:par>
                                <p:cTn id="22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BFF7F5-4BBA-2109-1D37-50F363835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58474B9-C30A-2C07-C767-A8FB9D7445C3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BE687F1-9BD5-F88A-66CA-DE74FFC939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2" name="Image 11" descr="Une image contenant texte, capture d’écran, écriture manuscrite, Police&#10;&#10;Le contenu généré par l’IA peut être incorrect.">
            <a:extLst>
              <a:ext uri="{FF2B5EF4-FFF2-40B4-BE49-F238E27FC236}">
                <a16:creationId xmlns:a16="http://schemas.microsoft.com/office/drawing/2014/main" id="{3468C144-8D87-34AD-20F4-874530C9E4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7" y="2098357"/>
            <a:ext cx="7557026" cy="3101878"/>
          </a:xfrm>
          <a:prstGeom prst="rect">
            <a:avLst/>
          </a:prstGeom>
        </p:spPr>
      </p:pic>
      <p:pic>
        <p:nvPicPr>
          <p:cNvPr id="15" name="Image 14" descr="Une image contenant écriture manuscrite, texte, Dessin d’enfant, Police&#10;&#10;Le contenu généré par l’IA peut être incorrect.">
            <a:extLst>
              <a:ext uri="{FF2B5EF4-FFF2-40B4-BE49-F238E27FC236}">
                <a16:creationId xmlns:a16="http://schemas.microsoft.com/office/drawing/2014/main" id="{A6078F78-85AF-6B7C-862B-A790C03041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9757" y="2589310"/>
            <a:ext cx="3361771" cy="2403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452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2CEE3A2-DF80-4778-980D-1DEC5BD77AF3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A51F2D-2F8C-E9CA-20FC-D03D551D78E7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6" name="Image 5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848C8FB6-1E4A-AB85-5207-3564C55F6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27044" y="3379444"/>
              <a:ext cx="631873" cy="631873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D6836E7D-F07A-D270-762B-DB039C312712}"/>
                </a:ext>
              </a:extLst>
            </p:cNvPr>
            <p:cNvSpPr txBox="1"/>
            <p:nvPr/>
          </p:nvSpPr>
          <p:spPr>
            <a:xfrm>
              <a:off x="2090295" y="3192168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5B00898C-6202-F55A-411E-E8805BE74CE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498186B8-6210-92AA-76DC-CB96CEC766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501445" y="754888"/>
            <a:ext cx="7020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ستنجزون النشاط رقم  3 الصفحة 31 .</a:t>
            </a:r>
          </a:p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 مراقبة كراساتكم 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62564FE-E75E-2402-A54E-BE8554A49E03}"/>
              </a:ext>
            </a:extLst>
          </p:cNvPr>
          <p:cNvGrpSpPr>
            <a:grpSpLocks/>
          </p:cNvGrpSpPr>
          <p:nvPr/>
        </p:nvGrpSpPr>
        <p:grpSpPr bwMode="auto">
          <a:xfrm>
            <a:off x="525463" y="922338"/>
            <a:ext cx="614362" cy="688975"/>
            <a:chOff x="924143" y="3511073"/>
            <a:chExt cx="614494" cy="68836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F2ED557-9DA1-2170-0C3F-084B3F585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7B739CDB-3379-55B1-1500-48D27546F0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7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5" name="Image 21">
            <a:extLst>
              <a:ext uri="{FF2B5EF4-FFF2-40B4-BE49-F238E27FC236}">
                <a16:creationId xmlns:a16="http://schemas.microsoft.com/office/drawing/2014/main" id="{7CB77307-3774-C996-2A22-5D2808D9DB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400" y="2586038"/>
            <a:ext cx="2479675" cy="247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5A21D89-CC0A-1653-0612-0D1ABB90F45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 descr="Une image contenant texte, capture d’écran, conception, motif&#10;&#10;Le contenu généré par l’IA peut être incorrect.">
            <a:extLst>
              <a:ext uri="{FF2B5EF4-FFF2-40B4-BE49-F238E27FC236}">
                <a16:creationId xmlns:a16="http://schemas.microsoft.com/office/drawing/2014/main" id="{9A950D98-3CCC-9624-8B46-4BF8BC1976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0098" y="1841970"/>
            <a:ext cx="2873142" cy="3875107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D0B2A71-5F37-ADFD-2A1F-1D75CEC173FC}"/>
              </a:ext>
            </a:extLst>
          </p:cNvPr>
          <p:cNvSpPr/>
          <p:nvPr/>
        </p:nvSpPr>
        <p:spPr>
          <a:xfrm>
            <a:off x="1903352" y="3429000"/>
            <a:ext cx="2526633" cy="1036933"/>
          </a:xfrm>
          <a:prstGeom prst="roundRect">
            <a:avLst>
              <a:gd name="adj" fmla="val 7515"/>
            </a:avLst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0825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CB904-4EA3-8F97-B206-A6EB45FBB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5F1FE4D-754E-EA9B-3C41-EF6D7FCC26A9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رقم  3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F6F3AAD-4899-09A2-AFB6-F29EE6F87E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 descr="Une image contenant texte, écriture manuscri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3AC43880-5D4B-705A-DBB3-175F50DA49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88" y="2022412"/>
            <a:ext cx="7557025" cy="3314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8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7E3986-6FA5-C02F-317C-426D9C7A6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8FD8E8D-ACA5-75F9-5272-67AEFD561226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5E48899-A10C-1333-CBF0-8BA7254301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Encre 9">
                <a:extLst>
                  <a:ext uri="{FF2B5EF4-FFF2-40B4-BE49-F238E27FC236}">
                    <a16:creationId xmlns:a16="http://schemas.microsoft.com/office/drawing/2014/main" id="{20E9A380-D443-34D5-E387-847EC125516C}"/>
                  </a:ext>
                </a:extLst>
              </p14:cNvPr>
              <p14:cNvContentPartPr/>
              <p14:nvPr/>
            </p14:nvContentPartPr>
            <p14:xfrm>
              <a:off x="-736244" y="5340863"/>
              <a:ext cx="360" cy="360"/>
            </p14:xfrm>
          </p:contentPart>
        </mc:Choice>
        <mc:Fallback xmlns="">
          <p:pic>
            <p:nvPicPr>
              <p:cNvPr id="10" name="Encre 9">
                <a:extLst>
                  <a:ext uri="{FF2B5EF4-FFF2-40B4-BE49-F238E27FC236}">
                    <a16:creationId xmlns:a16="http://schemas.microsoft.com/office/drawing/2014/main" id="{20E9A380-D443-34D5-E387-847EC125516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754244" y="5322863"/>
                <a:ext cx="36000" cy="3600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Image 2">
            <a:extLst>
              <a:ext uri="{FF2B5EF4-FFF2-40B4-BE49-F238E27FC236}">
                <a16:creationId xmlns:a16="http://schemas.microsoft.com/office/drawing/2014/main" id="{637602B8-8735-3C81-BE91-6C9D0DC564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71292" y="1587096"/>
            <a:ext cx="4549513" cy="4635353"/>
          </a:xfrm>
          <a:prstGeom prst="rect">
            <a:avLst/>
          </a:prstGeom>
        </p:spPr>
      </p:pic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420C8701-538F-C3F3-E3F7-9C80BF8BA542}"/>
              </a:ext>
            </a:extLst>
          </p:cNvPr>
          <p:cNvCxnSpPr>
            <a:cxnSpLocks/>
          </p:cNvCxnSpPr>
          <p:nvPr/>
        </p:nvCxnSpPr>
        <p:spPr>
          <a:xfrm flipV="1">
            <a:off x="2798588" y="1885470"/>
            <a:ext cx="429208" cy="335902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DA0A2CA9-2717-D5B8-026E-0E728BA77104}"/>
              </a:ext>
            </a:extLst>
          </p:cNvPr>
          <p:cNvCxnSpPr>
            <a:cxnSpLocks/>
          </p:cNvCxnSpPr>
          <p:nvPr/>
        </p:nvCxnSpPr>
        <p:spPr>
          <a:xfrm flipV="1">
            <a:off x="2680401" y="2519746"/>
            <a:ext cx="429208" cy="335902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FEC7344E-B96C-1BE4-C722-699C19F56757}"/>
              </a:ext>
            </a:extLst>
          </p:cNvPr>
          <p:cNvCxnSpPr>
            <a:cxnSpLocks/>
          </p:cNvCxnSpPr>
          <p:nvPr/>
        </p:nvCxnSpPr>
        <p:spPr>
          <a:xfrm flipV="1">
            <a:off x="2680401" y="3154022"/>
            <a:ext cx="429208" cy="335902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8E2D4BF1-6B7F-8FD2-FD21-0AD105BB344D}"/>
              </a:ext>
            </a:extLst>
          </p:cNvPr>
          <p:cNvCxnSpPr>
            <a:cxnSpLocks/>
          </p:cNvCxnSpPr>
          <p:nvPr/>
        </p:nvCxnSpPr>
        <p:spPr>
          <a:xfrm flipV="1">
            <a:off x="2680401" y="3743041"/>
            <a:ext cx="429208" cy="335902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ACEECECF-11FB-289F-9B1D-85F36ECBDB21}"/>
              </a:ext>
            </a:extLst>
          </p:cNvPr>
          <p:cNvCxnSpPr>
            <a:cxnSpLocks/>
          </p:cNvCxnSpPr>
          <p:nvPr/>
        </p:nvCxnSpPr>
        <p:spPr>
          <a:xfrm flipV="1">
            <a:off x="2895005" y="4341078"/>
            <a:ext cx="429208" cy="335902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3486E68D-F106-7825-097E-001A475698EE}"/>
              </a:ext>
            </a:extLst>
          </p:cNvPr>
          <p:cNvCxnSpPr>
            <a:cxnSpLocks/>
          </p:cNvCxnSpPr>
          <p:nvPr/>
        </p:nvCxnSpPr>
        <p:spPr>
          <a:xfrm flipV="1">
            <a:off x="3519556" y="1868466"/>
            <a:ext cx="429208" cy="335902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06A98385-FA60-120E-AC6E-388D0AE399E7}"/>
              </a:ext>
            </a:extLst>
          </p:cNvPr>
          <p:cNvCxnSpPr>
            <a:cxnSpLocks/>
          </p:cNvCxnSpPr>
          <p:nvPr/>
        </p:nvCxnSpPr>
        <p:spPr>
          <a:xfrm flipV="1">
            <a:off x="3391262" y="2456457"/>
            <a:ext cx="429208" cy="335902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64F62AC5-E4E4-D401-B081-57E2FB876589}"/>
              </a:ext>
            </a:extLst>
          </p:cNvPr>
          <p:cNvCxnSpPr>
            <a:cxnSpLocks/>
          </p:cNvCxnSpPr>
          <p:nvPr/>
        </p:nvCxnSpPr>
        <p:spPr>
          <a:xfrm flipV="1">
            <a:off x="3324213" y="3050651"/>
            <a:ext cx="429208" cy="335902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6CE551BE-C7B0-C06A-34BA-3301455EA5AA}"/>
              </a:ext>
            </a:extLst>
          </p:cNvPr>
          <p:cNvCxnSpPr>
            <a:cxnSpLocks/>
          </p:cNvCxnSpPr>
          <p:nvPr/>
        </p:nvCxnSpPr>
        <p:spPr>
          <a:xfrm flipV="1">
            <a:off x="3418718" y="3756523"/>
            <a:ext cx="429208" cy="335902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89B7DEB3-1A99-258B-FC69-9BE3C81BB0D5}"/>
              </a:ext>
            </a:extLst>
          </p:cNvPr>
          <p:cNvCxnSpPr>
            <a:cxnSpLocks/>
          </p:cNvCxnSpPr>
          <p:nvPr/>
        </p:nvCxnSpPr>
        <p:spPr>
          <a:xfrm flipV="1">
            <a:off x="3459864" y="4468599"/>
            <a:ext cx="429208" cy="335902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6" name="Encre 15">
                <a:extLst>
                  <a:ext uri="{FF2B5EF4-FFF2-40B4-BE49-F238E27FC236}">
                    <a16:creationId xmlns:a16="http://schemas.microsoft.com/office/drawing/2014/main" id="{694D20C1-5C48-8CBB-253E-61251B4C00A7}"/>
                  </a:ext>
                </a:extLst>
              </p14:cNvPr>
              <p14:cNvContentPartPr/>
              <p14:nvPr/>
            </p14:nvContentPartPr>
            <p14:xfrm>
              <a:off x="2497951" y="1650331"/>
              <a:ext cx="1570680" cy="3258720"/>
            </p14:xfrm>
          </p:contentPart>
        </mc:Choice>
        <mc:Fallback xmlns="">
          <p:pic>
            <p:nvPicPr>
              <p:cNvPr id="16" name="Encre 15">
                <a:extLst>
                  <a:ext uri="{FF2B5EF4-FFF2-40B4-BE49-F238E27FC236}">
                    <a16:creationId xmlns:a16="http://schemas.microsoft.com/office/drawing/2014/main" id="{694D20C1-5C48-8CBB-253E-61251B4C00A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488951" y="1641332"/>
                <a:ext cx="1588320" cy="3276358"/>
              </a:xfrm>
              <a:prstGeom prst="rect">
                <a:avLst/>
              </a:prstGeom>
            </p:spPr>
          </p:pic>
        </mc:Fallback>
      </mc:AlternateContent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9346F4F7-B189-919D-9DF6-54582559723E}"/>
              </a:ext>
            </a:extLst>
          </p:cNvPr>
          <p:cNvCxnSpPr>
            <a:cxnSpLocks/>
          </p:cNvCxnSpPr>
          <p:nvPr/>
        </p:nvCxnSpPr>
        <p:spPr>
          <a:xfrm flipV="1">
            <a:off x="4161814" y="1783431"/>
            <a:ext cx="429208" cy="335902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DF01D2E5-2912-DFC0-74C5-EFB6B88FAE48}"/>
              </a:ext>
            </a:extLst>
          </p:cNvPr>
          <p:cNvCxnSpPr>
            <a:cxnSpLocks/>
          </p:cNvCxnSpPr>
          <p:nvPr/>
        </p:nvCxnSpPr>
        <p:spPr>
          <a:xfrm flipV="1">
            <a:off x="4161814" y="2456457"/>
            <a:ext cx="429208" cy="335902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8B8882BE-131C-E3FA-316F-19142F33FF36}"/>
              </a:ext>
            </a:extLst>
          </p:cNvPr>
          <p:cNvCxnSpPr>
            <a:cxnSpLocks/>
          </p:cNvCxnSpPr>
          <p:nvPr/>
        </p:nvCxnSpPr>
        <p:spPr>
          <a:xfrm flipV="1">
            <a:off x="3988904" y="3041115"/>
            <a:ext cx="429208" cy="335902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FD430A58-A5C0-AB25-98E8-4F10459DB8D5}"/>
              </a:ext>
            </a:extLst>
          </p:cNvPr>
          <p:cNvCxnSpPr>
            <a:cxnSpLocks/>
          </p:cNvCxnSpPr>
          <p:nvPr/>
        </p:nvCxnSpPr>
        <p:spPr>
          <a:xfrm flipV="1">
            <a:off x="4028768" y="3682040"/>
            <a:ext cx="429208" cy="335902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A80F05DA-C059-1685-E469-8CE3C5793901}"/>
              </a:ext>
            </a:extLst>
          </p:cNvPr>
          <p:cNvCxnSpPr>
            <a:cxnSpLocks/>
          </p:cNvCxnSpPr>
          <p:nvPr/>
        </p:nvCxnSpPr>
        <p:spPr>
          <a:xfrm flipV="1">
            <a:off x="4068631" y="4251309"/>
            <a:ext cx="429208" cy="335902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6A53D6ED-B29A-BC6D-8F61-6860CFD92BB3}"/>
              </a:ext>
            </a:extLst>
          </p:cNvPr>
          <p:cNvCxnSpPr>
            <a:cxnSpLocks/>
          </p:cNvCxnSpPr>
          <p:nvPr/>
        </p:nvCxnSpPr>
        <p:spPr>
          <a:xfrm flipV="1">
            <a:off x="4882782" y="1868466"/>
            <a:ext cx="429208" cy="335902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necteur droit 61">
            <a:extLst>
              <a:ext uri="{FF2B5EF4-FFF2-40B4-BE49-F238E27FC236}">
                <a16:creationId xmlns:a16="http://schemas.microsoft.com/office/drawing/2014/main" id="{9AA8A9D6-66F2-2993-33E4-B456CFA65E26}"/>
              </a:ext>
            </a:extLst>
          </p:cNvPr>
          <p:cNvCxnSpPr>
            <a:cxnSpLocks/>
          </p:cNvCxnSpPr>
          <p:nvPr/>
        </p:nvCxnSpPr>
        <p:spPr>
          <a:xfrm flipV="1">
            <a:off x="4779492" y="2479744"/>
            <a:ext cx="429208" cy="335902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necteur droit 62">
            <a:extLst>
              <a:ext uri="{FF2B5EF4-FFF2-40B4-BE49-F238E27FC236}">
                <a16:creationId xmlns:a16="http://schemas.microsoft.com/office/drawing/2014/main" id="{9204F064-E3E8-4DF0-23B6-2BB215A1D154}"/>
              </a:ext>
            </a:extLst>
          </p:cNvPr>
          <p:cNvCxnSpPr>
            <a:cxnSpLocks/>
          </p:cNvCxnSpPr>
          <p:nvPr/>
        </p:nvCxnSpPr>
        <p:spPr>
          <a:xfrm flipV="1">
            <a:off x="4699765" y="3111740"/>
            <a:ext cx="429208" cy="335902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Connecteur droit 63">
            <a:extLst>
              <a:ext uri="{FF2B5EF4-FFF2-40B4-BE49-F238E27FC236}">
                <a16:creationId xmlns:a16="http://schemas.microsoft.com/office/drawing/2014/main" id="{6B47ADFA-4A37-0232-4205-227335F96570}"/>
              </a:ext>
            </a:extLst>
          </p:cNvPr>
          <p:cNvCxnSpPr>
            <a:cxnSpLocks/>
          </p:cNvCxnSpPr>
          <p:nvPr/>
        </p:nvCxnSpPr>
        <p:spPr>
          <a:xfrm flipV="1">
            <a:off x="4682061" y="3709555"/>
            <a:ext cx="429208" cy="335902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Connecteur droit 64">
            <a:extLst>
              <a:ext uri="{FF2B5EF4-FFF2-40B4-BE49-F238E27FC236}">
                <a16:creationId xmlns:a16="http://schemas.microsoft.com/office/drawing/2014/main" id="{42A7EF72-7896-D8B7-93F2-79370B20D949}"/>
              </a:ext>
            </a:extLst>
          </p:cNvPr>
          <p:cNvCxnSpPr>
            <a:cxnSpLocks/>
          </p:cNvCxnSpPr>
          <p:nvPr/>
        </p:nvCxnSpPr>
        <p:spPr>
          <a:xfrm flipV="1">
            <a:off x="4830249" y="4329355"/>
            <a:ext cx="429208" cy="335902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6" name="Encre 65">
                <a:extLst>
                  <a:ext uri="{FF2B5EF4-FFF2-40B4-BE49-F238E27FC236}">
                    <a16:creationId xmlns:a16="http://schemas.microsoft.com/office/drawing/2014/main" id="{E4BF7932-20EF-9DB6-FE4F-E26E49E11FE7}"/>
                  </a:ext>
                </a:extLst>
              </p14:cNvPr>
              <p14:cNvContentPartPr/>
              <p14:nvPr/>
            </p14:nvContentPartPr>
            <p14:xfrm>
              <a:off x="3935071" y="1670131"/>
              <a:ext cx="1439280" cy="3174480"/>
            </p14:xfrm>
          </p:contentPart>
        </mc:Choice>
        <mc:Fallback xmlns="">
          <p:pic>
            <p:nvPicPr>
              <p:cNvPr id="66" name="Encre 65">
                <a:extLst>
                  <a:ext uri="{FF2B5EF4-FFF2-40B4-BE49-F238E27FC236}">
                    <a16:creationId xmlns:a16="http://schemas.microsoft.com/office/drawing/2014/main" id="{E4BF7932-20EF-9DB6-FE4F-E26E49E11FE7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926071" y="1661131"/>
                <a:ext cx="1456920" cy="3192120"/>
              </a:xfrm>
              <a:prstGeom prst="rect">
                <a:avLst/>
              </a:prstGeom>
            </p:spPr>
          </p:pic>
        </mc:Fallback>
      </mc:AlternateContent>
      <p:cxnSp>
        <p:nvCxnSpPr>
          <p:cNvPr id="67" name="Connecteur droit 66">
            <a:extLst>
              <a:ext uri="{FF2B5EF4-FFF2-40B4-BE49-F238E27FC236}">
                <a16:creationId xmlns:a16="http://schemas.microsoft.com/office/drawing/2014/main" id="{15124CF7-A795-4DBE-B54B-5F24B763130C}"/>
              </a:ext>
            </a:extLst>
          </p:cNvPr>
          <p:cNvCxnSpPr>
            <a:cxnSpLocks/>
          </p:cNvCxnSpPr>
          <p:nvPr/>
        </p:nvCxnSpPr>
        <p:spPr>
          <a:xfrm flipV="1">
            <a:off x="5517236" y="1907446"/>
            <a:ext cx="429208" cy="335902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Connecteur droit 67">
            <a:extLst>
              <a:ext uri="{FF2B5EF4-FFF2-40B4-BE49-F238E27FC236}">
                <a16:creationId xmlns:a16="http://schemas.microsoft.com/office/drawing/2014/main" id="{82B9DF6E-90F1-5060-5715-6994523D7203}"/>
              </a:ext>
            </a:extLst>
          </p:cNvPr>
          <p:cNvCxnSpPr>
            <a:cxnSpLocks/>
          </p:cNvCxnSpPr>
          <p:nvPr/>
        </p:nvCxnSpPr>
        <p:spPr>
          <a:xfrm flipV="1">
            <a:off x="5397170" y="2647695"/>
            <a:ext cx="429208" cy="335902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Connecteur droit 68">
            <a:extLst>
              <a:ext uri="{FF2B5EF4-FFF2-40B4-BE49-F238E27FC236}">
                <a16:creationId xmlns:a16="http://schemas.microsoft.com/office/drawing/2014/main" id="{519F9B9F-39D6-2639-D747-2A64520195C4}"/>
              </a:ext>
            </a:extLst>
          </p:cNvPr>
          <p:cNvCxnSpPr>
            <a:cxnSpLocks/>
          </p:cNvCxnSpPr>
          <p:nvPr/>
        </p:nvCxnSpPr>
        <p:spPr>
          <a:xfrm flipV="1">
            <a:off x="5420350" y="3504896"/>
            <a:ext cx="429208" cy="335902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" name="Connecteur droit 69">
            <a:extLst>
              <a:ext uri="{FF2B5EF4-FFF2-40B4-BE49-F238E27FC236}">
                <a16:creationId xmlns:a16="http://schemas.microsoft.com/office/drawing/2014/main" id="{4DFB46CA-DDD7-3431-B7CB-3DBCE4F79337}"/>
              </a:ext>
            </a:extLst>
          </p:cNvPr>
          <p:cNvCxnSpPr>
            <a:cxnSpLocks/>
          </p:cNvCxnSpPr>
          <p:nvPr/>
        </p:nvCxnSpPr>
        <p:spPr>
          <a:xfrm flipV="1">
            <a:off x="5461496" y="4181722"/>
            <a:ext cx="429208" cy="335902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Connecteur droit 70">
            <a:extLst>
              <a:ext uri="{FF2B5EF4-FFF2-40B4-BE49-F238E27FC236}">
                <a16:creationId xmlns:a16="http://schemas.microsoft.com/office/drawing/2014/main" id="{DD241FEB-3FEE-760A-E017-86F5AC9AE90A}"/>
              </a:ext>
            </a:extLst>
          </p:cNvPr>
          <p:cNvCxnSpPr>
            <a:cxnSpLocks/>
          </p:cNvCxnSpPr>
          <p:nvPr/>
        </p:nvCxnSpPr>
        <p:spPr>
          <a:xfrm flipV="1">
            <a:off x="6151270" y="1896224"/>
            <a:ext cx="429208" cy="335902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Connecteur droit 71">
            <a:extLst>
              <a:ext uri="{FF2B5EF4-FFF2-40B4-BE49-F238E27FC236}">
                <a16:creationId xmlns:a16="http://schemas.microsoft.com/office/drawing/2014/main" id="{592A4E6C-6D5A-9C77-7F12-3889ADAB4723}"/>
              </a:ext>
            </a:extLst>
          </p:cNvPr>
          <p:cNvCxnSpPr>
            <a:cxnSpLocks/>
          </p:cNvCxnSpPr>
          <p:nvPr/>
        </p:nvCxnSpPr>
        <p:spPr>
          <a:xfrm flipV="1">
            <a:off x="5985209" y="2647695"/>
            <a:ext cx="429208" cy="335902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Connecteur droit 72">
            <a:extLst>
              <a:ext uri="{FF2B5EF4-FFF2-40B4-BE49-F238E27FC236}">
                <a16:creationId xmlns:a16="http://schemas.microsoft.com/office/drawing/2014/main" id="{364D3721-CD9C-7150-1893-EE32E3B2790B}"/>
              </a:ext>
            </a:extLst>
          </p:cNvPr>
          <p:cNvCxnSpPr>
            <a:cxnSpLocks/>
          </p:cNvCxnSpPr>
          <p:nvPr/>
        </p:nvCxnSpPr>
        <p:spPr>
          <a:xfrm flipV="1">
            <a:off x="6062991" y="3245732"/>
            <a:ext cx="429208" cy="335902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4" name="Connecteur droit 73">
            <a:extLst>
              <a:ext uri="{FF2B5EF4-FFF2-40B4-BE49-F238E27FC236}">
                <a16:creationId xmlns:a16="http://schemas.microsoft.com/office/drawing/2014/main" id="{FDDD1D39-BB8A-9583-B8CF-EC24859AE425}"/>
              </a:ext>
            </a:extLst>
          </p:cNvPr>
          <p:cNvCxnSpPr>
            <a:cxnSpLocks/>
          </p:cNvCxnSpPr>
          <p:nvPr/>
        </p:nvCxnSpPr>
        <p:spPr>
          <a:xfrm flipV="1">
            <a:off x="6145169" y="3924474"/>
            <a:ext cx="429208" cy="335902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5" name="Image 74" descr="Une image contenant capture d’écran, Graphique, cercle, Caractère coloré&#10;&#10;Le contenu généré par l’IA peut être incorrect.">
            <a:extLst>
              <a:ext uri="{FF2B5EF4-FFF2-40B4-BE49-F238E27FC236}">
                <a16:creationId xmlns:a16="http://schemas.microsoft.com/office/drawing/2014/main" id="{87F68DCB-3FAD-A150-4AA8-ACE97F96FB4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8868" y="5006462"/>
            <a:ext cx="752260" cy="834403"/>
          </a:xfrm>
          <a:prstGeom prst="rect">
            <a:avLst/>
          </a:prstGeom>
        </p:spPr>
      </p:pic>
      <p:pic>
        <p:nvPicPr>
          <p:cNvPr id="76" name="Image 75">
            <a:extLst>
              <a:ext uri="{FF2B5EF4-FFF2-40B4-BE49-F238E27FC236}">
                <a16:creationId xmlns:a16="http://schemas.microsoft.com/office/drawing/2014/main" id="{015D660B-4618-6839-C686-C2AA31612B8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flipH="1">
            <a:off x="2643974" y="5682846"/>
            <a:ext cx="241906" cy="80029"/>
          </a:xfrm>
          <a:prstGeom prst="rect">
            <a:avLst/>
          </a:prstGeom>
        </p:spPr>
      </p:pic>
      <p:pic>
        <p:nvPicPr>
          <p:cNvPr id="77" name="Image 76" descr="Une image contenant Graphique, conception, typographie&#10;&#10;Le contenu généré par l’IA peut être incorrect.">
            <a:extLst>
              <a:ext uri="{FF2B5EF4-FFF2-40B4-BE49-F238E27FC236}">
                <a16:creationId xmlns:a16="http://schemas.microsoft.com/office/drawing/2014/main" id="{D0E5F6A6-BA5B-C721-3A13-6FF828B7517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7241" y="4992086"/>
            <a:ext cx="752261" cy="836809"/>
          </a:xfrm>
          <a:prstGeom prst="rect">
            <a:avLst/>
          </a:prstGeom>
        </p:spPr>
      </p:pic>
      <p:pic>
        <p:nvPicPr>
          <p:cNvPr id="78" name="Image 77" descr="Une image contenant capture d’écran, Graphique, cercle, Caractère coloré&#10;&#10;Le contenu généré par l’IA peut être incorrect.">
            <a:extLst>
              <a:ext uri="{FF2B5EF4-FFF2-40B4-BE49-F238E27FC236}">
                <a16:creationId xmlns:a16="http://schemas.microsoft.com/office/drawing/2014/main" id="{76839B17-9DF6-35F3-0B72-C8E5E388FB7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4986" y="5672924"/>
            <a:ext cx="752260" cy="834403"/>
          </a:xfrm>
          <a:prstGeom prst="rect">
            <a:avLst/>
          </a:prstGeom>
        </p:spPr>
      </p:pic>
      <p:pic>
        <p:nvPicPr>
          <p:cNvPr id="79" name="Image 78" descr="Une image contenant Graphique, conception, typographie&#10;&#10;Le contenu généré par l’IA peut être incorrect.">
            <a:extLst>
              <a:ext uri="{FF2B5EF4-FFF2-40B4-BE49-F238E27FC236}">
                <a16:creationId xmlns:a16="http://schemas.microsoft.com/office/drawing/2014/main" id="{8FF1111D-2124-2B26-C79B-C283CA8D0BC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3355" y="5682554"/>
            <a:ext cx="752261" cy="836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248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500"/>
                            </p:stCondLst>
                            <p:childTnLst>
                              <p:par>
                                <p:cTn id="17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005794-44EF-4552-B3EA-9B4E44BF4D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EA6EE49-ADBC-E4AF-6D68-38E7855F6F00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43D0085-4AD0-BFE4-022F-1193DAFB80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Encre 9">
                <a:extLst>
                  <a:ext uri="{FF2B5EF4-FFF2-40B4-BE49-F238E27FC236}">
                    <a16:creationId xmlns:a16="http://schemas.microsoft.com/office/drawing/2014/main" id="{2D96EDAE-B797-2B24-D1CC-BB83F317A49E}"/>
                  </a:ext>
                </a:extLst>
              </p14:cNvPr>
              <p14:cNvContentPartPr/>
              <p14:nvPr/>
            </p14:nvContentPartPr>
            <p14:xfrm>
              <a:off x="-736244" y="5340863"/>
              <a:ext cx="360" cy="360"/>
            </p14:xfrm>
          </p:contentPart>
        </mc:Choice>
        <mc:Fallback xmlns="">
          <p:pic>
            <p:nvPicPr>
              <p:cNvPr id="10" name="Encre 9">
                <a:extLst>
                  <a:ext uri="{FF2B5EF4-FFF2-40B4-BE49-F238E27FC236}">
                    <a16:creationId xmlns:a16="http://schemas.microsoft.com/office/drawing/2014/main" id="{2D96EDAE-B797-2B24-D1CC-BB83F317A49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754244" y="5322863"/>
                <a:ext cx="36000" cy="36000"/>
              </a:xfrm>
              <a:prstGeom prst="rect">
                <a:avLst/>
              </a:prstGeom>
            </p:spPr>
          </p:pic>
        </mc:Fallback>
      </mc:AlternateContent>
      <p:pic>
        <p:nvPicPr>
          <p:cNvPr id="23" name="Image 22">
            <a:extLst>
              <a:ext uri="{FF2B5EF4-FFF2-40B4-BE49-F238E27FC236}">
                <a16:creationId xmlns:a16="http://schemas.microsoft.com/office/drawing/2014/main" id="{8E23FD8A-9895-EFFA-455F-E32F9AE488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29716" y="1488345"/>
            <a:ext cx="4484568" cy="4627388"/>
          </a:xfrm>
          <a:prstGeom prst="rect">
            <a:avLst/>
          </a:prstGeom>
        </p:spPr>
      </p:pic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DC11E05A-F3B9-9D6F-AE9B-299D7A5F28F9}"/>
              </a:ext>
            </a:extLst>
          </p:cNvPr>
          <p:cNvCxnSpPr>
            <a:cxnSpLocks/>
          </p:cNvCxnSpPr>
          <p:nvPr/>
        </p:nvCxnSpPr>
        <p:spPr>
          <a:xfrm flipV="1">
            <a:off x="2444621" y="2030394"/>
            <a:ext cx="429208" cy="335902"/>
          </a:xfrm>
          <a:prstGeom prst="line">
            <a:avLst/>
          </a:prstGeom>
          <a:ln w="57150">
            <a:solidFill>
              <a:srgbClr val="001B5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5CED6D33-E80B-3348-DCD7-B1640D007AD6}"/>
              </a:ext>
            </a:extLst>
          </p:cNvPr>
          <p:cNvCxnSpPr>
            <a:cxnSpLocks/>
          </p:cNvCxnSpPr>
          <p:nvPr/>
        </p:nvCxnSpPr>
        <p:spPr>
          <a:xfrm flipV="1">
            <a:off x="2444621" y="2833650"/>
            <a:ext cx="429208" cy="335902"/>
          </a:xfrm>
          <a:prstGeom prst="line">
            <a:avLst/>
          </a:prstGeom>
          <a:ln w="57150">
            <a:solidFill>
              <a:srgbClr val="001B5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00CA35F8-5F50-2978-8C39-9A650FDBA494}"/>
              </a:ext>
            </a:extLst>
          </p:cNvPr>
          <p:cNvCxnSpPr>
            <a:cxnSpLocks/>
          </p:cNvCxnSpPr>
          <p:nvPr/>
        </p:nvCxnSpPr>
        <p:spPr>
          <a:xfrm flipV="1">
            <a:off x="2444621" y="3802039"/>
            <a:ext cx="429208" cy="335902"/>
          </a:xfrm>
          <a:prstGeom prst="line">
            <a:avLst/>
          </a:prstGeom>
          <a:ln w="57150">
            <a:solidFill>
              <a:srgbClr val="001B5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76E22657-1856-855D-68B3-EFD143616AD4}"/>
              </a:ext>
            </a:extLst>
          </p:cNvPr>
          <p:cNvCxnSpPr>
            <a:cxnSpLocks/>
          </p:cNvCxnSpPr>
          <p:nvPr/>
        </p:nvCxnSpPr>
        <p:spPr>
          <a:xfrm flipV="1">
            <a:off x="3187955" y="1835049"/>
            <a:ext cx="429208" cy="335902"/>
          </a:xfrm>
          <a:prstGeom prst="line">
            <a:avLst/>
          </a:prstGeom>
          <a:ln w="57150">
            <a:solidFill>
              <a:srgbClr val="001B5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8965AB08-08EF-1E51-9344-D8CFF4F63092}"/>
              </a:ext>
            </a:extLst>
          </p:cNvPr>
          <p:cNvCxnSpPr>
            <a:cxnSpLocks/>
          </p:cNvCxnSpPr>
          <p:nvPr/>
        </p:nvCxnSpPr>
        <p:spPr>
          <a:xfrm flipV="1">
            <a:off x="3187955" y="2420446"/>
            <a:ext cx="429208" cy="335902"/>
          </a:xfrm>
          <a:prstGeom prst="line">
            <a:avLst/>
          </a:prstGeom>
          <a:ln w="57150">
            <a:solidFill>
              <a:srgbClr val="001B5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6F5AA8D7-60EA-56ED-833B-F55B2319F7D9}"/>
              </a:ext>
            </a:extLst>
          </p:cNvPr>
          <p:cNvCxnSpPr>
            <a:cxnSpLocks/>
          </p:cNvCxnSpPr>
          <p:nvPr/>
        </p:nvCxnSpPr>
        <p:spPr>
          <a:xfrm flipV="1">
            <a:off x="3187955" y="3030416"/>
            <a:ext cx="429208" cy="335902"/>
          </a:xfrm>
          <a:prstGeom prst="line">
            <a:avLst/>
          </a:prstGeom>
          <a:ln w="57150">
            <a:solidFill>
              <a:srgbClr val="001B5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03537CB2-9F39-A07F-F0C5-F1BCCE601B79}"/>
              </a:ext>
            </a:extLst>
          </p:cNvPr>
          <p:cNvCxnSpPr>
            <a:cxnSpLocks/>
          </p:cNvCxnSpPr>
          <p:nvPr/>
        </p:nvCxnSpPr>
        <p:spPr>
          <a:xfrm flipV="1">
            <a:off x="2973351" y="3455693"/>
            <a:ext cx="429208" cy="335902"/>
          </a:xfrm>
          <a:prstGeom prst="line">
            <a:avLst/>
          </a:prstGeom>
          <a:ln w="57150">
            <a:solidFill>
              <a:srgbClr val="001B5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45B82B7C-6D76-BBD1-7389-20B8248B327B}"/>
              </a:ext>
            </a:extLst>
          </p:cNvPr>
          <p:cNvCxnSpPr>
            <a:cxnSpLocks/>
          </p:cNvCxnSpPr>
          <p:nvPr/>
        </p:nvCxnSpPr>
        <p:spPr>
          <a:xfrm flipV="1">
            <a:off x="3054221" y="4137941"/>
            <a:ext cx="429208" cy="335902"/>
          </a:xfrm>
          <a:prstGeom prst="line">
            <a:avLst/>
          </a:prstGeom>
          <a:ln w="57150">
            <a:solidFill>
              <a:srgbClr val="001B5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CBB3AB5D-6D2D-7EF4-7274-9D8E1DF7526E}"/>
              </a:ext>
            </a:extLst>
          </p:cNvPr>
          <p:cNvCxnSpPr>
            <a:cxnSpLocks/>
          </p:cNvCxnSpPr>
          <p:nvPr/>
        </p:nvCxnSpPr>
        <p:spPr>
          <a:xfrm flipV="1">
            <a:off x="3716685" y="3537288"/>
            <a:ext cx="429208" cy="335902"/>
          </a:xfrm>
          <a:prstGeom prst="line">
            <a:avLst/>
          </a:prstGeom>
          <a:ln w="57150">
            <a:solidFill>
              <a:srgbClr val="001B5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DF9C2547-B0FF-A583-21E5-4F8B4641E4A4}"/>
              </a:ext>
            </a:extLst>
          </p:cNvPr>
          <p:cNvCxnSpPr>
            <a:cxnSpLocks/>
          </p:cNvCxnSpPr>
          <p:nvPr/>
        </p:nvCxnSpPr>
        <p:spPr>
          <a:xfrm flipV="1">
            <a:off x="3797555" y="4130516"/>
            <a:ext cx="429208" cy="335902"/>
          </a:xfrm>
          <a:prstGeom prst="line">
            <a:avLst/>
          </a:prstGeom>
          <a:ln w="57150">
            <a:solidFill>
              <a:srgbClr val="001B5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4" name="Encre 33">
                <a:extLst>
                  <a:ext uri="{FF2B5EF4-FFF2-40B4-BE49-F238E27FC236}">
                    <a16:creationId xmlns:a16="http://schemas.microsoft.com/office/drawing/2014/main" id="{142E9813-EFA9-2BEC-1829-10C6944DC73C}"/>
                  </a:ext>
                </a:extLst>
              </p14:cNvPr>
              <p14:cNvContentPartPr/>
              <p14:nvPr/>
            </p14:nvContentPartPr>
            <p14:xfrm>
              <a:off x="2369182" y="1663958"/>
              <a:ext cx="1886760" cy="2971080"/>
            </p14:xfrm>
          </p:contentPart>
        </mc:Choice>
        <mc:Fallback xmlns="">
          <p:pic>
            <p:nvPicPr>
              <p:cNvPr id="34" name="Encre 33">
                <a:extLst>
                  <a:ext uri="{FF2B5EF4-FFF2-40B4-BE49-F238E27FC236}">
                    <a16:creationId xmlns:a16="http://schemas.microsoft.com/office/drawing/2014/main" id="{142E9813-EFA9-2BEC-1829-10C6944DC73C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364862" y="1659638"/>
                <a:ext cx="1895400" cy="2979720"/>
              </a:xfrm>
              <a:prstGeom prst="rect">
                <a:avLst/>
              </a:prstGeom>
            </p:spPr>
          </p:pic>
        </mc:Fallback>
      </mc:AlternateContent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6B3B7F62-3E6E-FFC8-9CFE-0C3C5F2D9357}"/>
              </a:ext>
            </a:extLst>
          </p:cNvPr>
          <p:cNvCxnSpPr>
            <a:cxnSpLocks/>
          </p:cNvCxnSpPr>
          <p:nvPr/>
        </p:nvCxnSpPr>
        <p:spPr>
          <a:xfrm flipV="1">
            <a:off x="3723792" y="1866491"/>
            <a:ext cx="429208" cy="335902"/>
          </a:xfrm>
          <a:prstGeom prst="line">
            <a:avLst/>
          </a:prstGeom>
          <a:ln w="57150">
            <a:solidFill>
              <a:srgbClr val="001B5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C2EFADF2-4E34-7D47-0924-BC8DECD90397}"/>
              </a:ext>
            </a:extLst>
          </p:cNvPr>
          <p:cNvCxnSpPr>
            <a:cxnSpLocks/>
          </p:cNvCxnSpPr>
          <p:nvPr/>
        </p:nvCxnSpPr>
        <p:spPr>
          <a:xfrm flipV="1">
            <a:off x="3669855" y="2404926"/>
            <a:ext cx="429208" cy="335902"/>
          </a:xfrm>
          <a:prstGeom prst="line">
            <a:avLst/>
          </a:prstGeom>
          <a:ln w="57150">
            <a:solidFill>
              <a:srgbClr val="001B5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16A8189A-0587-9F2C-7C0C-10C3E973B85D}"/>
              </a:ext>
            </a:extLst>
          </p:cNvPr>
          <p:cNvCxnSpPr>
            <a:cxnSpLocks/>
          </p:cNvCxnSpPr>
          <p:nvPr/>
        </p:nvCxnSpPr>
        <p:spPr>
          <a:xfrm flipV="1">
            <a:off x="3615918" y="2943361"/>
            <a:ext cx="429208" cy="335902"/>
          </a:xfrm>
          <a:prstGeom prst="line">
            <a:avLst/>
          </a:prstGeom>
          <a:ln w="57150">
            <a:solidFill>
              <a:srgbClr val="001B5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51AA9C32-A87E-1C10-8E05-84D815081213}"/>
              </a:ext>
            </a:extLst>
          </p:cNvPr>
          <p:cNvCxnSpPr>
            <a:cxnSpLocks/>
          </p:cNvCxnSpPr>
          <p:nvPr/>
        </p:nvCxnSpPr>
        <p:spPr>
          <a:xfrm flipV="1">
            <a:off x="4360497" y="1866491"/>
            <a:ext cx="429208" cy="335902"/>
          </a:xfrm>
          <a:prstGeom prst="line">
            <a:avLst/>
          </a:prstGeom>
          <a:ln w="57150">
            <a:solidFill>
              <a:srgbClr val="001B5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E3D5E97C-C3D3-F56C-DDFF-EC6733D3C8EF}"/>
              </a:ext>
            </a:extLst>
          </p:cNvPr>
          <p:cNvCxnSpPr>
            <a:cxnSpLocks/>
          </p:cNvCxnSpPr>
          <p:nvPr/>
        </p:nvCxnSpPr>
        <p:spPr>
          <a:xfrm flipV="1">
            <a:off x="4352813" y="2366296"/>
            <a:ext cx="429208" cy="335902"/>
          </a:xfrm>
          <a:prstGeom prst="line">
            <a:avLst/>
          </a:prstGeom>
          <a:ln w="57150">
            <a:solidFill>
              <a:srgbClr val="001B5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E542BB75-E738-64D4-A5B8-DC40D75E6C97}"/>
              </a:ext>
            </a:extLst>
          </p:cNvPr>
          <p:cNvCxnSpPr>
            <a:cxnSpLocks/>
          </p:cNvCxnSpPr>
          <p:nvPr/>
        </p:nvCxnSpPr>
        <p:spPr>
          <a:xfrm flipV="1">
            <a:off x="4207669" y="2998504"/>
            <a:ext cx="429208" cy="335902"/>
          </a:xfrm>
          <a:prstGeom prst="line">
            <a:avLst/>
          </a:prstGeom>
          <a:ln w="57150">
            <a:solidFill>
              <a:srgbClr val="001B5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CFE38575-C9D7-BCD4-0871-3F56AB939E6D}"/>
              </a:ext>
            </a:extLst>
          </p:cNvPr>
          <p:cNvCxnSpPr>
            <a:cxnSpLocks/>
          </p:cNvCxnSpPr>
          <p:nvPr/>
        </p:nvCxnSpPr>
        <p:spPr>
          <a:xfrm flipV="1">
            <a:off x="4363823" y="3564510"/>
            <a:ext cx="429208" cy="335902"/>
          </a:xfrm>
          <a:prstGeom prst="line">
            <a:avLst/>
          </a:prstGeom>
          <a:ln w="57150">
            <a:solidFill>
              <a:srgbClr val="001B5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D8471BC8-D7E8-FFB0-20F8-6952605B0B33}"/>
              </a:ext>
            </a:extLst>
          </p:cNvPr>
          <p:cNvCxnSpPr>
            <a:cxnSpLocks/>
          </p:cNvCxnSpPr>
          <p:nvPr/>
        </p:nvCxnSpPr>
        <p:spPr>
          <a:xfrm flipV="1">
            <a:off x="4278520" y="4221216"/>
            <a:ext cx="429208" cy="335902"/>
          </a:xfrm>
          <a:prstGeom prst="line">
            <a:avLst/>
          </a:prstGeom>
          <a:ln w="57150">
            <a:solidFill>
              <a:srgbClr val="001B5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69D01719-BD7B-19C5-1FDE-CBD212168EEC}"/>
              </a:ext>
            </a:extLst>
          </p:cNvPr>
          <p:cNvCxnSpPr>
            <a:cxnSpLocks/>
          </p:cNvCxnSpPr>
          <p:nvPr/>
        </p:nvCxnSpPr>
        <p:spPr>
          <a:xfrm flipV="1">
            <a:off x="4950231" y="3626708"/>
            <a:ext cx="429208" cy="335902"/>
          </a:xfrm>
          <a:prstGeom prst="line">
            <a:avLst/>
          </a:prstGeom>
          <a:ln w="57150">
            <a:solidFill>
              <a:srgbClr val="001B5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Connecteur droit 43">
            <a:extLst>
              <a:ext uri="{FF2B5EF4-FFF2-40B4-BE49-F238E27FC236}">
                <a16:creationId xmlns:a16="http://schemas.microsoft.com/office/drawing/2014/main" id="{FD912016-1B83-5C48-56B7-92A6FB43C0C9}"/>
              </a:ext>
            </a:extLst>
          </p:cNvPr>
          <p:cNvCxnSpPr>
            <a:cxnSpLocks/>
          </p:cNvCxnSpPr>
          <p:nvPr/>
        </p:nvCxnSpPr>
        <p:spPr>
          <a:xfrm flipV="1">
            <a:off x="5021854" y="4229977"/>
            <a:ext cx="429208" cy="335902"/>
          </a:xfrm>
          <a:prstGeom prst="line">
            <a:avLst/>
          </a:prstGeom>
          <a:ln w="57150">
            <a:solidFill>
              <a:srgbClr val="001B5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45" name="Encre 44">
                <a:extLst>
                  <a:ext uri="{FF2B5EF4-FFF2-40B4-BE49-F238E27FC236}">
                    <a16:creationId xmlns:a16="http://schemas.microsoft.com/office/drawing/2014/main" id="{2E5668A9-C8FA-A96D-28D2-B2392A92FDA1}"/>
                  </a:ext>
                </a:extLst>
              </p14:cNvPr>
              <p14:cNvContentPartPr/>
              <p14:nvPr/>
            </p14:nvContentPartPr>
            <p14:xfrm>
              <a:off x="3591022" y="1692758"/>
              <a:ext cx="2019240" cy="3073680"/>
            </p14:xfrm>
          </p:contentPart>
        </mc:Choice>
        <mc:Fallback xmlns="">
          <p:pic>
            <p:nvPicPr>
              <p:cNvPr id="45" name="Encre 44">
                <a:extLst>
                  <a:ext uri="{FF2B5EF4-FFF2-40B4-BE49-F238E27FC236}">
                    <a16:creationId xmlns:a16="http://schemas.microsoft.com/office/drawing/2014/main" id="{2E5668A9-C8FA-A96D-28D2-B2392A92FDA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586702" y="1688438"/>
                <a:ext cx="2027880" cy="3082320"/>
              </a:xfrm>
              <a:prstGeom prst="rect">
                <a:avLst/>
              </a:prstGeom>
            </p:spPr>
          </p:pic>
        </mc:Fallback>
      </mc:AlternateContent>
      <p:cxnSp>
        <p:nvCxnSpPr>
          <p:cNvPr id="46" name="Connecteur droit 45">
            <a:extLst>
              <a:ext uri="{FF2B5EF4-FFF2-40B4-BE49-F238E27FC236}">
                <a16:creationId xmlns:a16="http://schemas.microsoft.com/office/drawing/2014/main" id="{81BADD19-C5C5-211C-8BB2-DBDE6EABA553}"/>
              </a:ext>
            </a:extLst>
          </p:cNvPr>
          <p:cNvCxnSpPr>
            <a:cxnSpLocks/>
          </p:cNvCxnSpPr>
          <p:nvPr/>
        </p:nvCxnSpPr>
        <p:spPr>
          <a:xfrm flipV="1">
            <a:off x="4944371" y="1861208"/>
            <a:ext cx="429208" cy="335902"/>
          </a:xfrm>
          <a:prstGeom prst="line">
            <a:avLst/>
          </a:prstGeom>
          <a:ln w="57150">
            <a:solidFill>
              <a:srgbClr val="001B5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A3B1F423-B8E7-7BBD-D12A-9F4840F9DB28}"/>
              </a:ext>
            </a:extLst>
          </p:cNvPr>
          <p:cNvCxnSpPr>
            <a:cxnSpLocks/>
          </p:cNvCxnSpPr>
          <p:nvPr/>
        </p:nvCxnSpPr>
        <p:spPr>
          <a:xfrm flipV="1">
            <a:off x="5154127" y="2388530"/>
            <a:ext cx="429208" cy="335902"/>
          </a:xfrm>
          <a:prstGeom prst="line">
            <a:avLst/>
          </a:prstGeom>
          <a:ln w="57150">
            <a:solidFill>
              <a:srgbClr val="001B5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Connecteur droit 47">
            <a:extLst>
              <a:ext uri="{FF2B5EF4-FFF2-40B4-BE49-F238E27FC236}">
                <a16:creationId xmlns:a16="http://schemas.microsoft.com/office/drawing/2014/main" id="{175DA0F8-DC85-FED0-433D-BF8C0187A821}"/>
              </a:ext>
            </a:extLst>
          </p:cNvPr>
          <p:cNvCxnSpPr>
            <a:cxnSpLocks/>
          </p:cNvCxnSpPr>
          <p:nvPr/>
        </p:nvCxnSpPr>
        <p:spPr>
          <a:xfrm flipV="1">
            <a:off x="4888060" y="2891449"/>
            <a:ext cx="429208" cy="335902"/>
          </a:xfrm>
          <a:prstGeom prst="line">
            <a:avLst/>
          </a:prstGeom>
          <a:ln w="57150">
            <a:solidFill>
              <a:srgbClr val="001B5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6CB55604-98E9-869D-268A-4B6442DE88D7}"/>
              </a:ext>
            </a:extLst>
          </p:cNvPr>
          <p:cNvCxnSpPr>
            <a:cxnSpLocks/>
          </p:cNvCxnSpPr>
          <p:nvPr/>
        </p:nvCxnSpPr>
        <p:spPr>
          <a:xfrm flipV="1">
            <a:off x="5550324" y="1880020"/>
            <a:ext cx="429208" cy="335902"/>
          </a:xfrm>
          <a:prstGeom prst="line">
            <a:avLst/>
          </a:prstGeom>
          <a:ln w="57150">
            <a:solidFill>
              <a:srgbClr val="001B5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7D496250-3070-BBC8-73AF-23B53141F159}"/>
              </a:ext>
            </a:extLst>
          </p:cNvPr>
          <p:cNvCxnSpPr>
            <a:cxnSpLocks/>
          </p:cNvCxnSpPr>
          <p:nvPr/>
        </p:nvCxnSpPr>
        <p:spPr>
          <a:xfrm flipV="1">
            <a:off x="5550324" y="2671486"/>
            <a:ext cx="429208" cy="335902"/>
          </a:xfrm>
          <a:prstGeom prst="line">
            <a:avLst/>
          </a:prstGeom>
          <a:ln w="57150">
            <a:solidFill>
              <a:srgbClr val="001B5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00EE2004-298C-3B4E-E13D-E400C4D34C23}"/>
              </a:ext>
            </a:extLst>
          </p:cNvPr>
          <p:cNvCxnSpPr>
            <a:cxnSpLocks/>
          </p:cNvCxnSpPr>
          <p:nvPr/>
        </p:nvCxnSpPr>
        <p:spPr>
          <a:xfrm flipV="1">
            <a:off x="5517248" y="3252253"/>
            <a:ext cx="429208" cy="335902"/>
          </a:xfrm>
          <a:prstGeom prst="line">
            <a:avLst/>
          </a:prstGeom>
          <a:ln w="57150">
            <a:solidFill>
              <a:srgbClr val="001B5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Connecteur droit 51">
            <a:extLst>
              <a:ext uri="{FF2B5EF4-FFF2-40B4-BE49-F238E27FC236}">
                <a16:creationId xmlns:a16="http://schemas.microsoft.com/office/drawing/2014/main" id="{DB375378-C00C-226B-1D4A-248440A7E724}"/>
              </a:ext>
            </a:extLst>
          </p:cNvPr>
          <p:cNvCxnSpPr>
            <a:cxnSpLocks/>
          </p:cNvCxnSpPr>
          <p:nvPr/>
        </p:nvCxnSpPr>
        <p:spPr>
          <a:xfrm flipV="1">
            <a:off x="5550324" y="3821479"/>
            <a:ext cx="429208" cy="335902"/>
          </a:xfrm>
          <a:prstGeom prst="line">
            <a:avLst/>
          </a:prstGeom>
          <a:ln w="57150">
            <a:solidFill>
              <a:srgbClr val="001B5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Connecteur droit 52">
            <a:extLst>
              <a:ext uri="{FF2B5EF4-FFF2-40B4-BE49-F238E27FC236}">
                <a16:creationId xmlns:a16="http://schemas.microsoft.com/office/drawing/2014/main" id="{E47A7697-920D-8DF6-81A9-2E122A3FABAF}"/>
              </a:ext>
            </a:extLst>
          </p:cNvPr>
          <p:cNvCxnSpPr>
            <a:cxnSpLocks/>
          </p:cNvCxnSpPr>
          <p:nvPr/>
        </p:nvCxnSpPr>
        <p:spPr>
          <a:xfrm flipV="1">
            <a:off x="6258845" y="1833814"/>
            <a:ext cx="429208" cy="335902"/>
          </a:xfrm>
          <a:prstGeom prst="line">
            <a:avLst/>
          </a:prstGeom>
          <a:ln w="57150">
            <a:solidFill>
              <a:srgbClr val="001B5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Connecteur droit 53">
            <a:extLst>
              <a:ext uri="{FF2B5EF4-FFF2-40B4-BE49-F238E27FC236}">
                <a16:creationId xmlns:a16="http://schemas.microsoft.com/office/drawing/2014/main" id="{EB5B17DA-1ADC-3629-E9E0-66B625484F1D}"/>
              </a:ext>
            </a:extLst>
          </p:cNvPr>
          <p:cNvCxnSpPr>
            <a:cxnSpLocks/>
          </p:cNvCxnSpPr>
          <p:nvPr/>
        </p:nvCxnSpPr>
        <p:spPr>
          <a:xfrm flipV="1">
            <a:off x="6216652" y="2385810"/>
            <a:ext cx="429208" cy="335902"/>
          </a:xfrm>
          <a:prstGeom prst="line">
            <a:avLst/>
          </a:prstGeom>
          <a:ln w="57150">
            <a:solidFill>
              <a:srgbClr val="001B5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DFD41D80-8212-B1D1-04D1-B684D7507F1C}"/>
              </a:ext>
            </a:extLst>
          </p:cNvPr>
          <p:cNvCxnSpPr>
            <a:cxnSpLocks/>
          </p:cNvCxnSpPr>
          <p:nvPr/>
        </p:nvCxnSpPr>
        <p:spPr>
          <a:xfrm flipV="1">
            <a:off x="6197639" y="3030416"/>
            <a:ext cx="429208" cy="335902"/>
          </a:xfrm>
          <a:prstGeom prst="line">
            <a:avLst/>
          </a:prstGeom>
          <a:ln w="57150">
            <a:solidFill>
              <a:srgbClr val="001B5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56" name="Encre 55">
                <a:extLst>
                  <a:ext uri="{FF2B5EF4-FFF2-40B4-BE49-F238E27FC236}">
                    <a16:creationId xmlns:a16="http://schemas.microsoft.com/office/drawing/2014/main" id="{2DB14FB6-2DEB-D2EF-C2E5-2E6C22DBB0D1}"/>
                  </a:ext>
                </a:extLst>
              </p14:cNvPr>
              <p14:cNvContentPartPr/>
              <p14:nvPr/>
            </p14:nvContentPartPr>
            <p14:xfrm>
              <a:off x="4832302" y="1656758"/>
              <a:ext cx="1951200" cy="2734920"/>
            </p14:xfrm>
          </p:contentPart>
        </mc:Choice>
        <mc:Fallback xmlns="">
          <p:pic>
            <p:nvPicPr>
              <p:cNvPr id="56" name="Encre 55">
                <a:extLst>
                  <a:ext uri="{FF2B5EF4-FFF2-40B4-BE49-F238E27FC236}">
                    <a16:creationId xmlns:a16="http://schemas.microsoft.com/office/drawing/2014/main" id="{2DB14FB6-2DEB-D2EF-C2E5-2E6C22DBB0D1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827981" y="1652438"/>
                <a:ext cx="1959842" cy="2743560"/>
              </a:xfrm>
              <a:prstGeom prst="rect">
                <a:avLst/>
              </a:prstGeom>
            </p:spPr>
          </p:pic>
        </mc:Fallback>
      </mc:AlternateContent>
      <p:cxnSp>
        <p:nvCxnSpPr>
          <p:cNvPr id="57" name="Connecteur droit 56">
            <a:extLst>
              <a:ext uri="{FF2B5EF4-FFF2-40B4-BE49-F238E27FC236}">
                <a16:creationId xmlns:a16="http://schemas.microsoft.com/office/drawing/2014/main" id="{DEB5EB01-DF8C-445E-0FDF-4E01FDA6373D}"/>
              </a:ext>
            </a:extLst>
          </p:cNvPr>
          <p:cNvCxnSpPr>
            <a:cxnSpLocks/>
          </p:cNvCxnSpPr>
          <p:nvPr/>
        </p:nvCxnSpPr>
        <p:spPr>
          <a:xfrm flipV="1">
            <a:off x="6173526" y="3700740"/>
            <a:ext cx="429208" cy="335902"/>
          </a:xfrm>
          <a:prstGeom prst="line">
            <a:avLst/>
          </a:prstGeom>
          <a:ln w="57150">
            <a:solidFill>
              <a:srgbClr val="001B5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Connecteur droit 57">
            <a:extLst>
              <a:ext uri="{FF2B5EF4-FFF2-40B4-BE49-F238E27FC236}">
                <a16:creationId xmlns:a16="http://schemas.microsoft.com/office/drawing/2014/main" id="{51F58CB6-D7B0-68EC-0F1C-9EAF525C2547}"/>
              </a:ext>
            </a:extLst>
          </p:cNvPr>
          <p:cNvCxnSpPr>
            <a:cxnSpLocks/>
          </p:cNvCxnSpPr>
          <p:nvPr/>
        </p:nvCxnSpPr>
        <p:spPr>
          <a:xfrm flipV="1">
            <a:off x="6209434" y="4203113"/>
            <a:ext cx="429208" cy="335902"/>
          </a:xfrm>
          <a:prstGeom prst="line">
            <a:avLst/>
          </a:prstGeom>
          <a:ln w="57150">
            <a:solidFill>
              <a:srgbClr val="001B5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9" name="Image 58" descr="Une image contenant Graphique, conception, typographie&#10;&#10;Le contenu généré par l’IA peut être incorrect.">
            <a:extLst>
              <a:ext uri="{FF2B5EF4-FFF2-40B4-BE49-F238E27FC236}">
                <a16:creationId xmlns:a16="http://schemas.microsoft.com/office/drawing/2014/main" id="{328319C2-5C35-18F6-4F1C-9A100E5799C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3560" y="4998140"/>
            <a:ext cx="611944" cy="680721"/>
          </a:xfrm>
          <a:prstGeom prst="rect">
            <a:avLst/>
          </a:prstGeom>
        </p:spPr>
      </p:pic>
      <p:pic>
        <p:nvPicPr>
          <p:cNvPr id="60" name="Image 59" descr="Une image contenant Graphique, typographie, conception&#10;&#10;Le contenu généré par l’IA peut être incorrect.">
            <a:extLst>
              <a:ext uri="{FF2B5EF4-FFF2-40B4-BE49-F238E27FC236}">
                <a16:creationId xmlns:a16="http://schemas.microsoft.com/office/drawing/2014/main" id="{17A8727F-49FC-C41E-E9EE-03FD21ACF59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2159" y="4997416"/>
            <a:ext cx="613708" cy="680722"/>
          </a:xfrm>
          <a:prstGeom prst="rect">
            <a:avLst/>
          </a:prstGeom>
        </p:spPr>
      </p:pic>
      <p:pic>
        <p:nvPicPr>
          <p:cNvPr id="61" name="Image 60">
            <a:extLst>
              <a:ext uri="{FF2B5EF4-FFF2-40B4-BE49-F238E27FC236}">
                <a16:creationId xmlns:a16="http://schemas.microsoft.com/office/drawing/2014/main" id="{91CC64AB-7E94-1983-45C1-7A2EA69A506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flipH="1">
            <a:off x="2719216" y="5596962"/>
            <a:ext cx="241906" cy="80029"/>
          </a:xfrm>
          <a:prstGeom prst="rect">
            <a:avLst/>
          </a:prstGeom>
        </p:spPr>
      </p:pic>
      <p:pic>
        <p:nvPicPr>
          <p:cNvPr id="62" name="Image 61" descr="Une image contenant Graphique, typographie, conception&#10;&#10;Le contenu généré par l’IA peut être incorrect.">
            <a:extLst>
              <a:ext uri="{FF2B5EF4-FFF2-40B4-BE49-F238E27FC236}">
                <a16:creationId xmlns:a16="http://schemas.microsoft.com/office/drawing/2014/main" id="{23B3FA53-B506-1E55-0F8E-E2FDC3E0CE6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621" y="5676991"/>
            <a:ext cx="613708" cy="680722"/>
          </a:xfrm>
          <a:prstGeom prst="rect">
            <a:avLst/>
          </a:prstGeom>
        </p:spPr>
      </p:pic>
      <p:pic>
        <p:nvPicPr>
          <p:cNvPr id="63" name="Image 62" descr="Une image contenant Graphique, conception, typographie&#10;&#10;Le contenu généré par l’IA peut être incorrect.">
            <a:extLst>
              <a:ext uri="{FF2B5EF4-FFF2-40B4-BE49-F238E27FC236}">
                <a16:creationId xmlns:a16="http://schemas.microsoft.com/office/drawing/2014/main" id="{67216E7D-0BD0-C9FE-EDA4-33D4B22254B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1242" y="5676992"/>
            <a:ext cx="611944" cy="680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13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500"/>
                            </p:stCondLst>
                            <p:childTnLst>
                              <p:par>
                                <p:cTn id="18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316F29-E77E-AF45-0782-4A214649E4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93433E8-7452-D23F-1BE9-00B2DCFA50BD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E033342-936D-5710-7819-06580D109A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Encre 9">
                <a:extLst>
                  <a:ext uri="{FF2B5EF4-FFF2-40B4-BE49-F238E27FC236}">
                    <a16:creationId xmlns:a16="http://schemas.microsoft.com/office/drawing/2014/main" id="{CDD005EC-86BC-2A49-D31A-3F10C2096CFC}"/>
                  </a:ext>
                </a:extLst>
              </p14:cNvPr>
              <p14:cNvContentPartPr/>
              <p14:nvPr/>
            </p14:nvContentPartPr>
            <p14:xfrm>
              <a:off x="-736244" y="5340863"/>
              <a:ext cx="360" cy="360"/>
            </p14:xfrm>
          </p:contentPart>
        </mc:Choice>
        <mc:Fallback xmlns="">
          <p:pic>
            <p:nvPicPr>
              <p:cNvPr id="10" name="Encre 9">
                <a:extLst>
                  <a:ext uri="{FF2B5EF4-FFF2-40B4-BE49-F238E27FC236}">
                    <a16:creationId xmlns:a16="http://schemas.microsoft.com/office/drawing/2014/main" id="{CDD005EC-86BC-2A49-D31A-3F10C2096CF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754244" y="5322863"/>
                <a:ext cx="36000" cy="3600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Image 2" descr="Une image contenant texte, écriture manuscri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5EEC7964-B56A-442D-70E3-B7FC3BBE57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488" y="2022412"/>
            <a:ext cx="7557025" cy="331461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CAA51809-8C33-899A-538F-05BD4565941B}"/>
                  </a:ext>
                </a:extLst>
              </p14:cNvPr>
              <p14:cNvContentPartPr/>
              <p14:nvPr/>
            </p14:nvContentPartPr>
            <p14:xfrm>
              <a:off x="1531568" y="2579191"/>
              <a:ext cx="1140840" cy="164088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CAA51809-8C33-899A-538F-05BD4565941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22568" y="2570191"/>
                <a:ext cx="1158480" cy="165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7" name="Encre 6">
                <a:extLst>
                  <a:ext uri="{FF2B5EF4-FFF2-40B4-BE49-F238E27FC236}">
                    <a16:creationId xmlns:a16="http://schemas.microsoft.com/office/drawing/2014/main" id="{BB0890CA-C10A-00C7-6960-137FD7755291}"/>
                  </a:ext>
                </a:extLst>
              </p14:cNvPr>
              <p14:cNvContentPartPr/>
              <p14:nvPr/>
            </p14:nvContentPartPr>
            <p14:xfrm>
              <a:off x="2698688" y="2580271"/>
              <a:ext cx="44280" cy="753120"/>
            </p14:xfrm>
          </p:contentPart>
        </mc:Choice>
        <mc:Fallback xmlns="">
          <p:pic>
            <p:nvPicPr>
              <p:cNvPr id="7" name="Encre 6">
                <a:extLst>
                  <a:ext uri="{FF2B5EF4-FFF2-40B4-BE49-F238E27FC236}">
                    <a16:creationId xmlns:a16="http://schemas.microsoft.com/office/drawing/2014/main" id="{BB0890CA-C10A-00C7-6960-137FD775529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689688" y="2571271"/>
                <a:ext cx="61920" cy="77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8" name="Encre 7">
                <a:extLst>
                  <a:ext uri="{FF2B5EF4-FFF2-40B4-BE49-F238E27FC236}">
                    <a16:creationId xmlns:a16="http://schemas.microsoft.com/office/drawing/2014/main" id="{BFE1BDCD-624D-D079-7566-918C09754312}"/>
                  </a:ext>
                </a:extLst>
              </p14:cNvPr>
              <p14:cNvContentPartPr/>
              <p14:nvPr/>
            </p14:nvContentPartPr>
            <p14:xfrm>
              <a:off x="2370728" y="2548231"/>
              <a:ext cx="1096920" cy="1702800"/>
            </p14:xfrm>
          </p:contentPart>
        </mc:Choice>
        <mc:Fallback xmlns="">
          <p:pic>
            <p:nvPicPr>
              <p:cNvPr id="8" name="Encre 7">
                <a:extLst>
                  <a:ext uri="{FF2B5EF4-FFF2-40B4-BE49-F238E27FC236}">
                    <a16:creationId xmlns:a16="http://schemas.microsoft.com/office/drawing/2014/main" id="{BFE1BDCD-624D-D079-7566-918C09754312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361728" y="2539231"/>
                <a:ext cx="1114560" cy="172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3EF51D59-B4A1-5F92-38D4-364E81CF4B47}"/>
                  </a:ext>
                </a:extLst>
              </p14:cNvPr>
              <p14:cNvContentPartPr/>
              <p14:nvPr/>
            </p14:nvContentPartPr>
            <p14:xfrm>
              <a:off x="5220488" y="2609791"/>
              <a:ext cx="664200" cy="72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3EF51D59-B4A1-5F92-38D4-364E81CF4B47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211488" y="2591791"/>
                <a:ext cx="68184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928D364D-469D-B98F-3A84-8CA113051326}"/>
                  </a:ext>
                </a:extLst>
              </p14:cNvPr>
              <p14:cNvContentPartPr/>
              <p14:nvPr/>
            </p14:nvContentPartPr>
            <p14:xfrm>
              <a:off x="4982168" y="2595391"/>
              <a:ext cx="1036080" cy="159480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928D364D-469D-B98F-3A84-8CA113051326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973168" y="2586391"/>
                <a:ext cx="1053720" cy="161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4" name="Encre 13">
                <a:extLst>
                  <a:ext uri="{FF2B5EF4-FFF2-40B4-BE49-F238E27FC236}">
                    <a16:creationId xmlns:a16="http://schemas.microsoft.com/office/drawing/2014/main" id="{D8E7EBDA-78D2-9EFC-0287-A18CE4DB0BF2}"/>
                  </a:ext>
                </a:extLst>
              </p14:cNvPr>
              <p14:cNvContentPartPr/>
              <p14:nvPr/>
            </p14:nvContentPartPr>
            <p14:xfrm>
              <a:off x="5734568" y="2565151"/>
              <a:ext cx="1082520" cy="1611000"/>
            </p14:xfrm>
          </p:contentPart>
        </mc:Choice>
        <mc:Fallback xmlns="">
          <p:pic>
            <p:nvPicPr>
              <p:cNvPr id="14" name="Encre 13">
                <a:extLst>
                  <a:ext uri="{FF2B5EF4-FFF2-40B4-BE49-F238E27FC236}">
                    <a16:creationId xmlns:a16="http://schemas.microsoft.com/office/drawing/2014/main" id="{D8E7EBDA-78D2-9EFC-0287-A18CE4DB0BF2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5725565" y="2556153"/>
                <a:ext cx="1100166" cy="162863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5" name="Encre 14">
                <a:extLst>
                  <a:ext uri="{FF2B5EF4-FFF2-40B4-BE49-F238E27FC236}">
                    <a16:creationId xmlns:a16="http://schemas.microsoft.com/office/drawing/2014/main" id="{4E98BDF2-6D4A-9FB1-DFB7-1F2C833FEF9D}"/>
                  </a:ext>
                </a:extLst>
              </p14:cNvPr>
              <p14:cNvContentPartPr/>
              <p14:nvPr/>
            </p14:nvContentPartPr>
            <p14:xfrm>
              <a:off x="6340088" y="2608351"/>
              <a:ext cx="1390680" cy="1598040"/>
            </p14:xfrm>
          </p:contentPart>
        </mc:Choice>
        <mc:Fallback xmlns="">
          <p:pic>
            <p:nvPicPr>
              <p:cNvPr id="15" name="Encre 14">
                <a:extLst>
                  <a:ext uri="{FF2B5EF4-FFF2-40B4-BE49-F238E27FC236}">
                    <a16:creationId xmlns:a16="http://schemas.microsoft.com/office/drawing/2014/main" id="{4E98BDF2-6D4A-9FB1-DFB7-1F2C833FEF9D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6331088" y="2599351"/>
                <a:ext cx="1408320" cy="161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7" name="Encre 16">
                <a:extLst>
                  <a:ext uri="{FF2B5EF4-FFF2-40B4-BE49-F238E27FC236}">
                    <a16:creationId xmlns:a16="http://schemas.microsoft.com/office/drawing/2014/main" id="{0BC29DBE-E717-BE89-346D-97D1750EAFD2}"/>
                  </a:ext>
                </a:extLst>
              </p14:cNvPr>
              <p14:cNvContentPartPr/>
              <p14:nvPr/>
            </p14:nvContentPartPr>
            <p14:xfrm>
              <a:off x="6915728" y="2645791"/>
              <a:ext cx="103320" cy="215280"/>
            </p14:xfrm>
          </p:contentPart>
        </mc:Choice>
        <mc:Fallback xmlns="">
          <p:pic>
            <p:nvPicPr>
              <p:cNvPr id="17" name="Encre 16">
                <a:extLst>
                  <a:ext uri="{FF2B5EF4-FFF2-40B4-BE49-F238E27FC236}">
                    <a16:creationId xmlns:a16="http://schemas.microsoft.com/office/drawing/2014/main" id="{0BC29DBE-E717-BE89-346D-97D1750EAFD2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6906728" y="2636791"/>
                <a:ext cx="120960" cy="23292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ZoneTexte 3">
            <a:extLst>
              <a:ext uri="{FF2B5EF4-FFF2-40B4-BE49-F238E27FC236}">
                <a16:creationId xmlns:a16="http://schemas.microsoft.com/office/drawing/2014/main" id="{BD35B8C1-26BB-7A4B-09B6-43D9931EF0DC}"/>
              </a:ext>
            </a:extLst>
          </p:cNvPr>
          <p:cNvSpPr txBox="1"/>
          <p:nvPr/>
        </p:nvSpPr>
        <p:spPr>
          <a:xfrm>
            <a:off x="3235666" y="4190899"/>
            <a:ext cx="11076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32BDF96-1F95-59F8-DE12-A7A529339B6F}"/>
              </a:ext>
            </a:extLst>
          </p:cNvPr>
          <p:cNvSpPr txBox="1"/>
          <p:nvPr/>
        </p:nvSpPr>
        <p:spPr>
          <a:xfrm>
            <a:off x="2116978" y="4184095"/>
            <a:ext cx="11076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D753208-7211-D5B5-30D2-225C0A932831}"/>
              </a:ext>
            </a:extLst>
          </p:cNvPr>
          <p:cNvSpPr txBox="1"/>
          <p:nvPr/>
        </p:nvSpPr>
        <p:spPr>
          <a:xfrm>
            <a:off x="1035068" y="4561839"/>
            <a:ext cx="11076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28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C852B49-587C-8313-DB49-FF4544804979}"/>
              </a:ext>
            </a:extLst>
          </p:cNvPr>
          <p:cNvSpPr txBox="1"/>
          <p:nvPr/>
        </p:nvSpPr>
        <p:spPr>
          <a:xfrm>
            <a:off x="4548112" y="4607389"/>
            <a:ext cx="11076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32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196706B-D936-E951-A7B4-BAA80CD57FBC}"/>
              </a:ext>
            </a:extLst>
          </p:cNvPr>
          <p:cNvSpPr txBox="1"/>
          <p:nvPr/>
        </p:nvSpPr>
        <p:spPr>
          <a:xfrm>
            <a:off x="6778204" y="4183199"/>
            <a:ext cx="11076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74F412FB-561F-5A4C-390A-FFDE05A0E300}"/>
              </a:ext>
            </a:extLst>
          </p:cNvPr>
          <p:cNvSpPr txBox="1"/>
          <p:nvPr/>
        </p:nvSpPr>
        <p:spPr>
          <a:xfrm>
            <a:off x="5631186" y="4190191"/>
            <a:ext cx="11076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age 8" descr="Une image contenant texte, écriture manuscrite, motif&#10;&#10;Le contenu généré par l’IA peut être incorrect.">
            <a:extLst>
              <a:ext uri="{FF2B5EF4-FFF2-40B4-BE49-F238E27FC236}">
                <a16:creationId xmlns:a16="http://schemas.microsoft.com/office/drawing/2014/main" id="{3DE2423B-5314-5825-07DE-6736EF0901E5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231541" y="2409317"/>
            <a:ext cx="3235087" cy="2834279"/>
          </a:xfrm>
          <a:prstGeom prst="rect">
            <a:avLst/>
          </a:prstGeom>
        </p:spPr>
      </p:pic>
      <p:pic>
        <p:nvPicPr>
          <p:cNvPr id="23" name="Image 22" descr="Une image contenant écriture manuscrite, Police, texte, conception&#10;&#10;Le contenu généré par l’IA peut être incorrect.">
            <a:extLst>
              <a:ext uri="{FF2B5EF4-FFF2-40B4-BE49-F238E27FC236}">
                <a16:creationId xmlns:a16="http://schemas.microsoft.com/office/drawing/2014/main" id="{DA964F36-0508-5DE9-F16F-38B6073BFDA7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606835" y="2482761"/>
            <a:ext cx="3342803" cy="2725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08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7212B6B-81FB-F7A5-26A1-62C8EBC6DECB}"/>
              </a:ext>
            </a:extLst>
          </p:cNvPr>
          <p:cNvSpPr/>
          <p:nvPr/>
        </p:nvSpPr>
        <p:spPr>
          <a:xfrm>
            <a:off x="2474259" y="3270851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FF9BA03-130F-22A4-8128-E384B6766A1D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01242" y="792176"/>
            <a:ext cx="7190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الصفحتين 30</a:t>
            </a:r>
            <a:r>
              <a:rPr lang="fr-FR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و31 </a:t>
            </a:r>
            <a:endParaRPr lang="ar-MA" sz="1600" b="1" dirty="0">
              <a:solidFill>
                <a:srgbClr val="8383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861350-4626-4D26-11F1-0DDEB4BDE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56520A5E-848E-FB3D-92B2-B63516A31C82}"/>
              </a:ext>
            </a:extLst>
          </p:cNvPr>
          <p:cNvGrpSpPr/>
          <p:nvPr/>
        </p:nvGrpSpPr>
        <p:grpSpPr>
          <a:xfrm>
            <a:off x="1730098" y="1841970"/>
            <a:ext cx="5683803" cy="3875107"/>
            <a:chOff x="1964530" y="2417323"/>
            <a:chExt cx="5683803" cy="3875107"/>
          </a:xfrm>
        </p:grpSpPr>
        <p:pic>
          <p:nvPicPr>
            <p:cNvPr id="5" name="Image 4" descr="Une image contenant texte, capture d’écran, diagramme, conception&#10;&#10;Le contenu généré par l’IA peut être incorrect.">
              <a:extLst>
                <a:ext uri="{FF2B5EF4-FFF2-40B4-BE49-F238E27FC236}">
                  <a16:creationId xmlns:a16="http://schemas.microsoft.com/office/drawing/2014/main" id="{E70B9F4D-E8AA-B24E-1EE5-E1496D14A0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37672" y="2417323"/>
              <a:ext cx="2810661" cy="3873515"/>
            </a:xfrm>
            <a:prstGeom prst="rect">
              <a:avLst/>
            </a:prstGeom>
          </p:spPr>
        </p:pic>
        <p:pic>
          <p:nvPicPr>
            <p:cNvPr id="6" name="Image 5" descr="Une image contenant texte, capture d’écran, conception, motif&#10;&#10;Le contenu généré par l’IA peut être incorrect.">
              <a:extLst>
                <a:ext uri="{FF2B5EF4-FFF2-40B4-BE49-F238E27FC236}">
                  <a16:creationId xmlns:a16="http://schemas.microsoft.com/office/drawing/2014/main" id="{5143134E-3806-6688-D1F8-74AE61D2092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64530" y="2417323"/>
              <a:ext cx="2873142" cy="387510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 في الحصة القادمة.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552FA271-1432-E2ED-5B85-4EE29D7D14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623D21C0-4775-D26E-FC48-E340E1528D7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Image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701FBCA-7091-F4F8-6C12-C820A134F7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BC43DE33-D759-8351-E079-6F17AE312D12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MA" sz="22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3" name="Image 2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32C2941E-266E-343E-E57A-1A4F98B2FFE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 2">
            <a:extLst>
              <a:ext uri="{FF2B5EF4-FFF2-40B4-BE49-F238E27FC236}">
                <a16:creationId xmlns:a16="http://schemas.microsoft.com/office/drawing/2014/main" id="{AAE1906A-22ED-945C-2115-04BE99D1A5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025" y="3125788"/>
            <a:ext cx="5689600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3962758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19799</TotalTime>
  <Words>1012</Words>
  <Application>Microsoft Office PowerPoint</Application>
  <PresentationFormat>Affichage à l'écran (4:3)</PresentationFormat>
  <Paragraphs>280</Paragraphs>
  <Slides>69</Slides>
  <Notes>18</Notes>
  <HiddenSlides>0</HiddenSlides>
  <MMClips>5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69</vt:i4>
      </vt:variant>
    </vt:vector>
  </HeadingPairs>
  <TitlesOfParts>
    <vt:vector size="83" baseType="lpstr">
      <vt:lpstr>Aptos Display</vt:lpstr>
      <vt:lpstr>Dosis</vt:lpstr>
      <vt:lpstr>Effra CC Arbc</vt:lpstr>
      <vt:lpstr>Aptos</vt:lpstr>
      <vt:lpstr>Wingdings</vt:lpstr>
      <vt:lpstr>Arial</vt:lpstr>
      <vt:lpstr>Calibri</vt:lpstr>
      <vt:lpstr>DengXian</vt:lpstr>
      <vt:lpstr>Dosis SemiBold</vt:lpstr>
      <vt:lpstr>2_Conception personnalisée</vt:lpstr>
      <vt:lpstr>Page d'entree</vt:lpstr>
      <vt:lpstr>partie 1</vt:lpstr>
      <vt:lpstr>1_partie 1</vt:lpstr>
      <vt:lpstr>3_Conception personnalisée</vt:lpstr>
      <vt:lpstr>Présentation PowerPoint</vt:lpstr>
      <vt:lpstr>Présentation PowerPoint</vt:lpstr>
      <vt:lpstr>برمجة الأسبوع الثالث 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240</cp:revision>
  <cp:lastPrinted>2025-08-13T10:11:39Z</cp:lastPrinted>
  <dcterms:created xsi:type="dcterms:W3CDTF">2025-08-01T12:31:49Z</dcterms:created>
  <dcterms:modified xsi:type="dcterms:W3CDTF">2026-02-22T09:00:14Z</dcterms:modified>
</cp:coreProperties>
</file>