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0"/>
  </p:notesMasterIdLst>
  <p:handoutMasterIdLst>
    <p:handoutMasterId r:id="rId71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183" r:id="rId15"/>
    <p:sldId id="964" r:id="rId16"/>
    <p:sldId id="1053" r:id="rId17"/>
    <p:sldId id="1057" r:id="rId18"/>
    <p:sldId id="1121" r:id="rId19"/>
    <p:sldId id="1148" r:id="rId20"/>
    <p:sldId id="1098" r:id="rId21"/>
    <p:sldId id="1149" r:id="rId22"/>
    <p:sldId id="1122" r:id="rId23"/>
    <p:sldId id="1180" r:id="rId24"/>
    <p:sldId id="1181" r:id="rId25"/>
    <p:sldId id="1182" r:id="rId26"/>
    <p:sldId id="1190" r:id="rId27"/>
    <p:sldId id="1191" r:id="rId28"/>
    <p:sldId id="1192" r:id="rId29"/>
    <p:sldId id="786" r:id="rId30"/>
    <p:sldId id="751" r:id="rId31"/>
    <p:sldId id="828" r:id="rId32"/>
    <p:sldId id="890" r:id="rId33"/>
    <p:sldId id="787" r:id="rId34"/>
    <p:sldId id="740" r:id="rId35"/>
    <p:sldId id="1091" r:id="rId36"/>
    <p:sldId id="1156" r:id="rId37"/>
    <p:sldId id="1171" r:id="rId38"/>
    <p:sldId id="1166" r:id="rId39"/>
    <p:sldId id="1167" r:id="rId40"/>
    <p:sldId id="1157" r:id="rId41"/>
    <p:sldId id="1172" r:id="rId42"/>
    <p:sldId id="1173" r:id="rId43"/>
    <p:sldId id="1168" r:id="rId44"/>
    <p:sldId id="909" r:id="rId45"/>
    <p:sldId id="976" r:id="rId46"/>
    <p:sldId id="834" r:id="rId47"/>
    <p:sldId id="1158" r:id="rId48"/>
    <p:sldId id="1159" r:id="rId49"/>
    <p:sldId id="1184" r:id="rId50"/>
    <p:sldId id="1185" r:id="rId51"/>
    <p:sldId id="1186" r:id="rId52"/>
    <p:sldId id="1187" r:id="rId53"/>
    <p:sldId id="1188" r:id="rId54"/>
    <p:sldId id="1189" r:id="rId55"/>
    <p:sldId id="910" r:id="rId56"/>
    <p:sldId id="848" r:id="rId57"/>
    <p:sldId id="916" r:id="rId58"/>
    <p:sldId id="924" r:id="rId59"/>
    <p:sldId id="849" r:id="rId60"/>
    <p:sldId id="1055" r:id="rId61"/>
    <p:sldId id="788" r:id="rId62"/>
    <p:sldId id="956" r:id="rId63"/>
    <p:sldId id="850" r:id="rId64"/>
    <p:sldId id="1143" r:id="rId65"/>
    <p:sldId id="789" r:id="rId66"/>
    <p:sldId id="794" r:id="rId67"/>
    <p:sldId id="793" r:id="rId68"/>
    <p:sldId id="930" r:id="rId6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2"/>
      <p:bold r:id="rId73"/>
    </p:embeddedFont>
    <p:embeddedFont>
      <p:font typeface="Dosis" pitchFamily="2" charset="0"/>
      <p:regular r:id="rId74"/>
      <p:bold r:id="rId75"/>
    </p:embeddedFont>
    <p:embeddedFont>
      <p:font typeface="Dosis SemiBold" pitchFamily="2" charset="0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3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1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2.fntdata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5.fntdata"/><Relationship Id="rId7" Type="http://schemas.openxmlformats.org/officeDocument/2006/relationships/slide" Target="slides/slide2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ED94B-B25C-86A4-5F8E-1CEDDDF1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B67608-980B-4A64-7379-146CA93B0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03F606-D209-7AA2-DFA5-0D8B75112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EAE68-BF9D-AA3D-E615-57E1A5335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34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42F3A-5A65-411E-893B-F1D1E741D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D45AA1-A2A6-950D-313D-7AE35E11A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CBDC12-BD28-85C9-AE6A-3DD89D581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64AD41-AFAF-672F-B449-2FE4DFA56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058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02FC0-AADD-3685-A35F-2DF4D8A90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6ACE6B-DFA6-62D7-931E-6547EC51E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28BB65-8890-5B39-545D-F824806E3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F139EF-EA24-E293-ADB1-71525BA613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172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03DCA-3CD7-F62F-3FA2-BAEB0DF5D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28FD6C-7F65-7885-AC7D-ADA035512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5FA05B-BD8F-810B-EB7E-2FE641BFF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2B4A5-2133-CF8B-375A-6CC9E44FAC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9560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7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580.png"/><Relationship Id="rId4" Type="http://schemas.openxmlformats.org/officeDocument/2006/relationships/customXml" Target="../ink/ink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907889-F2FB-6EED-953E-747CF5791F14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3F6E28D-81F8-B57D-47F1-BA90A124E0B7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FE8FAC-74F3-3D91-EA95-7345769A30B8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0C63A7E-9AED-4550-FC7E-329982FE9FD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BE890F5-3882-ED33-9248-7D42568EF8F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حساب فرق عددين على السطر ( 1)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حساب مجموع عددين على السطر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(2)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حساب فرق عددين على السطر (2)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الثاني 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فرق  عددين على السطر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0B01E93-249B-0062-C34C-26A065BD29EC}"/>
              </a:ext>
            </a:extLst>
          </p:cNvPr>
          <p:cNvGrpSpPr/>
          <p:nvPr/>
        </p:nvGrpSpPr>
        <p:grpSpPr>
          <a:xfrm>
            <a:off x="1471180" y="2166435"/>
            <a:ext cx="6201641" cy="4286848"/>
            <a:chOff x="1226688" y="2166435"/>
            <a:chExt cx="6201641" cy="4286848"/>
          </a:xfrm>
        </p:grpSpPr>
        <p:pic>
          <p:nvPicPr>
            <p:cNvPr id="7" name="Image 6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7CE4EAF7-E2B3-6783-4657-0C6356ED8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41798" y="2166435"/>
              <a:ext cx="3086531" cy="4286848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79D94FC2-3BC8-9F0F-AC49-E22500257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26688" y="2166435"/>
              <a:ext cx="3115110" cy="4286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 عدد من رقم واحد  من عدد من  رقمين على السطر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734543" y="2239768"/>
            <a:ext cx="5211720" cy="2671446"/>
            <a:chOff x="2178010" y="2221113"/>
            <a:chExt cx="4803703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178010" y="3673402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في حدود 10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63ED122-B2DB-F100-929D-7F78092CBF8D}"/>
              </a:ext>
            </a:extLst>
          </p:cNvPr>
          <p:cNvSpPr txBox="1"/>
          <p:nvPr/>
        </p:nvSpPr>
        <p:spPr>
          <a:xfrm>
            <a:off x="1734543" y="3178992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4E880D6-511A-3B01-303F-E4EDEF6A7104}"/>
              </a:ext>
            </a:extLst>
          </p:cNvPr>
          <p:cNvSpPr txBox="1"/>
          <p:nvPr/>
        </p:nvSpPr>
        <p:spPr>
          <a:xfrm>
            <a:off x="4891761" y="3980663"/>
            <a:ext cx="18482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12 + 6 = 18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461465-5458-9737-B86C-5ECD42259312}"/>
              </a:ext>
            </a:extLst>
          </p:cNvPr>
          <p:cNvSpPr txBox="1"/>
          <p:nvPr/>
        </p:nvSpPr>
        <p:spPr>
          <a:xfrm>
            <a:off x="5324168" y="4802389"/>
            <a:ext cx="634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18</a:t>
            </a:r>
          </a:p>
        </p:txBody>
      </p:sp>
      <p:pic>
        <p:nvPicPr>
          <p:cNvPr id="8" name="Image 7" descr="Une image contenant texte, dessin humoristique, capture d’écran, garçon&#10;&#10;Le contenu généré par l’IA peut être incorrect.">
            <a:extLst>
              <a:ext uri="{FF2B5EF4-FFF2-40B4-BE49-F238E27FC236}">
                <a16:creationId xmlns:a16="http://schemas.microsoft.com/office/drawing/2014/main" id="{F70EF5C4-EE17-676A-2784-5978B0AA3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213" y="2234865"/>
            <a:ext cx="6101575" cy="3314533"/>
          </a:xfrm>
          <a:prstGeom prst="rect">
            <a:avLst/>
          </a:prstGeom>
        </p:spPr>
      </p:pic>
      <p:sp>
        <p:nvSpPr>
          <p:cNvPr id="2" name="Parenthèse fermante 1">
            <a:extLst>
              <a:ext uri="{FF2B5EF4-FFF2-40B4-BE49-F238E27FC236}">
                <a16:creationId xmlns:a16="http://schemas.microsoft.com/office/drawing/2014/main" id="{9D7FEE00-A91E-8F2C-5E75-4120FDA1B71C}"/>
              </a:ext>
            </a:extLst>
          </p:cNvPr>
          <p:cNvSpPr/>
          <p:nvPr/>
        </p:nvSpPr>
        <p:spPr>
          <a:xfrm rot="16200000">
            <a:off x="5403253" y="3814346"/>
            <a:ext cx="143797" cy="454549"/>
          </a:xfrm>
          <a:prstGeom prst="rightBracket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B8BB9-BE01-AD67-91C0-E740A1A50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7C596CB-DADF-AA9C-E517-241AD91EEB0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37C2C0C-BB1D-D7DF-1A03-A842A67063A4}"/>
              </a:ext>
            </a:extLst>
          </p:cNvPr>
          <p:cNvGrpSpPr/>
          <p:nvPr/>
        </p:nvGrpSpPr>
        <p:grpSpPr>
          <a:xfrm>
            <a:off x="1867065" y="2239768"/>
            <a:ext cx="5079190" cy="2671446"/>
            <a:chOff x="2300161" y="2221113"/>
            <a:chExt cx="4681552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38E34FC-B3DE-358F-CA31-CBEDFC7F6AC8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EF12C2C-2C8F-27FA-ECA8-61C167001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38556" y="355113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056B53C-E061-0D9F-2A59-9A7D3C190EBA}"/>
                </a:ext>
              </a:extLst>
            </p:cNvPr>
            <p:cNvSpPr txBox="1"/>
            <p:nvPr/>
          </p:nvSpPr>
          <p:spPr>
            <a:xfrm>
              <a:off x="2309596" y="3589947"/>
              <a:ext cx="3828960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في حدود 10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22DC1E69-D0E3-B1F4-07C7-483D93ADF4EB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ADDA4B8-562F-AC26-CF26-8FFCEF257C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FF46F4B-30B2-5D5C-01CE-32011DCBB994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42B35F4-43CB-222B-953F-539EDB6AF769}"/>
              </a:ext>
            </a:extLst>
          </p:cNvPr>
          <p:cNvSpPr txBox="1"/>
          <p:nvPr/>
        </p:nvSpPr>
        <p:spPr>
          <a:xfrm>
            <a:off x="1734543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007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14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42F12158-F140-DB92-1093-2E534B14C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3"/>
            <a:ext cx="3331405" cy="459428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2658873" y="2507225"/>
            <a:ext cx="1337260" cy="15633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7195151B-5960-1B00-0CE5-D7670C6865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908" y="1567409"/>
            <a:ext cx="2716185" cy="334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D73FE88-B7EF-F5A0-7261-CA55454B025D}"/>
              </a:ext>
            </a:extLst>
          </p:cNvPr>
          <p:cNvSpPr txBox="1"/>
          <p:nvPr/>
        </p:nvSpPr>
        <p:spPr>
          <a:xfrm>
            <a:off x="5449323" y="163726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1C0A16-194B-1A17-FBDB-DE3CDEECE32A}"/>
              </a:ext>
            </a:extLst>
          </p:cNvPr>
          <p:cNvSpPr txBox="1"/>
          <p:nvPr/>
        </p:nvSpPr>
        <p:spPr>
          <a:xfrm>
            <a:off x="5393241" y="3237557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8F672F-D805-A6BB-4CF7-489FF6AF676B}"/>
              </a:ext>
            </a:extLst>
          </p:cNvPr>
          <p:cNvSpPr txBox="1"/>
          <p:nvPr/>
        </p:nvSpPr>
        <p:spPr>
          <a:xfrm>
            <a:off x="5410899" y="397363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FA5587E-7051-B08E-3086-ED5D02D7EEB6}"/>
              </a:ext>
            </a:extLst>
          </p:cNvPr>
          <p:cNvSpPr txBox="1"/>
          <p:nvPr/>
        </p:nvSpPr>
        <p:spPr>
          <a:xfrm>
            <a:off x="5425647" y="4764113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pic>
        <p:nvPicPr>
          <p:cNvPr id="6" name="Image 5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039DD065-5F92-8214-CBD0-3361B05EC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46" y="1652760"/>
            <a:ext cx="2987804" cy="36806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353CD5-C4C8-2FD9-041E-8813233B9F9F}"/>
              </a:ext>
            </a:extLst>
          </p:cNvPr>
          <p:cNvSpPr txBox="1"/>
          <p:nvPr/>
        </p:nvSpPr>
        <p:spPr>
          <a:xfrm>
            <a:off x="5393240" y="164501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A500A9-1A3C-843F-8F78-58154DDF475A}"/>
              </a:ext>
            </a:extLst>
          </p:cNvPr>
          <p:cNvSpPr txBox="1"/>
          <p:nvPr/>
        </p:nvSpPr>
        <p:spPr>
          <a:xfrm>
            <a:off x="5393240" y="240283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29855D-FE96-67B9-8F28-688C07577FBC}"/>
              </a:ext>
            </a:extLst>
          </p:cNvPr>
          <p:cNvSpPr txBox="1"/>
          <p:nvPr/>
        </p:nvSpPr>
        <p:spPr>
          <a:xfrm>
            <a:off x="5410899" y="318823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22170F-F59D-53B1-47D1-C45561BE5BBC}"/>
              </a:ext>
            </a:extLst>
          </p:cNvPr>
          <p:cNvSpPr txBox="1"/>
          <p:nvPr/>
        </p:nvSpPr>
        <p:spPr>
          <a:xfrm>
            <a:off x="5393240" y="3958592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A73345-9E91-BCF2-900D-AEF961390809}"/>
              </a:ext>
            </a:extLst>
          </p:cNvPr>
          <p:cNvSpPr txBox="1"/>
          <p:nvPr/>
        </p:nvSpPr>
        <p:spPr>
          <a:xfrm>
            <a:off x="5375582" y="475903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048A760-E230-7A3D-A4C2-F8533B7C7DA4}"/>
              </a:ext>
            </a:extLst>
          </p:cNvPr>
          <p:cNvGrpSpPr/>
          <p:nvPr/>
        </p:nvGrpSpPr>
        <p:grpSpPr>
          <a:xfrm>
            <a:off x="1612603" y="2239768"/>
            <a:ext cx="5333653" cy="2671446"/>
            <a:chOff x="2065621" y="2221113"/>
            <a:chExt cx="4916092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9067D5C-ECCD-BC08-A24B-58572BE02B99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D6735B8-25E3-A7FF-FF2C-E19F4FDEF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1909" y="4139141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4D3AD6E-9A24-0553-63B0-1F88187DE143}"/>
                </a:ext>
              </a:extLst>
            </p:cNvPr>
            <p:cNvSpPr txBox="1"/>
            <p:nvPr/>
          </p:nvSpPr>
          <p:spPr>
            <a:xfrm>
              <a:off x="2065621" y="3648460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في حدود 10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693F6F20-3C46-69AF-B520-DAB809CEEB5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B9494A7-16D4-50DD-C324-D6E936D36B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7530B0D-D5DD-DDF4-5F5C-2CCF8D64EF7E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B3497CF9-DD60-A0BC-C927-783761008B12}"/>
              </a:ext>
            </a:extLst>
          </p:cNvPr>
          <p:cNvSpPr txBox="1"/>
          <p:nvPr/>
        </p:nvSpPr>
        <p:spPr>
          <a:xfrm>
            <a:off x="1590162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احسبوا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العددين 5 و3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CD0E70-344A-D11C-7EDE-AD6B7781277F}"/>
              </a:ext>
            </a:extLst>
          </p:cNvPr>
          <p:cNvSpPr txBox="1"/>
          <p:nvPr/>
        </p:nvSpPr>
        <p:spPr>
          <a:xfrm>
            <a:off x="2949346" y="2867144"/>
            <a:ext cx="3245309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=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48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6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: 5  وحدات ونطرح منها  3 وحدات تساوي 2 وحدات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5DE01A-852B-E1C3-67DA-E1BFE15E6DB0}"/>
              </a:ext>
            </a:extLst>
          </p:cNvPr>
          <p:cNvSpPr txBox="1"/>
          <p:nvPr/>
        </p:nvSpPr>
        <p:spPr>
          <a:xfrm>
            <a:off x="2745264" y="2867144"/>
            <a:ext cx="365347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=</a:t>
            </a:r>
            <a:endParaRPr lang="fr-FR" sz="6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D12F2760-4134-0CB8-568B-93CD3E7365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8936" y="2437396"/>
            <a:ext cx="304844" cy="312189"/>
          </a:xfrm>
          <a:prstGeom prst="rect">
            <a:avLst/>
          </a:prstGeom>
        </p:spPr>
      </p:pic>
      <p:pic>
        <p:nvPicPr>
          <p:cNvPr id="7" name="Image 6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5A97FD51-E79A-1A5F-9B88-512358C45D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3778" y="2454859"/>
            <a:ext cx="304844" cy="312189"/>
          </a:xfrm>
          <a:prstGeom prst="rect">
            <a:avLst/>
          </a:prstGeom>
        </p:spPr>
      </p:pic>
      <p:pic>
        <p:nvPicPr>
          <p:cNvPr id="8" name="Image 7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4762AAD0-50B9-02E4-EF8B-8A194980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2368" y="1851553"/>
            <a:ext cx="304844" cy="312189"/>
          </a:xfrm>
          <a:prstGeom prst="rect">
            <a:avLst/>
          </a:prstGeom>
        </p:spPr>
      </p:pic>
      <p:pic>
        <p:nvPicPr>
          <p:cNvPr id="10" name="Image 9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938DEEF0-45CE-D5F7-9F00-EF64A37AAB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5799" y="2125207"/>
            <a:ext cx="304844" cy="312189"/>
          </a:xfrm>
          <a:prstGeom prst="rect">
            <a:avLst/>
          </a:prstGeom>
        </p:spPr>
      </p:pic>
      <p:pic>
        <p:nvPicPr>
          <p:cNvPr id="11" name="Image 10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ACC9FCF8-B82D-F655-AFE1-4397AF8B34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9306" y="2137477"/>
            <a:ext cx="304844" cy="312189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02B522A-F46D-4AF3-4433-14752134B74D}"/>
              </a:ext>
            </a:extLst>
          </p:cNvPr>
          <p:cNvCxnSpPr/>
          <p:nvPr/>
        </p:nvCxnSpPr>
        <p:spPr>
          <a:xfrm flipV="1">
            <a:off x="3233410" y="2388773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0AE15DF-EFED-DD5C-48DA-43967105B7DA}"/>
              </a:ext>
            </a:extLst>
          </p:cNvPr>
          <p:cNvCxnSpPr/>
          <p:nvPr/>
        </p:nvCxnSpPr>
        <p:spPr>
          <a:xfrm flipV="1">
            <a:off x="3212585" y="2052274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02D51ED-516D-CEC3-931F-E6D22C118F59}"/>
              </a:ext>
            </a:extLst>
          </p:cNvPr>
          <p:cNvCxnSpPr/>
          <p:nvPr/>
        </p:nvCxnSpPr>
        <p:spPr>
          <a:xfrm flipV="1">
            <a:off x="2839351" y="2338198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1FFB5E30-1A61-6876-7D03-A6785733BBE4}"/>
              </a:ext>
            </a:extLst>
          </p:cNvPr>
          <p:cNvSpPr txBox="1"/>
          <p:nvPr/>
        </p:nvSpPr>
        <p:spPr>
          <a:xfrm>
            <a:off x="4866969" y="2861172"/>
            <a:ext cx="45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2724 0.0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25 -2.59259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F3DD-B453-CE20-77F0-11BA54B5C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4CADE87-88BD-00D9-F860-7B65BFE0411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احسبوا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العددين 4 و1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148622-A279-22CB-C144-FD0DE3EB2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0BCF83-D111-8ED0-96FD-CD5F4FADFB12}"/>
              </a:ext>
            </a:extLst>
          </p:cNvPr>
          <p:cNvSpPr txBox="1"/>
          <p:nvPr/>
        </p:nvSpPr>
        <p:spPr>
          <a:xfrm>
            <a:off x="2949346" y="2867144"/>
            <a:ext cx="3245309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48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6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6B698-65EF-1D3A-2AD9-D704F13CC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E2A743F-1A49-D3B3-E80E-FBA7BB6F876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8C1762-C1BD-34AF-FC23-BADDB22CE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0B9810-C1CF-AA7E-F8B5-F00FE718737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13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706F-7E7F-20E3-33DA-9C3C61472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8323154-7374-A311-539A-C261AB798D04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: 4  وحدات ونطرح  منها وحدة واحدة  تساوي 3 وحدات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3B13A8-1832-348B-3BB6-E9E1EC7DB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5CD59DA-8BB8-6019-4A13-0CBDB2147F63}"/>
              </a:ext>
            </a:extLst>
          </p:cNvPr>
          <p:cNvSpPr txBox="1"/>
          <p:nvPr/>
        </p:nvSpPr>
        <p:spPr>
          <a:xfrm>
            <a:off x="2949346" y="2867144"/>
            <a:ext cx="365347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endParaRPr lang="fr-FR" sz="6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154230AD-94DB-BBBF-E694-63675A8D1D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9346" y="2387220"/>
            <a:ext cx="304844" cy="312189"/>
          </a:xfrm>
          <a:prstGeom prst="rect">
            <a:avLst/>
          </a:prstGeom>
        </p:spPr>
      </p:pic>
      <p:pic>
        <p:nvPicPr>
          <p:cNvPr id="14" name="Image 13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EE9A3951-ED11-C0AA-88DC-1F790E0917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3043" y="2387219"/>
            <a:ext cx="304844" cy="312189"/>
          </a:xfrm>
          <a:prstGeom prst="rect">
            <a:avLst/>
          </a:prstGeom>
        </p:spPr>
      </p:pic>
      <p:pic>
        <p:nvPicPr>
          <p:cNvPr id="15" name="Image 14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95F3C17A-B7ED-C771-53CC-CCBDBCDD32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9633" y="2063390"/>
            <a:ext cx="304844" cy="312189"/>
          </a:xfrm>
          <a:prstGeom prst="rect">
            <a:avLst/>
          </a:prstGeom>
        </p:spPr>
      </p:pic>
      <p:pic>
        <p:nvPicPr>
          <p:cNvPr id="16" name="Image 15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BDF81615-B990-6F41-6AB0-F767FAE7B0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3670" y="2063388"/>
            <a:ext cx="304844" cy="312189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D34874A-5E13-BDBD-0086-B1B4585E6AC5}"/>
              </a:ext>
            </a:extLst>
          </p:cNvPr>
          <p:cNvCxnSpPr/>
          <p:nvPr/>
        </p:nvCxnSpPr>
        <p:spPr>
          <a:xfrm flipV="1">
            <a:off x="3313045" y="2338595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FC5B52B-99A8-AB11-F991-F387C2181383}"/>
              </a:ext>
            </a:extLst>
          </p:cNvPr>
          <p:cNvSpPr txBox="1"/>
          <p:nvPr/>
        </p:nvSpPr>
        <p:spPr>
          <a:xfrm>
            <a:off x="4999701" y="2890668"/>
            <a:ext cx="45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948E5-3A91-1A7C-CFAB-412E6F97B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9599A8-5BFA-4AD9-7FAB-A1B927B8073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احسبوا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العددين 6 و6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7451B4-C808-F173-0C28-547C6E034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A916B0-64FB-E748-5C9C-571AA560EB71}"/>
              </a:ext>
            </a:extLst>
          </p:cNvPr>
          <p:cNvSpPr txBox="1"/>
          <p:nvPr/>
        </p:nvSpPr>
        <p:spPr>
          <a:xfrm>
            <a:off x="2949346" y="2867144"/>
            <a:ext cx="3245309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48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6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E9367-F871-2A29-A15B-6AABD7A93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985B723-5BA9-C718-7FD8-B6FD9571A4D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FCD535-167B-BF72-49AF-7E8756BDB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02A670-DE4A-50CB-6012-0EF7B1DD7D8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52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08039-AC29-FF70-B4BC-11E6C20DF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4CD778D-88BC-E550-013B-CBF64FFF4AA4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: 6  وحدات ونطرح منها  6 وحدات تساوي 0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059D71-9F7D-8842-22B8-92F7F1003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53FB38E-DF0B-7038-C42A-5A2CE59E7494}"/>
              </a:ext>
            </a:extLst>
          </p:cNvPr>
          <p:cNvSpPr txBox="1"/>
          <p:nvPr/>
        </p:nvSpPr>
        <p:spPr>
          <a:xfrm>
            <a:off x="2745264" y="2867144"/>
            <a:ext cx="365347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6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9D9D9A37-0C7C-DE49-6D14-45BE502FA8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9346" y="2387220"/>
            <a:ext cx="304844" cy="312189"/>
          </a:xfrm>
          <a:prstGeom prst="rect">
            <a:avLst/>
          </a:prstGeom>
        </p:spPr>
      </p:pic>
      <p:pic>
        <p:nvPicPr>
          <p:cNvPr id="14" name="Image 13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D7B29E1F-9F63-DDAD-9960-5787533CD4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3043" y="2387219"/>
            <a:ext cx="304844" cy="312189"/>
          </a:xfrm>
          <a:prstGeom prst="rect">
            <a:avLst/>
          </a:prstGeom>
        </p:spPr>
      </p:pic>
      <p:pic>
        <p:nvPicPr>
          <p:cNvPr id="15" name="Image 14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4DCAFD02-B228-491E-F336-1ABAD44195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9633" y="2063390"/>
            <a:ext cx="304844" cy="312189"/>
          </a:xfrm>
          <a:prstGeom prst="rect">
            <a:avLst/>
          </a:prstGeom>
        </p:spPr>
      </p:pic>
      <p:pic>
        <p:nvPicPr>
          <p:cNvPr id="16" name="Image 15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7AA82584-570B-86A9-EC28-561AD0BF32F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3670" y="2063388"/>
            <a:ext cx="304844" cy="312189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02B7892-7F2C-8069-97EA-661EF519E49D}"/>
              </a:ext>
            </a:extLst>
          </p:cNvPr>
          <p:cNvCxnSpPr/>
          <p:nvPr/>
        </p:nvCxnSpPr>
        <p:spPr>
          <a:xfrm flipV="1">
            <a:off x="3313045" y="2338595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73087BD0-B053-E71B-EE91-037C0FF306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7215" y="1678608"/>
            <a:ext cx="304844" cy="312189"/>
          </a:xfrm>
          <a:prstGeom prst="rect">
            <a:avLst/>
          </a:prstGeom>
        </p:spPr>
      </p:pic>
      <p:pic>
        <p:nvPicPr>
          <p:cNvPr id="6" name="Image 5" descr="Une image contenant cube, conception&#10;&#10;Le contenu généré par l’IA peut être incorrect.">
            <a:extLst>
              <a:ext uri="{FF2B5EF4-FFF2-40B4-BE49-F238E27FC236}">
                <a16:creationId xmlns:a16="http://schemas.microsoft.com/office/drawing/2014/main" id="{23658C86-0A46-9303-6D47-AEAA9D2A2D7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87644" y="1682944"/>
            <a:ext cx="304844" cy="312189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AED9CCF-D13F-54BA-367B-231EE412277F}"/>
              </a:ext>
            </a:extLst>
          </p:cNvPr>
          <p:cNvCxnSpPr/>
          <p:nvPr/>
        </p:nvCxnSpPr>
        <p:spPr>
          <a:xfrm flipV="1">
            <a:off x="2932891" y="2338595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940EF48-8B36-B6B2-31FF-2A34AF44EA0F}"/>
              </a:ext>
            </a:extLst>
          </p:cNvPr>
          <p:cNvCxnSpPr/>
          <p:nvPr/>
        </p:nvCxnSpPr>
        <p:spPr>
          <a:xfrm flipV="1">
            <a:off x="2948719" y="1988462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A1F48B4-93D2-8FE7-20DF-476FF5AD6B92}"/>
              </a:ext>
            </a:extLst>
          </p:cNvPr>
          <p:cNvCxnSpPr/>
          <p:nvPr/>
        </p:nvCxnSpPr>
        <p:spPr>
          <a:xfrm flipV="1">
            <a:off x="3336229" y="1977786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334D943-422B-E16F-7AEA-57D1C23FAC74}"/>
              </a:ext>
            </a:extLst>
          </p:cNvPr>
          <p:cNvCxnSpPr/>
          <p:nvPr/>
        </p:nvCxnSpPr>
        <p:spPr>
          <a:xfrm flipV="1">
            <a:off x="2971152" y="1624049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01924A3-D6ED-CF21-9DE7-9852106887D0}"/>
              </a:ext>
            </a:extLst>
          </p:cNvPr>
          <p:cNvCxnSpPr/>
          <p:nvPr/>
        </p:nvCxnSpPr>
        <p:spPr>
          <a:xfrm flipV="1">
            <a:off x="3368897" y="1626429"/>
            <a:ext cx="354842" cy="4094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40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95876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على السطر  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38734"/>
            <a:ext cx="7377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نحسب فرق عدد من رقمين و عدد من رقم واحد على السطر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3S2L2">
            <a:hlinkClick r:id="" action="ppaction://media"/>
            <a:extLst>
              <a:ext uri="{FF2B5EF4-FFF2-40B4-BE49-F238E27FC236}">
                <a16:creationId xmlns:a16="http://schemas.microsoft.com/office/drawing/2014/main" id="{2854CACA-897D-CEA2-6144-A9029B230F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1340" y="636495"/>
            <a:ext cx="10218871" cy="574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2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فرق  عددين على السطر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Rectangle, Police&#10;&#10;Le contenu généré par l’IA peut être incorrect.">
            <a:extLst>
              <a:ext uri="{FF2B5EF4-FFF2-40B4-BE49-F238E27FC236}">
                <a16:creationId xmlns:a16="http://schemas.microsoft.com/office/drawing/2014/main" id="{C3193D91-8D46-CE75-CA86-79FD6DC10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047" y="2113857"/>
            <a:ext cx="6203576" cy="341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فرق عدد من رقمين و عدد من رقم واحد السطر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6A265A-FA38-0DC7-BD1B-992C168F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7D044D-D3AA-AD70-ADF6-64741D01367A}"/>
              </a:ext>
            </a:extLst>
          </p:cNvPr>
          <p:cNvSpPr txBox="1"/>
          <p:nvPr/>
        </p:nvSpPr>
        <p:spPr>
          <a:xfrm>
            <a:off x="3123069" y="2622884"/>
            <a:ext cx="289786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83CA86-4F19-68CA-02CE-2C43AD2A65CB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B347302-4CB7-5050-7290-DD9E50F635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9DCD378-1306-A1B0-DAE9-124A115737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732075-C782-7568-BD52-02820DA6F894}"/>
              </a:ext>
            </a:extLst>
          </p:cNvPr>
          <p:cNvSpPr txBox="1"/>
          <p:nvPr/>
        </p:nvSpPr>
        <p:spPr>
          <a:xfrm>
            <a:off x="3006385" y="2622884"/>
            <a:ext cx="3131231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</a:t>
            </a: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B377-DE4A-78AF-2902-53CA1153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74E38F-DFAF-F1D0-A541-17F04DDF60F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 الوحدات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D87242-A183-3164-C7AC-3914DF588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044CD2-E9E3-F7FE-171E-2593977BF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8D59926-FF9D-341C-5C45-C74AF65E0892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C741299-4AE5-70D2-5BBC-41FB18AC6D6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FF5C66E-9F52-AB90-DFB9-404E5CF52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68DFB46-F93E-BC56-EEB5-82E97CF0DFDD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BE3974B-6B0E-A8DA-0358-61B0D04EC8D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79A3050-D10A-BEFD-8A0E-3354DE023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2065A6-1C1A-CE07-CFE8-767844AA6FAA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F26DC1A-4049-BFDB-D8B6-FC470E58C92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5F079DA-6CDE-FBAE-E8DC-225AA3DEBC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F40546B-253B-F023-C7CB-60690C9B0014}"/>
              </a:ext>
            </a:extLst>
          </p:cNvPr>
          <p:cNvSpPr txBox="1"/>
          <p:nvPr/>
        </p:nvSpPr>
        <p:spPr>
          <a:xfrm>
            <a:off x="3006385" y="2622884"/>
            <a:ext cx="3131231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</a:t>
            </a:r>
          </a:p>
        </p:txBody>
      </p:sp>
    </p:spTree>
    <p:extLst>
      <p:ext uri="{BB962C8B-B14F-4D97-AF65-F5344CB8AC3E}">
        <p14:creationId xmlns:p14="http://schemas.microsoft.com/office/powerpoint/2010/main" val="440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11D19-29F5-4C2D-326C-D32F86CA6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44CCA3-0CDB-A96C-C1D8-9F2D55016602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60EF0A-9519-7F4B-AC40-018049103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750698-AC85-A1AE-2685-32B6937B485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19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6E5A-CF7B-BBA0-1ED1-1A88EB004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726E41-8A3C-C4CA-0F4F-9103D11C482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6 ناقص  2 تساوي 4 ، نكتب 4  في الوحدات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2C616-13AC-3C04-432B-F3451ECA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2542CDD-1837-E9E4-400A-092103AD78FD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7253293-8FFC-1D1D-FE75-8930C53F7AF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BF0E0D7-ABBD-CDDA-F388-7F05F985EB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5948DEE-6638-8D81-8461-D6FA59885FFE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F999CD8-E82F-A8C4-ED00-0415FF9446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EF0E0E9-0093-A094-AE06-059CF7413A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717884-FABF-B2CC-24BE-103368005C93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7DED75-5B43-FFD8-F37A-40C5A2E3805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أَضيف 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1EFC46B3-86AE-64C7-4318-CD0C0C1D29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9A2BC7C-F719-6DBB-FF4F-ECF4CF48E6F1}"/>
              </a:ext>
            </a:extLst>
          </p:cNvPr>
          <p:cNvGrpSpPr/>
          <p:nvPr/>
        </p:nvGrpSpPr>
        <p:grpSpPr>
          <a:xfrm>
            <a:off x="3645568" y="2901859"/>
            <a:ext cx="2526630" cy="536394"/>
            <a:chOff x="3328224" y="3171491"/>
            <a:chExt cx="2480557" cy="536394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E7BD08F3-5136-944D-F067-622DD695DB76}"/>
                </a:ext>
              </a:extLst>
            </p:cNvPr>
            <p:cNvGrpSpPr/>
            <p:nvPr/>
          </p:nvGrpSpPr>
          <p:grpSpPr>
            <a:xfrm>
              <a:off x="3328224" y="3171491"/>
              <a:ext cx="2480557" cy="536394"/>
              <a:chOff x="3109027" y="2812496"/>
              <a:chExt cx="3301622" cy="649037"/>
            </a:xfrm>
          </p:grpSpPr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06C378C6-6F47-71D1-B8A1-14E803A420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9027" y="3138126"/>
                <a:ext cx="0" cy="323407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2ADE8BDB-A6D3-A8E8-97E1-A4FCA1F77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058" y="3130624"/>
                <a:ext cx="17919" cy="330909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04F86012-56D6-5CD0-6F23-0C0EB509DD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5737" y="3130624"/>
                <a:ext cx="1434240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8C05C03F-FB15-3B3C-8C72-442B206E93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5351" y="2814987"/>
                <a:ext cx="0" cy="323407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D76D005E-112A-1AD6-E5AB-33F65F2B23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5351" y="2812496"/>
                <a:ext cx="2565298" cy="13943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2DD33CC5-6AF4-FB02-C63D-B4FE7A099BD0}"/>
                </a:ext>
              </a:extLst>
            </p:cNvPr>
            <p:cNvCxnSpPr>
              <a:cxnSpLocks/>
            </p:cNvCxnSpPr>
            <p:nvPr/>
          </p:nvCxnSpPr>
          <p:spPr>
            <a:xfrm>
              <a:off x="5808781" y="3173772"/>
              <a:ext cx="0" cy="53411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1CADD88-61BC-8286-4C63-5BCA8090E61D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73B3909-2ADE-0D54-5A09-EA9D7453500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3DB8D7E8-9D60-E32D-C61D-1198542933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D616BDA-2960-C062-B030-7067F80442D5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A13D3D6-D539-0787-8E58-7CA6D8792CA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A5B7931E-39B5-09C7-23B9-BA0FC51DC7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B296097-1BFC-CC89-9B74-3FDC6184B754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40CE790-97F4-A6DC-E40B-970C9B62B38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22A7697-FE27-0021-9A4A-929902969E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AA3EBC97-1C21-971D-B340-6BC2790AC0DD}"/>
              </a:ext>
            </a:extLst>
          </p:cNvPr>
          <p:cNvSpPr txBox="1"/>
          <p:nvPr/>
        </p:nvSpPr>
        <p:spPr>
          <a:xfrm>
            <a:off x="2986979" y="3330612"/>
            <a:ext cx="383492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.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126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45CF5A-5BA2-5F5F-DB24-870D1D06F90C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E091E8E-4F59-6E74-35D9-09E1DEA1A6D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CB7DD29-7824-9DE6-0F2E-867CFDBD6B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39BD13A-FAD7-EF22-D2A0-7C5BD5FE3D9A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CA6E602-33CA-6BF4-1D83-9F2D2D3716A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A900BDF-D508-9305-FF9D-565685DEF1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7F05CC6-D78E-6B22-9055-ACA080618162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510F3AC-51EA-98FC-5E6A-64B3D9BA9D81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أَضيف 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61BB34D7-4523-8BC7-0652-5D9B875611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CF124A3-2C8F-9CF3-CCD9-264C3A0A4E57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9D221F8-5576-FAF1-38FC-92D4D5767C8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85983FE5-3320-1107-1D0E-A7284E7DFF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9CCAD9A-7BFE-7161-0810-CF406562C7E2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129E39B-45AF-EB7C-8249-D691139AB2B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2A48EF20-2BBF-60DE-E883-3DFDAF368B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9049E6D7-92B2-3BCC-CA01-81A078793971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D25653F-0CBB-4682-5063-0671BBCA8800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B21B6D5E-9FE0-CE64-7081-AADF34F4C1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83887395-D9F2-75C9-29E7-B58B1C7C6F86}"/>
              </a:ext>
            </a:extLst>
          </p:cNvPr>
          <p:cNvSpPr txBox="1"/>
          <p:nvPr/>
        </p:nvSpPr>
        <p:spPr>
          <a:xfrm>
            <a:off x="2986979" y="3330612"/>
            <a:ext cx="383492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. 4</a:t>
            </a:r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العشرات المناسب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1F5A2460-03FA-096F-A4B1-A5F86C5BDEE0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02C7FFE-7CA4-624E-820C-4C0E4F41470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76D9E93-7C0B-D0EB-0D8A-7EF6EBB223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10E3EA5-5ED3-161B-1304-1D666DE90129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8A19FC-C388-4A64-748F-1ADFBE8A2EE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059F3F7-6E75-18A4-D253-C8BF986F3E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801D144-3E92-B40E-B93D-5B5E147C8D17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383A248-EAAE-F00F-9C86-C99ACC37C37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أَضيف 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EDCF854-6E3B-6D3F-2BAC-F71A07A958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251E6A-107A-04A1-0EA0-BA66D01D6475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1A2EE78-DF55-C177-5FF0-FD3DA83B752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53563ED-0A6A-8393-4F33-083573809E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189848-5B2E-096E-626B-773AE10EAF58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F5A919D-501F-88CF-46B7-97FA049A0D6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A6BA77B1-F646-D29E-7979-AA641E5B9C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356901F-74BD-966C-F33C-9016E78EF447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7BF02BC-DC0A-A620-91CB-E6943414460A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7D6CC055-AEDC-CDF8-4D34-12C4D4A94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D43ADAC3-CEC4-3CAA-1C79-5556698E2AD5}"/>
              </a:ext>
            </a:extLst>
          </p:cNvPr>
          <p:cNvSpPr txBox="1"/>
          <p:nvPr/>
        </p:nvSpPr>
        <p:spPr>
          <a:xfrm>
            <a:off x="2986979" y="3330612"/>
            <a:ext cx="383492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. 4</a:t>
            </a:r>
          </a:p>
        </p:txBody>
      </p: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نكتب 1 في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8B08C000-69BD-FBE1-EC06-6DBC98756170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C436764-6311-52EA-55E9-F3C2A16A2BA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F1B0FEF3-6C14-8D68-D267-2B71FAA00A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F6D723-820A-D55B-120D-1085A746C460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3CD60C7-C01E-4A9A-3325-23F565A598B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757B47C-BC24-CE4B-6C30-BD12C4DBD7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546209D-0DB7-C049-E246-92E4BEFD915A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F2C7161-FA01-7E78-A05E-AEEC84CE0B7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أَضيف 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69E9851-74A8-F8FE-A6EC-F658FB44C4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7C29004-CE8A-D68B-F534-68A377EA4186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6486A02-2F45-7D0E-70DD-9972F066E39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E08F5996-9BBA-7C7F-C8C1-116EC6D220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472169B-4BC4-3C11-3AFE-C77E72F94942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A9717FF-D44E-70CF-DEC9-32E585AABAD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37BFED58-504F-5E2B-3970-06AF84B9D0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9072478-16F2-A58C-4E74-4FF28859574E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3BD399-2798-55E0-C937-48434CFF12F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45B5864E-75C9-007B-F515-3F787C5469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A9D17227-064F-6C95-F8F4-9A937E7926B9}"/>
              </a:ext>
            </a:extLst>
          </p:cNvPr>
          <p:cNvSpPr txBox="1"/>
          <p:nvPr/>
        </p:nvSpPr>
        <p:spPr>
          <a:xfrm>
            <a:off x="2986979" y="3330612"/>
            <a:ext cx="383492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من يقرأ المتساوية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0433045-A5F7-F023-A027-999C4B5EB259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0008915-B716-9ADC-18CB-6DF3525CCC7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352ED3-3016-8D7F-BAE7-E025A129ED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AEE4D83-73D0-BF62-8D1C-4B7688054C60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AB5E055-D9C7-7BF0-1E41-50BB26EE67D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37CD527-1E51-1CE4-9D3E-AA7F10AA45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3A619DC-A9E6-9CDD-A292-468E56BFDE27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1F0453B-5FE8-3033-8C73-739B79FD58EA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أَضيف العشرة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69B7365F-DAAA-11D1-43A9-FB41B80B52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E0A3770-7623-EA1B-7EA8-5AA0E44D95B8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C0183C5-4109-F9A4-4A50-BF1126DB639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أَحسب فرق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D36DD38-85F7-7F7C-C527-EBC4F61401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8B249C3-4579-AF47-B460-B781553ED3B8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E6CCE9E-5BE4-DF2A-6526-A09446DB8F0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 المتساوية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33C5A01E-00EB-FBD9-0AAF-A08E0DF365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D3C15F1-2BFC-37D9-2B98-06E11F1FAB39}"/>
              </a:ext>
            </a:extLst>
          </p:cNvPr>
          <p:cNvGrpSpPr/>
          <p:nvPr/>
        </p:nvGrpSpPr>
        <p:grpSpPr>
          <a:xfrm>
            <a:off x="3254484" y="1814803"/>
            <a:ext cx="1825644" cy="442468"/>
            <a:chOff x="3289342" y="1825418"/>
            <a:chExt cx="2144233" cy="44246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E181D94-0F4F-F888-0EAE-52F812B83C69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أَحتفظ بالعشرة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67A12A3-6BA9-CBFD-9569-22BFB2CE50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FF0FE6B1-D7C2-B874-E7F9-E5C3AACE17BA}"/>
              </a:ext>
            </a:extLst>
          </p:cNvPr>
          <p:cNvSpPr txBox="1"/>
          <p:nvPr/>
        </p:nvSpPr>
        <p:spPr>
          <a:xfrm>
            <a:off x="2986979" y="3330612"/>
            <a:ext cx="383492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فرق  العددين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و5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D293E6E-E0DB-7F4E-56A4-A20BE0F3AAD8}"/>
              </a:ext>
            </a:extLst>
          </p:cNvPr>
          <p:cNvSpPr txBox="1"/>
          <p:nvPr/>
        </p:nvSpPr>
        <p:spPr>
          <a:xfrm>
            <a:off x="2894663" y="2735826"/>
            <a:ext cx="3354674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17 - </a:t>
            </a:r>
            <a:r>
              <a:rPr lang="ar-MA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12 = 5 - 17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ADD52C-7C12-9441-118B-272171596760}"/>
              </a:ext>
            </a:extLst>
          </p:cNvPr>
          <p:cNvSpPr txBox="1"/>
          <p:nvPr/>
        </p:nvSpPr>
        <p:spPr>
          <a:xfrm>
            <a:off x="2894663" y="2735826"/>
            <a:ext cx="3614421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543B3-4BFE-3C19-FF01-F75193D6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474F3C-4B85-3AD8-BC89-A1D27507EF9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فرق  العددين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8A1D8B-29FA-A357-A506-57AC3845A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72948E-A6EE-FB9A-3A6B-AB57FF7494A6}"/>
              </a:ext>
            </a:extLst>
          </p:cNvPr>
          <p:cNvSpPr txBox="1"/>
          <p:nvPr/>
        </p:nvSpPr>
        <p:spPr>
          <a:xfrm>
            <a:off x="2894663" y="2735826"/>
            <a:ext cx="3229412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14 - 4 =</a:t>
            </a:r>
          </a:p>
        </p:txBody>
      </p:sp>
    </p:spTree>
    <p:extLst>
      <p:ext uri="{BB962C8B-B14F-4D97-AF65-F5344CB8AC3E}">
        <p14:creationId xmlns:p14="http://schemas.microsoft.com/office/powerpoint/2010/main" val="9590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A77F-7BC3-2B59-1AF3-3E7D8688E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848B1DC-1E31-6B45-166D-A0C6CF581BD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57FB90-8A89-9795-6618-D09F462F7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F7504A-D4F7-CEAB-C9A3-EF658E3080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82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F3B93-E8FD-6126-1E60-B60E3D811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7C014F-E157-93AC-797E-58A1B073A5B5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10 = 4 - 14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B1A26E-803D-096C-5CD1-053C93AB7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C8290B-8422-9371-DB93-ED317247C5B2}"/>
              </a:ext>
            </a:extLst>
          </p:cNvPr>
          <p:cNvSpPr txBox="1"/>
          <p:nvPr/>
        </p:nvSpPr>
        <p:spPr>
          <a:xfrm>
            <a:off x="2894662" y="2735826"/>
            <a:ext cx="3782863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020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232FD-9CB1-DB8C-EA86-60B83DDCE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3CC46B-C700-AA36-C54E-469E3367BCC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فرق  العددين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D34BFB-F337-5682-F3D8-67AC54558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5DED10-52A9-F801-5E43-EAA8451F49AC}"/>
              </a:ext>
            </a:extLst>
          </p:cNvPr>
          <p:cNvSpPr txBox="1"/>
          <p:nvPr/>
        </p:nvSpPr>
        <p:spPr>
          <a:xfrm>
            <a:off x="2939247" y="2735826"/>
            <a:ext cx="3265506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12 - 1 =</a:t>
            </a:r>
          </a:p>
        </p:txBody>
      </p:sp>
    </p:spTree>
    <p:extLst>
      <p:ext uri="{BB962C8B-B14F-4D97-AF65-F5344CB8AC3E}">
        <p14:creationId xmlns:p14="http://schemas.microsoft.com/office/powerpoint/2010/main" val="374861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CB06F-1C1E-3616-61BC-373C8D2E5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E063A8-688B-A59D-607F-E4E53EAEA5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CB5ED0-B504-C385-3AA5-1064799EF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8651DC-3326-D175-BE43-07E1BD8713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30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78595-E264-9DDE-6FD7-DCE9EE710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DF0272-11BA-6FE4-F1B7-B4E071FC0CC4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1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307CB8-ADEC-CD54-598E-90D22EB6E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AF415B1-B5ED-B63E-E9CB-94681AEC5C43}"/>
              </a:ext>
            </a:extLst>
          </p:cNvPr>
          <p:cNvSpPr txBox="1"/>
          <p:nvPr/>
        </p:nvSpPr>
        <p:spPr>
          <a:xfrm>
            <a:off x="2894663" y="2735826"/>
            <a:ext cx="3445979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6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=1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8768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CF28C4-A7C1-51BC-0611-4459EAC2FB05}"/>
              </a:ext>
            </a:extLst>
          </p:cNvPr>
          <p:cNvGrpSpPr/>
          <p:nvPr/>
        </p:nvGrpSpPr>
        <p:grpSpPr>
          <a:xfrm>
            <a:off x="1471179" y="1618337"/>
            <a:ext cx="6201641" cy="4286848"/>
            <a:chOff x="1226688" y="2166435"/>
            <a:chExt cx="6201641" cy="4286848"/>
          </a:xfrm>
        </p:grpSpPr>
        <p:pic>
          <p:nvPicPr>
            <p:cNvPr id="5" name="Image 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98CBA2E8-1C44-A868-FC02-8EC924509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1798" y="2166435"/>
              <a:ext cx="3086531" cy="4286848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2955B7E-B61E-7068-5BFD-238266121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6688" y="2166435"/>
              <a:ext cx="3115110" cy="4286848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640977" y="1846937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2836217-DAB5-0D3D-F0FB-D3C43FEAF8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137" y="2824129"/>
            <a:ext cx="5505227" cy="181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339" y="2811589"/>
            <a:ext cx="1769376" cy="1769376"/>
          </a:xfrm>
          <a:prstGeom prst="rect">
            <a:avLst/>
          </a:prstGeom>
        </p:spPr>
      </p:pic>
      <p:pic>
        <p:nvPicPr>
          <p:cNvPr id="4" name="Image 3" descr="Une image contenant texte, capture d’écran, Rectangle, Police&#10;&#10;Le contenu généré par l’IA peut être incorrect.">
            <a:extLst>
              <a:ext uri="{FF2B5EF4-FFF2-40B4-BE49-F238E27FC236}">
                <a16:creationId xmlns:a16="http://schemas.microsoft.com/office/drawing/2014/main" id="{356818F8-0962-0429-52F5-B2E3FA78E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14" y="2296875"/>
            <a:ext cx="5272166" cy="29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441674B-2956-AFAC-C814-E6866E3C7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8" y="2330504"/>
            <a:ext cx="7557025" cy="2196991"/>
          </a:xfrm>
          <a:prstGeom prst="rect">
            <a:avLst/>
          </a:prstGeom>
        </p:spPr>
      </p:pic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F1D5E314-5348-453E-E9C0-E9DA0A4F805B}"/>
              </a:ext>
            </a:extLst>
          </p:cNvPr>
          <p:cNvSpPr/>
          <p:nvPr/>
        </p:nvSpPr>
        <p:spPr>
          <a:xfrm rot="5400000">
            <a:off x="4235991" y="2816269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313497-1474-B7EA-C363-3E1AB31631E2}"/>
              </a:ext>
            </a:extLst>
          </p:cNvPr>
          <p:cNvSpPr txBox="1"/>
          <p:nvPr/>
        </p:nvSpPr>
        <p:spPr>
          <a:xfrm>
            <a:off x="4843992" y="2997858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2E3A3D99-2B9A-D855-6E2E-D3CA2D627E3B}"/>
              </a:ext>
            </a:extLst>
          </p:cNvPr>
          <p:cNvSpPr/>
          <p:nvPr/>
        </p:nvSpPr>
        <p:spPr>
          <a:xfrm rot="5400000">
            <a:off x="6540986" y="2881452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472732-22D3-B09A-A639-1DFA01AE0075}"/>
              </a:ext>
            </a:extLst>
          </p:cNvPr>
          <p:cNvSpPr txBox="1"/>
          <p:nvPr/>
        </p:nvSpPr>
        <p:spPr>
          <a:xfrm>
            <a:off x="7191691" y="3009165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7689F9-6CAE-78A3-5D59-20D22D17701B}"/>
              </a:ext>
            </a:extLst>
          </p:cNvPr>
          <p:cNvSpPr/>
          <p:nvPr/>
        </p:nvSpPr>
        <p:spPr>
          <a:xfrm rot="5400000">
            <a:off x="1952944" y="3491623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0121A5C-A718-0CBD-812D-D53E2C5E8B57}"/>
              </a:ext>
            </a:extLst>
          </p:cNvPr>
          <p:cNvSpPr txBox="1"/>
          <p:nvPr/>
        </p:nvSpPr>
        <p:spPr>
          <a:xfrm>
            <a:off x="2603649" y="3644844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E0CFCB29-C2B3-9750-3E1B-CEDC75C37C04}"/>
              </a:ext>
            </a:extLst>
          </p:cNvPr>
          <p:cNvSpPr/>
          <p:nvPr/>
        </p:nvSpPr>
        <p:spPr>
          <a:xfrm rot="5400000">
            <a:off x="4235992" y="3524134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7C752D1-2222-5740-25D1-1E4F965241A7}"/>
              </a:ext>
            </a:extLst>
          </p:cNvPr>
          <p:cNvSpPr txBox="1"/>
          <p:nvPr/>
        </p:nvSpPr>
        <p:spPr>
          <a:xfrm>
            <a:off x="4897670" y="3644844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69C3B39C-97F1-AF60-5FA6-1AED504868A8}"/>
              </a:ext>
            </a:extLst>
          </p:cNvPr>
          <p:cNvSpPr/>
          <p:nvPr/>
        </p:nvSpPr>
        <p:spPr>
          <a:xfrm rot="5400000">
            <a:off x="6504891" y="3524134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07C0A1-BC48-4844-EAC8-8A23AA708999}"/>
              </a:ext>
            </a:extLst>
          </p:cNvPr>
          <p:cNvSpPr txBox="1"/>
          <p:nvPr/>
        </p:nvSpPr>
        <p:spPr>
          <a:xfrm>
            <a:off x="7147376" y="3620780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4" grpId="0" animBg="1"/>
      <p:bldP spid="6" grpId="0"/>
      <p:bldP spid="9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0459ADCC-96A3-6DC5-CF93-3CA755AACD2F}"/>
              </a:ext>
            </a:extLst>
          </p:cNvPr>
          <p:cNvSpPr/>
          <p:nvPr/>
        </p:nvSpPr>
        <p:spPr>
          <a:xfrm rot="5400000">
            <a:off x="4235991" y="2816269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A35E70-0562-4121-589D-5A6CD0D7C0C1}"/>
              </a:ext>
            </a:extLst>
          </p:cNvPr>
          <p:cNvSpPr txBox="1"/>
          <p:nvPr/>
        </p:nvSpPr>
        <p:spPr>
          <a:xfrm>
            <a:off x="4843992" y="2997858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65218B85-AA6B-7782-BBF7-305B24990A94}"/>
              </a:ext>
            </a:extLst>
          </p:cNvPr>
          <p:cNvSpPr/>
          <p:nvPr/>
        </p:nvSpPr>
        <p:spPr>
          <a:xfrm rot="5400000">
            <a:off x="6540986" y="2881452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3627D1-7A8F-5B5A-4767-A3C07F56E2B6}"/>
              </a:ext>
            </a:extLst>
          </p:cNvPr>
          <p:cNvSpPr txBox="1"/>
          <p:nvPr/>
        </p:nvSpPr>
        <p:spPr>
          <a:xfrm>
            <a:off x="7191691" y="3009165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13</a:t>
            </a: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62C6A90A-3A17-7167-2979-51CB54C86093}"/>
              </a:ext>
            </a:extLst>
          </p:cNvPr>
          <p:cNvSpPr/>
          <p:nvPr/>
        </p:nvSpPr>
        <p:spPr>
          <a:xfrm rot="5400000">
            <a:off x="1952944" y="3491623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3377CF-CD15-99DC-D638-0D2DFBDA38D6}"/>
              </a:ext>
            </a:extLst>
          </p:cNvPr>
          <p:cNvSpPr txBox="1"/>
          <p:nvPr/>
        </p:nvSpPr>
        <p:spPr>
          <a:xfrm>
            <a:off x="2603649" y="3644844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2DB8EB4B-20D5-DB72-6E30-26B09EF860A9}"/>
              </a:ext>
            </a:extLst>
          </p:cNvPr>
          <p:cNvSpPr/>
          <p:nvPr/>
        </p:nvSpPr>
        <p:spPr>
          <a:xfrm rot="5400000">
            <a:off x="4235992" y="3524134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2F87C2E-F816-8B2A-106D-E16425CA8007}"/>
              </a:ext>
            </a:extLst>
          </p:cNvPr>
          <p:cNvSpPr txBox="1"/>
          <p:nvPr/>
        </p:nvSpPr>
        <p:spPr>
          <a:xfrm>
            <a:off x="4897670" y="3644844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8B9117F7-F215-F5B0-0FFF-A85CF55E9FB2}"/>
              </a:ext>
            </a:extLst>
          </p:cNvPr>
          <p:cNvSpPr/>
          <p:nvPr/>
        </p:nvSpPr>
        <p:spPr>
          <a:xfrm rot="5400000">
            <a:off x="6504891" y="3524134"/>
            <a:ext cx="154419" cy="517598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183FC28-9D85-BD63-8B19-CEA1D1607363}"/>
              </a:ext>
            </a:extLst>
          </p:cNvPr>
          <p:cNvSpPr txBox="1"/>
          <p:nvPr/>
        </p:nvSpPr>
        <p:spPr>
          <a:xfrm>
            <a:off x="7147376" y="3620780"/>
            <a:ext cx="701806" cy="646986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16</a:t>
            </a:r>
          </a:p>
        </p:txBody>
      </p:sp>
      <p:pic>
        <p:nvPicPr>
          <p:cNvPr id="27" name="Image 2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7FBC6FC-4972-707D-D8C3-BE052BAF4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334537"/>
            <a:ext cx="7557025" cy="235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23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078E9A8-469B-AEF2-7F0E-27DA2021B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179" y="1618337"/>
            <a:ext cx="3115110" cy="428684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765417" y="3043989"/>
            <a:ext cx="2526633" cy="103693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1A971CAE-BA1C-6D93-781F-4F2BA5FAA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487731"/>
            <a:ext cx="7557025" cy="243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E4C6DDE5-3157-0C5A-169C-5D7933F7339F}"/>
              </a:ext>
            </a:extLst>
          </p:cNvPr>
          <p:cNvSpPr/>
          <p:nvPr/>
        </p:nvSpPr>
        <p:spPr>
          <a:xfrm rot="5400000">
            <a:off x="2058222" y="2906928"/>
            <a:ext cx="152657" cy="563905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61CFEE3-E495-095B-C333-80529261595E}"/>
              </a:ext>
            </a:extLst>
          </p:cNvPr>
          <p:cNvSpPr txBox="1"/>
          <p:nvPr/>
        </p:nvSpPr>
        <p:spPr>
          <a:xfrm>
            <a:off x="2780912" y="3112552"/>
            <a:ext cx="69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17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D044D91C-0757-3834-39EA-7BA5B2CA8B39}"/>
              </a:ext>
            </a:extLst>
          </p:cNvPr>
          <p:cNvSpPr/>
          <p:nvPr/>
        </p:nvSpPr>
        <p:spPr>
          <a:xfrm rot="5400000">
            <a:off x="4327598" y="2963844"/>
            <a:ext cx="152657" cy="563905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FD28FC53-84AF-496C-EFBC-22515F6D91B3}"/>
              </a:ext>
            </a:extLst>
          </p:cNvPr>
          <p:cNvSpPr/>
          <p:nvPr/>
        </p:nvSpPr>
        <p:spPr>
          <a:xfrm rot="5400000">
            <a:off x="6597554" y="2920370"/>
            <a:ext cx="152657" cy="563905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B0148283-D268-EFB7-384D-769257A4ECBA}"/>
              </a:ext>
            </a:extLst>
          </p:cNvPr>
          <p:cNvSpPr/>
          <p:nvPr/>
        </p:nvSpPr>
        <p:spPr>
          <a:xfrm rot="5400000">
            <a:off x="2047773" y="3788450"/>
            <a:ext cx="152657" cy="563905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CAB38161-85C6-C023-3DF4-31B27F8BC996}"/>
              </a:ext>
            </a:extLst>
          </p:cNvPr>
          <p:cNvSpPr/>
          <p:nvPr/>
        </p:nvSpPr>
        <p:spPr>
          <a:xfrm rot="5400000">
            <a:off x="4327598" y="3785664"/>
            <a:ext cx="152657" cy="563905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5376E35C-9F0B-E082-37D1-CAB0F2F8C42A}"/>
              </a:ext>
            </a:extLst>
          </p:cNvPr>
          <p:cNvSpPr/>
          <p:nvPr/>
        </p:nvSpPr>
        <p:spPr>
          <a:xfrm rot="5400000">
            <a:off x="6607423" y="3766683"/>
            <a:ext cx="152657" cy="563905"/>
          </a:xfrm>
          <a:prstGeom prst="leftBracket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818408-70F4-80CF-8003-287A4618C321}"/>
              </a:ext>
            </a:extLst>
          </p:cNvPr>
          <p:cNvSpPr txBox="1"/>
          <p:nvPr/>
        </p:nvSpPr>
        <p:spPr>
          <a:xfrm>
            <a:off x="4984889" y="3160679"/>
            <a:ext cx="69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A26414-8CDC-DAAB-92EF-29BCB6F2EC98}"/>
              </a:ext>
            </a:extLst>
          </p:cNvPr>
          <p:cNvSpPr txBox="1"/>
          <p:nvPr/>
        </p:nvSpPr>
        <p:spPr>
          <a:xfrm>
            <a:off x="7254845" y="3169468"/>
            <a:ext cx="69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B41797F-CC78-D89F-0AC5-EBE73419EE54}"/>
              </a:ext>
            </a:extLst>
          </p:cNvPr>
          <p:cNvSpPr txBox="1"/>
          <p:nvPr/>
        </p:nvSpPr>
        <p:spPr>
          <a:xfrm>
            <a:off x="2751108" y="3972307"/>
            <a:ext cx="69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7E78F1E-12BD-AC11-6949-80A48E9763C2}"/>
              </a:ext>
            </a:extLst>
          </p:cNvPr>
          <p:cNvSpPr txBox="1"/>
          <p:nvPr/>
        </p:nvSpPr>
        <p:spPr>
          <a:xfrm>
            <a:off x="5030933" y="3972307"/>
            <a:ext cx="69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16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EB7653A-C1E5-20D9-88FF-70194AC55BC2}"/>
              </a:ext>
            </a:extLst>
          </p:cNvPr>
          <p:cNvSpPr txBox="1"/>
          <p:nvPr/>
        </p:nvSpPr>
        <p:spPr>
          <a:xfrm>
            <a:off x="7254844" y="3962511"/>
            <a:ext cx="69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E7DB189-5AC3-5AC6-23C0-CA73A73C9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693" y="2220888"/>
            <a:ext cx="7326614" cy="24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22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و23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FA83642-588D-8B74-5F80-BB417089422E}"/>
              </a:ext>
            </a:extLst>
          </p:cNvPr>
          <p:cNvGrpSpPr/>
          <p:nvPr/>
        </p:nvGrpSpPr>
        <p:grpSpPr>
          <a:xfrm>
            <a:off x="1471179" y="1618337"/>
            <a:ext cx="6201641" cy="4286848"/>
            <a:chOff x="1226688" y="2166435"/>
            <a:chExt cx="6201641" cy="4286848"/>
          </a:xfrm>
        </p:grpSpPr>
        <p:pic>
          <p:nvPicPr>
            <p:cNvPr id="5" name="Image 4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C7DC10EE-8785-7F19-71A4-AB14D7660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1798" y="2166435"/>
              <a:ext cx="3086531" cy="4286848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B3028A7-2903-75F4-6FA3-A3CC730A0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6688" y="2166435"/>
              <a:ext cx="3115110" cy="4286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19515</TotalTime>
  <Words>994</Words>
  <Application>Microsoft Office PowerPoint</Application>
  <PresentationFormat>Affichage à l'écran (4:3)</PresentationFormat>
  <Paragraphs>300</Paragraphs>
  <Slides>64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64</vt:i4>
      </vt:variant>
    </vt:vector>
  </HeadingPairs>
  <TitlesOfParts>
    <vt:vector size="78" baseType="lpstr">
      <vt:lpstr>Aptos Display</vt:lpstr>
      <vt:lpstr>Aptos</vt:lpstr>
      <vt:lpstr>DengXian</vt:lpstr>
      <vt:lpstr>Arial</vt:lpstr>
      <vt:lpstr>Dosis</vt:lpstr>
      <vt:lpstr>Wingdings</vt:lpstr>
      <vt:lpstr>Calibri</vt:lpstr>
      <vt:lpstr>Dosis SemiBold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الثاني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235</cp:revision>
  <cp:lastPrinted>2025-08-13T10:11:39Z</cp:lastPrinted>
  <dcterms:created xsi:type="dcterms:W3CDTF">2025-08-01T12:31:49Z</dcterms:created>
  <dcterms:modified xsi:type="dcterms:W3CDTF">2026-02-14T17:11:18Z</dcterms:modified>
</cp:coreProperties>
</file>