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8"/>
  </p:notesMasterIdLst>
  <p:handoutMasterIdLst>
    <p:handoutMasterId r:id="rId69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61" r:id="rId23"/>
    <p:sldId id="2134806690" r:id="rId24"/>
    <p:sldId id="2134806719" r:id="rId25"/>
    <p:sldId id="2134806709" r:id="rId26"/>
    <p:sldId id="2134806650" r:id="rId27"/>
    <p:sldId id="1001" r:id="rId28"/>
    <p:sldId id="2134806694" r:id="rId29"/>
    <p:sldId id="2134806695" r:id="rId30"/>
    <p:sldId id="2134806696" r:id="rId31"/>
    <p:sldId id="2134806751" r:id="rId32"/>
    <p:sldId id="2134806752" r:id="rId33"/>
    <p:sldId id="2134806664" r:id="rId34"/>
    <p:sldId id="2134806697" r:id="rId35"/>
    <p:sldId id="2134806710" r:id="rId36"/>
    <p:sldId id="2134806753" r:id="rId37"/>
    <p:sldId id="2134806754" r:id="rId38"/>
    <p:sldId id="2134806755" r:id="rId39"/>
    <p:sldId id="2134806756" r:id="rId40"/>
    <p:sldId id="2134806666" r:id="rId41"/>
    <p:sldId id="2134806656" r:id="rId42"/>
    <p:sldId id="962" r:id="rId43"/>
    <p:sldId id="2134806657" r:id="rId44"/>
    <p:sldId id="2134806658" r:id="rId45"/>
    <p:sldId id="2134806669" r:id="rId46"/>
    <p:sldId id="2134806757" r:id="rId47"/>
    <p:sldId id="2134806758" r:id="rId48"/>
    <p:sldId id="2134806673" r:id="rId49"/>
    <p:sldId id="2134806674" r:id="rId50"/>
    <p:sldId id="2134806723" r:id="rId51"/>
    <p:sldId id="2134806675" r:id="rId52"/>
    <p:sldId id="2134806676" r:id="rId53"/>
    <p:sldId id="2134806732" r:id="rId54"/>
    <p:sldId id="2134806760" r:id="rId55"/>
    <p:sldId id="2134806761" r:id="rId56"/>
    <p:sldId id="2134806759" r:id="rId57"/>
    <p:sldId id="2134806733" r:id="rId58"/>
    <p:sldId id="2134806734" r:id="rId59"/>
    <p:sldId id="2134806679" r:id="rId60"/>
    <p:sldId id="998" r:id="rId61"/>
    <p:sldId id="984" r:id="rId62"/>
    <p:sldId id="2134806718" r:id="rId63"/>
    <p:sldId id="2134806722" r:id="rId64"/>
    <p:sldId id="985" r:id="rId65"/>
    <p:sldId id="793" r:id="rId66"/>
    <p:sldId id="923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  <p:bold r:id="rId71"/>
    </p:embeddedFon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01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91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handoutMaster" Target="handoutMasters/handoutMaster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4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7BDA-9702-E1A6-BA17-7818736A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9506F5-9F90-5FEE-5EB1-16265F02F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D1BE27-1DD4-780F-F95B-E9010D25C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ED1744-95CE-5D49-D70A-F862C1BE2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096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AAB1E-F266-DB3F-9452-F285AC17B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998755-B43E-4321-EB84-79BF1E188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998CB5-F2D7-2CC0-833F-2F4B73B29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FBDC75-663C-6A47-8D91-C9B557ADD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779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91B95-9610-CFBF-362D-88B36E8A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74FE19-2332-B5D3-6B30-ADE7EC7F5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886C79-7608-81B9-3833-9D1EE42FF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E1CB84-504E-1119-93ED-FF924F18C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4705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F12-87AA-66F8-05CD-BE3EF6512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E6DC25-8653-BB39-83E4-24F20E469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192F0E-1347-719B-DF36-CDB05675D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0D9638-ACF1-48D1-749E-9060AC0FA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8602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1.png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42.png"/><Relationship Id="rId10" Type="http://schemas.openxmlformats.org/officeDocument/2006/relationships/image" Target="../media/image41.png"/><Relationship Id="rId4" Type="http://schemas.openxmlformats.org/officeDocument/2006/relationships/image" Target="../media/image21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45.png"/><Relationship Id="rId4" Type="http://schemas.openxmlformats.org/officeDocument/2006/relationships/image" Target="../media/image21.png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image" Target="../media/image21.png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48.png"/><Relationship Id="rId4" Type="http://schemas.openxmlformats.org/officeDocument/2006/relationships/image" Target="../media/image21.png"/><Relationship Id="rId9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5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1.png"/><Relationship Id="rId9" Type="http://schemas.openxmlformats.org/officeDocument/2006/relationships/image" Target="../media/image57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solidFill>
                  <a:prstClr val="white"/>
                </a:solidFill>
                <a:ea typeface="DengXian" panose="02010600030101010101" pitchFamily="2" charset="-122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E39C237E-B90B-775A-3E59-3F02E50BCE68}"/>
              </a:ext>
            </a:extLst>
          </p:cNvPr>
          <p:cNvSpPr txBox="1">
            <a:spLocks/>
          </p:cNvSpPr>
          <p:nvPr/>
        </p:nvSpPr>
        <p:spPr>
          <a:xfrm>
            <a:off x="1281420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</a:t>
            </a:r>
            <a:br>
              <a:rPr lang="fr-FR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BA607F-0720-5242-8373-9E9056706B96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A09F469-0517-E6CB-E8C2-41E669EEF8D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00A24579-2ED4-B6DD-BF1E-4CF754B9B09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9203C6B6-5FBE-ECAE-89C0-7F196C805F6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F9E89F-06A1-42AF-B290-DF980CC375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988A65D-2E23-B8C3-D546-FEFDE74B79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FFAFF735-63F3-518A-2CE7-140386A2889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903FE730-DD29-6EEE-AB0A-544893D16BA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الأعداد من 0 إلى 19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70C7FA5-6A3C-1659-54C2-930172130050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A10CBD8-9A8A-BB6D-461D-458F9EB0B16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98397BA8-E07A-07D3-DC05-C6872BD6D3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D06C97AD-3878-EF86-6B98-0D5826CCB02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تفكيك الأعداد من 11 إلى 19 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99F3949-7D3F-C28B-1F19-B7B830AAD365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8E5FB514-63A4-A932-E85E-C992D1BFAD2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A427E54-2FD8-E641-8177-416AC0FACB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E1FF6914-0A0E-E756-3C63-C7789A7CB3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حل مسائل متعلقة بالجمع أو الطرح (1) 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087D2D3-A9AC-6F13-A5F8-9A28D386458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AF4CF422-079C-2E6E-816E-5257E8ED93A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19FA2EC1-A981-4639-DF07-F344F37184B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6B300B8E-DEA3-3C22-CE4D-7D094C413B4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حساب مجموع عددين على السطر ( 1)  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649413D1-8118-0A5D-6969-10EF7AD1357E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69B0FF5B-8824-ECD4-2C04-AA642A21EB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8B428791-8D94-B6F2-8FE6-F8D13AB1E5B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6247F2FA-0C1A-EA6B-76E3-65A525F7153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الأول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الأول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510D2A-F5D5-89F1-412B-3BAA0132C37C}"/>
              </a:ext>
            </a:extLst>
          </p:cNvPr>
          <p:cNvGrpSpPr/>
          <p:nvPr/>
        </p:nvGrpSpPr>
        <p:grpSpPr>
          <a:xfrm>
            <a:off x="1875984" y="2525984"/>
            <a:ext cx="5392032" cy="3642127"/>
            <a:chOff x="1785750" y="2525984"/>
            <a:chExt cx="5392032" cy="3642127"/>
          </a:xfrm>
        </p:grpSpPr>
        <p:pic>
          <p:nvPicPr>
            <p:cNvPr id="7" name="Image 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07240280-F163-1BD1-6319-270C46EEA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525985"/>
              <a:ext cx="2605782" cy="357712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A08FCD8D-1BA9-373A-1A38-ECB68BFDB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5750" y="2525984"/>
              <a:ext cx="2786250" cy="36421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722195"/>
            <a:ext cx="673452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الأعداد إلى وحدات و عشرات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0 إلى 19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على السطر بالإكمال إلى عشرة  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بدوائر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الأول 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17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D91161-6B15-E113-6812-BDD34024E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867" y="1850338"/>
            <a:ext cx="5984267" cy="427818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B24D15-DE77-C4C9-B059-861F0A77218E}"/>
              </a:ext>
            </a:extLst>
          </p:cNvPr>
          <p:cNvSpPr txBox="1"/>
          <p:nvPr/>
        </p:nvSpPr>
        <p:spPr>
          <a:xfrm>
            <a:off x="4058415" y="4977780"/>
            <a:ext cx="22588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10 - 4 = 6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4615023-4DB4-DA1B-F575-8474E4B7E145}"/>
              </a:ext>
            </a:extLst>
          </p:cNvPr>
          <p:cNvGrpSpPr/>
          <p:nvPr/>
        </p:nvGrpSpPr>
        <p:grpSpPr>
          <a:xfrm>
            <a:off x="2018135" y="3266768"/>
            <a:ext cx="417666" cy="2610740"/>
            <a:chOff x="2018135" y="3266768"/>
            <a:chExt cx="417666" cy="2610740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27590B5-69B9-F463-3FF3-9A8DCC673487}"/>
                </a:ext>
              </a:extLst>
            </p:cNvPr>
            <p:cNvSpPr/>
            <p:nvPr/>
          </p:nvSpPr>
          <p:spPr>
            <a:xfrm>
              <a:off x="2020776" y="3266768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C0D7E9C-EE0E-B27F-1760-646E614DE486}"/>
                </a:ext>
              </a:extLst>
            </p:cNvPr>
            <p:cNvSpPr/>
            <p:nvPr/>
          </p:nvSpPr>
          <p:spPr>
            <a:xfrm>
              <a:off x="2020776" y="3814371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E2A55C5-744C-F736-5CB1-EB0D5BD275A8}"/>
                </a:ext>
              </a:extLst>
            </p:cNvPr>
            <p:cNvSpPr/>
            <p:nvPr/>
          </p:nvSpPr>
          <p:spPr>
            <a:xfrm>
              <a:off x="2025532" y="4361974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135D86C-AA30-6FB2-FC5E-95813A6DA44C}"/>
                </a:ext>
              </a:extLst>
            </p:cNvPr>
            <p:cNvSpPr/>
            <p:nvPr/>
          </p:nvSpPr>
          <p:spPr>
            <a:xfrm>
              <a:off x="2020675" y="4909577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70BDFCD1-8EDC-CD0D-F768-D5048F5530D0}"/>
                </a:ext>
              </a:extLst>
            </p:cNvPr>
            <p:cNvSpPr/>
            <p:nvPr/>
          </p:nvSpPr>
          <p:spPr>
            <a:xfrm>
              <a:off x="2018135" y="5457179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DD620D4A-655D-3317-7492-1A6F7A396BB3}"/>
              </a:ext>
            </a:extLst>
          </p:cNvPr>
          <p:cNvGrpSpPr/>
          <p:nvPr/>
        </p:nvGrpSpPr>
        <p:grpSpPr>
          <a:xfrm>
            <a:off x="3033306" y="3266768"/>
            <a:ext cx="417666" cy="2610740"/>
            <a:chOff x="2018135" y="3266768"/>
            <a:chExt cx="417666" cy="2610740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FB55A1A-351F-60FD-BE59-F74B2F2866AC}"/>
                </a:ext>
              </a:extLst>
            </p:cNvPr>
            <p:cNvSpPr/>
            <p:nvPr/>
          </p:nvSpPr>
          <p:spPr>
            <a:xfrm>
              <a:off x="2020776" y="3266768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E77A26F-2D0C-2D4D-F51A-BFACC03658E9}"/>
                </a:ext>
              </a:extLst>
            </p:cNvPr>
            <p:cNvSpPr/>
            <p:nvPr/>
          </p:nvSpPr>
          <p:spPr>
            <a:xfrm>
              <a:off x="2020776" y="3814371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BFDE87A-6628-CF3C-1517-292B6A2E9C9C}"/>
                </a:ext>
              </a:extLst>
            </p:cNvPr>
            <p:cNvSpPr/>
            <p:nvPr/>
          </p:nvSpPr>
          <p:spPr>
            <a:xfrm>
              <a:off x="2025532" y="4361974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6D29B0B-0CB7-FFDB-3228-CAF2F5761F74}"/>
                </a:ext>
              </a:extLst>
            </p:cNvPr>
            <p:cNvSpPr/>
            <p:nvPr/>
          </p:nvSpPr>
          <p:spPr>
            <a:xfrm>
              <a:off x="2020675" y="4909577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B42F23B-EE13-F058-DD0D-F0BED5AFB05B}"/>
                </a:ext>
              </a:extLst>
            </p:cNvPr>
            <p:cNvSpPr/>
            <p:nvPr/>
          </p:nvSpPr>
          <p:spPr>
            <a:xfrm>
              <a:off x="2018135" y="5457179"/>
              <a:ext cx="410269" cy="4203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1708DEC-EC33-CFF8-B6C3-73B7FD6296B9}"/>
              </a:ext>
            </a:extLst>
          </p:cNvPr>
          <p:cNvCxnSpPr/>
          <p:nvPr/>
        </p:nvCxnSpPr>
        <p:spPr>
          <a:xfrm flipV="1">
            <a:off x="1914897" y="3236208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ABD00FA-8342-2760-AA6D-BF937B2DB20B}"/>
              </a:ext>
            </a:extLst>
          </p:cNvPr>
          <p:cNvCxnSpPr/>
          <p:nvPr/>
        </p:nvCxnSpPr>
        <p:spPr>
          <a:xfrm flipV="1">
            <a:off x="2956741" y="3263301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39DB2990-63C7-8BBB-216C-B0381D3748B3}"/>
              </a:ext>
            </a:extLst>
          </p:cNvPr>
          <p:cNvCxnSpPr/>
          <p:nvPr/>
        </p:nvCxnSpPr>
        <p:spPr>
          <a:xfrm flipV="1">
            <a:off x="1926918" y="3758735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AC5ADD29-918C-0F29-96A1-7961DBEE9746}"/>
              </a:ext>
            </a:extLst>
          </p:cNvPr>
          <p:cNvCxnSpPr/>
          <p:nvPr/>
        </p:nvCxnSpPr>
        <p:spPr>
          <a:xfrm flipV="1">
            <a:off x="2964829" y="3776773"/>
            <a:ext cx="592701" cy="4613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BFE5D7B4-AF45-B8E7-59CF-ED5A9821DF7C}"/>
              </a:ext>
            </a:extLst>
          </p:cNvPr>
          <p:cNvSpPr txBox="1"/>
          <p:nvPr/>
        </p:nvSpPr>
        <p:spPr>
          <a:xfrm>
            <a:off x="3968734" y="5457179"/>
            <a:ext cx="410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فككوا العدد 13 إلى وحدات و 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CB7B269-B54C-7ECD-A853-2ADB960B9BA9}"/>
              </a:ext>
            </a:extLst>
          </p:cNvPr>
          <p:cNvSpPr/>
          <p:nvPr/>
        </p:nvSpPr>
        <p:spPr>
          <a:xfrm>
            <a:off x="1979999" y="3148095"/>
            <a:ext cx="5065437" cy="722600"/>
          </a:xfrm>
          <a:prstGeom prst="roundRect">
            <a:avLst/>
          </a:prstGeom>
          <a:noFill/>
          <a:ln>
            <a:solidFill>
              <a:srgbClr val="0088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D2DD247-9125-3717-3EDF-8B8256A4EA91}"/>
              </a:ext>
            </a:extLst>
          </p:cNvPr>
          <p:cNvSpPr txBox="1"/>
          <p:nvPr/>
        </p:nvSpPr>
        <p:spPr>
          <a:xfrm>
            <a:off x="2210532" y="3038776"/>
            <a:ext cx="983092" cy="953453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13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2570732-920F-6FA3-0228-C095536807EB}"/>
              </a:ext>
            </a:extLst>
          </p:cNvPr>
          <p:cNvSpPr txBox="1"/>
          <p:nvPr/>
        </p:nvSpPr>
        <p:spPr>
          <a:xfrm>
            <a:off x="4618615" y="3023298"/>
            <a:ext cx="401174" cy="895112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.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2084F54-D45D-C667-4EE2-F5EFC427DD44}"/>
              </a:ext>
            </a:extLst>
          </p:cNvPr>
          <p:cNvSpPr txBox="1"/>
          <p:nvPr/>
        </p:nvSpPr>
        <p:spPr>
          <a:xfrm>
            <a:off x="5367607" y="3056635"/>
            <a:ext cx="619318" cy="920115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+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BF5DD4F-CA86-4CB1-D8DF-668EA9ECBF44}"/>
              </a:ext>
            </a:extLst>
          </p:cNvPr>
          <p:cNvSpPr txBox="1"/>
          <p:nvPr/>
        </p:nvSpPr>
        <p:spPr>
          <a:xfrm>
            <a:off x="6279389" y="3023298"/>
            <a:ext cx="401174" cy="895112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.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CBF794A-35F7-DFB0-ABC0-D5EA6408FFE3}"/>
              </a:ext>
            </a:extLst>
          </p:cNvPr>
          <p:cNvSpPr txBox="1"/>
          <p:nvPr/>
        </p:nvSpPr>
        <p:spPr>
          <a:xfrm>
            <a:off x="3452925" y="3113786"/>
            <a:ext cx="619318" cy="920115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=</a:t>
            </a:r>
            <a:endParaRPr lang="fr-FR" sz="5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3 + 10 = 13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66F4C4B1-C47F-BD62-FE04-74B5CD32043A}"/>
              </a:ext>
            </a:extLst>
          </p:cNvPr>
          <p:cNvSpPr/>
          <p:nvPr/>
        </p:nvSpPr>
        <p:spPr>
          <a:xfrm>
            <a:off x="1979999" y="3148095"/>
            <a:ext cx="5065437" cy="722600"/>
          </a:xfrm>
          <a:prstGeom prst="roundRect">
            <a:avLst/>
          </a:prstGeom>
          <a:noFill/>
          <a:ln>
            <a:solidFill>
              <a:srgbClr val="0088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660F06A-2B11-6FCF-F5E5-410992C159D2}"/>
              </a:ext>
            </a:extLst>
          </p:cNvPr>
          <p:cNvSpPr txBox="1"/>
          <p:nvPr/>
        </p:nvSpPr>
        <p:spPr>
          <a:xfrm>
            <a:off x="2210532" y="3038776"/>
            <a:ext cx="983092" cy="953453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13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B576E27-DFED-DD39-A9F6-96770FB1A23B}"/>
              </a:ext>
            </a:extLst>
          </p:cNvPr>
          <p:cNvSpPr txBox="1"/>
          <p:nvPr/>
        </p:nvSpPr>
        <p:spPr>
          <a:xfrm>
            <a:off x="4327657" y="3023298"/>
            <a:ext cx="983092" cy="953453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C00000"/>
                </a:solidFill>
              </a:rPr>
              <a:t>10</a:t>
            </a:r>
            <a:endParaRPr lang="fr-FR" sz="5000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0476BD5-5482-41E9-89DD-57061CFE7EF6}"/>
              </a:ext>
            </a:extLst>
          </p:cNvPr>
          <p:cNvSpPr txBox="1"/>
          <p:nvPr/>
        </p:nvSpPr>
        <p:spPr>
          <a:xfrm>
            <a:off x="5367607" y="3056635"/>
            <a:ext cx="619318" cy="920115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+</a:t>
            </a:r>
            <a:endParaRPr lang="fr-FR" sz="5000" dirty="0">
              <a:solidFill>
                <a:srgbClr val="00206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B078A98-ED27-A21D-3989-C4CF5AC87ADE}"/>
              </a:ext>
            </a:extLst>
          </p:cNvPr>
          <p:cNvSpPr txBox="1"/>
          <p:nvPr/>
        </p:nvSpPr>
        <p:spPr>
          <a:xfrm>
            <a:off x="6180958" y="3023298"/>
            <a:ext cx="598036" cy="911781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C00000"/>
                </a:solidFill>
              </a:rPr>
              <a:t>3</a:t>
            </a:r>
            <a:endParaRPr lang="fr-FR" sz="5000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5DEDCF2-4D17-EB02-3F2B-0A6CAC1818A8}"/>
              </a:ext>
            </a:extLst>
          </p:cNvPr>
          <p:cNvSpPr txBox="1"/>
          <p:nvPr/>
        </p:nvSpPr>
        <p:spPr>
          <a:xfrm>
            <a:off x="3452925" y="3113786"/>
            <a:ext cx="619318" cy="920115"/>
          </a:xfrm>
          <a:prstGeom prst="round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ar-MA" sz="5000" dirty="0">
                <a:solidFill>
                  <a:srgbClr val="002060"/>
                </a:solidFill>
              </a:rPr>
              <a:t>=</a:t>
            </a:r>
            <a:endParaRPr lang="fr-FR" sz="5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68799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18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B1E0BA3-3CCC-3B17-77F3-96FAE69290B4}"/>
              </a:ext>
            </a:extLst>
          </p:cNvPr>
          <p:cNvGrpSpPr/>
          <p:nvPr/>
        </p:nvGrpSpPr>
        <p:grpSpPr>
          <a:xfrm>
            <a:off x="1115393" y="1705985"/>
            <a:ext cx="5634108" cy="4025332"/>
            <a:chOff x="1605281" y="2493483"/>
            <a:chExt cx="5572501" cy="3642127"/>
          </a:xfrm>
        </p:grpSpPr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1F14DF98-98E8-60EB-5D7A-AFDA2889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1532" y="2525985"/>
              <a:ext cx="2786250" cy="3577122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0DF7BE8F-5ACE-448A-C76F-8D74211B2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05281" y="2493483"/>
              <a:ext cx="2786250" cy="3642127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4173869" y="2170835"/>
            <a:ext cx="2230468" cy="102956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E47E3D2-8EB7-6CBE-81F2-0F64AF42E5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97591"/>
            <a:ext cx="6870023" cy="317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BB8EE8-2B0C-0E5B-8F5E-F3A13E14112B}"/>
              </a:ext>
            </a:extLst>
          </p:cNvPr>
          <p:cNvSpPr txBox="1"/>
          <p:nvPr/>
        </p:nvSpPr>
        <p:spPr>
          <a:xfrm>
            <a:off x="3598604" y="3049425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17</a:t>
            </a:r>
            <a:r>
              <a:rPr lang="fr-FR" sz="2800" b="1" dirty="0">
                <a:solidFill>
                  <a:srgbClr val="C00000"/>
                </a:solidFill>
              </a:rPr>
              <a:t> = 10 + 7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FE79E5-B1CC-00A2-6564-48C595AEE401}"/>
              </a:ext>
            </a:extLst>
          </p:cNvPr>
          <p:cNvSpPr txBox="1"/>
          <p:nvPr/>
        </p:nvSpPr>
        <p:spPr>
          <a:xfrm>
            <a:off x="5808098" y="3049425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13</a:t>
            </a:r>
            <a:r>
              <a:rPr lang="fr-FR" sz="2800" b="1" dirty="0">
                <a:solidFill>
                  <a:srgbClr val="C00000"/>
                </a:solidFill>
              </a:rPr>
              <a:t> = 10 + 3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F06535-7256-99EB-D45D-67E093BC24A4}"/>
              </a:ext>
            </a:extLst>
          </p:cNvPr>
          <p:cNvSpPr txBox="1"/>
          <p:nvPr/>
        </p:nvSpPr>
        <p:spPr>
          <a:xfrm>
            <a:off x="1347089" y="3886196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12</a:t>
            </a:r>
            <a:r>
              <a:rPr lang="fr-FR" sz="2800" b="1" dirty="0">
                <a:solidFill>
                  <a:srgbClr val="C00000"/>
                </a:solidFill>
              </a:rPr>
              <a:t> = 10 + 2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E6BB9A-BA4C-7279-2B04-809192FA8BD3}"/>
              </a:ext>
            </a:extLst>
          </p:cNvPr>
          <p:cNvSpPr txBox="1"/>
          <p:nvPr/>
        </p:nvSpPr>
        <p:spPr>
          <a:xfrm>
            <a:off x="3569108" y="3871448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14</a:t>
            </a:r>
            <a:r>
              <a:rPr lang="fr-FR" sz="2800" b="1" dirty="0">
                <a:solidFill>
                  <a:srgbClr val="C00000"/>
                </a:solidFill>
              </a:rPr>
              <a:t> = 10 + 4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5245F2-3CB2-6836-FDAB-F83A4D34917A}"/>
              </a:ext>
            </a:extLst>
          </p:cNvPr>
          <p:cNvSpPr txBox="1"/>
          <p:nvPr/>
        </p:nvSpPr>
        <p:spPr>
          <a:xfrm>
            <a:off x="5788060" y="3859850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16</a:t>
            </a:r>
            <a:r>
              <a:rPr lang="fr-FR" sz="2800" b="1" dirty="0">
                <a:solidFill>
                  <a:srgbClr val="C00000"/>
                </a:solidFill>
              </a:rPr>
              <a:t> = 10 + 6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173F5D-224F-89CE-D656-83A6117C484A}"/>
              </a:ext>
            </a:extLst>
          </p:cNvPr>
          <p:cNvSpPr txBox="1"/>
          <p:nvPr/>
        </p:nvSpPr>
        <p:spPr>
          <a:xfrm>
            <a:off x="1347243" y="4661496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18</a:t>
            </a:r>
            <a:r>
              <a:rPr lang="fr-FR" sz="2800" b="1" dirty="0">
                <a:solidFill>
                  <a:srgbClr val="C00000"/>
                </a:solidFill>
              </a:rPr>
              <a:t> = 10 + 8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B1C9F3-1B69-4DF7-C4A5-9EC2742D5B81}"/>
              </a:ext>
            </a:extLst>
          </p:cNvPr>
          <p:cNvSpPr txBox="1"/>
          <p:nvPr/>
        </p:nvSpPr>
        <p:spPr>
          <a:xfrm>
            <a:off x="3598604" y="4673125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11</a:t>
            </a:r>
            <a:r>
              <a:rPr lang="fr-FR" sz="2800" b="1" dirty="0">
                <a:solidFill>
                  <a:srgbClr val="C00000"/>
                </a:solidFill>
              </a:rPr>
              <a:t> = 10 + 1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E3D2F1-ED6D-EE8B-84A4-F4F2E413089B}"/>
              </a:ext>
            </a:extLst>
          </p:cNvPr>
          <p:cNvSpPr txBox="1"/>
          <p:nvPr/>
        </p:nvSpPr>
        <p:spPr>
          <a:xfrm>
            <a:off x="5849965" y="4651439"/>
            <a:ext cx="19664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19</a:t>
            </a:r>
            <a:r>
              <a:rPr lang="fr-FR" sz="2800" b="1" dirty="0">
                <a:solidFill>
                  <a:srgbClr val="C00000"/>
                </a:solidFill>
              </a:rPr>
              <a:t> = 10 + 9 </a:t>
            </a:r>
          </a:p>
        </p:txBody>
      </p:sp>
      <p:pic>
        <p:nvPicPr>
          <p:cNvPr id="15" name="Image 1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DDAC847C-701B-3F33-1603-50446F2F3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60" y="2167126"/>
            <a:ext cx="7750968" cy="343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لحساب مجموع العددين بالإكمال إلى عشرة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84304F37-3F60-02B6-69DF-DB2FCBCCA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322" y="1651721"/>
            <a:ext cx="3459357" cy="44392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1DAB83-A1E0-872B-577A-2919C1B61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022" y="1827157"/>
            <a:ext cx="299699" cy="3227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8E7001-AD24-0E9C-0D1B-1267DF2BDE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234" y="1813510"/>
            <a:ext cx="299699" cy="3227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4D80FC5-65A3-622E-C287-7E234338B2B5}"/>
              </a:ext>
            </a:extLst>
          </p:cNvPr>
          <p:cNvSpPr txBox="1"/>
          <p:nvPr/>
        </p:nvSpPr>
        <p:spPr>
          <a:xfrm flipH="1">
            <a:off x="3001719" y="1665367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3FD9BF-6219-E655-8C45-518F7DC07B2F}"/>
              </a:ext>
            </a:extLst>
          </p:cNvPr>
          <p:cNvSpPr txBox="1"/>
          <p:nvPr/>
        </p:nvSpPr>
        <p:spPr>
          <a:xfrm flipH="1">
            <a:off x="5214931" y="1651720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5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F765A3-D38D-1F28-B62B-3FD8F0F8A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589" y="3044081"/>
            <a:ext cx="299699" cy="3227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316025B-9604-B916-63B9-DD9F75F1CACB}"/>
              </a:ext>
            </a:extLst>
          </p:cNvPr>
          <p:cNvSpPr txBox="1"/>
          <p:nvPr/>
        </p:nvSpPr>
        <p:spPr>
          <a:xfrm flipH="1">
            <a:off x="3027286" y="288229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547ED69-4BD6-0169-C34D-59E305CB0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المكمل ل7 إلى 10 هو 3 و يتبقى 2   . 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4F2CDCA7-A26E-7BEF-9FF9-1C1CAAC2C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322" y="1651721"/>
            <a:ext cx="3459357" cy="4439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E442D4-2F3A-E3E1-C7FD-17D774334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022" y="1827157"/>
            <a:ext cx="299699" cy="322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B209AB-CD50-8316-B1F2-F855B53A5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234" y="1813510"/>
            <a:ext cx="299699" cy="3227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EB41B6-18DF-7FCD-962B-00A49D8059F4}"/>
              </a:ext>
            </a:extLst>
          </p:cNvPr>
          <p:cNvSpPr txBox="1"/>
          <p:nvPr/>
        </p:nvSpPr>
        <p:spPr>
          <a:xfrm flipH="1">
            <a:off x="3001719" y="1665367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362377-6FC9-728F-2329-98D77BCC7D1E}"/>
              </a:ext>
            </a:extLst>
          </p:cNvPr>
          <p:cNvSpPr txBox="1"/>
          <p:nvPr/>
        </p:nvSpPr>
        <p:spPr>
          <a:xfrm flipH="1">
            <a:off x="5214931" y="1651720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5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E2B3FC-1404-5BB5-03ED-D7A8BD473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589" y="3044081"/>
            <a:ext cx="299699" cy="3227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C7B1536-EADB-79A8-4560-ACD4ECB1CF78}"/>
              </a:ext>
            </a:extLst>
          </p:cNvPr>
          <p:cNvSpPr txBox="1"/>
          <p:nvPr/>
        </p:nvSpPr>
        <p:spPr>
          <a:xfrm flipH="1">
            <a:off x="3027286" y="288229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9704DF8-D23C-A5DD-2583-D160593FF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24D3C5-8455-1D1C-AFE4-FBD7E85AA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210" y="3078875"/>
            <a:ext cx="299699" cy="3227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9CBFAA2-8B0E-F25E-01BF-CF71A63C6B24}"/>
              </a:ext>
            </a:extLst>
          </p:cNvPr>
          <p:cNvSpPr txBox="1"/>
          <p:nvPr/>
        </p:nvSpPr>
        <p:spPr>
          <a:xfrm flipH="1">
            <a:off x="4483963" y="287614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3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A7AD4E-C752-80FF-D18B-71A00AD22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792" y="3016784"/>
            <a:ext cx="299699" cy="32275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5ACFF5E-7CC5-6E61-D5C0-05B7FD27F67E}"/>
              </a:ext>
            </a:extLst>
          </p:cNvPr>
          <p:cNvSpPr txBox="1"/>
          <p:nvPr/>
        </p:nvSpPr>
        <p:spPr>
          <a:xfrm flipH="1">
            <a:off x="5648489" y="2854994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2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يكمل العملية ؟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F381E025-0344-B2EC-FDFB-130E4C660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322" y="1651721"/>
            <a:ext cx="3459357" cy="4439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DEA087-906C-D151-787B-900DC3F69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022" y="1827157"/>
            <a:ext cx="299699" cy="322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344753-FA07-C3EA-93A2-2F9BA0632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234" y="1813510"/>
            <a:ext cx="299699" cy="3227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B68301-C065-E51F-ADAA-2FA3EC73E77E}"/>
              </a:ext>
            </a:extLst>
          </p:cNvPr>
          <p:cNvSpPr txBox="1"/>
          <p:nvPr/>
        </p:nvSpPr>
        <p:spPr>
          <a:xfrm flipH="1">
            <a:off x="3001719" y="1665367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F63869-46FE-4966-9B5C-CC17713373B9}"/>
              </a:ext>
            </a:extLst>
          </p:cNvPr>
          <p:cNvSpPr txBox="1"/>
          <p:nvPr/>
        </p:nvSpPr>
        <p:spPr>
          <a:xfrm flipH="1">
            <a:off x="5214931" y="1651720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5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C937433-3F41-DB94-C949-4066BE544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589" y="3044081"/>
            <a:ext cx="299699" cy="3227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B5921A-84E4-590C-1CD3-54619EAE8919}"/>
              </a:ext>
            </a:extLst>
          </p:cNvPr>
          <p:cNvSpPr txBox="1"/>
          <p:nvPr/>
        </p:nvSpPr>
        <p:spPr>
          <a:xfrm flipH="1">
            <a:off x="3027286" y="288229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571994-857C-8BA2-30BF-C0B3F8E0D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210" y="3078875"/>
            <a:ext cx="299699" cy="3227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E9797CF-F6E7-2F5B-4050-2C18CDA424F8}"/>
              </a:ext>
            </a:extLst>
          </p:cNvPr>
          <p:cNvSpPr txBox="1"/>
          <p:nvPr/>
        </p:nvSpPr>
        <p:spPr>
          <a:xfrm flipH="1">
            <a:off x="4483963" y="287614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3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96D844-BBFA-A23A-A16D-636CE6888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792" y="3016784"/>
            <a:ext cx="299699" cy="32275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4FC650F-6C28-8FF3-CEE3-C1F8DEA17731}"/>
              </a:ext>
            </a:extLst>
          </p:cNvPr>
          <p:cNvSpPr txBox="1"/>
          <p:nvPr/>
        </p:nvSpPr>
        <p:spPr>
          <a:xfrm flipH="1">
            <a:off x="5648489" y="2854994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2</a:t>
            </a:r>
            <a:endParaRPr lang="fr-FR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7AE61-D876-D762-A40C-0097AC879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0F5CB8B-193F-8FAD-39D9-1B605C7AB946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10 = 3 + 7 ثم نضيف  2و 10 زائد 2 تساوي 12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66D0CB4-D475-1403-8633-62A715DE912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5C41F34-E1C1-518D-B947-57036C330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63AA970-6732-B5A9-7E6A-5ABA41130C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1CFFE40-2AF1-3A00-F464-2DA368402D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14D0F93-DF8B-6316-AA35-D3055A36FD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AAB7F0-2B77-BE2C-4600-796F6116D9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BBFFFD19-339D-7861-EBC5-3D51EAA969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EF2B8D-1736-123A-FF94-8127D2F024A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1D27AEBD-9A19-76B1-E4CB-3A9AC618B99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7C5ABE2-CD11-D038-AEC3-3227172108F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234715-AE49-1813-7BEE-48306105CF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4469670-3D86-0106-C10C-E77733EC99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DA9573-24C8-9374-CEC1-EAEF9970F3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2CFC5506-A59D-2831-C5E8-2DBA8277E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322" y="1651721"/>
            <a:ext cx="3459357" cy="4439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95CCCF-16D2-048E-4B7D-B6B8DD80D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022" y="1827157"/>
            <a:ext cx="299699" cy="322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1CCA6F-6895-5A37-E38F-1CC6D33DD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234" y="1813510"/>
            <a:ext cx="299699" cy="3227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D82C5B6-6BCF-BBBA-1179-D9340D048E93}"/>
              </a:ext>
            </a:extLst>
          </p:cNvPr>
          <p:cNvSpPr txBox="1"/>
          <p:nvPr/>
        </p:nvSpPr>
        <p:spPr>
          <a:xfrm flipH="1">
            <a:off x="3001719" y="1665367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BCD344-842D-4997-F6DB-845F8B4E4128}"/>
              </a:ext>
            </a:extLst>
          </p:cNvPr>
          <p:cNvSpPr txBox="1"/>
          <p:nvPr/>
        </p:nvSpPr>
        <p:spPr>
          <a:xfrm flipH="1">
            <a:off x="5214931" y="1651720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5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889996-C538-C501-1D95-2CCF20FC2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589" y="3044081"/>
            <a:ext cx="299699" cy="3227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001CF06-7168-6B29-8807-8C734A8D3ADB}"/>
              </a:ext>
            </a:extLst>
          </p:cNvPr>
          <p:cNvSpPr txBox="1"/>
          <p:nvPr/>
        </p:nvSpPr>
        <p:spPr>
          <a:xfrm flipH="1">
            <a:off x="3027286" y="288229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7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58BC81C-6209-907A-8BBC-1D805B9C3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210" y="3078875"/>
            <a:ext cx="299699" cy="3227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045B7B9-9165-EAD5-6683-A42563652C40}"/>
              </a:ext>
            </a:extLst>
          </p:cNvPr>
          <p:cNvSpPr txBox="1"/>
          <p:nvPr/>
        </p:nvSpPr>
        <p:spPr>
          <a:xfrm flipH="1">
            <a:off x="4483963" y="287614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3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AED9BB-63A3-1D89-2745-466BF9366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792" y="3016784"/>
            <a:ext cx="299699" cy="32275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0030718-EFD1-E4D5-0665-3A220E8E693D}"/>
              </a:ext>
            </a:extLst>
          </p:cNvPr>
          <p:cNvSpPr txBox="1"/>
          <p:nvPr/>
        </p:nvSpPr>
        <p:spPr>
          <a:xfrm flipH="1">
            <a:off x="5648489" y="2854994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2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689F82-04D9-F6F1-22F5-E8C76E04F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510" y="4262351"/>
            <a:ext cx="299699" cy="3227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1E877AE-CDBF-FD25-B47C-BD3213FD3C45}"/>
              </a:ext>
            </a:extLst>
          </p:cNvPr>
          <p:cNvSpPr txBox="1"/>
          <p:nvPr/>
        </p:nvSpPr>
        <p:spPr>
          <a:xfrm flipH="1">
            <a:off x="3678783" y="4100561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10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40606D5-5695-E059-5836-B811600CA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140" y="4189126"/>
            <a:ext cx="299699" cy="32275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D796267-EC59-77CA-ADA1-3D63F2ED2C85}"/>
              </a:ext>
            </a:extLst>
          </p:cNvPr>
          <p:cNvSpPr txBox="1"/>
          <p:nvPr/>
        </p:nvSpPr>
        <p:spPr>
          <a:xfrm flipH="1">
            <a:off x="5632837" y="4027336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2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803CA31-4984-6295-0B2A-EFEACE9B7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259" y="5597202"/>
            <a:ext cx="299699" cy="32275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0012163-58BE-236B-1E69-1B0B6F995AC8}"/>
              </a:ext>
            </a:extLst>
          </p:cNvPr>
          <p:cNvSpPr txBox="1"/>
          <p:nvPr/>
        </p:nvSpPr>
        <p:spPr>
          <a:xfrm flipH="1">
            <a:off x="4588532" y="5435412"/>
            <a:ext cx="73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12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5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208168" y="365173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18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B864E4B-B0B8-CD94-3736-1ABB297DFB08}"/>
              </a:ext>
            </a:extLst>
          </p:cNvPr>
          <p:cNvGrpSpPr/>
          <p:nvPr/>
        </p:nvGrpSpPr>
        <p:grpSpPr>
          <a:xfrm>
            <a:off x="1115393" y="1705985"/>
            <a:ext cx="5634108" cy="4025332"/>
            <a:chOff x="1605281" y="2493483"/>
            <a:chExt cx="5572501" cy="3642127"/>
          </a:xfrm>
        </p:grpSpPr>
        <p:pic>
          <p:nvPicPr>
            <p:cNvPr id="7" name="Image 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D9D2160E-EE46-BCA7-6BB0-5936D3D00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91532" y="2525985"/>
              <a:ext cx="2786250" cy="3577122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23F63C51-6C7D-899A-6188-9E07C2053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05281" y="2493483"/>
              <a:ext cx="2786250" cy="3642127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4114488" y="3179928"/>
            <a:ext cx="2368199" cy="229282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1A2DA8D-E643-4ADB-12C4-C0EB04D0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4236" y="1362475"/>
            <a:ext cx="3435527" cy="5019687"/>
          </a:xfrm>
          <a:prstGeom prst="rect">
            <a:avLst/>
          </a:prstGeom>
        </p:spPr>
      </p:pic>
      <p:pic>
        <p:nvPicPr>
          <p:cNvPr id="36" name="Image 35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8BB6D3F2-5E31-D9B1-F02B-EB1B9D249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903" y="2794294"/>
            <a:ext cx="961515" cy="1069581"/>
          </a:xfrm>
          <a:prstGeom prst="rect">
            <a:avLst/>
          </a:prstGeom>
        </p:spPr>
      </p:pic>
      <p:pic>
        <p:nvPicPr>
          <p:cNvPr id="37" name="Image 3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95BD583-A5AA-94F9-F7B5-0809EE2080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41" y="2794294"/>
            <a:ext cx="961515" cy="1069581"/>
          </a:xfrm>
          <a:prstGeom prst="rect">
            <a:avLst/>
          </a:prstGeom>
        </p:spPr>
      </p:pic>
      <p:pic>
        <p:nvPicPr>
          <p:cNvPr id="38" name="Image 37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0907299-2AE1-9572-6FDE-CF2C69AC29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813" y="2794295"/>
            <a:ext cx="964286" cy="1069581"/>
          </a:xfrm>
          <a:prstGeom prst="rect">
            <a:avLst/>
          </a:prstGeom>
        </p:spPr>
      </p:pic>
      <p:pic>
        <p:nvPicPr>
          <p:cNvPr id="39" name="Image 38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074A8D7-4A76-4B52-C8E9-F11405E9B9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75" y="4139719"/>
            <a:ext cx="1313424" cy="1069581"/>
          </a:xfrm>
          <a:prstGeom prst="rect">
            <a:avLst/>
          </a:prstGeom>
        </p:spPr>
      </p:pic>
      <p:pic>
        <p:nvPicPr>
          <p:cNvPr id="40" name="Image 39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17BA6DC4-1C54-5357-ED89-F55C40AEF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865" y="4139719"/>
            <a:ext cx="961515" cy="1069581"/>
          </a:xfrm>
          <a:prstGeom prst="rect">
            <a:avLst/>
          </a:prstGeom>
        </p:spPr>
      </p:pic>
      <p:pic>
        <p:nvPicPr>
          <p:cNvPr id="43" name="Image 42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6CFDDC99-8FCC-E91B-BE67-4EEEFFB687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77" y="5725899"/>
            <a:ext cx="961515" cy="1069581"/>
          </a:xfrm>
          <a:prstGeom prst="rect">
            <a:avLst/>
          </a:prstGeom>
        </p:spPr>
      </p:pic>
      <p:pic>
        <p:nvPicPr>
          <p:cNvPr id="44" name="Image 43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00A5EBA7-F8D1-7A9B-A00D-30A40FA12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327" y="5710744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E90A8-7E49-0EFA-162F-8AA16DAC6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8A02882-8734-ED7A-EA6C-3211C64CD7E3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 جماعة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03F890-FCAA-DCD5-06DE-70C32372E5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2F5CAB9-3E7F-8394-DC23-A438042BE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963670D-17E9-9DFD-3A4D-7483230181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98CC312-03DE-08E1-3EB3-964425E04A8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2BEABEA-3A85-C4D4-EF69-9DFD0AC06D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B193405-F206-9A71-7235-D4B2C9D840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A7A06C5-E8A9-8980-4B7F-AF67F709EF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7A3E371-FB14-619C-75A2-5FD194FF28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DF0AA7D-D4A8-519B-477A-5A38E271092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94767E-CB2E-1107-ADD7-0561BA7783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797F5FB-8E2C-F750-9601-CBC77EAA57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64357FB-A4DC-BCC7-0771-EA6E2DCE8F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36BA50-2570-C9A4-DC53-6D2ACBCCAB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EBE829-3FE5-EB35-221B-35FDBD032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4738" y="1382289"/>
            <a:ext cx="3434522" cy="4980058"/>
          </a:xfrm>
          <a:prstGeom prst="rect">
            <a:avLst/>
          </a:prstGeom>
        </p:spPr>
      </p:pic>
      <p:pic>
        <p:nvPicPr>
          <p:cNvPr id="3" name="Image 2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39EC036-0C9B-FA36-3EAB-A496161E89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75" y="4139719"/>
            <a:ext cx="1313424" cy="1069581"/>
          </a:xfrm>
          <a:prstGeom prst="rect">
            <a:avLst/>
          </a:prstGeom>
        </p:spPr>
      </p:pic>
      <p:pic>
        <p:nvPicPr>
          <p:cNvPr id="5" name="Image 4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743984F2-00A8-C5C7-F379-6E2CA2262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073" y="2750580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DFABCD41-3FB9-98B4-4ED8-435B546BBF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954" y="2785106"/>
            <a:ext cx="961515" cy="1069581"/>
          </a:xfrm>
          <a:prstGeom prst="rect">
            <a:avLst/>
          </a:prstGeom>
        </p:spPr>
      </p:pic>
      <p:pic>
        <p:nvPicPr>
          <p:cNvPr id="7" name="Image 6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58E34B78-EE45-C2A1-01A7-884DBB3D26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66" y="2802737"/>
            <a:ext cx="964286" cy="1069581"/>
          </a:xfrm>
          <a:prstGeom prst="rect">
            <a:avLst/>
          </a:prstGeom>
        </p:spPr>
      </p:pic>
      <p:pic>
        <p:nvPicPr>
          <p:cNvPr id="8" name="Image 7" descr="Une image contenant Graphiqu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A75F30EC-B3DE-0B00-7D08-6CE33002CE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49" y="4149550"/>
            <a:ext cx="961515" cy="1069581"/>
          </a:xfrm>
          <a:prstGeom prst="rect">
            <a:avLst/>
          </a:prstGeom>
        </p:spPr>
      </p:pic>
      <p:pic>
        <p:nvPicPr>
          <p:cNvPr id="10" name="Image 9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0614EE6B-E56B-EABB-332B-5C741984CE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77" y="5725899"/>
            <a:ext cx="961515" cy="1069581"/>
          </a:xfrm>
          <a:prstGeom prst="rect">
            <a:avLst/>
          </a:prstGeom>
        </p:spPr>
      </p:pic>
      <p:pic>
        <p:nvPicPr>
          <p:cNvPr id="11" name="Image 10" descr="Une image contenant Graphiqu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7F2E8440-6F25-FE94-0BAB-AC05BDDBD1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460" y="5737495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0192C-CF8D-6CC3-9AF0-6779B5307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15CCB41-9EF6-4FDE-2388-56BF77B9A5E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889D7D-BC1C-8F1B-C1AE-BD7B15F482E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9D549B2-5EDD-1C2B-740D-A762CB4CB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639114D-5DA7-6268-7E45-72C15257FA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E946D14-F0BC-7A48-0D01-3F95A963A1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4AAB3FE-5406-0317-3618-242F7CC93A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5C6EC7-CA74-6848-C989-81992E38C7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1A11946-FEC7-971D-55C8-614DEB37A1D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586F9BA-F478-8533-5922-7FF2B565782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52F7061-DB1C-35BB-949B-37DEF3C82EA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306D182-783D-50AA-640E-2869BBB94F4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8EBC29D-6C9C-D32E-A8B4-090B89E8F69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667977C-4013-DA69-233B-A74902BFA1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851A52-A3F6-E092-9277-908AFA7000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4EEC0-6B9D-BF55-5E9F-19AC70EE7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8441" y="1387657"/>
            <a:ext cx="3427117" cy="4969321"/>
          </a:xfrm>
          <a:prstGeom prst="rect">
            <a:avLst/>
          </a:prstGeom>
        </p:spPr>
      </p:pic>
      <p:pic>
        <p:nvPicPr>
          <p:cNvPr id="13" name="Image 12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2EA100-5642-46F9-5D8B-D64C6B6045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75" y="4139719"/>
            <a:ext cx="1313424" cy="1069581"/>
          </a:xfrm>
          <a:prstGeom prst="rect">
            <a:avLst/>
          </a:prstGeom>
        </p:spPr>
      </p:pic>
      <p:pic>
        <p:nvPicPr>
          <p:cNvPr id="14" name="Image 1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9866473C-F8E2-2DEA-0308-1A43AFB6C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77" y="5725899"/>
            <a:ext cx="961515" cy="1069581"/>
          </a:xfrm>
          <a:prstGeom prst="rect">
            <a:avLst/>
          </a:prstGeom>
        </p:spPr>
      </p:pic>
      <p:pic>
        <p:nvPicPr>
          <p:cNvPr id="15" name="Image 1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E7A58609-2506-45D3-D5A4-F01315ACC9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41" y="2774002"/>
            <a:ext cx="961515" cy="1069581"/>
          </a:xfrm>
          <a:prstGeom prst="rect">
            <a:avLst/>
          </a:prstGeom>
        </p:spPr>
      </p:pic>
      <p:pic>
        <p:nvPicPr>
          <p:cNvPr id="16" name="Image 15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346766B-FC53-3B22-DD56-8873C194D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342" y="2791312"/>
            <a:ext cx="964286" cy="1069581"/>
          </a:xfrm>
          <a:prstGeom prst="rect">
            <a:avLst/>
          </a:prstGeom>
        </p:spPr>
      </p:pic>
      <p:pic>
        <p:nvPicPr>
          <p:cNvPr id="17" name="Image 16" descr="Une image contenant Graphique, graphism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C2175C95-80F1-A13A-DB2D-ECA60B4061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785" y="2773240"/>
            <a:ext cx="964286" cy="1069581"/>
          </a:xfrm>
          <a:prstGeom prst="rect">
            <a:avLst/>
          </a:prstGeom>
        </p:spPr>
      </p:pic>
      <p:pic>
        <p:nvPicPr>
          <p:cNvPr id="18" name="Image 17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A7667A-EE51-2240-215F-225CBA1B0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513" y="4129886"/>
            <a:ext cx="964286" cy="1069581"/>
          </a:xfrm>
          <a:prstGeom prst="rect">
            <a:avLst/>
          </a:prstGeom>
        </p:spPr>
      </p:pic>
      <p:pic>
        <p:nvPicPr>
          <p:cNvPr id="31" name="Image 30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FE5E9FB-6419-CD03-DAE0-C22BD21C48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70" y="5732950"/>
            <a:ext cx="964286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5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674A-1975-FD75-6BDA-945FAEFEA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0150A37-D68E-AB4A-78D8-C531B3254A70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2871226-34DD-6DF5-33DA-1BD4214788D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3B804EF-47DC-EA2C-C08E-9879EC77D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314B90B-BD40-C963-1BD0-63A9555F1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A02A458-AA6B-6EC0-8830-5B9148A18C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9C1BA46-46AA-5237-60A7-2BCAD4D29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FB046D2-7F21-5793-B97B-88DF4ABF92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DDAEC1C-F06A-0219-B242-C4E12F05E95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00E1A41-5BAB-D365-60B5-C39363632CC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B0EED5A-D50A-341C-BC26-8C68D34DA9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BF3B0B2-DB9B-C6F1-C29C-2AFEE26BE4B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D59C5F5-F0D5-20E0-8170-1B6CEE821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9C97DFB-485F-FCA7-43A1-CDC1B77248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399BA4-501C-2B66-9A2D-48586122AA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8BFB0B-FE68-9D62-EC7D-25A79D822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6331" y="1403661"/>
            <a:ext cx="3431336" cy="4937312"/>
          </a:xfrm>
          <a:prstGeom prst="rect">
            <a:avLst/>
          </a:prstGeom>
        </p:spPr>
      </p:pic>
      <p:pic>
        <p:nvPicPr>
          <p:cNvPr id="3" name="Image 2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BDA409-0B6F-1EE6-C0E5-F87D4B179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75" y="4139719"/>
            <a:ext cx="1313424" cy="1069581"/>
          </a:xfrm>
          <a:prstGeom prst="rect">
            <a:avLst/>
          </a:prstGeom>
        </p:spPr>
      </p:pic>
      <p:pic>
        <p:nvPicPr>
          <p:cNvPr id="5" name="Image 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9AE1DCA0-F9A5-AD33-41C9-724B23DC71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09" y="5706235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495F2C20-8F18-58DC-3CD6-A6CEA893C6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41" y="2802736"/>
            <a:ext cx="961515" cy="1069581"/>
          </a:xfrm>
          <a:prstGeom prst="rect">
            <a:avLst/>
          </a:prstGeom>
        </p:spPr>
      </p:pic>
      <p:pic>
        <p:nvPicPr>
          <p:cNvPr id="7" name="Image 6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72D94C3C-13E6-3B86-8B46-E8CE999DFF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066" y="2802737"/>
            <a:ext cx="964286" cy="1069581"/>
          </a:xfrm>
          <a:prstGeom prst="rect">
            <a:avLst/>
          </a:prstGeom>
        </p:spPr>
      </p:pic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7FB8EE-F077-3A4F-CE02-20F6972A8C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50" y="2802736"/>
            <a:ext cx="961515" cy="106958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E6B13A-E4DD-85F5-1262-2A5D0AFE2C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50" y="4139718"/>
            <a:ext cx="961515" cy="1069581"/>
          </a:xfrm>
          <a:prstGeom prst="rect">
            <a:avLst/>
          </a:prstGeom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8F7B793-147A-15A1-583D-9CC8DD9A9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95" y="5700646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1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9239C-98B0-BEF1-8984-C98BCE5F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22C7E71-5457-54AF-19E5-965AF12D6A9C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47A21A7-56C1-DF1E-B7D7-87D822BC2FD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583CE78-1C73-865D-9FB1-D6F3DF22E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36E9C8D-579F-DFFF-B380-FF894E114A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D57F5C9-EF47-59D2-A315-39A845EEE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6D38211-1C30-7D95-AA9D-C6E5D9B24F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F6382CF-1ADC-287F-6BA2-44251B917D9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5C09191-FEBB-B97D-93FC-FB4A7E41AE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3F8B9C6-6F82-9761-B3DD-BE5D863B817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C8A5735A-12D7-351E-A626-78C439566CC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C3DBB1A-D915-177E-AED6-273915F13A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9010A8B-45A0-ECCC-2101-43217F0EFF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B40C2A2-97A2-CA53-8B43-D8CA0C91EAC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3BBD7F-E898-6E52-2FCE-4C8CCA91C5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C062B7-761C-C07D-367F-26BB7799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1097" y="1403661"/>
            <a:ext cx="3421805" cy="4937312"/>
          </a:xfrm>
          <a:prstGeom prst="rect">
            <a:avLst/>
          </a:prstGeom>
        </p:spPr>
      </p:pic>
      <p:pic>
        <p:nvPicPr>
          <p:cNvPr id="13" name="Image 12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0F5579-7D62-C3E0-E44D-72B31EF865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75" y="4139719"/>
            <a:ext cx="1313424" cy="1069581"/>
          </a:xfrm>
          <a:prstGeom prst="rect">
            <a:avLst/>
          </a:prstGeom>
        </p:spPr>
      </p:pic>
      <p:pic>
        <p:nvPicPr>
          <p:cNvPr id="14" name="Image 1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61F4B543-B070-4313-4CAB-D2570903AC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77" y="5696403"/>
            <a:ext cx="961515" cy="1069581"/>
          </a:xfrm>
          <a:prstGeom prst="rect">
            <a:avLst/>
          </a:prstGeom>
        </p:spPr>
      </p:pic>
      <p:pic>
        <p:nvPicPr>
          <p:cNvPr id="15" name="Image 1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87F4F6D0-C838-262B-F39A-F0D2F6C05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41" y="2774002"/>
            <a:ext cx="961515" cy="1069581"/>
          </a:xfrm>
          <a:prstGeom prst="rect">
            <a:avLst/>
          </a:prstGeom>
        </p:spPr>
      </p:pic>
      <p:pic>
        <p:nvPicPr>
          <p:cNvPr id="16" name="Image 15" descr="Une image contenant Graphique, graphism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25E12770-FCEE-00E6-3C6A-A3A58B753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785" y="2773240"/>
            <a:ext cx="964286" cy="1069581"/>
          </a:xfrm>
          <a:prstGeom prst="rect">
            <a:avLst/>
          </a:prstGeom>
        </p:spPr>
      </p:pic>
      <p:pic>
        <p:nvPicPr>
          <p:cNvPr id="17" name="Image 16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75A5BCC0-9E6F-8DAB-6752-81B002A9C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706" y="2783072"/>
            <a:ext cx="964286" cy="1069581"/>
          </a:xfrm>
          <a:prstGeom prst="rect">
            <a:avLst/>
          </a:prstGeom>
        </p:spPr>
      </p:pic>
      <p:pic>
        <p:nvPicPr>
          <p:cNvPr id="18" name="Image 17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82DD80DA-EFCF-A0BF-88FD-E27348BB12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706" y="4139718"/>
            <a:ext cx="964286" cy="1069581"/>
          </a:xfrm>
          <a:prstGeom prst="rect">
            <a:avLst/>
          </a:prstGeom>
        </p:spPr>
      </p:pic>
      <p:pic>
        <p:nvPicPr>
          <p:cNvPr id="31" name="Image 30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3413343D-4E55-CC38-FEF1-6CE1EA1AC3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352" y="5688335"/>
            <a:ext cx="964286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3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قارنوا العددين باستعمال أحد الرموز : &gt; أو &lt; أو =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1D82646-5E32-DAB2-56A3-068EA86B2175}"/>
              </a:ext>
            </a:extLst>
          </p:cNvPr>
          <p:cNvGrpSpPr/>
          <p:nvPr/>
        </p:nvGrpSpPr>
        <p:grpSpPr>
          <a:xfrm>
            <a:off x="2541377" y="2764989"/>
            <a:ext cx="4281321" cy="1328023"/>
            <a:chOff x="2541377" y="2808953"/>
            <a:chExt cx="4281321" cy="1328023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0BC5C95-B501-3238-88DD-9500DFC55C50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5D0109A-20BE-67DF-3BB1-68FDEFEEB343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 15 أكبر من 13 نضع الرمز  &lt;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DED3DA0-6306-F4E4-4F5D-F0F263ED211B}"/>
              </a:ext>
            </a:extLst>
          </p:cNvPr>
          <p:cNvGrpSpPr/>
          <p:nvPr/>
        </p:nvGrpSpPr>
        <p:grpSpPr>
          <a:xfrm>
            <a:off x="2541377" y="2764989"/>
            <a:ext cx="4281321" cy="1328023"/>
            <a:chOff x="2541377" y="2808953"/>
            <a:chExt cx="4281321" cy="132802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21D637D-49CB-EB3B-2CAD-6BCCED2446E4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419DDA6-58BB-DA61-97D2-9B522FB1F4D4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8" name="Image 12">
            <a:extLst>
              <a:ext uri="{FF2B5EF4-FFF2-40B4-BE49-F238E27FC236}">
                <a16:creationId xmlns:a16="http://schemas.microsoft.com/office/drawing/2014/main" id="{E43B9DDA-A893-C85E-588A-7AA650726D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V="1">
            <a:off x="3162168" y="2569255"/>
            <a:ext cx="412432" cy="543393"/>
          </a:xfrm>
          <a:prstGeom prst="rect">
            <a:avLst/>
          </a:prstGeom>
          <a:ln>
            <a:noFill/>
          </a:ln>
        </p:spPr>
      </p:pic>
      <p:pic>
        <p:nvPicPr>
          <p:cNvPr id="10" name="Image 12">
            <a:extLst>
              <a:ext uri="{FF2B5EF4-FFF2-40B4-BE49-F238E27FC236}">
                <a16:creationId xmlns:a16="http://schemas.microsoft.com/office/drawing/2014/main" id="{66398CED-C78E-EB9D-8ED7-144820B385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V="1">
            <a:off x="6111013" y="2569255"/>
            <a:ext cx="412432" cy="543393"/>
          </a:xfrm>
          <a:prstGeom prst="rect">
            <a:avLst/>
          </a:prstGeom>
          <a:ln>
            <a:noFill/>
          </a:ln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AE79CB2C-B97B-E013-CC49-F068BE038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954510" y="2622115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الدرس3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19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5CC1E12-DFFA-C728-05AD-D68C75004F9C}"/>
              </a:ext>
            </a:extLst>
          </p:cNvPr>
          <p:cNvGrpSpPr/>
          <p:nvPr/>
        </p:nvGrpSpPr>
        <p:grpSpPr>
          <a:xfrm>
            <a:off x="1115393" y="1705985"/>
            <a:ext cx="5634108" cy="4025332"/>
            <a:chOff x="1605281" y="2493483"/>
            <a:chExt cx="5572501" cy="3642127"/>
          </a:xfrm>
        </p:grpSpPr>
        <p:pic>
          <p:nvPicPr>
            <p:cNvPr id="7" name="Image 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9AEDA1D9-B672-B184-096A-DAE3111E2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91532" y="2525985"/>
              <a:ext cx="2786250" cy="3577122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CB5C5C9D-5965-561A-DC40-4E4D63210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05281" y="2493483"/>
              <a:ext cx="2786250" cy="3642127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1339819" y="1954949"/>
            <a:ext cx="2368199" cy="159346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53423A1-70BD-BBEC-47CD-3926A0CA61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5562" y="2131850"/>
            <a:ext cx="6392876" cy="3849896"/>
          </a:xfrm>
          <a:prstGeom prst="rect">
            <a:avLst/>
          </a:prstGeom>
        </p:spPr>
      </p:pic>
      <p:pic>
        <p:nvPicPr>
          <p:cNvPr id="10" name="Graphique 9" descr="Point d’insertion vers la gauche avec un remplissage uni">
            <a:extLst>
              <a:ext uri="{FF2B5EF4-FFF2-40B4-BE49-F238E27FC236}">
                <a16:creationId xmlns:a16="http://schemas.microsoft.com/office/drawing/2014/main" id="{15A80072-5527-1A16-2455-65449E93C6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2372" y="3524536"/>
            <a:ext cx="653843" cy="653843"/>
          </a:xfrm>
          <a:prstGeom prst="rect">
            <a:avLst/>
          </a:prstGeom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B166230B-917F-138E-FC37-56D8688310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69237" y="4276905"/>
            <a:ext cx="653843" cy="653843"/>
          </a:xfrm>
          <a:prstGeom prst="rect">
            <a:avLst/>
          </a:prstGeom>
        </p:spPr>
      </p:pic>
      <p:pic>
        <p:nvPicPr>
          <p:cNvPr id="13" name="Graphique 12" descr="Point d’insertion vers la gauche avec un remplissage uni">
            <a:extLst>
              <a:ext uri="{FF2B5EF4-FFF2-40B4-BE49-F238E27FC236}">
                <a16:creationId xmlns:a16="http://schemas.microsoft.com/office/drawing/2014/main" id="{0E4D8EDD-B007-5A2B-545F-AB3B43451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69237" y="4986167"/>
            <a:ext cx="653843" cy="65384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E44FEBE-E362-F066-6F39-C7176F7776C8}"/>
              </a:ext>
            </a:extLst>
          </p:cNvPr>
          <p:cNvSpPr txBox="1"/>
          <p:nvPr/>
        </p:nvSpPr>
        <p:spPr>
          <a:xfrm>
            <a:off x="5892113" y="2805362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70C0"/>
                </a:solidFill>
              </a:rPr>
              <a:t>=</a:t>
            </a:r>
            <a:endParaRPr lang="fr-FR" sz="3200" b="1" dirty="0">
              <a:solidFill>
                <a:srgbClr val="0070C0"/>
              </a:solidFill>
            </a:endParaRPr>
          </a:p>
        </p:txBody>
      </p:sp>
      <p:pic>
        <p:nvPicPr>
          <p:cNvPr id="15" name="Graphique 14" descr="Point d’insertion vers la gauche avec un remplissage uni">
            <a:extLst>
              <a:ext uri="{FF2B5EF4-FFF2-40B4-BE49-F238E27FC236}">
                <a16:creationId xmlns:a16="http://schemas.microsoft.com/office/drawing/2014/main" id="{370DCFBF-CE89-0F79-8159-3BAB197F57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77749" y="3476336"/>
            <a:ext cx="653843" cy="653843"/>
          </a:xfrm>
          <a:prstGeom prst="rect">
            <a:avLst/>
          </a:prstGeom>
        </p:spPr>
      </p:pic>
      <p:pic>
        <p:nvPicPr>
          <p:cNvPr id="16" name="Graphique 15" descr="Point d’insertion vers la droite avec un remplissage uni">
            <a:extLst>
              <a:ext uri="{FF2B5EF4-FFF2-40B4-BE49-F238E27FC236}">
                <a16:creationId xmlns:a16="http://schemas.microsoft.com/office/drawing/2014/main" id="{EDE033A8-0AC7-9735-8110-384F4B570F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77748" y="4276905"/>
            <a:ext cx="653844" cy="653844"/>
          </a:xfrm>
          <a:prstGeom prst="rect">
            <a:avLst/>
          </a:prstGeom>
        </p:spPr>
      </p:pic>
      <p:pic>
        <p:nvPicPr>
          <p:cNvPr id="17" name="Graphique 16" descr="Point d’insertion vers la droite avec un remplissage uni">
            <a:extLst>
              <a:ext uri="{FF2B5EF4-FFF2-40B4-BE49-F238E27FC236}">
                <a16:creationId xmlns:a16="http://schemas.microsoft.com/office/drawing/2014/main" id="{4E5D7565-20DF-C8C5-839F-A85CF3C0AF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20922" y="4986166"/>
            <a:ext cx="653844" cy="6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E7455-3C4D-0F08-5629-581E48790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D74739-83F2-9C1E-A12A-23C4A4CCF9D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86600-FDC4-E382-917B-334799B3A2FB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بدوائر   على الألواح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توجد في الشجرة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C92F19-D13E-E299-A466-6D9EC746B79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2138C0-04B8-90C5-C8BA-1F99D57BC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94F860-097F-52B5-8885-57718B3AC4E7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24048B-44ED-9ECA-A0D8-0FFE3315DA55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 توجد في الشجرة 9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نمثلها ب9 دوائر ( 1-2-3-4-5-6-7-8-9)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876543-ABF0-2B8B-80F7-45519A422B6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7E9A12-7CDB-DF14-015B-1AFEB8EE6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1796F3-1494-DCB9-5AF1-501695CFC974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73D5A5-5717-DB5D-606E-AD618BD0F9EB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C8BB19D-D9A9-BF7F-1223-93FF0315C308}"/>
              </a:ext>
            </a:extLst>
          </p:cNvPr>
          <p:cNvSpPr/>
          <p:nvPr/>
        </p:nvSpPr>
        <p:spPr>
          <a:xfrm>
            <a:off x="1146044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7576ACE-A573-ED99-6A3E-21FDD4569176}"/>
              </a:ext>
            </a:extLst>
          </p:cNvPr>
          <p:cNvSpPr/>
          <p:nvPr/>
        </p:nvSpPr>
        <p:spPr>
          <a:xfrm>
            <a:off x="1905215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193422E-87CF-1CAC-B317-A9D88D37F05D}"/>
              </a:ext>
            </a:extLst>
          </p:cNvPr>
          <p:cNvSpPr/>
          <p:nvPr/>
        </p:nvSpPr>
        <p:spPr>
          <a:xfrm>
            <a:off x="2664386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DBEF473-F7B0-5BAE-77F6-B46A3206F3FD}"/>
              </a:ext>
            </a:extLst>
          </p:cNvPr>
          <p:cNvSpPr/>
          <p:nvPr/>
        </p:nvSpPr>
        <p:spPr>
          <a:xfrm>
            <a:off x="3423557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E4315F0-F768-DD01-EE69-3F524594308A}"/>
              </a:ext>
            </a:extLst>
          </p:cNvPr>
          <p:cNvSpPr/>
          <p:nvPr/>
        </p:nvSpPr>
        <p:spPr>
          <a:xfrm>
            <a:off x="4182728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667C4F9-DFC1-CEDD-4FF9-73664A5466B1}"/>
              </a:ext>
            </a:extLst>
          </p:cNvPr>
          <p:cNvSpPr/>
          <p:nvPr/>
        </p:nvSpPr>
        <p:spPr>
          <a:xfrm>
            <a:off x="4941899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69BFD5E-B273-ACBB-0254-DBC9D129C3D9}"/>
              </a:ext>
            </a:extLst>
          </p:cNvPr>
          <p:cNvSpPr/>
          <p:nvPr/>
        </p:nvSpPr>
        <p:spPr>
          <a:xfrm>
            <a:off x="5701070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78B0379-2D5E-852B-4ABF-F9A2E4A96FC4}"/>
              </a:ext>
            </a:extLst>
          </p:cNvPr>
          <p:cNvSpPr/>
          <p:nvPr/>
        </p:nvSpPr>
        <p:spPr>
          <a:xfrm>
            <a:off x="6460241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9056512-EB5B-34CF-0863-59CB48805A6C}"/>
              </a:ext>
            </a:extLst>
          </p:cNvPr>
          <p:cNvSpPr/>
          <p:nvPr/>
        </p:nvSpPr>
        <p:spPr>
          <a:xfrm>
            <a:off x="7219412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94969-6807-0CF5-839D-7CF8A4B6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A617F21-CA0B-D9BB-D8DE-C12A0AEB243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اشطبوا الدوائر التي تمثل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قطفتها زينب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A576B1E-BEFA-F0CA-15E3-B7430A35BA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B4B275C-5D93-E26F-63BE-1F48249EE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32A01D-92D1-924D-2CFE-37482395DF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95D10D8-9057-2964-EF01-0EF71E38C7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2C0CEF8-A789-6DC6-170F-BE4D8061D6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D2048F9-6474-B48E-EA4F-BD68A24599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C094640-B007-2518-EF35-EFFAD4690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E69A893-7460-1CB1-4E3B-62E17E2A5B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B1ADC14-F15D-A2A7-46D9-7290EB7918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CDA838A-A5FC-E1F8-0AAE-B8ACFFFBAC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9EE7520-4190-8B50-C58B-223F246B0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86C94B5-1A09-57EE-BC3C-D3A854DAC9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0D5AB-68E2-C7C7-48BA-EA4D1DC100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37709B-513C-617E-09B5-1C6E0C41D9B5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7D12D5-A1D9-E4BB-FF6C-88B73722B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4024CC-8EE6-3096-87BC-891FF821D81D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37BD91-D521-E051-585A-47199C026B71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2855025-E5CE-7D6A-D364-777076BA0D75}"/>
              </a:ext>
            </a:extLst>
          </p:cNvPr>
          <p:cNvSpPr/>
          <p:nvPr/>
        </p:nvSpPr>
        <p:spPr>
          <a:xfrm>
            <a:off x="1146044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A03B767-A138-BAA7-BAD9-DE58191EDF5C}"/>
              </a:ext>
            </a:extLst>
          </p:cNvPr>
          <p:cNvSpPr/>
          <p:nvPr/>
        </p:nvSpPr>
        <p:spPr>
          <a:xfrm>
            <a:off x="1905215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0499265-7DDA-0916-4061-588F88C3A8E3}"/>
              </a:ext>
            </a:extLst>
          </p:cNvPr>
          <p:cNvSpPr/>
          <p:nvPr/>
        </p:nvSpPr>
        <p:spPr>
          <a:xfrm>
            <a:off x="2664386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D814F46-BD11-04B9-AD80-00511556ED71}"/>
              </a:ext>
            </a:extLst>
          </p:cNvPr>
          <p:cNvSpPr/>
          <p:nvPr/>
        </p:nvSpPr>
        <p:spPr>
          <a:xfrm>
            <a:off x="3423557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B097852-E20C-B3D1-BE97-BCD373F257E5}"/>
              </a:ext>
            </a:extLst>
          </p:cNvPr>
          <p:cNvSpPr/>
          <p:nvPr/>
        </p:nvSpPr>
        <p:spPr>
          <a:xfrm>
            <a:off x="4182728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A8BCF72-F7ED-D99F-9295-FECB17B4C865}"/>
              </a:ext>
            </a:extLst>
          </p:cNvPr>
          <p:cNvSpPr/>
          <p:nvPr/>
        </p:nvSpPr>
        <p:spPr>
          <a:xfrm>
            <a:off x="4941899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F1E2DD5-CF67-9BA0-F6A1-A931D6FC55AE}"/>
              </a:ext>
            </a:extLst>
          </p:cNvPr>
          <p:cNvSpPr/>
          <p:nvPr/>
        </p:nvSpPr>
        <p:spPr>
          <a:xfrm>
            <a:off x="5701070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ECF90D0-517F-947A-95E2-025AE4827C7A}"/>
              </a:ext>
            </a:extLst>
          </p:cNvPr>
          <p:cNvSpPr/>
          <p:nvPr/>
        </p:nvSpPr>
        <p:spPr>
          <a:xfrm>
            <a:off x="6460241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238BEC9-D4CD-4592-00CB-7F768BFF7550}"/>
              </a:ext>
            </a:extLst>
          </p:cNvPr>
          <p:cNvSpPr/>
          <p:nvPr/>
        </p:nvSpPr>
        <p:spPr>
          <a:xfrm>
            <a:off x="7219412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420-DFF2-73C0-DE91-992B7E0F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BAFB80-B7AB-845E-1851-1272F698830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A09EEC-CDFB-9350-D179-C802E41354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2689694-624B-1322-C7B2-BA7331139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F5E602-70F4-09A3-6E1F-A20D55934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709B66-B19B-C91D-3BBD-B9B7A5ECD9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93AF60-7925-DE4C-B5DA-A6AC6CB5E6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D2D8F-A35A-BE22-A3B0-8CF2FA0135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D34C92-5A9D-7FBC-6D62-1358470E42D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EC89AAC-25C0-1C79-DE94-056D5F3FA96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239089-124C-C61F-C4C5-63C58E46F59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16DBA0A-0722-A019-4630-BC5D2D997FA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EA8306E-9D58-8F56-78B1-A39655EBFC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B9FF82-59F0-ECD3-7004-D611224EAB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EED9260-E576-AD31-F672-EE617CCFFB6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A8A581-829C-FEE1-15D7-63662C102C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2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F89D-C6F5-6404-CA2B-87A47D28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9670DE5-7E45-23C5-0E65-9046C979416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قطفت زينب 3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نشطب 3 دوائر ( 1-2-3)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74F0580-BF66-B71A-1A86-2EBB5F97BB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24815C2-2553-F04A-9470-AF9306112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70683C8-A8B0-1FB5-F37B-35ABCD001A6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0EC6C09-AF8F-E067-8536-CFAA8567FE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E1B3D3F-847E-DAC7-0C3C-27E7E3148A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292DBA2-7F15-C06E-6A51-DC7D1DB051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F726174-F141-C192-ECBF-564A40E14C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626E053-6CBF-3448-6CB1-BCEFAF34ABB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A7E6E78-30B1-517C-B186-2E0CD627654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0DE2CA0-0CAE-CF18-E5B1-E671AE9904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AF43341-2DEA-E1B2-7A50-E66D677572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DA0F150-DF61-0CA3-3E6C-64C3585274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B80A10-9B4B-3CBE-FB20-5B3C7348FC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5CECC6A-F2AC-90E1-5583-999184BE2CB8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CB6591-388C-4CBE-23A4-C0A4D3A12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10746C-9E26-2A58-DFAB-E3E7BF76C6CA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55D422E-ACA2-C596-B829-052F22569651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BC8DC28-846E-E4FB-B962-C7AFABD4D641}"/>
              </a:ext>
            </a:extLst>
          </p:cNvPr>
          <p:cNvSpPr/>
          <p:nvPr/>
        </p:nvSpPr>
        <p:spPr>
          <a:xfrm>
            <a:off x="1146044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197D816-45AA-E6F1-2898-B37AFE997C33}"/>
              </a:ext>
            </a:extLst>
          </p:cNvPr>
          <p:cNvSpPr/>
          <p:nvPr/>
        </p:nvSpPr>
        <p:spPr>
          <a:xfrm>
            <a:off x="1905215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F7EB8A6-08DB-6ADA-2815-06B5AD349EA9}"/>
              </a:ext>
            </a:extLst>
          </p:cNvPr>
          <p:cNvSpPr/>
          <p:nvPr/>
        </p:nvSpPr>
        <p:spPr>
          <a:xfrm>
            <a:off x="2664386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068F5B3-7BF0-535A-F376-FA44F8EF5067}"/>
              </a:ext>
            </a:extLst>
          </p:cNvPr>
          <p:cNvSpPr/>
          <p:nvPr/>
        </p:nvSpPr>
        <p:spPr>
          <a:xfrm>
            <a:off x="3423557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1F950B5-51F2-D9C0-3845-29D4C1DB5018}"/>
              </a:ext>
            </a:extLst>
          </p:cNvPr>
          <p:cNvSpPr/>
          <p:nvPr/>
        </p:nvSpPr>
        <p:spPr>
          <a:xfrm>
            <a:off x="4182728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061CF8F-0BBE-6E59-8FE3-4FED03745699}"/>
              </a:ext>
            </a:extLst>
          </p:cNvPr>
          <p:cNvSpPr/>
          <p:nvPr/>
        </p:nvSpPr>
        <p:spPr>
          <a:xfrm>
            <a:off x="4941899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98924AA-1E5A-B4FC-113F-80D35C128008}"/>
              </a:ext>
            </a:extLst>
          </p:cNvPr>
          <p:cNvSpPr/>
          <p:nvPr/>
        </p:nvSpPr>
        <p:spPr>
          <a:xfrm>
            <a:off x="5701070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EA6B7F7-AA6D-A945-1B75-44FBBCA8F6EE}"/>
              </a:ext>
            </a:extLst>
          </p:cNvPr>
          <p:cNvSpPr/>
          <p:nvPr/>
        </p:nvSpPr>
        <p:spPr>
          <a:xfrm>
            <a:off x="6460241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E05476B-A581-C7CE-86EE-0135AE597CEB}"/>
              </a:ext>
            </a:extLst>
          </p:cNvPr>
          <p:cNvSpPr/>
          <p:nvPr/>
        </p:nvSpPr>
        <p:spPr>
          <a:xfrm>
            <a:off x="7219412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4F2BE1-5F2C-5A00-7719-BB4EF7AE5F55}"/>
              </a:ext>
            </a:extLst>
          </p:cNvPr>
          <p:cNvCxnSpPr>
            <a:cxnSpLocks/>
          </p:cNvCxnSpPr>
          <p:nvPr/>
        </p:nvCxnSpPr>
        <p:spPr>
          <a:xfrm flipV="1">
            <a:off x="1146044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06C6A92-D14C-1D1E-AC26-FFE07547B84F}"/>
              </a:ext>
            </a:extLst>
          </p:cNvPr>
          <p:cNvCxnSpPr>
            <a:cxnSpLocks/>
          </p:cNvCxnSpPr>
          <p:nvPr/>
        </p:nvCxnSpPr>
        <p:spPr>
          <a:xfrm flipV="1">
            <a:off x="1971517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62ABB89-6807-3A52-7724-7E168065B5F9}"/>
              </a:ext>
            </a:extLst>
          </p:cNvPr>
          <p:cNvCxnSpPr>
            <a:cxnSpLocks/>
          </p:cNvCxnSpPr>
          <p:nvPr/>
        </p:nvCxnSpPr>
        <p:spPr>
          <a:xfrm flipV="1">
            <a:off x="2697619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7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الالواح المتساوية المناسبة لحساب عدد 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المتبقية في الشجرة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EB3634-04ED-7246-4ED5-E22B0153DF6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4801AB-DBC1-A93B-5D08-79F74D222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9837139-991E-2A17-7C9D-41D09CCF7DBF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49CABA-3C11-1B00-45C2-A0F54548D846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9BC7A97-A76E-34BB-048E-3631FE018AF0}"/>
              </a:ext>
            </a:extLst>
          </p:cNvPr>
          <p:cNvSpPr/>
          <p:nvPr/>
        </p:nvSpPr>
        <p:spPr>
          <a:xfrm>
            <a:off x="1146044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5FB2C89-D05F-52EF-548A-1A6E35D3F7F9}"/>
              </a:ext>
            </a:extLst>
          </p:cNvPr>
          <p:cNvSpPr/>
          <p:nvPr/>
        </p:nvSpPr>
        <p:spPr>
          <a:xfrm>
            <a:off x="1905215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1CF569C-4565-40AB-ED73-587686E1B827}"/>
              </a:ext>
            </a:extLst>
          </p:cNvPr>
          <p:cNvSpPr/>
          <p:nvPr/>
        </p:nvSpPr>
        <p:spPr>
          <a:xfrm>
            <a:off x="2664386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6370DCA-3F38-671A-5392-CC3F69162D14}"/>
              </a:ext>
            </a:extLst>
          </p:cNvPr>
          <p:cNvSpPr/>
          <p:nvPr/>
        </p:nvSpPr>
        <p:spPr>
          <a:xfrm>
            <a:off x="3423557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48517CA-230C-10BB-FF8A-00D41D083238}"/>
              </a:ext>
            </a:extLst>
          </p:cNvPr>
          <p:cNvSpPr/>
          <p:nvPr/>
        </p:nvSpPr>
        <p:spPr>
          <a:xfrm>
            <a:off x="4182728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8781109-9320-07BB-DC8E-46F2745076DA}"/>
              </a:ext>
            </a:extLst>
          </p:cNvPr>
          <p:cNvSpPr/>
          <p:nvPr/>
        </p:nvSpPr>
        <p:spPr>
          <a:xfrm>
            <a:off x="4941899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70E256F-85B0-9F77-0ED5-9F93ABC42CC7}"/>
              </a:ext>
            </a:extLst>
          </p:cNvPr>
          <p:cNvSpPr/>
          <p:nvPr/>
        </p:nvSpPr>
        <p:spPr>
          <a:xfrm>
            <a:off x="5701070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F2760B8-B06D-E2E6-0AFB-104E1D4B4B9A}"/>
              </a:ext>
            </a:extLst>
          </p:cNvPr>
          <p:cNvSpPr/>
          <p:nvPr/>
        </p:nvSpPr>
        <p:spPr>
          <a:xfrm>
            <a:off x="6460241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25490D8-9CEC-B834-6AEA-3BC9AA46C1D4}"/>
              </a:ext>
            </a:extLst>
          </p:cNvPr>
          <p:cNvSpPr/>
          <p:nvPr/>
        </p:nvSpPr>
        <p:spPr>
          <a:xfrm>
            <a:off x="7219412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F31AF46-2E59-555A-522F-8829E08D697F}"/>
              </a:ext>
            </a:extLst>
          </p:cNvPr>
          <p:cNvCxnSpPr>
            <a:cxnSpLocks/>
          </p:cNvCxnSpPr>
          <p:nvPr/>
        </p:nvCxnSpPr>
        <p:spPr>
          <a:xfrm flipV="1">
            <a:off x="1146044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0A72E55-D442-1BF8-15A1-F34282180D37}"/>
              </a:ext>
            </a:extLst>
          </p:cNvPr>
          <p:cNvCxnSpPr>
            <a:cxnSpLocks/>
          </p:cNvCxnSpPr>
          <p:nvPr/>
        </p:nvCxnSpPr>
        <p:spPr>
          <a:xfrm flipV="1">
            <a:off x="1971517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08D607B-CF2B-C36C-D16F-BECBCB2BE9C9}"/>
              </a:ext>
            </a:extLst>
          </p:cNvPr>
          <p:cNvCxnSpPr>
            <a:cxnSpLocks/>
          </p:cNvCxnSpPr>
          <p:nvPr/>
        </p:nvCxnSpPr>
        <p:spPr>
          <a:xfrm flipV="1">
            <a:off x="2697619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6 = 3 – 9 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بقيت في الشجرة 6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برتقالات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5603CF-5369-4B26-5EB1-337A3922F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079" y="4561050"/>
            <a:ext cx="2512933" cy="9233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516119" y="4699548"/>
            <a:ext cx="206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E9F25-C45C-9B46-C616-2F52AEBDFAE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EB97BF-31A5-2A87-471A-B57D8F9F2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0AE8B14-5DC1-0E36-D56D-7051B37A5387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95B0F6-BE69-7770-F015-392F130309BB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شَجَرَةٍ 9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، قَطَفَتْ زَيْنَبُ 3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بُرْتُقالاتٍ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بُرْتُقالةً بَقِيَّتْ في الشَّجَرَةِ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9E28DFA-A93F-821E-559B-91A67A605457}"/>
              </a:ext>
            </a:extLst>
          </p:cNvPr>
          <p:cNvSpPr/>
          <p:nvPr/>
        </p:nvSpPr>
        <p:spPr>
          <a:xfrm>
            <a:off x="1146044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DF9FCD1-DB99-A06A-2422-4DFCDB010A1F}"/>
              </a:ext>
            </a:extLst>
          </p:cNvPr>
          <p:cNvSpPr/>
          <p:nvPr/>
        </p:nvSpPr>
        <p:spPr>
          <a:xfrm>
            <a:off x="1905215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B079D41-3453-98D1-EBFE-CF49F8941EF9}"/>
              </a:ext>
            </a:extLst>
          </p:cNvPr>
          <p:cNvSpPr/>
          <p:nvPr/>
        </p:nvSpPr>
        <p:spPr>
          <a:xfrm>
            <a:off x="2664386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46B93A5-E0C4-C3EC-433B-2CE3194C6E4E}"/>
              </a:ext>
            </a:extLst>
          </p:cNvPr>
          <p:cNvSpPr/>
          <p:nvPr/>
        </p:nvSpPr>
        <p:spPr>
          <a:xfrm>
            <a:off x="3423557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56D86E9-CE29-7C68-265A-F03F5B7AE026}"/>
              </a:ext>
            </a:extLst>
          </p:cNvPr>
          <p:cNvSpPr/>
          <p:nvPr/>
        </p:nvSpPr>
        <p:spPr>
          <a:xfrm>
            <a:off x="4182728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96A0046-BF48-2EF1-9331-D6E49EFC4103}"/>
              </a:ext>
            </a:extLst>
          </p:cNvPr>
          <p:cNvSpPr/>
          <p:nvPr/>
        </p:nvSpPr>
        <p:spPr>
          <a:xfrm>
            <a:off x="4941899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5BC4023-4597-D60B-51E7-3BBD2548AA71}"/>
              </a:ext>
            </a:extLst>
          </p:cNvPr>
          <p:cNvSpPr/>
          <p:nvPr/>
        </p:nvSpPr>
        <p:spPr>
          <a:xfrm>
            <a:off x="5701070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8AA3652-72B9-6FCD-9EF8-AB4B48440390}"/>
              </a:ext>
            </a:extLst>
          </p:cNvPr>
          <p:cNvSpPr/>
          <p:nvPr/>
        </p:nvSpPr>
        <p:spPr>
          <a:xfrm>
            <a:off x="6460241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F2E18D7-7D8C-A585-0DD3-493D6FE139D2}"/>
              </a:ext>
            </a:extLst>
          </p:cNvPr>
          <p:cNvSpPr/>
          <p:nvPr/>
        </p:nvSpPr>
        <p:spPr>
          <a:xfrm>
            <a:off x="7219412" y="3784559"/>
            <a:ext cx="555142" cy="6550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60B78C1-B854-765E-E4E3-366D61BCA1B2}"/>
              </a:ext>
            </a:extLst>
          </p:cNvPr>
          <p:cNvCxnSpPr>
            <a:cxnSpLocks/>
          </p:cNvCxnSpPr>
          <p:nvPr/>
        </p:nvCxnSpPr>
        <p:spPr>
          <a:xfrm flipV="1">
            <a:off x="1146044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164EED1-7B11-C0DA-E712-425B2D50A027}"/>
              </a:ext>
            </a:extLst>
          </p:cNvPr>
          <p:cNvCxnSpPr>
            <a:cxnSpLocks/>
          </p:cNvCxnSpPr>
          <p:nvPr/>
        </p:nvCxnSpPr>
        <p:spPr>
          <a:xfrm flipV="1">
            <a:off x="1971517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E97919F-98F6-816E-2F77-47B12A59EAC4}"/>
              </a:ext>
            </a:extLst>
          </p:cNvPr>
          <p:cNvCxnSpPr>
            <a:cxnSpLocks/>
          </p:cNvCxnSpPr>
          <p:nvPr/>
        </p:nvCxnSpPr>
        <p:spPr>
          <a:xfrm flipV="1">
            <a:off x="2697619" y="3852798"/>
            <a:ext cx="526791" cy="5868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19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7BBCB9D-3A2A-BF7E-CC67-D89A0309E9F7}"/>
              </a:ext>
            </a:extLst>
          </p:cNvPr>
          <p:cNvGrpSpPr/>
          <p:nvPr/>
        </p:nvGrpSpPr>
        <p:grpSpPr>
          <a:xfrm>
            <a:off x="1115393" y="1705985"/>
            <a:ext cx="5634108" cy="4025332"/>
            <a:chOff x="1605281" y="2493483"/>
            <a:chExt cx="5572501" cy="3642127"/>
          </a:xfrm>
        </p:grpSpPr>
        <p:pic>
          <p:nvPicPr>
            <p:cNvPr id="3" name="Image 2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531AC5CC-4606-EC63-5DF5-EF93CF588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1532" y="2525985"/>
              <a:ext cx="2786250" cy="3577122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344CC362-A3DC-3C72-1F96-E54455152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05281" y="2493483"/>
              <a:ext cx="2786250" cy="3642127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1087761" y="3597801"/>
            <a:ext cx="2730820" cy="192954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4588551-8469-31E3-7AF0-CF9EAFC959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3479" y="1622571"/>
            <a:ext cx="5837042" cy="430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2A17720-FE79-9ACD-E50C-21FC8CC3DB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3479" y="1622571"/>
            <a:ext cx="5837042" cy="430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2110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5053938" y="4430903"/>
            <a:ext cx="19908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6103966" y="5253392"/>
            <a:ext cx="525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9F44FEA-598D-C5E1-0867-B54B3BBF1835}"/>
              </a:ext>
            </a:extLst>
          </p:cNvPr>
          <p:cNvSpPr/>
          <p:nvPr/>
        </p:nvSpPr>
        <p:spPr>
          <a:xfrm>
            <a:off x="1768176" y="3429000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9B763FD-AF03-11A4-25FE-D1B830E6BD30}"/>
              </a:ext>
            </a:extLst>
          </p:cNvPr>
          <p:cNvSpPr/>
          <p:nvPr/>
        </p:nvSpPr>
        <p:spPr>
          <a:xfrm>
            <a:off x="2293029" y="3429000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1B3AA3C-A5AB-2354-BB81-95E3B4E6C88E}"/>
              </a:ext>
            </a:extLst>
          </p:cNvPr>
          <p:cNvSpPr/>
          <p:nvPr/>
        </p:nvSpPr>
        <p:spPr>
          <a:xfrm>
            <a:off x="2817882" y="3429000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876CE2A-A3AF-0F02-F652-E8DC53FF9EA4}"/>
              </a:ext>
            </a:extLst>
          </p:cNvPr>
          <p:cNvSpPr/>
          <p:nvPr/>
        </p:nvSpPr>
        <p:spPr>
          <a:xfrm>
            <a:off x="3342736" y="3428999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57D3900-DB64-1755-84CE-46E870A08055}"/>
              </a:ext>
            </a:extLst>
          </p:cNvPr>
          <p:cNvSpPr/>
          <p:nvPr/>
        </p:nvSpPr>
        <p:spPr>
          <a:xfrm>
            <a:off x="1768176" y="4011235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66A8A6A-321B-0C43-EA60-29293D49B14B}"/>
              </a:ext>
            </a:extLst>
          </p:cNvPr>
          <p:cNvSpPr/>
          <p:nvPr/>
        </p:nvSpPr>
        <p:spPr>
          <a:xfrm>
            <a:off x="2293029" y="4011235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9B195FC-9CC6-77B5-02D3-1F044465FD46}"/>
              </a:ext>
            </a:extLst>
          </p:cNvPr>
          <p:cNvSpPr/>
          <p:nvPr/>
        </p:nvSpPr>
        <p:spPr>
          <a:xfrm>
            <a:off x="2817882" y="4011235"/>
            <a:ext cx="431517" cy="419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EA3894C-2EC4-56FC-AA67-A94A991FE9E4}"/>
              </a:ext>
            </a:extLst>
          </p:cNvPr>
          <p:cNvCxnSpPr/>
          <p:nvPr/>
        </p:nvCxnSpPr>
        <p:spPr>
          <a:xfrm flipV="1">
            <a:off x="1755758" y="3443500"/>
            <a:ext cx="431517" cy="4395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6EE2219-91D7-6CE5-3A08-A0B945DD3B23}"/>
              </a:ext>
            </a:extLst>
          </p:cNvPr>
          <p:cNvCxnSpPr/>
          <p:nvPr/>
        </p:nvCxnSpPr>
        <p:spPr>
          <a:xfrm flipV="1">
            <a:off x="2261028" y="3449180"/>
            <a:ext cx="431517" cy="4395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A8EA1A6-BAAF-B003-6259-95E61E13C154}"/>
              </a:ext>
            </a:extLst>
          </p:cNvPr>
          <p:cNvCxnSpPr/>
          <p:nvPr/>
        </p:nvCxnSpPr>
        <p:spPr>
          <a:xfrm flipV="1">
            <a:off x="2764521" y="3443500"/>
            <a:ext cx="431517" cy="4395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420F26F-A30E-E62D-4685-DC940F20422D}"/>
              </a:ext>
            </a:extLst>
          </p:cNvPr>
          <p:cNvCxnSpPr/>
          <p:nvPr/>
        </p:nvCxnSpPr>
        <p:spPr>
          <a:xfrm flipV="1">
            <a:off x="3310735" y="3432693"/>
            <a:ext cx="431517" cy="4395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847563-DEC5-F36B-633B-B7B5305795A0}"/>
              </a:ext>
            </a:extLst>
          </p:cNvPr>
          <p:cNvCxnSpPr/>
          <p:nvPr/>
        </p:nvCxnSpPr>
        <p:spPr>
          <a:xfrm flipV="1">
            <a:off x="1727232" y="4014928"/>
            <a:ext cx="431517" cy="4395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721284B-C370-3618-7BDD-6E85D4F74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074" y="1204602"/>
            <a:ext cx="5915851" cy="44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18270</TotalTime>
  <Words>1400</Words>
  <Application>Microsoft Office PowerPoint</Application>
  <PresentationFormat>Affichage à l'écran (4:3)</PresentationFormat>
  <Paragraphs>510</Paragraphs>
  <Slides>59</Slides>
  <Notes>18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59</vt:i4>
      </vt:variant>
    </vt:vector>
  </HeadingPairs>
  <TitlesOfParts>
    <vt:vector size="75" baseType="lpstr">
      <vt:lpstr>Calibri</vt:lpstr>
      <vt:lpstr>DengXian</vt:lpstr>
      <vt:lpstr>Wingdings</vt:lpstr>
      <vt:lpstr>Aptos Display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196</cp:revision>
  <cp:lastPrinted>2025-08-13T10:11:39Z</cp:lastPrinted>
  <dcterms:created xsi:type="dcterms:W3CDTF">2025-08-01T12:31:49Z</dcterms:created>
  <dcterms:modified xsi:type="dcterms:W3CDTF">2026-02-07T22:41:13Z</dcterms:modified>
</cp:coreProperties>
</file>