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7"/>
  </p:notesMasterIdLst>
  <p:handoutMasterIdLst>
    <p:handoutMasterId r:id="rId78"/>
  </p:handoutMasterIdLst>
  <p:sldIdLst>
    <p:sldId id="779" r:id="rId6"/>
    <p:sldId id="911" r:id="rId7"/>
    <p:sldId id="1191" r:id="rId8"/>
    <p:sldId id="780" r:id="rId9"/>
    <p:sldId id="781" r:id="rId10"/>
    <p:sldId id="783" r:id="rId11"/>
    <p:sldId id="746" r:id="rId12"/>
    <p:sldId id="784" r:id="rId13"/>
    <p:sldId id="964" r:id="rId14"/>
    <p:sldId id="1053" r:id="rId15"/>
    <p:sldId id="1057" r:id="rId16"/>
    <p:sldId id="1192" r:id="rId17"/>
    <p:sldId id="1022" r:id="rId18"/>
    <p:sldId id="1123" r:id="rId19"/>
    <p:sldId id="1099" r:id="rId20"/>
    <p:sldId id="1100" r:id="rId21"/>
    <p:sldId id="1180" r:id="rId22"/>
    <p:sldId id="1181" r:id="rId23"/>
    <p:sldId id="1182" r:id="rId24"/>
    <p:sldId id="786" r:id="rId25"/>
    <p:sldId id="751" r:id="rId26"/>
    <p:sldId id="828" r:id="rId27"/>
    <p:sldId id="890" r:id="rId28"/>
    <p:sldId id="787" r:id="rId29"/>
    <p:sldId id="740" r:id="rId30"/>
    <p:sldId id="1101" r:id="rId31"/>
    <p:sldId id="1124" r:id="rId32"/>
    <p:sldId id="1128" r:id="rId33"/>
    <p:sldId id="1137" r:id="rId34"/>
    <p:sldId id="1136" r:id="rId35"/>
    <p:sldId id="1129" r:id="rId36"/>
    <p:sldId id="1130" r:id="rId37"/>
    <p:sldId id="1142" r:id="rId38"/>
    <p:sldId id="1183" r:id="rId39"/>
    <p:sldId id="1144" r:id="rId40"/>
    <p:sldId id="1184" r:id="rId41"/>
    <p:sldId id="1185" r:id="rId42"/>
    <p:sldId id="1186" r:id="rId43"/>
    <p:sldId id="1187" r:id="rId44"/>
    <p:sldId id="909" r:id="rId45"/>
    <p:sldId id="976" r:id="rId46"/>
    <p:sldId id="1091" r:id="rId47"/>
    <p:sldId id="1145" r:id="rId48"/>
    <p:sldId id="1146" r:id="rId49"/>
    <p:sldId id="1147" r:id="rId50"/>
    <p:sldId id="1148" r:id="rId51"/>
    <p:sldId id="1149" r:id="rId52"/>
    <p:sldId id="1150" r:id="rId53"/>
    <p:sldId id="1193" r:id="rId54"/>
    <p:sldId id="1194" r:id="rId55"/>
    <p:sldId id="1195" r:id="rId56"/>
    <p:sldId id="1154" r:id="rId57"/>
    <p:sldId id="1155" r:id="rId58"/>
    <p:sldId id="1156" r:id="rId59"/>
    <p:sldId id="1188" r:id="rId60"/>
    <p:sldId id="1189" r:id="rId61"/>
    <p:sldId id="1190" r:id="rId62"/>
    <p:sldId id="910" r:id="rId63"/>
    <p:sldId id="848" r:id="rId64"/>
    <p:sldId id="916" r:id="rId65"/>
    <p:sldId id="924" r:id="rId66"/>
    <p:sldId id="849" r:id="rId67"/>
    <p:sldId id="1055" r:id="rId68"/>
    <p:sldId id="788" r:id="rId69"/>
    <p:sldId id="956" r:id="rId70"/>
    <p:sldId id="850" r:id="rId71"/>
    <p:sldId id="1021" r:id="rId72"/>
    <p:sldId id="789" r:id="rId73"/>
    <p:sldId id="794" r:id="rId74"/>
    <p:sldId id="793" r:id="rId75"/>
    <p:sldId id="930" r:id="rId7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9"/>
      <p:bold r:id="rId80"/>
    </p:embeddedFont>
    <p:embeddedFont>
      <p:font typeface="Dosis" pitchFamily="2" charset="0"/>
      <p:regular r:id="rId81"/>
      <p:bold r:id="rId82"/>
    </p:embeddedFont>
    <p:embeddedFont>
      <p:font typeface="Dosis SemiBold" pitchFamily="2" charset="0"/>
      <p:bold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CC302"/>
    <a:srgbClr val="FFEFB9"/>
    <a:srgbClr val="FFDA6D"/>
    <a:srgbClr val="16AB98"/>
    <a:srgbClr val="ACD7CA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061" autoAdjust="0"/>
  </p:normalViewPr>
  <p:slideViewPr>
    <p:cSldViewPr snapToGrid="0">
      <p:cViewPr>
        <p:scale>
          <a:sx n="76" d="100"/>
          <a:sy n="76" d="100"/>
        </p:scale>
        <p:origin x="1026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presProps" Target="pres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2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5.fntdata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tableStyles" Target="tableStyles.xml"/><Relationship Id="rId61" Type="http://schemas.openxmlformats.org/officeDocument/2006/relationships/slide" Target="slides/slide56.xml"/><Relationship Id="rId8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660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6547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BB0C-C0A2-EA78-4B22-DD29FE250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79BC0A-2B5C-63DE-87F9-90B6A6709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EC7931-CF94-6112-6110-FFCA1CB0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677199-4F4A-976A-E2F0-A1B8BA474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651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6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4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png"/><Relationship Id="rId5" Type="http://schemas.openxmlformats.org/officeDocument/2006/relationships/image" Target="../media/image480.png"/><Relationship Id="rId4" Type="http://schemas.openxmlformats.org/officeDocument/2006/relationships/customXml" Target="../ink/ink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B5C245C-1224-EA1A-FA60-963A1008E83A}"/>
              </a:ext>
            </a:extLst>
          </p:cNvPr>
          <p:cNvSpPr txBox="1">
            <a:spLocks/>
          </p:cNvSpPr>
          <p:nvPr/>
        </p:nvSpPr>
        <p:spPr>
          <a:xfrm>
            <a:off x="1281420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</a:t>
            </a:r>
            <a:br>
              <a:rPr lang="fr-FR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4CDA86-F4E5-153F-075C-7FCD9F52570C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084AB0C-FE91-9F8A-6DD3-249BED66AB4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F24E7148-B916-59BC-D782-CA020103FAC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6CB52D8C-23A0-5D1B-E13B-8BBE9CFA88B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324B1F9-0CA4-5EBE-5EC4-6B5CA31344DB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CF0AB7A-5CCD-0DA1-F5B0-0C68751AC17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82795322-E608-770F-A43F-E1F921BF51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52E87E3A-AA6B-50F0-6880-803C1E96BD0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مقارنة الأعداد من 0 إلى 19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9D45E986-FBC9-70C9-8BA7-4A1975064AE8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0149B040-D6AD-619C-2648-E599022B3FC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C3D0CAC0-F11D-2A0D-D089-D4F6DEAEA30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880F1997-BFA5-C105-C513-0E03FA94EE9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تفكيك الأعداد من 11 إلى 19 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904418BF-E11C-F8CC-D455-BD2F324C36CD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667FA867-3EBC-0085-08D0-422D318C06C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96185B18-D9D6-C829-67DC-A7D7F93F617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BFDD9426-4F16-4EDE-9693-E32B134AC2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(1</a:t>
              </a: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  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8A18C85-8FA7-0077-79AD-ADA3F0CD68DE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493163A5-B412-BD1B-1131-55B2CF94E13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769B82BF-222A-B347-061C-AB078B766B3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52090C48-0D0E-AD58-1C8A-8D52BBDCB47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حساب مجموع عددين على السطر ( 1)  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32ABEAAE-0912-0CD6-B0CF-CBA1BD937878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7CA02E92-4245-489A-4443-E3D276ECBB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FE44AFCC-170B-AE5B-C42D-D8B7D270AC5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1BEE88ED-987A-86C0-7F68-2850A610297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متعلقة بالجمع أو الطرح (1)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B8E64D-91F6-F413-28EF-303CB0555345}"/>
              </a:ext>
            </a:extLst>
          </p:cNvPr>
          <p:cNvGrpSpPr/>
          <p:nvPr/>
        </p:nvGrpSpPr>
        <p:grpSpPr>
          <a:xfrm>
            <a:off x="1785838" y="2363087"/>
            <a:ext cx="5572325" cy="3889052"/>
            <a:chOff x="1336381" y="2168635"/>
            <a:chExt cx="6129557" cy="4277957"/>
          </a:xfrm>
        </p:grpSpPr>
        <p:pic>
          <p:nvPicPr>
            <p:cNvPr id="3" name="Image 2" descr="Une image contenant texte, capture d’écran, Police, lettre&#10;&#10;Le contenu généré par l’IA peut être incorrect.">
              <a:extLst>
                <a:ext uri="{FF2B5EF4-FFF2-40B4-BE49-F238E27FC236}">
                  <a16:creationId xmlns:a16="http://schemas.microsoft.com/office/drawing/2014/main" id="{CF6B04B2-6083-2586-63E7-F22A40652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91532" y="2195931"/>
              <a:ext cx="3074406" cy="4243546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89239AC2-0C15-BA4B-F05B-4E7C40F91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6381" y="2168635"/>
              <a:ext cx="3074406" cy="42779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مسألة بدوائر  و حلها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D6FBB77-5032-579D-26A8-AC0D323453C5}"/>
              </a:ext>
            </a:extLst>
          </p:cNvPr>
          <p:cNvGrpSpPr/>
          <p:nvPr/>
        </p:nvGrpSpPr>
        <p:grpSpPr>
          <a:xfrm>
            <a:off x="1934182" y="2239768"/>
            <a:ext cx="5012087" cy="2482358"/>
            <a:chOff x="2362015" y="2221113"/>
            <a:chExt cx="4619698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CEAE0E8-7E3F-7962-84F1-AF9B3F36C1A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97D672C-D716-56C0-0249-AA8A19A72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4F178A6-D7CE-5739-748B-A70FE22F9709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مكملات العدد 10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A50C661A-FFBA-9CDD-E47F-7F18C3177DE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40ECF58-F4CE-1F09-7341-583413DD7C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CD666E8-27CA-287E-4A22-B162FBC8F5EB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13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 descr="Une image contenant texte, capture d’écran, calculatrice&#10;&#10;Le contenu généré par l’IA peut être incorrect.">
            <a:extLst>
              <a:ext uri="{FF2B5EF4-FFF2-40B4-BE49-F238E27FC236}">
                <a16:creationId xmlns:a16="http://schemas.microsoft.com/office/drawing/2014/main" id="{694B4229-95CD-4830-47E4-D702C6F70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09" y="1617043"/>
            <a:ext cx="3384123" cy="470775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321538" y="5268253"/>
            <a:ext cx="2767263" cy="6798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الكتابات الجمعية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 descr="Une image contenant Police, lign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E960F70D-BEBB-FD20-0498-B1E140C4B0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989" y="2381700"/>
            <a:ext cx="6870023" cy="149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Police, lign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894E0110-A459-395C-A8A8-E3F8622C7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381700"/>
            <a:ext cx="6870023" cy="149915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6F196B9-DE2A-2524-0BCA-AE4864609E6D}"/>
              </a:ext>
            </a:extLst>
          </p:cNvPr>
          <p:cNvSpPr txBox="1"/>
          <p:nvPr/>
        </p:nvSpPr>
        <p:spPr>
          <a:xfrm>
            <a:off x="2563050" y="2450964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B658C7-CE74-0816-2B74-AA80816B39F5}"/>
              </a:ext>
            </a:extLst>
          </p:cNvPr>
          <p:cNvSpPr txBox="1"/>
          <p:nvPr/>
        </p:nvSpPr>
        <p:spPr>
          <a:xfrm>
            <a:off x="2590346" y="3309724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A8D40BB-2F35-F65B-00A2-0343F7FEC5DC}"/>
              </a:ext>
            </a:extLst>
          </p:cNvPr>
          <p:cNvSpPr txBox="1"/>
          <p:nvPr/>
        </p:nvSpPr>
        <p:spPr>
          <a:xfrm>
            <a:off x="4964308" y="2470548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FA287A-B2CC-6EF5-88C9-092B04CD55AC}"/>
              </a:ext>
            </a:extLst>
          </p:cNvPr>
          <p:cNvSpPr txBox="1"/>
          <p:nvPr/>
        </p:nvSpPr>
        <p:spPr>
          <a:xfrm>
            <a:off x="4855124" y="3294300"/>
            <a:ext cx="672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601FA-63AD-FD01-F9DE-E765A7A47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91AA3D4-4BD7-19F2-6607-E6D8DF3C265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83FFA37-F4EA-8F14-9200-4402B6FFEDDB}"/>
              </a:ext>
            </a:extLst>
          </p:cNvPr>
          <p:cNvGrpSpPr/>
          <p:nvPr/>
        </p:nvGrpSpPr>
        <p:grpSpPr>
          <a:xfrm>
            <a:off x="1934182" y="2239768"/>
            <a:ext cx="5012087" cy="2482358"/>
            <a:chOff x="2362015" y="2221113"/>
            <a:chExt cx="4619698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28C7B3D-557F-9322-CFC7-54D76A296EE0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C3B8AB3-7DEA-EB24-2E66-2A742D57D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51611" y="373843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DB8BE18-263E-5BC5-8C1A-AC136086388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32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مكملات العدد 10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70F5C61E-D555-3018-D53B-0E2E95D61FB2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5CF554F-2CD9-8BF8-4770-659324B70D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7D50DD5-04B5-F80C-030D-953DABC60BE1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547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531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256CB-0DB8-82C0-E1DF-0F519681A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AB04157-CBEC-6C37-ED6A-930D34EFA71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المتساوية   المناسبة لعدد قطع البسكويت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F28550-A9F5-CF04-34AA-F53A12EC8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EA579CD-3769-19EB-E6DE-FB0A47245959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1105E1C-D165-3514-1FD8-5A3580C6BB87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16E9730-B169-6358-B970-4AA24E271A6B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BB0D26B-76D9-60BF-AA8E-0D5560592A68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77F9DA5-09B9-49D7-8845-16222A9BE911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11" name="Ellipse 10">
            <a:extLst>
              <a:ext uri="{FF2B5EF4-FFF2-40B4-BE49-F238E27FC236}">
                <a16:creationId xmlns:a16="http://schemas.microsoft.com/office/drawing/2014/main" id="{4A351C6E-606B-B021-7FA2-37A3A011EF80}"/>
              </a:ext>
            </a:extLst>
          </p:cNvPr>
          <p:cNvSpPr/>
          <p:nvPr/>
        </p:nvSpPr>
        <p:spPr>
          <a:xfrm>
            <a:off x="2182131" y="3143929"/>
            <a:ext cx="958320" cy="958320"/>
          </a:xfrm>
          <a:prstGeom prst="ellipse">
            <a:avLst/>
          </a:prstGeom>
          <a:blipFill dpi="0" rotWithShape="1"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EB43E89-3B19-FE85-F788-9C3F06F7514B}"/>
              </a:ext>
            </a:extLst>
          </p:cNvPr>
          <p:cNvSpPr/>
          <p:nvPr/>
        </p:nvSpPr>
        <p:spPr>
          <a:xfrm>
            <a:off x="3455937" y="3143929"/>
            <a:ext cx="958320" cy="958320"/>
          </a:xfrm>
          <a:prstGeom prst="ellipse">
            <a:avLst/>
          </a:prstGeom>
          <a:blipFill dpi="0" rotWithShape="1"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989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F63C9-ACD6-5775-5353-65949DA60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D2C3F52-E42C-CE4C-57A0-7DBC26AC47DF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2136AA-32B8-EAEF-5DED-7ADE6B8BD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00902-292E-E65C-D74F-24097C49D00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05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ABE86-965E-A49E-A1B6-8E3032DDC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872C9FA-6790-264D-69E5-332C9560C266}"/>
              </a:ext>
            </a:extLst>
          </p:cNvPr>
          <p:cNvSpPr txBox="1"/>
          <p:nvPr/>
        </p:nvSpPr>
        <p:spPr>
          <a:xfrm>
            <a:off x="132735" y="72606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6 = 2 + 4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C4BFF0-FC10-658F-652A-77624D932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8CFACA-675D-DE53-F184-83D2D79C02BE}"/>
              </a:ext>
            </a:extLst>
          </p:cNvPr>
          <p:cNvSpPr txBox="1"/>
          <p:nvPr/>
        </p:nvSpPr>
        <p:spPr>
          <a:xfrm>
            <a:off x="3047734" y="4307729"/>
            <a:ext cx="3302015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= 6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9621CC3-1470-30AE-DAEB-52263EFB45DD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A50634E-F249-FDBC-B52A-D8CACD77182B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691DE7C-3AB4-6F9A-AA4F-B6E6B21B167A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DE4B0D2-09BB-094B-93EA-50CE05A2AD87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4E98BF3B-54D1-8C55-5F3D-90D4C9D6C37D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18" name="Ellipse 17">
            <a:extLst>
              <a:ext uri="{FF2B5EF4-FFF2-40B4-BE49-F238E27FC236}">
                <a16:creationId xmlns:a16="http://schemas.microsoft.com/office/drawing/2014/main" id="{462ABA21-2A70-47BC-05CE-5CF7ABF12237}"/>
              </a:ext>
            </a:extLst>
          </p:cNvPr>
          <p:cNvSpPr/>
          <p:nvPr/>
        </p:nvSpPr>
        <p:spPr>
          <a:xfrm>
            <a:off x="2182131" y="3143929"/>
            <a:ext cx="958320" cy="958320"/>
          </a:xfrm>
          <a:prstGeom prst="ellipse">
            <a:avLst/>
          </a:prstGeom>
          <a:blipFill dpi="0" rotWithShape="1">
            <a:blip r:embed="rId4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CFCB90A-280B-4E6D-FDC0-2CFA763DEB64}"/>
              </a:ext>
            </a:extLst>
          </p:cNvPr>
          <p:cNvSpPr/>
          <p:nvPr/>
        </p:nvSpPr>
        <p:spPr>
          <a:xfrm>
            <a:off x="3455937" y="3143929"/>
            <a:ext cx="958320" cy="958320"/>
          </a:xfrm>
          <a:prstGeom prst="ellipse">
            <a:avLst/>
          </a:prstGeom>
          <a:blipFill dpi="0" rotWithShape="1">
            <a:blip r:embed="rId4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527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6AD-3379-38B0-0F17-3155D7BF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BFD5D6-9C92-04B1-B4D3-3936478F2BD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المتساوية المناسبة لعدد قطع البسكويت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AB4FB1-CE55-B35D-4D9B-073D3EF37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308F035-8213-8CC0-F92D-43F33061B632}"/>
              </a:ext>
            </a:extLst>
          </p:cNvPr>
          <p:cNvGrpSpPr/>
          <p:nvPr/>
        </p:nvGrpSpPr>
        <p:grpSpPr>
          <a:xfrm>
            <a:off x="2819034" y="2049833"/>
            <a:ext cx="3505932" cy="958320"/>
            <a:chOff x="2277667" y="2459266"/>
            <a:chExt cx="3505932" cy="95832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B7C170B-3202-66D6-DFAD-9DFCFBE844FA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B9818CD-AF05-EC09-D73B-EB05D15893B5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18AD15F1-973A-0A56-0F00-AC2CC0DB8EF9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E25F16-1585-1449-C91C-D52FFD38DA51}"/>
              </a:ext>
            </a:extLst>
          </p:cNvPr>
          <p:cNvGrpSpPr/>
          <p:nvPr/>
        </p:nvGrpSpPr>
        <p:grpSpPr>
          <a:xfrm>
            <a:off x="2819034" y="3225815"/>
            <a:ext cx="3505932" cy="958320"/>
            <a:chOff x="2277667" y="2459266"/>
            <a:chExt cx="3505932" cy="958320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74031DBA-98C5-109D-67FB-E7F79F051A5A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BABBA0E-C1E4-CF89-D5F6-709A13F2E47F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EC485D9-F1D3-7DF5-ED1A-30E662A644E6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C8978B5-9BB6-0E95-E43F-CC482CE3C85A}"/>
              </a:ext>
            </a:extLst>
          </p:cNvPr>
          <p:cNvGrpSpPr/>
          <p:nvPr/>
        </p:nvGrpSpPr>
        <p:grpSpPr>
          <a:xfrm>
            <a:off x="5337497" y="3305405"/>
            <a:ext cx="1016617" cy="799140"/>
            <a:chOff x="4766982" y="3305404"/>
            <a:chExt cx="1016617" cy="799140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24F04E6C-D7B9-9D3B-C5B2-C3656607DB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E5042D85-1AA7-44D2-CAA6-F74FA13F9BE7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C244E1E-AED8-EC38-06B2-A1206E52F769}"/>
              </a:ext>
            </a:extLst>
          </p:cNvPr>
          <p:cNvGrpSpPr/>
          <p:nvPr/>
        </p:nvGrpSpPr>
        <p:grpSpPr>
          <a:xfrm>
            <a:off x="4092840" y="3279826"/>
            <a:ext cx="1016617" cy="799140"/>
            <a:chOff x="4766982" y="3305404"/>
            <a:chExt cx="1016617" cy="799140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43D566B9-E7FD-32EF-97CA-4660F97192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558A0767-7120-69B3-D435-29264B48BC06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167DBEE-DE96-C319-5152-9C82FD941A1E}"/>
              </a:ext>
            </a:extLst>
          </p:cNvPr>
          <p:cNvGrpSpPr/>
          <p:nvPr/>
        </p:nvGrpSpPr>
        <p:grpSpPr>
          <a:xfrm>
            <a:off x="5392564" y="2089749"/>
            <a:ext cx="1016617" cy="799140"/>
            <a:chOff x="4766982" y="3305404"/>
            <a:chExt cx="1016617" cy="79914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BC581A9-B4A6-4170-A016-30859983E5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6F75D78F-968C-A297-CED6-5269A8F3A35D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4D13C5-DEFF-0C8C-42D4-AF4D8355ECAB}"/>
              </a:ext>
            </a:extLst>
          </p:cNvPr>
          <p:cNvGrpSpPr/>
          <p:nvPr/>
        </p:nvGrpSpPr>
        <p:grpSpPr>
          <a:xfrm>
            <a:off x="2810867" y="3254247"/>
            <a:ext cx="1016617" cy="799140"/>
            <a:chOff x="4766982" y="3305404"/>
            <a:chExt cx="1016617" cy="799140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F8E6DA7E-CA52-4978-2018-A1967FCE7C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D157F671-48FF-9BA2-2D97-7308FA9212E7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476455B-57D2-E089-2A6F-6D849BB759A1}"/>
              </a:ext>
            </a:extLst>
          </p:cNvPr>
          <p:cNvGrpSpPr/>
          <p:nvPr/>
        </p:nvGrpSpPr>
        <p:grpSpPr>
          <a:xfrm>
            <a:off x="4063691" y="2064170"/>
            <a:ext cx="1016617" cy="799140"/>
            <a:chOff x="4766982" y="3305404"/>
            <a:chExt cx="1016617" cy="799140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6440D5C2-77EB-D368-2929-D177494144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0DE1EAC5-2DB3-0A35-B5CA-12E9C92A4FC6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8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AD90-406C-1E7F-1152-4182D575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8391B5-1584-E100-A189-079C54535668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DCE654-266C-5D99-2DEB-C8B782BE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A660E1-05C0-2CAC-5D8F-F93690BC40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0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5EC2-6951-6A98-0C33-59FE17E6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DD0FC-4D6D-692C-B5D0-0E57865EDF9B}"/>
              </a:ext>
            </a:extLst>
          </p:cNvPr>
          <p:cNvSpPr txBox="1"/>
          <p:nvPr/>
        </p:nvSpPr>
        <p:spPr>
          <a:xfrm>
            <a:off x="132735" y="72606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1 = 5 - 6 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6 قطع  بسكويت و أزلنا  5 قطع ستتبقى قطعة واحدة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209B19-CE3A-3716-E266-12454F7ED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29E6EF-C5D7-364F-5BA1-F6B4D3CD8AF5}"/>
              </a:ext>
            </a:extLst>
          </p:cNvPr>
          <p:cNvSpPr txBox="1"/>
          <p:nvPr/>
        </p:nvSpPr>
        <p:spPr>
          <a:xfrm>
            <a:off x="3047734" y="4307729"/>
            <a:ext cx="3302015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7C6AB29-2931-3714-558A-DBDD77895801}"/>
              </a:ext>
            </a:extLst>
          </p:cNvPr>
          <p:cNvGrpSpPr/>
          <p:nvPr/>
        </p:nvGrpSpPr>
        <p:grpSpPr>
          <a:xfrm>
            <a:off x="2819034" y="2049833"/>
            <a:ext cx="3505932" cy="958320"/>
            <a:chOff x="2277667" y="2459266"/>
            <a:chExt cx="3505932" cy="958320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07459FE6-DAE2-0AB6-4C04-39F13ABF7CE5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872A3CA-4DA4-4DCD-C20F-8BD50059122E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F71A033-BE16-233B-F314-BD65FC97B665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89F7A4-DE25-B878-C76F-2D928F7E7622}"/>
              </a:ext>
            </a:extLst>
          </p:cNvPr>
          <p:cNvGrpSpPr/>
          <p:nvPr/>
        </p:nvGrpSpPr>
        <p:grpSpPr>
          <a:xfrm>
            <a:off x="2819034" y="3225815"/>
            <a:ext cx="3505932" cy="958320"/>
            <a:chOff x="2277667" y="2459266"/>
            <a:chExt cx="3505932" cy="95832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ACA2617-3A9D-9560-043C-87BD41D97525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34AD4B6-9FF5-4439-279F-2823BC091879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834FB56-A56C-E0A3-5B54-76DCBCA5B9A5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EA1D126-6379-1BC1-CBBE-741207EECE4E}"/>
              </a:ext>
            </a:extLst>
          </p:cNvPr>
          <p:cNvGrpSpPr/>
          <p:nvPr/>
        </p:nvGrpSpPr>
        <p:grpSpPr>
          <a:xfrm>
            <a:off x="5337497" y="3305405"/>
            <a:ext cx="1016617" cy="799140"/>
            <a:chOff x="4766982" y="3305404"/>
            <a:chExt cx="1016617" cy="799140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D532CC1-4DD0-B82B-CBCF-3AC3106A76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BBA619A8-EE0C-E9F1-3A46-373D9A3B0F9A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BCCA3BD-CDF8-471A-8A0A-26777F3B185F}"/>
              </a:ext>
            </a:extLst>
          </p:cNvPr>
          <p:cNvGrpSpPr/>
          <p:nvPr/>
        </p:nvGrpSpPr>
        <p:grpSpPr>
          <a:xfrm>
            <a:off x="4092840" y="3279826"/>
            <a:ext cx="1016617" cy="799140"/>
            <a:chOff x="4766982" y="3305404"/>
            <a:chExt cx="1016617" cy="799140"/>
          </a:xfrm>
        </p:grpSpPr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9A30D541-A50E-9800-698A-8B7F1ED1C4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603E0144-0F43-06F9-EA4A-03AE1D71045D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24B60F1-B043-3BAC-9B0B-A5EA75C8E8C6}"/>
              </a:ext>
            </a:extLst>
          </p:cNvPr>
          <p:cNvGrpSpPr/>
          <p:nvPr/>
        </p:nvGrpSpPr>
        <p:grpSpPr>
          <a:xfrm>
            <a:off x="5392564" y="2089749"/>
            <a:ext cx="1016617" cy="799140"/>
            <a:chOff x="4766982" y="3305404"/>
            <a:chExt cx="1016617" cy="799140"/>
          </a:xfrm>
        </p:grpSpPr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1A8A925B-2233-38BC-70F3-25EC320299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4365547D-9A1C-A90C-F710-972F5394CB68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AEEFA92-A1B1-6049-C6A7-446AFBFAED6B}"/>
              </a:ext>
            </a:extLst>
          </p:cNvPr>
          <p:cNvGrpSpPr/>
          <p:nvPr/>
        </p:nvGrpSpPr>
        <p:grpSpPr>
          <a:xfrm>
            <a:off x="2810867" y="3254247"/>
            <a:ext cx="1016617" cy="799140"/>
            <a:chOff x="4766982" y="3305404"/>
            <a:chExt cx="1016617" cy="799140"/>
          </a:xfrm>
        </p:grpSpPr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5D3FC086-5839-926E-6898-DC8BD53759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BA907346-05A1-9D3F-CF33-57C5377ACF29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5E796BA-B835-1BF9-FB19-911D557512CE}"/>
              </a:ext>
            </a:extLst>
          </p:cNvPr>
          <p:cNvGrpSpPr/>
          <p:nvPr/>
        </p:nvGrpSpPr>
        <p:grpSpPr>
          <a:xfrm>
            <a:off x="4147907" y="2129423"/>
            <a:ext cx="1016617" cy="799140"/>
            <a:chOff x="4766982" y="3305404"/>
            <a:chExt cx="1016617" cy="799140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21785CB0-364D-1AF6-B7A0-D484C4EAD2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EF676116-FF89-6563-9336-613C0F205744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673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 مسألة بدوائر و حلها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نمثل مسألة برسم و نحلها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P3S1L4">
            <a:hlinkClick r:id="" action="ppaction://media"/>
            <a:extLst>
              <a:ext uri="{FF2B5EF4-FFF2-40B4-BE49-F238E27FC236}">
                <a16:creationId xmlns:a16="http://schemas.microsoft.com/office/drawing/2014/main" id="{A31433AE-707F-BF18-D294-6503E74614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7880" y="1553530"/>
            <a:ext cx="7967133" cy="448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72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تمثيل مسألة بدوائر  و حلها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2A56257-4A73-D0FC-466B-0B1D613AD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716" y="2070892"/>
            <a:ext cx="6142567" cy="344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نريد حل هذه المسألة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727187-DAE0-286C-823D-4660B2EC588E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71C321-0BA5-22E3-CE72-359F0192B029}"/>
              </a:ext>
            </a:extLst>
          </p:cNvPr>
          <p:cNvSpPr txBox="1"/>
          <p:nvPr/>
        </p:nvSpPr>
        <p:spPr>
          <a:xfrm>
            <a:off x="1515979" y="2705789"/>
            <a:ext cx="5951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ساحَةِ مَدْرَسَةِ مَرْيَمَ 5 شَجَراتِ بُرْتُقالٍ وَ 4 شَجَراتِ زَيْتونٍ.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شَجَرَةً في ساحَةِ مَدْرَسَةِ مَرْيَمَ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8824AD-9570-7C34-F737-12FBF7B9D94E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303F40-BC31-FFF6-89EB-23B7F4F2B6D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5B8690E-31CF-A994-021D-78877E00E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A2DF60-F4DB-C5AF-7EC4-718C247382EA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D57DC4A-E9CC-4101-A752-0B03BC91327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19EBAD7-3A1E-6C3D-2DF8-3A9CDFB3B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B23915-9244-D280-665F-A079AB626245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86A624-ECA0-A852-6A45-451FBA1260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8CD20AB-9C98-A228-D693-1544D0075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E7E762E-B82A-2287-082E-92F844A62FDD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81C7C4A-896A-D2CC-14CB-AE7567E9D7B0}"/>
              </a:ext>
            </a:extLst>
          </p:cNvPr>
          <p:cNvSpPr txBox="1"/>
          <p:nvPr/>
        </p:nvSpPr>
        <p:spPr>
          <a:xfrm>
            <a:off x="1515979" y="2705789"/>
            <a:ext cx="5951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ساحَةِ مَدْرَسَةِ مَرْيَمَ 5 شَجَراتِ بُرْتُقالٍ وَ 4 شَجَراتِ زَيْتونٍ.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شَجَرَةً في ساحَةِ مَدْرَسَةِ مَرْيَمَ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لكم المسألة ،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3BFB5-2BC9-5E97-C95F-F930CF2BB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03" y="4018595"/>
            <a:ext cx="3391194" cy="1742327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B365AA8-274F-8C18-3B34-261958BF20C7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913EE1-167E-6AF2-C55A-B0A95EFA8AB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82857FF8-809A-1B3F-D63E-E8ADC0FF46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90EBF5-56E1-081C-D06B-316C4194CEDC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38A5B31-1239-A420-1FF2-757BA1C1A93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D3E6B9B1-FD61-1DBD-22B5-B2CD70357C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3E556B-F9A7-2F49-58CC-1E385ADDBE9B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B6011E8-E896-C536-DC6F-BF2DA79F5442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35F84ADC-D6A2-4FE1-A058-152D31C411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B431CE0-83A8-78A7-298A-CB505140192C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289D7CB-D427-B571-7DA0-CAF300041CF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2B6CF519-F9CF-AF4B-FA26-68E287A268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BDD32E04-7721-E032-86CA-EDEB24ECFE4A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E786227-01EF-2FD0-7ADA-B7120FA4DAF3}"/>
              </a:ext>
            </a:extLst>
          </p:cNvPr>
          <p:cNvSpPr txBox="1"/>
          <p:nvPr/>
        </p:nvSpPr>
        <p:spPr>
          <a:xfrm>
            <a:off x="1515979" y="2705789"/>
            <a:ext cx="5951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ساحَةِ مَدْرَسَةِ مَرْيَمَ 5 شَجَراتِ بُرْتُقالٍ وَ 4 شَجَراتِ زَيْتونٍ.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شَجَرَةً في ساحَةِ مَدْرَسَةِ مَرْيَمَ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5B3E0E1-5B3F-6EFE-EAC4-54CE92FCDA0E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E9B7559-A1D4-E5A2-186B-C8331E92A39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3A44673-C7FE-BA1F-5714-7C229DE9F5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1A9BA9-D08D-A384-9F89-1F2403C3C05A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B2F200E-B03B-5228-C5DA-AE33C1F5766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142DD80-5043-FAD9-7AA3-49FD0A579D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72DB873-6C79-24C6-131D-F602140792A5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220088E-AF73-9B9D-7AB4-E2181D9EF3DD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C374E6EC-0A34-4E70-2B43-206B6C5B6F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CE2EBDF-D2A1-5437-D529-7BD2F154EBE9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EEBACD2-3121-7828-CEF1-4F8A97C5DC3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D4306225-305B-EF88-72D6-E75958D2A7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2454E29-2CB9-4549-E312-7DFC6C0C574D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D97F4D5-62AC-C9CC-FE84-99E28B22EF0D}"/>
              </a:ext>
            </a:extLst>
          </p:cNvPr>
          <p:cNvSpPr txBox="1"/>
          <p:nvPr/>
        </p:nvSpPr>
        <p:spPr>
          <a:xfrm>
            <a:off x="1515979" y="2705789"/>
            <a:ext cx="5951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ساحَةِ مَدْرَسَةِ مَرْيَمَ 5 شَجَراتِ بُرْتُقالٍ وَ 4 شَجَراتِ زَيْتونٍ.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شَجَرَةً في ساحَةِ مَدْرَسَةِ مَرْيَمَ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28F5-D48C-DE80-08E7-0780D2131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ED0936-3AD1-A04D-EA3E-45746DF533B6}"/>
              </a:ext>
            </a:extLst>
          </p:cNvPr>
          <p:cNvSpPr txBox="1"/>
          <p:nvPr/>
        </p:nvSpPr>
        <p:spPr>
          <a:xfrm>
            <a:off x="101600" y="753237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 بدوائر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الأشجار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التي توجد في ساحة مدرسة مريم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349A03-617D-DFAA-7F71-B837A77D5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16EEC41-BD5E-46AB-7C62-A8E0F29B607E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C04892-7997-69EE-A2E3-8A6D2CC924E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0A847498-EED3-AF48-F85C-7D578BEEE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63F9485-020C-E085-BEE3-0408597F9C0B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0DAF711-EB1F-84DB-4362-F7F4C4EDB6E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BB8AB7BE-8A6B-A95E-DAF7-5906D75996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8A83315-8586-696A-FD3F-81042BABC457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F38EC9-EF8E-E605-E764-9E0719E2C1FB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20CAD52-B59B-BA01-FC75-7758A5DA0B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480906C-B18C-FA6B-C6CB-7DD710C204D2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95708FF-4878-20E0-DBAA-BC670DA8D7A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6CD53EA-18E6-70D5-6013-996277D5D3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2CAD1CE-B6DE-F5FE-F97D-2FEA090F5FEE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33B393B-6BE5-6557-C332-EF65E1E76483}"/>
              </a:ext>
            </a:extLst>
          </p:cNvPr>
          <p:cNvSpPr txBox="1"/>
          <p:nvPr/>
        </p:nvSpPr>
        <p:spPr>
          <a:xfrm>
            <a:off x="1515979" y="2705789"/>
            <a:ext cx="5951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ساحَةِ مَدْرَسَةِ مَرْيَمَ 5 شَجَراتِ بُرْتُقالٍ وَ 4 شَجَراتِ زَيْتونٍ.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شَجَرَةً في ساحَةِ مَدْرَسَةِ مَرْيَمَ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B071A9D4-C02B-DE3F-3D41-F201A6227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436353"/>
              </p:ext>
            </p:extLst>
          </p:nvPr>
        </p:nvGraphicFramePr>
        <p:xfrm>
          <a:off x="1548064" y="4115773"/>
          <a:ext cx="6096000" cy="176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7529546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79804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5608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أَشْجارُ الْبُرْتُقالِ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56082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أَشْجارُ الزَّيْتونِ </a:t>
                      </a:r>
                      <a:endParaRPr lang="fr-FR" sz="3200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364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1929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5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A565-536F-F795-96D5-6D637E5A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F5ABE9-C630-6F05-0AAD-7CFE97EB9839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861101-8A3F-7ECB-8452-0F51A793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B6B2DE-5436-B2EE-92AB-E62A1D00C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نرسم 5 دوائر لتمثيل أشجار البرتقال و نرسم 4 دوائر لتمثيل أشجار الزيتون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6A5E1BD-81EF-90E5-C921-660D7E1BDDAF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A00F74E-3556-113B-B4DA-45B871E960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BB15622-1E1B-4C2C-99F3-6C713B675F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A85D132-27E6-BDD2-23C5-CF224C2710F9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ADF53E3-F4B7-3806-EC05-528AF8FD164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8A3771B-BF5E-3437-A5E9-210FAD7BDE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DE7E7AE-5229-21AD-16D2-ADA8AFB60001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FB5A5DB-8FB4-EA77-60E3-6DA50D69588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7810B3B1-FE8F-F893-1CFE-6AB9A658D5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98A76B8-4D0D-6276-5277-BCAD0A3DF613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C1DD87C-BA00-ECAD-B106-CB334C87CB4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370A38D-F3C1-F373-2983-9179025398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F1B51E40-C89A-54E3-5479-164ABED4ACEF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0D6CC857-E8E1-B334-D415-3E2D43B6D870}"/>
              </a:ext>
            </a:extLst>
          </p:cNvPr>
          <p:cNvSpPr txBox="1"/>
          <p:nvPr/>
        </p:nvSpPr>
        <p:spPr>
          <a:xfrm>
            <a:off x="1515979" y="2705789"/>
            <a:ext cx="5951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ساحَةِ مَدْرَسَةِ مَرْيَمَ 5 شَجَراتِ بُرْتُقالٍ وَ 4 شَجَراتِ زَيْتونٍ.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شَجَرَةً في ساحَةِ مَدْرَسَةِ مَرْيَمَ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graphicFrame>
        <p:nvGraphicFramePr>
          <p:cNvPr id="46" name="Tableau 45">
            <a:extLst>
              <a:ext uri="{FF2B5EF4-FFF2-40B4-BE49-F238E27FC236}">
                <a16:creationId xmlns:a16="http://schemas.microsoft.com/office/drawing/2014/main" id="{B3CBC053-AB32-B560-5A43-19A5BCFEF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432229"/>
              </p:ext>
            </p:extLst>
          </p:nvPr>
        </p:nvGraphicFramePr>
        <p:xfrm>
          <a:off x="1548064" y="4115773"/>
          <a:ext cx="6096000" cy="176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7529546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79804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5608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أَشْجارُ الْبُرْتُقالِ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56082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أَشْجارُ الزَّيْتونِ </a:t>
                      </a:r>
                      <a:endParaRPr lang="fr-FR" sz="3200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364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1929855"/>
                  </a:ext>
                </a:extLst>
              </a:tr>
            </a:tbl>
          </a:graphicData>
        </a:graphic>
      </p:graphicFrame>
      <p:sp>
        <p:nvSpPr>
          <p:cNvPr id="47" name="Ellipse 46">
            <a:extLst>
              <a:ext uri="{FF2B5EF4-FFF2-40B4-BE49-F238E27FC236}">
                <a16:creationId xmlns:a16="http://schemas.microsoft.com/office/drawing/2014/main" id="{A6515E3C-E987-3F5A-0F58-C070E2957F22}"/>
              </a:ext>
            </a:extLst>
          </p:cNvPr>
          <p:cNvSpPr/>
          <p:nvPr/>
        </p:nvSpPr>
        <p:spPr>
          <a:xfrm>
            <a:off x="2294959" y="4932747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40C97590-E688-F844-4A24-3FD1C10445A6}"/>
              </a:ext>
            </a:extLst>
          </p:cNvPr>
          <p:cNvSpPr/>
          <p:nvPr/>
        </p:nvSpPr>
        <p:spPr>
          <a:xfrm>
            <a:off x="1735547" y="4932747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E7E04841-9D1C-7D28-16CB-5A352028A1B9}"/>
              </a:ext>
            </a:extLst>
          </p:cNvPr>
          <p:cNvSpPr/>
          <p:nvPr/>
        </p:nvSpPr>
        <p:spPr>
          <a:xfrm>
            <a:off x="2854371" y="4932747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3929B550-F3DD-6587-68C7-63D8AEB92B04}"/>
              </a:ext>
            </a:extLst>
          </p:cNvPr>
          <p:cNvSpPr/>
          <p:nvPr/>
        </p:nvSpPr>
        <p:spPr>
          <a:xfrm>
            <a:off x="3413783" y="4932747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F2BEE190-D280-E40F-BEFF-BB2FBC30DE8C}"/>
              </a:ext>
            </a:extLst>
          </p:cNvPr>
          <p:cNvSpPr/>
          <p:nvPr/>
        </p:nvSpPr>
        <p:spPr>
          <a:xfrm>
            <a:off x="3973196" y="4932747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E2C47B09-7D84-C724-7A96-2D8A1D0F6878}"/>
              </a:ext>
            </a:extLst>
          </p:cNvPr>
          <p:cNvSpPr/>
          <p:nvPr/>
        </p:nvSpPr>
        <p:spPr>
          <a:xfrm>
            <a:off x="5354622" y="4922788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395D3B70-60D7-84A5-6B3A-CCF9E74C781D}"/>
              </a:ext>
            </a:extLst>
          </p:cNvPr>
          <p:cNvSpPr/>
          <p:nvPr/>
        </p:nvSpPr>
        <p:spPr>
          <a:xfrm>
            <a:off x="4795210" y="4922788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73F24A48-1E1A-2702-C4D3-A9D0E57776CC}"/>
              </a:ext>
            </a:extLst>
          </p:cNvPr>
          <p:cNvSpPr/>
          <p:nvPr/>
        </p:nvSpPr>
        <p:spPr>
          <a:xfrm>
            <a:off x="5914034" y="4922788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6BB2156A-8B4D-48E5-F839-6DFAB606A168}"/>
              </a:ext>
            </a:extLst>
          </p:cNvPr>
          <p:cNvSpPr/>
          <p:nvPr/>
        </p:nvSpPr>
        <p:spPr>
          <a:xfrm>
            <a:off x="6473446" y="4922788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9FD294C8-259C-38B2-E060-E4319FA44571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E2CB5A0C-9B17-A27D-056B-E18668645487}"/>
              </a:ext>
            </a:extLst>
          </p:cNvPr>
          <p:cNvSpPr txBox="1"/>
          <p:nvPr/>
        </p:nvSpPr>
        <p:spPr>
          <a:xfrm>
            <a:off x="1515979" y="2705789"/>
            <a:ext cx="5951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ساحَةِ مَدْرَسَةِ مَرْيَمَ 5 شَجَراتِ بُرْتُقالٍ وَ 4 شَجَراتِ زَيْتونٍ.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شَجَرَةً في ساحَةِ مَدْرَسَةِ مَرْيَمَ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graphicFrame>
        <p:nvGraphicFramePr>
          <p:cNvPr id="47" name="Tableau 46">
            <a:extLst>
              <a:ext uri="{FF2B5EF4-FFF2-40B4-BE49-F238E27FC236}">
                <a16:creationId xmlns:a16="http://schemas.microsoft.com/office/drawing/2014/main" id="{2AE7B339-79B6-D7FA-D569-FD4697D3BB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390682"/>
              </p:ext>
            </p:extLst>
          </p:nvPr>
        </p:nvGraphicFramePr>
        <p:xfrm>
          <a:off x="1548064" y="4115773"/>
          <a:ext cx="6096000" cy="176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7529546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79804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5608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أَشْجارُ الْبُرْتُقالِ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56082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أَشْجارُ الزَّيْتونِ </a:t>
                      </a:r>
                      <a:endParaRPr lang="fr-FR" sz="3200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364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1929855"/>
                  </a:ext>
                </a:extLst>
              </a:tr>
            </a:tbl>
          </a:graphicData>
        </a:graphic>
      </p:graphicFrame>
      <p:sp>
        <p:nvSpPr>
          <p:cNvPr id="48" name="Ellipse 47">
            <a:extLst>
              <a:ext uri="{FF2B5EF4-FFF2-40B4-BE49-F238E27FC236}">
                <a16:creationId xmlns:a16="http://schemas.microsoft.com/office/drawing/2014/main" id="{A1D2A9FA-3E07-4A65-B1E3-A6697C8CB806}"/>
              </a:ext>
            </a:extLst>
          </p:cNvPr>
          <p:cNvSpPr/>
          <p:nvPr/>
        </p:nvSpPr>
        <p:spPr>
          <a:xfrm>
            <a:off x="2294959" y="4932747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B0419BE6-B47B-F3B7-8720-51ADDF19832C}"/>
              </a:ext>
            </a:extLst>
          </p:cNvPr>
          <p:cNvSpPr/>
          <p:nvPr/>
        </p:nvSpPr>
        <p:spPr>
          <a:xfrm>
            <a:off x="1735547" y="4932747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B75DE88C-168F-D6B0-0DF8-4BDB9E94D1B1}"/>
              </a:ext>
            </a:extLst>
          </p:cNvPr>
          <p:cNvSpPr/>
          <p:nvPr/>
        </p:nvSpPr>
        <p:spPr>
          <a:xfrm>
            <a:off x="2854371" y="4932747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30DA08A3-3E5F-9574-6F16-8C0AE58DB676}"/>
              </a:ext>
            </a:extLst>
          </p:cNvPr>
          <p:cNvSpPr/>
          <p:nvPr/>
        </p:nvSpPr>
        <p:spPr>
          <a:xfrm>
            <a:off x="3413783" y="4932747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20E90C38-FC0F-5188-517F-0306DB803C47}"/>
              </a:ext>
            </a:extLst>
          </p:cNvPr>
          <p:cNvSpPr/>
          <p:nvPr/>
        </p:nvSpPr>
        <p:spPr>
          <a:xfrm>
            <a:off x="3973196" y="4932747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BE27D950-2AA1-1D0C-F142-3C7C250B3DFB}"/>
              </a:ext>
            </a:extLst>
          </p:cNvPr>
          <p:cNvSpPr/>
          <p:nvPr/>
        </p:nvSpPr>
        <p:spPr>
          <a:xfrm>
            <a:off x="5354622" y="4922788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DC108BF3-D851-1206-F7D6-851B33167775}"/>
              </a:ext>
            </a:extLst>
          </p:cNvPr>
          <p:cNvSpPr/>
          <p:nvPr/>
        </p:nvSpPr>
        <p:spPr>
          <a:xfrm>
            <a:off x="4795210" y="4922788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FD9BCD3E-4924-4F6C-C0BE-E91C361CEBBE}"/>
              </a:ext>
            </a:extLst>
          </p:cNvPr>
          <p:cNvSpPr/>
          <p:nvPr/>
        </p:nvSpPr>
        <p:spPr>
          <a:xfrm>
            <a:off x="5914034" y="4922788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0FE5F363-CB39-7DEC-EA51-AF703F70A830}"/>
              </a:ext>
            </a:extLst>
          </p:cNvPr>
          <p:cNvSpPr/>
          <p:nvPr/>
        </p:nvSpPr>
        <p:spPr>
          <a:xfrm>
            <a:off x="6473446" y="4922788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FFDFE4BA-CFA1-B990-85F5-468DAAD0036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9D405847-3CD6-5301-EB11-010F89003CA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CD31DCEF-6A06-4AB0-F946-5638F30421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2CD78F4-327B-1E32-FA54-86C30BACE420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1ADD6E9F-2CB4-683B-3567-25D2F6AB8DE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7B7C8138-410B-4AF7-26EA-A912DB45A9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063052A-F45E-FC70-57E8-D8A22EEFD960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06A2441E-8B58-1316-377D-1D2BB1AB15A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8EF52784-D970-B57B-82B0-F3BE5FD1FB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ADA63062-8874-4F62-DF3A-7787ABAF1ABF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912218B8-C1AB-D78E-5C95-53501B783A9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8" name="Oval 80">
              <a:extLst>
                <a:ext uri="{FF2B5EF4-FFF2-40B4-BE49-F238E27FC236}">
                  <a16:creationId xmlns:a16="http://schemas.microsoft.com/office/drawing/2014/main" id="{B62CA8F7-D78D-50E7-AF68-2650AE07C0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F9F2-7894-E844-7C77-BCDE7320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060DC8-54E9-E47F-E8D9-0813EB9156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المناسبة لحساب عدد الأشجار في ساحة المدرسة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65AD-68F1-77C2-6661-2BBC00A5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53" name="Tableau 52">
            <a:extLst>
              <a:ext uri="{FF2B5EF4-FFF2-40B4-BE49-F238E27FC236}">
                <a16:creationId xmlns:a16="http://schemas.microsoft.com/office/drawing/2014/main" id="{90CFDE37-1947-6D62-5E46-A4473BD4E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904754"/>
              </p:ext>
            </p:extLst>
          </p:nvPr>
        </p:nvGraphicFramePr>
        <p:xfrm>
          <a:off x="1436090" y="2545080"/>
          <a:ext cx="6096000" cy="176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7529546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79804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5608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أَشْجارُ الْبُرْتُقالِ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56082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أَشْجارُ الزَّيْتونِ </a:t>
                      </a:r>
                      <a:endParaRPr lang="fr-FR" sz="3200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364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1929855"/>
                  </a:ext>
                </a:extLst>
              </a:tr>
            </a:tbl>
          </a:graphicData>
        </a:graphic>
      </p:graphicFrame>
      <p:sp>
        <p:nvSpPr>
          <p:cNvPr id="54" name="Ellipse 53">
            <a:extLst>
              <a:ext uri="{FF2B5EF4-FFF2-40B4-BE49-F238E27FC236}">
                <a16:creationId xmlns:a16="http://schemas.microsoft.com/office/drawing/2014/main" id="{253F35A8-84FA-0A03-766A-DE0CC982DC95}"/>
              </a:ext>
            </a:extLst>
          </p:cNvPr>
          <p:cNvSpPr/>
          <p:nvPr/>
        </p:nvSpPr>
        <p:spPr>
          <a:xfrm>
            <a:off x="2182985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0C271BD8-AC9D-11D9-A35E-813FC86FA687}"/>
              </a:ext>
            </a:extLst>
          </p:cNvPr>
          <p:cNvSpPr/>
          <p:nvPr/>
        </p:nvSpPr>
        <p:spPr>
          <a:xfrm>
            <a:off x="1623573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71D1A1B1-7E23-73D9-BF5A-F3BDDFA5E34E}"/>
              </a:ext>
            </a:extLst>
          </p:cNvPr>
          <p:cNvSpPr/>
          <p:nvPr/>
        </p:nvSpPr>
        <p:spPr>
          <a:xfrm>
            <a:off x="2742397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4444FE45-9630-8B11-2E0E-446C5DBDAFB6}"/>
              </a:ext>
            </a:extLst>
          </p:cNvPr>
          <p:cNvSpPr/>
          <p:nvPr/>
        </p:nvSpPr>
        <p:spPr>
          <a:xfrm>
            <a:off x="3301809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84477F56-E7EF-6072-46C0-3ADC0775809C}"/>
              </a:ext>
            </a:extLst>
          </p:cNvPr>
          <p:cNvSpPr/>
          <p:nvPr/>
        </p:nvSpPr>
        <p:spPr>
          <a:xfrm>
            <a:off x="3861222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78457A61-BA2C-3DEC-6C64-82A59F928FAA}"/>
              </a:ext>
            </a:extLst>
          </p:cNvPr>
          <p:cNvSpPr/>
          <p:nvPr/>
        </p:nvSpPr>
        <p:spPr>
          <a:xfrm>
            <a:off x="5242648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FEFA88FC-7F06-8CD5-D5D1-B75BC2C00A9A}"/>
              </a:ext>
            </a:extLst>
          </p:cNvPr>
          <p:cNvSpPr/>
          <p:nvPr/>
        </p:nvSpPr>
        <p:spPr>
          <a:xfrm>
            <a:off x="4683236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A1E4FD74-0547-811C-4FE8-B84F15D2A93B}"/>
              </a:ext>
            </a:extLst>
          </p:cNvPr>
          <p:cNvSpPr/>
          <p:nvPr/>
        </p:nvSpPr>
        <p:spPr>
          <a:xfrm>
            <a:off x="5802060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23D177F3-5C85-86B1-83DC-2D64E9BD9E2E}"/>
              </a:ext>
            </a:extLst>
          </p:cNvPr>
          <p:cNvSpPr/>
          <p:nvPr/>
        </p:nvSpPr>
        <p:spPr>
          <a:xfrm>
            <a:off x="6361472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0DD33E9-7DE9-3E74-3C3D-184C672D7FD0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95C3910-AE6F-C75A-0702-4637171FE96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458A2E59-90DD-E6EF-0587-C127CC4898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944748C-564B-F344-EDC3-BB27AB93D336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A3449AD0-84EC-ECBC-8F60-6764A64015D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8" name="Oval 80">
              <a:extLst>
                <a:ext uri="{FF2B5EF4-FFF2-40B4-BE49-F238E27FC236}">
                  <a16:creationId xmlns:a16="http://schemas.microsoft.com/office/drawing/2014/main" id="{D5DD6194-4917-41B6-22D1-DCA23812D9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CA620AFD-276A-3CA6-8BBC-DFF6E11A7916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302FB16A-692A-5385-3C9E-6F0C9084ED3D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1" name="Oval 80">
              <a:extLst>
                <a:ext uri="{FF2B5EF4-FFF2-40B4-BE49-F238E27FC236}">
                  <a16:creationId xmlns:a16="http://schemas.microsoft.com/office/drawing/2014/main" id="{0043FD52-FC4E-EC99-8060-46415DABC6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C07B1DDA-9163-8359-EF65-62D11FB9B558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B7F549A6-BBB8-B050-2420-94B246DF1DD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4" name="Oval 80">
              <a:extLst>
                <a:ext uri="{FF2B5EF4-FFF2-40B4-BE49-F238E27FC236}">
                  <a16:creationId xmlns:a16="http://schemas.microsoft.com/office/drawing/2014/main" id="{FC066914-E801-F670-7B09-2BDAEACF26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11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62CC-047F-D785-6AEC-004EE33C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3294EB-571C-5124-D745-C3F178D325F8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BDF32-41EF-C274-32FA-6BB212B8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0A345-CDE9-7ECB-2A40-E37B95B65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4AC74-1FED-DFEA-2101-54963AD1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819B2-71FA-F340-26CE-14D27BB360E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:المتساوية المناسبة هي 9 = 4 + 5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19413-B0E8-10AD-A767-4B2159D3E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3730A79A-9866-4DFC-4367-961C6E7BD96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463E2BEB-3A8E-8489-7456-D0703CC3C42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09C33D7-F554-BCA6-2377-4FAC0A4749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44D89633-8182-F1D7-DB80-08F21F6B2F91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45C9E6EC-39BC-6C10-74EE-FBB1EBE6516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22801D1D-96D8-1BA5-2B26-9F0061A8FC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B846BEF-8B03-EC61-85AB-3130B73E0AA1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DB8CC638-9E5E-0615-529B-D01343A65DC6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D92ACBB5-0C35-D62E-6C8F-B58924D27B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868360A-ABE7-25B2-A9BA-7E1E253DC03B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ABDD3501-61A1-FEBB-5C93-5E76BE4FC43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75BCD7CA-B431-D0A6-FBCF-21E4AEAA86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52" name="Tableau 51">
            <a:extLst>
              <a:ext uri="{FF2B5EF4-FFF2-40B4-BE49-F238E27FC236}">
                <a16:creationId xmlns:a16="http://schemas.microsoft.com/office/drawing/2014/main" id="{507A8E0F-1EC8-B6E5-8673-6DC83891F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337332"/>
              </p:ext>
            </p:extLst>
          </p:nvPr>
        </p:nvGraphicFramePr>
        <p:xfrm>
          <a:off x="1436090" y="2545080"/>
          <a:ext cx="6096000" cy="176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7529546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79804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5608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أَشْجارُ الْبُرْتُقالِ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56082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أَشْجارُ الزَّيْتونِ </a:t>
                      </a:r>
                      <a:endParaRPr lang="fr-FR" sz="3200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364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1929855"/>
                  </a:ext>
                </a:extLst>
              </a:tr>
            </a:tbl>
          </a:graphicData>
        </a:graphic>
      </p:graphicFrame>
      <p:sp>
        <p:nvSpPr>
          <p:cNvPr id="53" name="Ellipse 52">
            <a:extLst>
              <a:ext uri="{FF2B5EF4-FFF2-40B4-BE49-F238E27FC236}">
                <a16:creationId xmlns:a16="http://schemas.microsoft.com/office/drawing/2014/main" id="{84380E15-EDB1-B5AB-0ED1-F205B8FD0812}"/>
              </a:ext>
            </a:extLst>
          </p:cNvPr>
          <p:cNvSpPr/>
          <p:nvPr/>
        </p:nvSpPr>
        <p:spPr>
          <a:xfrm>
            <a:off x="2182985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BA2546B7-1D30-1F50-3FF4-7F4B8EE81739}"/>
              </a:ext>
            </a:extLst>
          </p:cNvPr>
          <p:cNvSpPr/>
          <p:nvPr/>
        </p:nvSpPr>
        <p:spPr>
          <a:xfrm>
            <a:off x="1623573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12EE2B38-4205-50A1-4947-D108828CF00A}"/>
              </a:ext>
            </a:extLst>
          </p:cNvPr>
          <p:cNvSpPr/>
          <p:nvPr/>
        </p:nvSpPr>
        <p:spPr>
          <a:xfrm>
            <a:off x="2742397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B6108810-E6F8-B5CD-4F56-CEB1A8E9F9BE}"/>
              </a:ext>
            </a:extLst>
          </p:cNvPr>
          <p:cNvSpPr/>
          <p:nvPr/>
        </p:nvSpPr>
        <p:spPr>
          <a:xfrm>
            <a:off x="3301809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F03629BA-C312-D5CA-45B4-FE2C13EEBEEF}"/>
              </a:ext>
            </a:extLst>
          </p:cNvPr>
          <p:cNvSpPr/>
          <p:nvPr/>
        </p:nvSpPr>
        <p:spPr>
          <a:xfrm>
            <a:off x="3861222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D8225D90-C179-6C72-3B5F-1E595A96E8AB}"/>
              </a:ext>
            </a:extLst>
          </p:cNvPr>
          <p:cNvSpPr/>
          <p:nvPr/>
        </p:nvSpPr>
        <p:spPr>
          <a:xfrm>
            <a:off x="5242648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60B382C9-20DA-CC49-A75C-E1030A7385DC}"/>
              </a:ext>
            </a:extLst>
          </p:cNvPr>
          <p:cNvSpPr/>
          <p:nvPr/>
        </p:nvSpPr>
        <p:spPr>
          <a:xfrm>
            <a:off x="4683236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98345624-B223-1C72-35AE-F1C77E922CDE}"/>
              </a:ext>
            </a:extLst>
          </p:cNvPr>
          <p:cNvSpPr/>
          <p:nvPr/>
        </p:nvSpPr>
        <p:spPr>
          <a:xfrm>
            <a:off x="5802060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7F2124A5-5E81-BB9F-BAEE-DC39436BFCA5}"/>
              </a:ext>
            </a:extLst>
          </p:cNvPr>
          <p:cNvSpPr/>
          <p:nvPr/>
        </p:nvSpPr>
        <p:spPr>
          <a:xfrm>
            <a:off x="6361472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8FE0FA9B-B538-1E42-15B2-16DD596E12BF}"/>
              </a:ext>
            </a:extLst>
          </p:cNvPr>
          <p:cNvSpPr txBox="1"/>
          <p:nvPr/>
        </p:nvSpPr>
        <p:spPr>
          <a:xfrm>
            <a:off x="2750649" y="4482356"/>
            <a:ext cx="3610823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3D78-8AB8-44A4-52C1-63529897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BD3EA3-0637-3FAA-E90E-0A67CFBFDBF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 الرابعة  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0E2E86-FE06-9D38-E4E7-034AC4757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BDB3744-B85C-7CAE-A5E6-D776338A9FC3}"/>
              </a:ext>
            </a:extLst>
          </p:cNvPr>
          <p:cNvSpPr txBox="1"/>
          <p:nvPr/>
        </p:nvSpPr>
        <p:spPr>
          <a:xfrm>
            <a:off x="2750649" y="4482356"/>
            <a:ext cx="3610823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2485E16-E09A-D4D3-2546-417C7D59327D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1D7E44E-EA0E-AC3A-EDFF-DC2A0F4E875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D753DDD-7AE2-A31A-0F85-B3A46025F7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749BF72-437E-6B1F-7194-8A82E059B67E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8293CFD-2546-D88E-A147-44F0AE26D12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8922F0-7A37-5590-E9D3-769407A9A7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05BECF0-2319-AE27-CBBC-BE388159C78F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8D76E05-8815-4E89-33FB-3337F455CA05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9F7297B2-9E0D-CDEA-9F47-CDDCAED78D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6F04224-3671-6587-9485-40A3B108018E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1379E25-1D5D-6DAF-E980-BFD9886390A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C569DF9-C90C-B3DC-9C93-8A040531A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4" name="Tableau 33">
            <a:extLst>
              <a:ext uri="{FF2B5EF4-FFF2-40B4-BE49-F238E27FC236}">
                <a16:creationId xmlns:a16="http://schemas.microsoft.com/office/drawing/2014/main" id="{87817B36-D41B-FB7F-9761-155901CFE9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227580"/>
              </p:ext>
            </p:extLst>
          </p:nvPr>
        </p:nvGraphicFramePr>
        <p:xfrm>
          <a:off x="1436090" y="2545080"/>
          <a:ext cx="6096000" cy="176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7529546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79804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5608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أَشْجارُ الْبُرْتُقالِ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56082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أَشْجارُ الزَّيْتونِ </a:t>
                      </a:r>
                      <a:endParaRPr lang="fr-FR" sz="3200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364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1929855"/>
                  </a:ext>
                </a:extLst>
              </a:tr>
            </a:tbl>
          </a:graphicData>
        </a:graphic>
      </p:graphicFrame>
      <p:sp>
        <p:nvSpPr>
          <p:cNvPr id="44" name="Ellipse 43">
            <a:extLst>
              <a:ext uri="{FF2B5EF4-FFF2-40B4-BE49-F238E27FC236}">
                <a16:creationId xmlns:a16="http://schemas.microsoft.com/office/drawing/2014/main" id="{FEF9DAB2-632B-B6AA-50BC-59F0A3AE55E2}"/>
              </a:ext>
            </a:extLst>
          </p:cNvPr>
          <p:cNvSpPr/>
          <p:nvPr/>
        </p:nvSpPr>
        <p:spPr>
          <a:xfrm>
            <a:off x="2182985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A1E7816C-AF94-D34A-DC33-B3ED9A964517}"/>
              </a:ext>
            </a:extLst>
          </p:cNvPr>
          <p:cNvSpPr/>
          <p:nvPr/>
        </p:nvSpPr>
        <p:spPr>
          <a:xfrm>
            <a:off x="1623573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515A7B1C-14A6-9541-63F2-789CDBEBB6A4}"/>
              </a:ext>
            </a:extLst>
          </p:cNvPr>
          <p:cNvSpPr/>
          <p:nvPr/>
        </p:nvSpPr>
        <p:spPr>
          <a:xfrm>
            <a:off x="2742397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73B10A7B-453C-2E52-C02C-F5F37CB76387}"/>
              </a:ext>
            </a:extLst>
          </p:cNvPr>
          <p:cNvSpPr/>
          <p:nvPr/>
        </p:nvSpPr>
        <p:spPr>
          <a:xfrm>
            <a:off x="3301809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014980FB-B4A9-703A-7F9B-9DC69536DA6C}"/>
              </a:ext>
            </a:extLst>
          </p:cNvPr>
          <p:cNvSpPr/>
          <p:nvPr/>
        </p:nvSpPr>
        <p:spPr>
          <a:xfrm>
            <a:off x="3861222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7490560B-4625-D7BF-6859-13B9FDC8C3B7}"/>
              </a:ext>
            </a:extLst>
          </p:cNvPr>
          <p:cNvSpPr/>
          <p:nvPr/>
        </p:nvSpPr>
        <p:spPr>
          <a:xfrm>
            <a:off x="5242648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99DAE0BB-159F-3923-368B-DD78512DD2A3}"/>
              </a:ext>
            </a:extLst>
          </p:cNvPr>
          <p:cNvSpPr/>
          <p:nvPr/>
        </p:nvSpPr>
        <p:spPr>
          <a:xfrm>
            <a:off x="4683236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7C238959-7DA7-D4F7-724E-2A03E96B25E9}"/>
              </a:ext>
            </a:extLst>
          </p:cNvPr>
          <p:cNvSpPr/>
          <p:nvPr/>
        </p:nvSpPr>
        <p:spPr>
          <a:xfrm>
            <a:off x="5802060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C79E0239-09E1-5A41-8580-20CF088A7E6B}"/>
              </a:ext>
            </a:extLst>
          </p:cNvPr>
          <p:cNvSpPr/>
          <p:nvPr/>
        </p:nvSpPr>
        <p:spPr>
          <a:xfrm>
            <a:off x="6361472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0AAB4CFA-7B12-A1F9-4463-DB6015797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6888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68E-B439-8FB6-C521-739FB8E2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6A51C7-CFC1-9C67-1756-6AB2295178A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توجد في ساحة مدرسة مريم ... شجرات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216F1-A377-FFD7-742B-5358CC6E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1D0FACA-53E3-129F-0449-CACA1CE8079F}"/>
              </a:ext>
            </a:extLst>
          </p:cNvPr>
          <p:cNvSpPr txBox="1"/>
          <p:nvPr/>
        </p:nvSpPr>
        <p:spPr>
          <a:xfrm>
            <a:off x="1821664" y="5471646"/>
            <a:ext cx="5304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توجَدُ في ساحَةِ مَدْرَسَةِ مَرْيَمَ ... شَجَراتٍ 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53C078B-D9D4-3C9D-E1CF-600C9391F2F6}"/>
              </a:ext>
            </a:extLst>
          </p:cNvPr>
          <p:cNvSpPr/>
          <p:nvPr/>
        </p:nvSpPr>
        <p:spPr>
          <a:xfrm>
            <a:off x="7402876" y="5593008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4B3329B-47B7-2F16-90BC-59380A32A9ED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B811833-02E9-075B-E8BB-6A8F05D89BD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1234C30-BB9B-E24B-2704-7910DB6BE6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6A3132E-6FC6-49DE-798E-EB889F4E5C0B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28718BB-5EEB-B0C3-ABCA-C351FD3780D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418CC0D5-71A2-8F44-A607-95A2FBD806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A93C454-1966-973C-D6A6-1D1CC0C7946D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A4015AB-5FF3-1D4B-5307-908778100E2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67097AB-B589-40D8-5BA1-D097A841A0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B95E843-6D65-9250-1EEA-1014E3DBEFFC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9D117AB-3C2E-448A-DE2A-9899B847C2D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56BE50EF-09E1-F4AC-E6C5-E1EB69DFFC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860AB443-F2C2-DE7A-EED4-9D2B1AD83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519750"/>
              </p:ext>
            </p:extLst>
          </p:nvPr>
        </p:nvGraphicFramePr>
        <p:xfrm>
          <a:off x="1436090" y="2545080"/>
          <a:ext cx="6096000" cy="176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7529546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79804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5608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أَشْجارُ الْبُرْتُقالِ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56082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أَشْجارُ الزَّيْتونِ </a:t>
                      </a:r>
                      <a:endParaRPr lang="fr-FR" sz="3200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364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1929855"/>
                  </a:ext>
                </a:extLst>
              </a:tr>
            </a:tbl>
          </a:graphicData>
        </a:graphic>
      </p:graphicFrame>
      <p:sp>
        <p:nvSpPr>
          <p:cNvPr id="44" name="Ellipse 43">
            <a:extLst>
              <a:ext uri="{FF2B5EF4-FFF2-40B4-BE49-F238E27FC236}">
                <a16:creationId xmlns:a16="http://schemas.microsoft.com/office/drawing/2014/main" id="{FFE852DD-096A-7EFF-4030-64CE1A5497AE}"/>
              </a:ext>
            </a:extLst>
          </p:cNvPr>
          <p:cNvSpPr/>
          <p:nvPr/>
        </p:nvSpPr>
        <p:spPr>
          <a:xfrm>
            <a:off x="2182985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A038CBDA-58C1-9BC0-0EBC-82D58D3DDED2}"/>
              </a:ext>
            </a:extLst>
          </p:cNvPr>
          <p:cNvSpPr/>
          <p:nvPr/>
        </p:nvSpPr>
        <p:spPr>
          <a:xfrm>
            <a:off x="1623573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09AFC26D-7529-1433-A7D7-7D8FD378FB7F}"/>
              </a:ext>
            </a:extLst>
          </p:cNvPr>
          <p:cNvSpPr/>
          <p:nvPr/>
        </p:nvSpPr>
        <p:spPr>
          <a:xfrm>
            <a:off x="2742397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CC79F19F-E65B-0ECA-D0F3-622C642CCAE9}"/>
              </a:ext>
            </a:extLst>
          </p:cNvPr>
          <p:cNvSpPr/>
          <p:nvPr/>
        </p:nvSpPr>
        <p:spPr>
          <a:xfrm>
            <a:off x="3301809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B0F107D6-57D2-F465-B217-5C8F2F25E818}"/>
              </a:ext>
            </a:extLst>
          </p:cNvPr>
          <p:cNvSpPr/>
          <p:nvPr/>
        </p:nvSpPr>
        <p:spPr>
          <a:xfrm>
            <a:off x="3861222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C2E9BB6D-6591-C30E-82A8-6127CB56CC96}"/>
              </a:ext>
            </a:extLst>
          </p:cNvPr>
          <p:cNvSpPr/>
          <p:nvPr/>
        </p:nvSpPr>
        <p:spPr>
          <a:xfrm>
            <a:off x="5242648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24D30742-1594-C1AE-EED5-757991E10586}"/>
              </a:ext>
            </a:extLst>
          </p:cNvPr>
          <p:cNvSpPr/>
          <p:nvPr/>
        </p:nvSpPr>
        <p:spPr>
          <a:xfrm>
            <a:off x="4683236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B9BCA134-1077-7B07-7809-09F4454F7686}"/>
              </a:ext>
            </a:extLst>
          </p:cNvPr>
          <p:cNvSpPr/>
          <p:nvPr/>
        </p:nvSpPr>
        <p:spPr>
          <a:xfrm>
            <a:off x="5802060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9B49CC6-282B-9A2E-472E-716E387F67DC}"/>
              </a:ext>
            </a:extLst>
          </p:cNvPr>
          <p:cNvSpPr/>
          <p:nvPr/>
        </p:nvSpPr>
        <p:spPr>
          <a:xfrm>
            <a:off x="6361472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BEBE44FF-1B70-71CF-3A08-A864CE416AFE}"/>
              </a:ext>
            </a:extLst>
          </p:cNvPr>
          <p:cNvSpPr txBox="1"/>
          <p:nvPr/>
        </p:nvSpPr>
        <p:spPr>
          <a:xfrm>
            <a:off x="2750649" y="4482356"/>
            <a:ext cx="3610823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5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3B1D-9577-328D-8FF5-E4C78359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7A5D0B-5F02-6ACD-F9DB-EB6D27981C1D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76CD2-7F4A-1B78-AA09-3C8FB5ABE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6D3A07-CD31-E7BB-0585-801EB949D0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0239-6E80-40DE-7E8C-A2008199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780FCE-A7F1-9428-EE4F-28C5674438B7}"/>
              </a:ext>
            </a:extLst>
          </p:cNvPr>
          <p:cNvSpPr txBox="1"/>
          <p:nvPr/>
        </p:nvSpPr>
        <p:spPr>
          <a:xfrm>
            <a:off x="101600" y="849493"/>
            <a:ext cx="7430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</a:t>
            </a:r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توجَدُ في ساحَةِ مَدْرَسَةِ مَرْيَمَ 9 شَجَراتٍ </a:t>
            </a:r>
            <a:endParaRPr lang="f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259491-B18D-E18E-FDE7-C768DE738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B24CB5-EB95-CC0A-A851-5A1BB05207E8}"/>
              </a:ext>
            </a:extLst>
          </p:cNvPr>
          <p:cNvSpPr txBox="1"/>
          <p:nvPr/>
        </p:nvSpPr>
        <p:spPr>
          <a:xfrm>
            <a:off x="1831656" y="5316008"/>
            <a:ext cx="5304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توجَدُ في ساحَةِ مَدْرَسَةِ مَرْيَمَ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شَجَراتٍ 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A6D23FB2-B74E-C834-46AE-26F5CD425C12}"/>
              </a:ext>
            </a:extLst>
          </p:cNvPr>
          <p:cNvSpPr/>
          <p:nvPr/>
        </p:nvSpPr>
        <p:spPr>
          <a:xfrm>
            <a:off x="7402876" y="5593008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468B18-EDCE-7CFE-C9DD-B9CB90C8EFAF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92C67C5-49CD-7F6B-F0C4-792FD2D9C1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86B3D288-983D-103D-A96C-E767255E09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154DADB-1CF0-B9E7-6091-487E7BE549FD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203A0377-CB7F-17BE-0C88-BDC7AE6D39E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9181D71B-712E-5123-2D3B-7B9D0EE88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CD424FF-2218-E404-DEB7-14AC8019E33C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BC18E3D-EE02-91D5-47A1-FBF24B2C00E7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70C3FBD9-F13A-42BB-DFC6-AC7AA58A5A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E1B3F66-8496-3FFC-D96E-6B2C5D439A44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D6AF17F1-F48D-884F-D3EF-E895CA90EDA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0948D40A-C930-9AA0-60AA-98551150B1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56" name="Tableau 55">
            <a:extLst>
              <a:ext uri="{FF2B5EF4-FFF2-40B4-BE49-F238E27FC236}">
                <a16:creationId xmlns:a16="http://schemas.microsoft.com/office/drawing/2014/main" id="{BB8E8CD9-CEEB-281C-2718-4B19AC8D97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087788"/>
              </p:ext>
            </p:extLst>
          </p:nvPr>
        </p:nvGraphicFramePr>
        <p:xfrm>
          <a:off x="1436090" y="2545080"/>
          <a:ext cx="6096000" cy="176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7529546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79804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56082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أَشْجارُ الْبُرْتُقالِ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56082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أَشْجارُ الزَّيْتونِ </a:t>
                      </a:r>
                      <a:endParaRPr lang="fr-FR" sz="3200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364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1929855"/>
                  </a:ext>
                </a:extLst>
              </a:tr>
            </a:tbl>
          </a:graphicData>
        </a:graphic>
      </p:graphicFrame>
      <p:sp>
        <p:nvSpPr>
          <p:cNvPr id="57" name="Ellipse 56">
            <a:extLst>
              <a:ext uri="{FF2B5EF4-FFF2-40B4-BE49-F238E27FC236}">
                <a16:creationId xmlns:a16="http://schemas.microsoft.com/office/drawing/2014/main" id="{75AE0E85-A92C-9A07-B42A-184C865A7FFE}"/>
              </a:ext>
            </a:extLst>
          </p:cNvPr>
          <p:cNvSpPr/>
          <p:nvPr/>
        </p:nvSpPr>
        <p:spPr>
          <a:xfrm>
            <a:off x="2182985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AFC481F8-0066-5154-7519-F2F352CB9921}"/>
              </a:ext>
            </a:extLst>
          </p:cNvPr>
          <p:cNvSpPr/>
          <p:nvPr/>
        </p:nvSpPr>
        <p:spPr>
          <a:xfrm>
            <a:off x="1623573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505BF580-884F-47F8-889E-ABCDFB48C9DF}"/>
              </a:ext>
            </a:extLst>
          </p:cNvPr>
          <p:cNvSpPr/>
          <p:nvPr/>
        </p:nvSpPr>
        <p:spPr>
          <a:xfrm>
            <a:off x="2742397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B16ECBF9-A47F-801A-3B16-D05F3D3A5D4F}"/>
              </a:ext>
            </a:extLst>
          </p:cNvPr>
          <p:cNvSpPr/>
          <p:nvPr/>
        </p:nvSpPr>
        <p:spPr>
          <a:xfrm>
            <a:off x="3301809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957983CB-884B-75B3-3AE6-09EB3893D570}"/>
              </a:ext>
            </a:extLst>
          </p:cNvPr>
          <p:cNvSpPr/>
          <p:nvPr/>
        </p:nvSpPr>
        <p:spPr>
          <a:xfrm>
            <a:off x="3861222" y="3362054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F9F7DE8B-66CB-C8D8-D7C3-04C55FBCBE04}"/>
              </a:ext>
            </a:extLst>
          </p:cNvPr>
          <p:cNvSpPr/>
          <p:nvPr/>
        </p:nvSpPr>
        <p:spPr>
          <a:xfrm>
            <a:off x="5242648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0E553EFE-DF08-FDD0-08C6-9B3CC27EEF54}"/>
              </a:ext>
            </a:extLst>
          </p:cNvPr>
          <p:cNvSpPr/>
          <p:nvPr/>
        </p:nvSpPr>
        <p:spPr>
          <a:xfrm>
            <a:off x="4683236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8AFAA9AF-8C75-F1A4-F674-DD23741644A6}"/>
              </a:ext>
            </a:extLst>
          </p:cNvPr>
          <p:cNvSpPr/>
          <p:nvPr/>
        </p:nvSpPr>
        <p:spPr>
          <a:xfrm>
            <a:off x="5802060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CA229589-E2F2-D175-AAC9-55A5A773E2CC}"/>
              </a:ext>
            </a:extLst>
          </p:cNvPr>
          <p:cNvSpPr/>
          <p:nvPr/>
        </p:nvSpPr>
        <p:spPr>
          <a:xfrm>
            <a:off x="6361472" y="3352095"/>
            <a:ext cx="441962" cy="4503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85DA0868-21EB-250B-1A3E-E7213753AC48}"/>
              </a:ext>
            </a:extLst>
          </p:cNvPr>
          <p:cNvSpPr txBox="1"/>
          <p:nvPr/>
        </p:nvSpPr>
        <p:spPr>
          <a:xfrm>
            <a:off x="2750649" y="4482356"/>
            <a:ext cx="3610823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68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هذه المسألة جماعة على الألواح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862D497-664E-BB69-70CE-730E116E7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777301"/>
            <a:ext cx="7430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: كم عدد الأصدقاء الذين شاركوا في الجري  ؟ كم عدد الأصدقاء الذين توقفوا ؟ ما هو المطلوب؟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يطرح الأستاذ(ة) الأسئلة بعد قراءة المسألة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B01213-A4AB-C02F-1C50-28704D139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754558F-92B3-A57A-AF4F-8715A4C50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C6A58F-47CA-433A-810F-E681E6865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18" y="3248167"/>
            <a:ext cx="5691116" cy="273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DA79D7-F873-8FCB-F04F-350F4726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B80A62-F151-22CF-B83B-98C1ECA0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0CEFA8-22FB-E9F3-1DA5-D4799AC6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FA38656-C153-9DC5-39D7-6514666ED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810D8D-7105-BD5B-DCE3-7A9AFB379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C4360E-94F6-6DFE-A86F-6A595346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3783" y="3307859"/>
            <a:ext cx="3960893" cy="2204781"/>
          </a:xfrm>
          <a:prstGeom prst="rect">
            <a:avLst/>
          </a:prstGeom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478DB633-01A2-4815-B57E-226530D5E228}"/>
              </a:ext>
            </a:extLst>
          </p:cNvPr>
          <p:cNvSpPr/>
          <p:nvPr/>
        </p:nvSpPr>
        <p:spPr>
          <a:xfrm>
            <a:off x="7505409" y="325157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3B40-8ED3-E020-0FB9-7769B3238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EA21CD-CD3D-535A-E4CE-C1EE9AD3274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نتخيل 9 أصدقاء يمارسون رياضة الجري حول حديقة الحي  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D19E8D-1923-8FAE-D3A2-7B24919E5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B119CFA-B4AB-6BF5-675A-5BEC238C4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234AD9-C3F1-4207-7976-FABC20971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C171DEED-F983-CAF4-FC2A-30D00128E87F}"/>
              </a:ext>
            </a:extLst>
          </p:cNvPr>
          <p:cNvSpPr/>
          <p:nvPr/>
        </p:nvSpPr>
        <p:spPr>
          <a:xfrm>
            <a:off x="7447547" y="2977756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43C11C-21A5-FEFD-E762-073B6147F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D11071-0F61-BEA8-6795-D217753A6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E206D1-8BEA-3C9D-8CB5-330B64723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4B9B21-BCA4-38F1-F551-32B658DBC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C2D9538-6C52-F2C1-C4B7-91F225464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55B56B-51DB-806C-2887-C09F0DE64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BD5DAC-2C04-83AA-62CC-6C3D2CB25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3783" y="3307859"/>
            <a:ext cx="3960893" cy="2204781"/>
          </a:xfrm>
          <a:prstGeom prst="rect">
            <a:avLst/>
          </a:prstGeom>
        </p:spPr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F09F59C4-FFA2-1F52-D2E1-C3B100EA7D65}"/>
              </a:ext>
            </a:extLst>
          </p:cNvPr>
          <p:cNvSpPr/>
          <p:nvPr/>
        </p:nvSpPr>
        <p:spPr>
          <a:xfrm>
            <a:off x="7505409" y="325157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045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بدوائر على الألواح  الأصدقاء الذين انطلقوا في الجري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F1145E-0966-6CAE-F585-FA3746E7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9C8321-45B3-8F41-2F40-79645182E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418D97-5C76-5A9D-0CA8-B74E2A4F1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79F058-417F-C908-A2BE-2426D42DD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16" name="Image 1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17585B4-70D9-9AE8-5B40-7DC759DDE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67286E0-ADB1-7C85-F26E-560B66CAA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1" y="3976160"/>
            <a:ext cx="3725838" cy="2043448"/>
          </a:xfrm>
          <a:prstGeom prst="rect">
            <a:avLst/>
          </a:prstGeom>
        </p:spPr>
      </p:pic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A1057AAF-F502-6CDA-1474-257936D4D8DC}"/>
              </a:ext>
            </a:extLst>
          </p:cNvPr>
          <p:cNvSpPr/>
          <p:nvPr/>
        </p:nvSpPr>
        <p:spPr>
          <a:xfrm>
            <a:off x="7573284" y="3648125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349730" y="753237"/>
            <a:ext cx="718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نرسم 9 دوائر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لتمثيل  الأصدقاء التسعة الذين انطلقوا في الجري ( 1-2-3-4-5-6-7-8-9)   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663C00-AD40-63C2-FF4F-750B59A74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8A70E2-E8DB-696C-CA83-9BDEE8FE1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3B3B16-B67A-D04A-2153-79C6D963A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A8FB3F7-6E09-4B63-D998-45924F513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2592B2-1E4C-0438-F1F6-9366D9EED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462736-6848-45E2-345C-A3F4D9A3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095D6D-9B26-03C8-1E2B-0293C3B9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20EB529-C502-2ECA-C892-E0336D436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9F59F9-1711-E812-D229-D831DA7D9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16CCA05-DC59-832B-436B-2EE2B7035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127" y="3280522"/>
            <a:ext cx="2215769" cy="242856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BC8016B-F149-C835-7583-2FD177FAA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29" name="Image 2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D7CBCDB-23D0-93E9-99C0-7C28678B3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AA1ABF6-623E-B701-7C6B-73C3035F1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1" y="3976160"/>
            <a:ext cx="3725838" cy="2043448"/>
          </a:xfrm>
          <a:prstGeom prst="rect">
            <a:avLst/>
          </a:prstGeom>
        </p:spPr>
      </p:pic>
      <p:sp>
        <p:nvSpPr>
          <p:cNvPr id="31" name="Flèche : gauche 30">
            <a:extLst>
              <a:ext uri="{FF2B5EF4-FFF2-40B4-BE49-F238E27FC236}">
                <a16:creationId xmlns:a16="http://schemas.microsoft.com/office/drawing/2014/main" id="{F039A8FF-44C9-9E31-4187-6413D62D5686}"/>
              </a:ext>
            </a:extLst>
          </p:cNvPr>
          <p:cNvSpPr/>
          <p:nvPr/>
        </p:nvSpPr>
        <p:spPr>
          <a:xfrm>
            <a:off x="7573284" y="3648125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1FE2276-AF52-1390-9DB6-6FE4BBE8EA3E}"/>
              </a:ext>
            </a:extLst>
          </p:cNvPr>
          <p:cNvSpPr/>
          <p:nvPr/>
        </p:nvSpPr>
        <p:spPr>
          <a:xfrm>
            <a:off x="1506638" y="3122594"/>
            <a:ext cx="2215769" cy="3043449"/>
          </a:xfrm>
          <a:prstGeom prst="roundRect">
            <a:avLst>
              <a:gd name="adj" fmla="val 619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8908D2A3-AAC4-E281-7985-B6192D77D23C}"/>
              </a:ext>
            </a:extLst>
          </p:cNvPr>
          <p:cNvSpPr/>
          <p:nvPr/>
        </p:nvSpPr>
        <p:spPr>
          <a:xfrm>
            <a:off x="1965279" y="3798095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087CA365-2D5D-5F42-FAEF-6641CFEB9179}"/>
              </a:ext>
            </a:extLst>
          </p:cNvPr>
          <p:cNvSpPr/>
          <p:nvPr/>
        </p:nvSpPr>
        <p:spPr>
          <a:xfrm>
            <a:off x="2443243" y="3798095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A3A75CEC-D2FF-819B-307B-B1DCB42EBB2E}"/>
              </a:ext>
            </a:extLst>
          </p:cNvPr>
          <p:cNvSpPr/>
          <p:nvPr/>
        </p:nvSpPr>
        <p:spPr>
          <a:xfrm>
            <a:off x="2921207" y="3798095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8B554313-CA80-84EE-CDDD-E048BFA6FFE9}"/>
              </a:ext>
            </a:extLst>
          </p:cNvPr>
          <p:cNvSpPr/>
          <p:nvPr/>
        </p:nvSpPr>
        <p:spPr>
          <a:xfrm>
            <a:off x="1965279" y="4312525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19D0DC45-9FCF-B024-79FA-BFBFF2270A68}"/>
              </a:ext>
            </a:extLst>
          </p:cNvPr>
          <p:cNvSpPr/>
          <p:nvPr/>
        </p:nvSpPr>
        <p:spPr>
          <a:xfrm>
            <a:off x="2443243" y="4313811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926C727D-BC34-30AD-75BD-B1DD40300B32}"/>
              </a:ext>
            </a:extLst>
          </p:cNvPr>
          <p:cNvSpPr/>
          <p:nvPr/>
        </p:nvSpPr>
        <p:spPr>
          <a:xfrm>
            <a:off x="2921207" y="4311954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EA005DAB-886F-C68B-B112-AD839D4184B9}"/>
              </a:ext>
            </a:extLst>
          </p:cNvPr>
          <p:cNvSpPr/>
          <p:nvPr/>
        </p:nvSpPr>
        <p:spPr>
          <a:xfrm>
            <a:off x="1920180" y="4847581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0D73AAC7-D0E8-CC04-5852-628087F4DD6F}"/>
              </a:ext>
            </a:extLst>
          </p:cNvPr>
          <p:cNvSpPr/>
          <p:nvPr/>
        </p:nvSpPr>
        <p:spPr>
          <a:xfrm>
            <a:off x="2398144" y="4876163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D224BB07-844F-6CD9-DC93-CBB845299D7C}"/>
              </a:ext>
            </a:extLst>
          </p:cNvPr>
          <p:cNvSpPr/>
          <p:nvPr/>
        </p:nvSpPr>
        <p:spPr>
          <a:xfrm>
            <a:off x="2876108" y="4874306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71CAF-1B43-1606-A68B-E94CA50D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08EE826-4C09-0770-48BC-436167285562}"/>
              </a:ext>
            </a:extLst>
          </p:cNvPr>
          <p:cNvSpPr txBox="1"/>
          <p:nvPr/>
        </p:nvSpPr>
        <p:spPr>
          <a:xfrm>
            <a:off x="101600" y="753237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اشطبوا الدوائر التي تمثل الأصدقاء الذين توقفوا عن الجري    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F17CA9-6282-258E-8483-9CA1BAC18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DA43A9-4AC9-B3AB-BE8C-74967B600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7522B4-AE99-D2B8-94B0-6F9A70B1E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30FCA-BD6B-2A74-CA8D-4394E4B4D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04A87E3-3C62-A9C7-54FA-25B38BD35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7B2DB4-AD9C-6C7E-7F02-5382E7DB5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C01DB8-C32E-2684-54A7-8140539F2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8737EC-6EC6-BB99-54F1-4D16BCE54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322B9B-92D5-30A7-96E9-68C35B468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B57500-4A2E-6086-301A-68FDA2D21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D2259D0-C9EC-EC84-48FD-59D14F497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127" y="3280522"/>
            <a:ext cx="2215769" cy="242856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1B1C8BB-5774-7EFD-396E-E5821ED74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29" name="Image 2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B9FB8B5-1A80-607A-9DF8-A9A5DAE23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B5CECAE-1061-72E7-245F-364DDF13F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1" y="4462818"/>
            <a:ext cx="3725838" cy="1556790"/>
          </a:xfrm>
          <a:prstGeom prst="rect">
            <a:avLst/>
          </a:prstGeom>
        </p:spPr>
      </p:pic>
      <p:sp>
        <p:nvSpPr>
          <p:cNvPr id="31" name="Flèche : gauche 30">
            <a:extLst>
              <a:ext uri="{FF2B5EF4-FFF2-40B4-BE49-F238E27FC236}">
                <a16:creationId xmlns:a16="http://schemas.microsoft.com/office/drawing/2014/main" id="{FF2900FE-A5B3-CAD1-E218-13E7E7B54592}"/>
              </a:ext>
            </a:extLst>
          </p:cNvPr>
          <p:cNvSpPr/>
          <p:nvPr/>
        </p:nvSpPr>
        <p:spPr>
          <a:xfrm>
            <a:off x="7559564" y="4094160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6C358CA-9B3A-23AC-201B-E5A3E3E3A231}"/>
              </a:ext>
            </a:extLst>
          </p:cNvPr>
          <p:cNvSpPr/>
          <p:nvPr/>
        </p:nvSpPr>
        <p:spPr>
          <a:xfrm>
            <a:off x="1506638" y="3122594"/>
            <a:ext cx="2215769" cy="3043449"/>
          </a:xfrm>
          <a:prstGeom prst="roundRect">
            <a:avLst>
              <a:gd name="adj" fmla="val 619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9B7289E-FE5A-7AE8-0856-D58A4D58E007}"/>
              </a:ext>
            </a:extLst>
          </p:cNvPr>
          <p:cNvSpPr/>
          <p:nvPr/>
        </p:nvSpPr>
        <p:spPr>
          <a:xfrm>
            <a:off x="1965279" y="3798095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43AF4D0-4D96-D7E7-354F-D6AD366F3082}"/>
              </a:ext>
            </a:extLst>
          </p:cNvPr>
          <p:cNvSpPr/>
          <p:nvPr/>
        </p:nvSpPr>
        <p:spPr>
          <a:xfrm>
            <a:off x="2443243" y="3798095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B1BFE35-0701-9D80-2637-3248425652E3}"/>
              </a:ext>
            </a:extLst>
          </p:cNvPr>
          <p:cNvSpPr/>
          <p:nvPr/>
        </p:nvSpPr>
        <p:spPr>
          <a:xfrm>
            <a:off x="2921207" y="3798095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31EF178-5368-0D83-C371-7BA73506ED20}"/>
              </a:ext>
            </a:extLst>
          </p:cNvPr>
          <p:cNvSpPr/>
          <p:nvPr/>
        </p:nvSpPr>
        <p:spPr>
          <a:xfrm>
            <a:off x="1965279" y="4312525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3CED974-7042-7EDD-AA80-210060936D3B}"/>
              </a:ext>
            </a:extLst>
          </p:cNvPr>
          <p:cNvSpPr/>
          <p:nvPr/>
        </p:nvSpPr>
        <p:spPr>
          <a:xfrm>
            <a:off x="2443243" y="4313811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744398C-4E33-6D1C-704F-77B667534A4F}"/>
              </a:ext>
            </a:extLst>
          </p:cNvPr>
          <p:cNvSpPr/>
          <p:nvPr/>
        </p:nvSpPr>
        <p:spPr>
          <a:xfrm>
            <a:off x="2921207" y="4311954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3AA806F-6BFF-1E05-7E3E-15CB76E8B0FB}"/>
              </a:ext>
            </a:extLst>
          </p:cNvPr>
          <p:cNvSpPr/>
          <p:nvPr/>
        </p:nvSpPr>
        <p:spPr>
          <a:xfrm>
            <a:off x="1920180" y="4847581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A11A32B-8B0F-28FE-1B3E-670265B6C147}"/>
              </a:ext>
            </a:extLst>
          </p:cNvPr>
          <p:cNvSpPr/>
          <p:nvPr/>
        </p:nvSpPr>
        <p:spPr>
          <a:xfrm>
            <a:off x="2398144" y="4876163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1566260-4BFA-2E89-DC96-A8BC8606FC6C}"/>
              </a:ext>
            </a:extLst>
          </p:cNvPr>
          <p:cNvSpPr/>
          <p:nvPr/>
        </p:nvSpPr>
        <p:spPr>
          <a:xfrm>
            <a:off x="2876108" y="4874306"/>
            <a:ext cx="300251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0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97DF3-029F-18C6-2E92-D16A2DE0F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EADE501-B4BD-0877-2D54-CBEBCC8C3D18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389004-5FC5-9938-517A-99D44860E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A9AA64-1D51-C1FB-320A-2DEC742124F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63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E600-D1AE-25AD-46FA-D82785DFD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B4EA64-CDB5-B974-D984-EEE0F6D286D9}"/>
              </a:ext>
            </a:extLst>
          </p:cNvPr>
          <p:cNvSpPr txBox="1"/>
          <p:nvPr/>
        </p:nvSpPr>
        <p:spPr>
          <a:xfrm>
            <a:off x="101600" y="753237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نشطب 5  دوائر التي تمثل الأصدقاء الذين توقفوا عن الجري (1-2-3-4-5)    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B74C42-3E9B-0DC8-0B6F-D9B79D748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44C648-0F59-1BC1-7BF9-0B6EC4D85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62DB3B-E31C-192E-4CA6-2E434B92A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E3B861-6A12-C623-C100-2797B1567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90CF2DF-235E-8AC8-C807-62C91A0E7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FB9FE7-75F0-0124-D642-394C393FD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DE29BA-5C03-66B2-E315-B31170118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F5D74B-C7FF-C16B-C8C9-EA5885B97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F5BA193-3CC6-9731-2F54-BBAEE3A73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B1A4FEB-69D2-456B-55BF-D9DC092E3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D6A98B8-4542-6B4C-47AF-F7461F402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127" y="3280522"/>
            <a:ext cx="2215769" cy="242856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3CDA732-639C-8C7A-C767-C8B804CC5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29" name="Image 2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5AEF543-0E4B-D6B8-6E93-74F4FEF99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421B8FD-BC54-4153-CD88-6AE4EB8B2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1" y="4462818"/>
            <a:ext cx="3725838" cy="1556790"/>
          </a:xfrm>
          <a:prstGeom prst="rect">
            <a:avLst/>
          </a:prstGeom>
        </p:spPr>
      </p:pic>
      <p:sp>
        <p:nvSpPr>
          <p:cNvPr id="31" name="Flèche : gauche 30">
            <a:extLst>
              <a:ext uri="{FF2B5EF4-FFF2-40B4-BE49-F238E27FC236}">
                <a16:creationId xmlns:a16="http://schemas.microsoft.com/office/drawing/2014/main" id="{0763D3FE-3C35-B0FF-E797-B5A28CAA8719}"/>
              </a:ext>
            </a:extLst>
          </p:cNvPr>
          <p:cNvSpPr/>
          <p:nvPr/>
        </p:nvSpPr>
        <p:spPr>
          <a:xfrm>
            <a:off x="7559564" y="4094160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9B479DF-4090-DC3A-71FD-95B6CF4A6658}"/>
              </a:ext>
            </a:extLst>
          </p:cNvPr>
          <p:cNvSpPr/>
          <p:nvPr/>
        </p:nvSpPr>
        <p:spPr>
          <a:xfrm>
            <a:off x="1506638" y="3122594"/>
            <a:ext cx="2215769" cy="3043449"/>
          </a:xfrm>
          <a:prstGeom prst="roundRect">
            <a:avLst>
              <a:gd name="adj" fmla="val 619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9EF1138C-54E3-0EBE-4414-DBBFC0522199}"/>
              </a:ext>
            </a:extLst>
          </p:cNvPr>
          <p:cNvSpPr/>
          <p:nvPr/>
        </p:nvSpPr>
        <p:spPr>
          <a:xfrm>
            <a:off x="1978927" y="3783804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9631436E-8EF9-48C1-1258-10153EED1BA9}"/>
              </a:ext>
            </a:extLst>
          </p:cNvPr>
          <p:cNvSpPr/>
          <p:nvPr/>
        </p:nvSpPr>
        <p:spPr>
          <a:xfrm>
            <a:off x="2456891" y="3812386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CA2D3E0-69AC-8612-A50C-1EF8708ECA38}"/>
              </a:ext>
            </a:extLst>
          </p:cNvPr>
          <p:cNvSpPr/>
          <p:nvPr/>
        </p:nvSpPr>
        <p:spPr>
          <a:xfrm>
            <a:off x="2934855" y="3810529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24D0A650-1603-C506-876F-F67E1AB2295C}"/>
              </a:ext>
            </a:extLst>
          </p:cNvPr>
          <p:cNvSpPr/>
          <p:nvPr/>
        </p:nvSpPr>
        <p:spPr>
          <a:xfrm>
            <a:off x="1978927" y="4285229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EA6F3B3-DABD-4744-2245-18A41AC6DE69}"/>
              </a:ext>
            </a:extLst>
          </p:cNvPr>
          <p:cNvSpPr/>
          <p:nvPr/>
        </p:nvSpPr>
        <p:spPr>
          <a:xfrm>
            <a:off x="2456891" y="4313811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F9414B56-7396-D154-6911-C8676E1C8F84}"/>
              </a:ext>
            </a:extLst>
          </p:cNvPr>
          <p:cNvSpPr/>
          <p:nvPr/>
        </p:nvSpPr>
        <p:spPr>
          <a:xfrm>
            <a:off x="2934855" y="4311954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237EC878-27F9-5436-7D67-F32D4C2E1C0E}"/>
              </a:ext>
            </a:extLst>
          </p:cNvPr>
          <p:cNvSpPr/>
          <p:nvPr/>
        </p:nvSpPr>
        <p:spPr>
          <a:xfrm>
            <a:off x="1933828" y="4847581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D1AB30FA-B97F-B7E9-C994-BEE6A67D781E}"/>
              </a:ext>
            </a:extLst>
          </p:cNvPr>
          <p:cNvSpPr/>
          <p:nvPr/>
        </p:nvSpPr>
        <p:spPr>
          <a:xfrm>
            <a:off x="2411792" y="4876163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3B98D0FC-8383-8B05-CC0B-F35ED731A544}"/>
              </a:ext>
            </a:extLst>
          </p:cNvPr>
          <p:cNvSpPr/>
          <p:nvPr/>
        </p:nvSpPr>
        <p:spPr>
          <a:xfrm>
            <a:off x="2889756" y="4874306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000476C-B74D-16D3-35D5-7DD1436B19D1}"/>
              </a:ext>
            </a:extLst>
          </p:cNvPr>
          <p:cNvCxnSpPr/>
          <p:nvPr/>
        </p:nvCxnSpPr>
        <p:spPr>
          <a:xfrm flipV="1">
            <a:off x="1916089" y="3751272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B033C15-37E7-B182-EE4A-7C188669CCCA}"/>
              </a:ext>
            </a:extLst>
          </p:cNvPr>
          <p:cNvCxnSpPr/>
          <p:nvPr/>
        </p:nvCxnSpPr>
        <p:spPr>
          <a:xfrm flipV="1">
            <a:off x="2395972" y="3796881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C9DAAA4-A8A4-5842-5AF9-74C60B3C7762}"/>
              </a:ext>
            </a:extLst>
          </p:cNvPr>
          <p:cNvCxnSpPr/>
          <p:nvPr/>
        </p:nvCxnSpPr>
        <p:spPr>
          <a:xfrm flipV="1">
            <a:off x="2839444" y="3812386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18CB288-116E-3149-F72A-0DFD5716EAEB}"/>
              </a:ext>
            </a:extLst>
          </p:cNvPr>
          <p:cNvCxnSpPr/>
          <p:nvPr/>
        </p:nvCxnSpPr>
        <p:spPr>
          <a:xfrm flipV="1">
            <a:off x="1899321" y="4283916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7EFBCBC1-73C5-E3B7-10C0-9804B7911406}"/>
              </a:ext>
            </a:extLst>
          </p:cNvPr>
          <p:cNvCxnSpPr/>
          <p:nvPr/>
        </p:nvCxnSpPr>
        <p:spPr>
          <a:xfrm flipV="1">
            <a:off x="2394053" y="4298710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732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2E2E6-037E-FF6A-CC69-47673A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CC750-B4E5-0EAC-B2DA-0C6AB396D08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عدد الأصدقاء الذين توقفوا عن الجري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63D3E-BE3F-EB73-2309-DF916E07F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4E1843-24FC-C7C1-088E-B7C77854E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C8C93D-9BAB-2190-7F6B-6E839A908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9B0151-A9A0-ECBD-EF2E-A14CBC015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6C029AA-9E9B-EC09-3EF8-C5DFB0CA2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4D5292B-74E7-5B8A-025D-B24B076AA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10B7733-C5A6-E311-F10B-32102B859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9DD423C-4A09-95F2-DFEF-61D9C8F88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F139B2-7DC2-51B7-D83A-AF5688E3A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3E3A205-F233-E113-5A20-14C47F187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93C7B2-77B9-2F89-7FC2-6A97B77E8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127" y="3280522"/>
            <a:ext cx="2215769" cy="242856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5AD4F36-A263-7066-697D-C199001DF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25" name="Image 2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9A32CA3-18E5-8A2B-ED4A-7FB5E4D91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E07FDF2-1D73-516A-48A0-1262BE87F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1" y="5175128"/>
            <a:ext cx="3725838" cy="844480"/>
          </a:xfrm>
          <a:prstGeom prst="rect">
            <a:avLst/>
          </a:prstGeom>
        </p:spPr>
      </p:pic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6290A7A9-59F9-D3E9-65D4-696C45DA7392}"/>
              </a:ext>
            </a:extLst>
          </p:cNvPr>
          <p:cNvSpPr/>
          <p:nvPr/>
        </p:nvSpPr>
        <p:spPr>
          <a:xfrm>
            <a:off x="7523801" y="483393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D276EAA0-DE04-4337-8E11-534AF32E5959}"/>
              </a:ext>
            </a:extLst>
          </p:cNvPr>
          <p:cNvSpPr/>
          <p:nvPr/>
        </p:nvSpPr>
        <p:spPr>
          <a:xfrm>
            <a:off x="1978927" y="3783804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72CFA89-FA66-37EB-D730-9B393CEB56B5}"/>
              </a:ext>
            </a:extLst>
          </p:cNvPr>
          <p:cNvSpPr/>
          <p:nvPr/>
        </p:nvSpPr>
        <p:spPr>
          <a:xfrm>
            <a:off x="2456891" y="3812386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18DF91B1-5A76-D355-053D-0EA6CA7C7150}"/>
              </a:ext>
            </a:extLst>
          </p:cNvPr>
          <p:cNvSpPr/>
          <p:nvPr/>
        </p:nvSpPr>
        <p:spPr>
          <a:xfrm>
            <a:off x="2934855" y="3810529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4AA6337F-05AB-520A-92FE-F1C42B902D57}"/>
              </a:ext>
            </a:extLst>
          </p:cNvPr>
          <p:cNvSpPr/>
          <p:nvPr/>
        </p:nvSpPr>
        <p:spPr>
          <a:xfrm>
            <a:off x="1978927" y="4285229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8A986629-099C-CF76-9D70-6075BA4BB3A4}"/>
              </a:ext>
            </a:extLst>
          </p:cNvPr>
          <p:cNvSpPr/>
          <p:nvPr/>
        </p:nvSpPr>
        <p:spPr>
          <a:xfrm>
            <a:off x="2456891" y="4313811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A4D22B02-8187-A165-A961-354E0C419763}"/>
              </a:ext>
            </a:extLst>
          </p:cNvPr>
          <p:cNvSpPr/>
          <p:nvPr/>
        </p:nvSpPr>
        <p:spPr>
          <a:xfrm>
            <a:off x="2934855" y="4311954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4EFA7803-4F17-471F-AF2E-64C30E35A16B}"/>
              </a:ext>
            </a:extLst>
          </p:cNvPr>
          <p:cNvSpPr/>
          <p:nvPr/>
        </p:nvSpPr>
        <p:spPr>
          <a:xfrm>
            <a:off x="1933828" y="4847581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7BB08901-5CB5-8162-FDFF-CEB46C3CCEAA}"/>
              </a:ext>
            </a:extLst>
          </p:cNvPr>
          <p:cNvSpPr/>
          <p:nvPr/>
        </p:nvSpPr>
        <p:spPr>
          <a:xfrm>
            <a:off x="2411792" y="4876163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61F16858-7811-72BF-DD41-F42EDC40A585}"/>
              </a:ext>
            </a:extLst>
          </p:cNvPr>
          <p:cNvSpPr/>
          <p:nvPr/>
        </p:nvSpPr>
        <p:spPr>
          <a:xfrm>
            <a:off x="2889756" y="4874306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B612F1A-164E-A99C-F2A5-1CF82B207A7F}"/>
              </a:ext>
            </a:extLst>
          </p:cNvPr>
          <p:cNvCxnSpPr/>
          <p:nvPr/>
        </p:nvCxnSpPr>
        <p:spPr>
          <a:xfrm flipV="1">
            <a:off x="1916089" y="3751272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C1676EB1-4683-C295-C8FD-0EE7C36BFDBF}"/>
              </a:ext>
            </a:extLst>
          </p:cNvPr>
          <p:cNvCxnSpPr/>
          <p:nvPr/>
        </p:nvCxnSpPr>
        <p:spPr>
          <a:xfrm flipV="1">
            <a:off x="2395972" y="3796881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49BAC39B-A1C9-93C6-074C-D71B83718D1F}"/>
              </a:ext>
            </a:extLst>
          </p:cNvPr>
          <p:cNvCxnSpPr/>
          <p:nvPr/>
        </p:nvCxnSpPr>
        <p:spPr>
          <a:xfrm flipV="1">
            <a:off x="2839444" y="3812386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69459409-F779-C0B1-01D3-669684458BE7}"/>
              </a:ext>
            </a:extLst>
          </p:cNvPr>
          <p:cNvCxnSpPr/>
          <p:nvPr/>
        </p:nvCxnSpPr>
        <p:spPr>
          <a:xfrm flipV="1">
            <a:off x="1899321" y="4283916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99185F0C-8EA4-DDA7-BAB3-8BB4D0CE893F}"/>
              </a:ext>
            </a:extLst>
          </p:cNvPr>
          <p:cNvCxnSpPr/>
          <p:nvPr/>
        </p:nvCxnSpPr>
        <p:spPr>
          <a:xfrm flipV="1">
            <a:off x="2394053" y="4298710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7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متساوية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طرحية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4 = 5 – 9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2B9ADD-EB64-EE7D-C97B-F5BB3CE78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5D687EE-F2DB-E295-B898-EEE450DBE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DF1E08-891E-5DF5-E599-AF79FD589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89575E-D834-EE09-F65F-7E72D4F28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337A5A6-576D-84DD-69EF-7DC091F11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311357-F3DA-A481-062C-6F0244018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12C642D-F497-B98A-A605-8D5B82AAD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F594251-10FE-5F52-F3D8-F5E98C13D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A223FFC-6EB9-241A-0395-4C76F992A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2ABDE5D-0C1C-1DB0-CD29-CB32A1414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127" y="3280522"/>
            <a:ext cx="2215769" cy="242856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D136A5E-961C-7E33-A079-9833C5A69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26" name="Image 2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CB9A173-93FD-64F1-8569-8A5E94C49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A01C922-D5A8-756A-4BD4-92D66A141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1" y="5175128"/>
            <a:ext cx="3725838" cy="844480"/>
          </a:xfrm>
          <a:prstGeom prst="rect">
            <a:avLst/>
          </a:prstGeom>
        </p:spPr>
      </p:pic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D38634CD-64B0-B03A-6D9E-79B8BE9A9254}"/>
              </a:ext>
            </a:extLst>
          </p:cNvPr>
          <p:cNvSpPr/>
          <p:nvPr/>
        </p:nvSpPr>
        <p:spPr>
          <a:xfrm>
            <a:off x="7223315" y="4952381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CA00F6DD-61A5-891D-6583-7F0CA5E3BB92}"/>
              </a:ext>
            </a:extLst>
          </p:cNvPr>
          <p:cNvSpPr/>
          <p:nvPr/>
        </p:nvSpPr>
        <p:spPr>
          <a:xfrm>
            <a:off x="1978927" y="3783804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2280387B-6AE8-E5E3-CA08-5CF2A9C9562E}"/>
              </a:ext>
            </a:extLst>
          </p:cNvPr>
          <p:cNvSpPr/>
          <p:nvPr/>
        </p:nvSpPr>
        <p:spPr>
          <a:xfrm>
            <a:off x="2456891" y="3812386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A624B108-AC65-0223-5C9C-08B78FFD2066}"/>
              </a:ext>
            </a:extLst>
          </p:cNvPr>
          <p:cNvSpPr/>
          <p:nvPr/>
        </p:nvSpPr>
        <p:spPr>
          <a:xfrm>
            <a:off x="2934855" y="3810529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A08BB795-FC12-FD5F-BD20-3502540734F5}"/>
              </a:ext>
            </a:extLst>
          </p:cNvPr>
          <p:cNvSpPr/>
          <p:nvPr/>
        </p:nvSpPr>
        <p:spPr>
          <a:xfrm>
            <a:off x="1978927" y="4285229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215457C7-CE22-8FDE-A322-762BDA099987}"/>
              </a:ext>
            </a:extLst>
          </p:cNvPr>
          <p:cNvSpPr/>
          <p:nvPr/>
        </p:nvSpPr>
        <p:spPr>
          <a:xfrm>
            <a:off x="2456891" y="4313811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09F5D344-FE11-E2C6-678B-0A36AA975ADE}"/>
              </a:ext>
            </a:extLst>
          </p:cNvPr>
          <p:cNvSpPr/>
          <p:nvPr/>
        </p:nvSpPr>
        <p:spPr>
          <a:xfrm>
            <a:off x="2934855" y="4311954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A861E36B-F9FC-6716-DD6E-157B14BE4F49}"/>
              </a:ext>
            </a:extLst>
          </p:cNvPr>
          <p:cNvSpPr/>
          <p:nvPr/>
        </p:nvSpPr>
        <p:spPr>
          <a:xfrm>
            <a:off x="1933828" y="4847581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70135741-9D88-096B-6FD2-C333538ADE21}"/>
              </a:ext>
            </a:extLst>
          </p:cNvPr>
          <p:cNvSpPr/>
          <p:nvPr/>
        </p:nvSpPr>
        <p:spPr>
          <a:xfrm>
            <a:off x="2411792" y="4876163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0FBDDE5C-5D98-C2B9-B006-6BBBA1091B15}"/>
              </a:ext>
            </a:extLst>
          </p:cNvPr>
          <p:cNvSpPr/>
          <p:nvPr/>
        </p:nvSpPr>
        <p:spPr>
          <a:xfrm>
            <a:off x="2889756" y="4874306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04E57D09-5D3D-7B79-3B6D-BDDF4B97A9EB}"/>
              </a:ext>
            </a:extLst>
          </p:cNvPr>
          <p:cNvCxnSpPr/>
          <p:nvPr/>
        </p:nvCxnSpPr>
        <p:spPr>
          <a:xfrm flipV="1">
            <a:off x="1916089" y="3751272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8B991936-75BF-49FC-CD70-F9ED03A7FB98}"/>
              </a:ext>
            </a:extLst>
          </p:cNvPr>
          <p:cNvCxnSpPr/>
          <p:nvPr/>
        </p:nvCxnSpPr>
        <p:spPr>
          <a:xfrm flipV="1">
            <a:off x="2395972" y="3796881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2854D083-F26D-7718-1E51-741B3983BED8}"/>
              </a:ext>
            </a:extLst>
          </p:cNvPr>
          <p:cNvCxnSpPr/>
          <p:nvPr/>
        </p:nvCxnSpPr>
        <p:spPr>
          <a:xfrm flipV="1">
            <a:off x="2839444" y="3812386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FA7C8EA4-FE4C-2E7C-B1F3-830F52E6E3C9}"/>
              </a:ext>
            </a:extLst>
          </p:cNvPr>
          <p:cNvCxnSpPr/>
          <p:nvPr/>
        </p:nvCxnSpPr>
        <p:spPr>
          <a:xfrm flipV="1">
            <a:off x="1899321" y="4283916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C22CFE64-1DFA-8E5D-06AC-C0D692D0D1DD}"/>
              </a:ext>
            </a:extLst>
          </p:cNvPr>
          <p:cNvCxnSpPr/>
          <p:nvPr/>
        </p:nvCxnSpPr>
        <p:spPr>
          <a:xfrm flipV="1">
            <a:off x="2394053" y="4298710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4308632" y="4806637"/>
            <a:ext cx="20592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3533E-FDB0-9EDD-E73A-D363CA818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72C1A9-E7D2-8AFB-C8F9-D8FEF0F9624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 : واصل الجري ... أصدقاء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301B35-1D32-99CC-FAEB-BDC6E206F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65435-3CAE-9350-439F-D2D3CE2FB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A61169-DF4C-D247-294A-67DD9F16F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EDA9CF-AF88-EAA4-FF7D-4F1D6CFEB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8A3C8-22CA-3065-9344-69042882A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49236C-DA81-EF28-9891-3D6AC80E5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16F6DC-DC96-49F0-5228-3CC04A0DC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5EF510-00F3-053D-7010-6FC1627A2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6B3545-739A-1968-4BAB-07654EB7E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138ED9-339D-0253-103F-B2E6074AC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0B8B044-3B5B-FC02-C952-E51CAEF00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127" y="3280522"/>
            <a:ext cx="2215769" cy="24285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21B7B4-9D22-84C5-FD79-7D2AE8822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15" name="Image 1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E52C917-7983-3AA9-79DF-4E54553FE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E945E541-54E5-EA5C-1E7B-9D6247D78A5E}"/>
              </a:ext>
            </a:extLst>
          </p:cNvPr>
          <p:cNvSpPr/>
          <p:nvPr/>
        </p:nvSpPr>
        <p:spPr>
          <a:xfrm>
            <a:off x="7562179" y="5624894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7703FBD-4A87-C6A0-BBB0-7C0B4A9F7A5C}"/>
              </a:ext>
            </a:extLst>
          </p:cNvPr>
          <p:cNvSpPr/>
          <p:nvPr/>
        </p:nvSpPr>
        <p:spPr>
          <a:xfrm>
            <a:off x="1978927" y="3783804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D2AD1FF8-A3BE-0878-9FD6-CB099A8F849C}"/>
              </a:ext>
            </a:extLst>
          </p:cNvPr>
          <p:cNvSpPr/>
          <p:nvPr/>
        </p:nvSpPr>
        <p:spPr>
          <a:xfrm>
            <a:off x="2456891" y="3812386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DAD39A5-B515-45CA-26F2-34BBEBDF3488}"/>
              </a:ext>
            </a:extLst>
          </p:cNvPr>
          <p:cNvSpPr/>
          <p:nvPr/>
        </p:nvSpPr>
        <p:spPr>
          <a:xfrm>
            <a:off x="2934855" y="3810529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3BE044CC-D419-2AA7-8199-D7E0CAC1B46B}"/>
              </a:ext>
            </a:extLst>
          </p:cNvPr>
          <p:cNvSpPr/>
          <p:nvPr/>
        </p:nvSpPr>
        <p:spPr>
          <a:xfrm>
            <a:off x="1978927" y="4285229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4C5DE28B-EDB7-AD9B-2DEF-86E786B50938}"/>
              </a:ext>
            </a:extLst>
          </p:cNvPr>
          <p:cNvSpPr/>
          <p:nvPr/>
        </p:nvSpPr>
        <p:spPr>
          <a:xfrm>
            <a:off x="2456891" y="4313811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F8B3575-7209-9E74-12A1-728BED39F0F2}"/>
              </a:ext>
            </a:extLst>
          </p:cNvPr>
          <p:cNvSpPr/>
          <p:nvPr/>
        </p:nvSpPr>
        <p:spPr>
          <a:xfrm>
            <a:off x="2934855" y="4311954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9D543F1E-8152-3277-6EF3-13DAAB429214}"/>
              </a:ext>
            </a:extLst>
          </p:cNvPr>
          <p:cNvSpPr/>
          <p:nvPr/>
        </p:nvSpPr>
        <p:spPr>
          <a:xfrm>
            <a:off x="1933828" y="4847581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81D7AAB3-C8FF-B416-E110-0E1E04229C76}"/>
              </a:ext>
            </a:extLst>
          </p:cNvPr>
          <p:cNvSpPr/>
          <p:nvPr/>
        </p:nvSpPr>
        <p:spPr>
          <a:xfrm>
            <a:off x="2411792" y="4876163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BDD6069B-BC0E-C31E-0DAF-CE3E1C9BEC00}"/>
              </a:ext>
            </a:extLst>
          </p:cNvPr>
          <p:cNvSpPr/>
          <p:nvPr/>
        </p:nvSpPr>
        <p:spPr>
          <a:xfrm>
            <a:off x="2889756" y="4874306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8B58C058-8DE8-0FA4-4B66-3A305B806A06}"/>
              </a:ext>
            </a:extLst>
          </p:cNvPr>
          <p:cNvCxnSpPr/>
          <p:nvPr/>
        </p:nvCxnSpPr>
        <p:spPr>
          <a:xfrm flipV="1">
            <a:off x="1916089" y="3751272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7654AB40-D0EE-523D-D23D-3A4340260E09}"/>
              </a:ext>
            </a:extLst>
          </p:cNvPr>
          <p:cNvCxnSpPr/>
          <p:nvPr/>
        </p:nvCxnSpPr>
        <p:spPr>
          <a:xfrm flipV="1">
            <a:off x="2395972" y="3796881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C8AACCBF-66AB-E518-ECBA-C257AF948C14}"/>
              </a:ext>
            </a:extLst>
          </p:cNvPr>
          <p:cNvCxnSpPr/>
          <p:nvPr/>
        </p:nvCxnSpPr>
        <p:spPr>
          <a:xfrm flipV="1">
            <a:off x="2839444" y="3812386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F7ECD74A-C5F0-6547-5D94-599EF37D2ADA}"/>
              </a:ext>
            </a:extLst>
          </p:cNvPr>
          <p:cNvCxnSpPr/>
          <p:nvPr/>
        </p:nvCxnSpPr>
        <p:spPr>
          <a:xfrm flipV="1">
            <a:off x="1899321" y="4283916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18D1462B-54C9-5507-BFA0-A2B83C1AE2D5}"/>
              </a:ext>
            </a:extLst>
          </p:cNvPr>
          <p:cNvCxnSpPr/>
          <p:nvPr/>
        </p:nvCxnSpPr>
        <p:spPr>
          <a:xfrm flipV="1">
            <a:off x="2394053" y="4298710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05122B2E-16F9-C7D0-DAF3-C20FDAD1A743}"/>
              </a:ext>
            </a:extLst>
          </p:cNvPr>
          <p:cNvSpPr txBox="1"/>
          <p:nvPr/>
        </p:nvSpPr>
        <p:spPr>
          <a:xfrm>
            <a:off x="4308632" y="4791467"/>
            <a:ext cx="2059202" cy="4855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42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7D71-885F-35F1-C1FF-D119DEF64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DE71852-6264-DF64-103B-F266E53F7E0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314DF9-E5D1-A9D3-0E11-937D7A587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09AB1C-E25D-8041-B080-E899784088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3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F015E-2EC0-4504-4658-AE6556D18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FA51F66-1D6D-82CA-441D-FFD3DB3166D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واصل الجري 4 أصدقاء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D1E473-DAF3-02CA-7982-C4E901274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B67C068-7D40-7E37-82DF-1A009AD2B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71B1EC0-9B19-A409-C426-5DF049448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B0AF097-F19E-172D-D52E-8C274273B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F388274-C092-F661-1BA6-BE46A7420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8192901-A917-787E-3FD2-563E65255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982453"/>
            <a:ext cx="3044526" cy="183149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3944C6F-E516-4904-9DB9-3FF8D68DC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DCCBA8B-9184-8090-E907-813A8B6F7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F40A67B-0278-AE69-7013-214125E2C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9B2F4F5-B106-FFF1-FD1D-889220EC4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8E166D3-E150-FDDD-9B13-469061F8B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5DDFE7-71ED-36DD-CFBF-C97205469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DB684D-C2E4-24FE-C18A-F08314497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0E511B-8878-794B-0D85-2AF636D4D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929A21-BC46-F0E1-A1CC-08722E226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7CB54C-D76E-A7BB-1970-70CA5C7FB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067C63-28C6-1B2E-BA2B-E67C4437F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CC6801-06F9-4767-07C6-F9011A38E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A1EB65-EB3F-2779-7884-775452F48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220094-4A96-15ED-66A6-6675CA366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2F279B-87B3-3E81-8727-DF971EB26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12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7BE804-EBEC-4BEF-BD9E-52FF1A168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16" name="Image 1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FAEAA71-758C-3345-6796-150C8D42F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1885524"/>
            <a:ext cx="6200775" cy="4234886"/>
          </a:xfrm>
          <a:prstGeom prst="rect">
            <a:avLst/>
          </a:prstGeom>
        </p:spPr>
      </p:pic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E1BA84AD-A3C2-8613-8D4C-A1220E6D2DD4}"/>
              </a:ext>
            </a:extLst>
          </p:cNvPr>
          <p:cNvSpPr/>
          <p:nvPr/>
        </p:nvSpPr>
        <p:spPr>
          <a:xfrm>
            <a:off x="7562179" y="5624894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613961F-8CC3-CCF4-75DF-232C063DE408}"/>
              </a:ext>
            </a:extLst>
          </p:cNvPr>
          <p:cNvSpPr/>
          <p:nvPr/>
        </p:nvSpPr>
        <p:spPr>
          <a:xfrm>
            <a:off x="1978927" y="3783804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CF8322A-A44E-BDB7-163A-BA0DEEED2BC9}"/>
              </a:ext>
            </a:extLst>
          </p:cNvPr>
          <p:cNvSpPr/>
          <p:nvPr/>
        </p:nvSpPr>
        <p:spPr>
          <a:xfrm>
            <a:off x="2456891" y="3812386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F77115F-3B98-B2E2-E4DF-04067E508670}"/>
              </a:ext>
            </a:extLst>
          </p:cNvPr>
          <p:cNvSpPr/>
          <p:nvPr/>
        </p:nvSpPr>
        <p:spPr>
          <a:xfrm>
            <a:off x="2934855" y="3810529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DEB328E-37F0-380A-5E25-CA4F24DACC1C}"/>
              </a:ext>
            </a:extLst>
          </p:cNvPr>
          <p:cNvSpPr/>
          <p:nvPr/>
        </p:nvSpPr>
        <p:spPr>
          <a:xfrm>
            <a:off x="1978927" y="4285229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B8D92493-F366-85B8-12FF-9E57FDE3748A}"/>
              </a:ext>
            </a:extLst>
          </p:cNvPr>
          <p:cNvSpPr/>
          <p:nvPr/>
        </p:nvSpPr>
        <p:spPr>
          <a:xfrm>
            <a:off x="2456891" y="4313811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66C1D0E-F8B5-4497-41F2-CB7D30DB67D4}"/>
              </a:ext>
            </a:extLst>
          </p:cNvPr>
          <p:cNvSpPr/>
          <p:nvPr/>
        </p:nvSpPr>
        <p:spPr>
          <a:xfrm>
            <a:off x="2934855" y="4311954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5FFAC1F0-5518-4A5A-FBFF-2914F15364E5}"/>
              </a:ext>
            </a:extLst>
          </p:cNvPr>
          <p:cNvSpPr/>
          <p:nvPr/>
        </p:nvSpPr>
        <p:spPr>
          <a:xfrm>
            <a:off x="1933828" y="4847581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B7AAD603-EF95-30DB-B695-745FE1D418A2}"/>
              </a:ext>
            </a:extLst>
          </p:cNvPr>
          <p:cNvSpPr/>
          <p:nvPr/>
        </p:nvSpPr>
        <p:spPr>
          <a:xfrm>
            <a:off x="2411792" y="4876163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A0F3496E-0AEC-982B-8EA5-C8D0EE154CB2}"/>
              </a:ext>
            </a:extLst>
          </p:cNvPr>
          <p:cNvSpPr/>
          <p:nvPr/>
        </p:nvSpPr>
        <p:spPr>
          <a:xfrm>
            <a:off x="2889756" y="4874306"/>
            <a:ext cx="272955" cy="327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4285A597-53BC-168D-4AC6-CB7DD3A99588}"/>
              </a:ext>
            </a:extLst>
          </p:cNvPr>
          <p:cNvCxnSpPr/>
          <p:nvPr/>
        </p:nvCxnSpPr>
        <p:spPr>
          <a:xfrm flipV="1">
            <a:off x="1916089" y="3751272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E6BAF6C9-CCA0-3DB4-FC01-4B3504CDA943}"/>
              </a:ext>
            </a:extLst>
          </p:cNvPr>
          <p:cNvCxnSpPr/>
          <p:nvPr/>
        </p:nvCxnSpPr>
        <p:spPr>
          <a:xfrm flipV="1">
            <a:off x="2395972" y="3796881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84122488-2586-AF37-DECB-56873F1B9096}"/>
              </a:ext>
            </a:extLst>
          </p:cNvPr>
          <p:cNvCxnSpPr/>
          <p:nvPr/>
        </p:nvCxnSpPr>
        <p:spPr>
          <a:xfrm flipV="1">
            <a:off x="2839444" y="3812386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18ACE24A-48BF-3C5D-F53D-D2C649BBEF3B}"/>
              </a:ext>
            </a:extLst>
          </p:cNvPr>
          <p:cNvCxnSpPr/>
          <p:nvPr/>
        </p:nvCxnSpPr>
        <p:spPr>
          <a:xfrm flipV="1">
            <a:off x="1899321" y="4283916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AB02B665-4BF6-0511-D765-A9EBB24A431F}"/>
              </a:ext>
            </a:extLst>
          </p:cNvPr>
          <p:cNvCxnSpPr/>
          <p:nvPr/>
        </p:nvCxnSpPr>
        <p:spPr>
          <a:xfrm flipV="1">
            <a:off x="2394053" y="4298710"/>
            <a:ext cx="431204" cy="354842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B7466B88-682F-545B-D6D2-C95C9385EC14}"/>
              </a:ext>
            </a:extLst>
          </p:cNvPr>
          <p:cNvSpPr txBox="1"/>
          <p:nvPr/>
        </p:nvSpPr>
        <p:spPr>
          <a:xfrm>
            <a:off x="4308632" y="4806637"/>
            <a:ext cx="20592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0B070F-CD0D-F78D-753F-DBB83EC850E5}"/>
              </a:ext>
            </a:extLst>
          </p:cNvPr>
          <p:cNvSpPr txBox="1"/>
          <p:nvPr/>
        </p:nvSpPr>
        <p:spPr>
          <a:xfrm>
            <a:off x="5871197" y="5477131"/>
            <a:ext cx="485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955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16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CA19715-85B8-73F0-A3A8-36C5EC699FCB}"/>
              </a:ext>
            </a:extLst>
          </p:cNvPr>
          <p:cNvGrpSpPr/>
          <p:nvPr/>
        </p:nvGrpSpPr>
        <p:grpSpPr>
          <a:xfrm>
            <a:off x="1663008" y="1803529"/>
            <a:ext cx="5572325" cy="3889052"/>
            <a:chOff x="1336381" y="2168635"/>
            <a:chExt cx="6129557" cy="4277957"/>
          </a:xfrm>
        </p:grpSpPr>
        <p:pic>
          <p:nvPicPr>
            <p:cNvPr id="7" name="Image 6" descr="Une image contenant texte, capture d’écran, Police, lettre&#10;&#10;Le contenu généré par l’IA peut être incorrect.">
              <a:extLst>
                <a:ext uri="{FF2B5EF4-FFF2-40B4-BE49-F238E27FC236}">
                  <a16:creationId xmlns:a16="http://schemas.microsoft.com/office/drawing/2014/main" id="{F0DE6CFB-9217-3F2D-4FEC-11D105F0A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532" y="2195931"/>
              <a:ext cx="3074406" cy="4243546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45A9449D-746E-27FE-A7CC-61F676D7D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36381" y="2168635"/>
              <a:ext cx="3074406" cy="4277957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572000" y="2457275"/>
            <a:ext cx="2775515" cy="144598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سأقرأ لكم المسألة و الخطوات خطوة خطوة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B680EC8-E7D3-4EB5-1B0D-426EF3B23A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818" y="2021691"/>
            <a:ext cx="5621322" cy="318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3732E33-6F9C-B19B-BB4A-F465281C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50" y="2411781"/>
            <a:ext cx="4747684" cy="265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خطوة خطوة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5DFB129-2196-305C-8A37-E777D5466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101" y="1882056"/>
            <a:ext cx="6801799" cy="385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5779E92-C3AC-670C-06C8-A421A6812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101" y="1882056"/>
            <a:ext cx="6801799" cy="385816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132A7B3-AB05-95A5-EEC0-8386172710DC}"/>
              </a:ext>
            </a:extLst>
          </p:cNvPr>
          <p:cNvSpPr txBox="1"/>
          <p:nvPr/>
        </p:nvSpPr>
        <p:spPr>
          <a:xfrm>
            <a:off x="5185959" y="4276968"/>
            <a:ext cx="2257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3</a:t>
            </a:r>
            <a:r>
              <a:rPr lang="fr-FR" sz="3600" b="1" dirty="0">
                <a:solidFill>
                  <a:srgbClr val="C00000"/>
                </a:solidFill>
              </a:rPr>
              <a:t> </a:t>
            </a:r>
            <a:r>
              <a:rPr lang="ar-MA" sz="3600" b="1" dirty="0">
                <a:solidFill>
                  <a:srgbClr val="C00000"/>
                </a:solidFill>
              </a:rPr>
              <a:t>+</a:t>
            </a:r>
            <a:r>
              <a:rPr lang="fr-FR" sz="3600" b="1" dirty="0">
                <a:solidFill>
                  <a:srgbClr val="C00000"/>
                </a:solidFill>
              </a:rPr>
              <a:t> </a:t>
            </a:r>
            <a:r>
              <a:rPr lang="ar-MA" sz="3600" b="1" dirty="0">
                <a:solidFill>
                  <a:srgbClr val="C00000"/>
                </a:solidFill>
              </a:rPr>
              <a:t>4</a:t>
            </a:r>
            <a:r>
              <a:rPr lang="fr-FR" sz="3600" b="1" dirty="0">
                <a:solidFill>
                  <a:srgbClr val="C00000"/>
                </a:solidFill>
              </a:rPr>
              <a:t> = </a:t>
            </a:r>
            <a:r>
              <a:rPr lang="ar-MA" sz="3600" b="1" dirty="0">
                <a:solidFill>
                  <a:srgbClr val="C00000"/>
                </a:solidFill>
              </a:rPr>
              <a:t>7</a:t>
            </a:r>
            <a:r>
              <a:rPr lang="fr-FR" sz="36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6075D1-F099-6FEB-1776-32A8C5F2355B}"/>
              </a:ext>
            </a:extLst>
          </p:cNvPr>
          <p:cNvSpPr txBox="1"/>
          <p:nvPr/>
        </p:nvSpPr>
        <p:spPr>
          <a:xfrm>
            <a:off x="6314780" y="5093888"/>
            <a:ext cx="38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7</a:t>
            </a:r>
            <a:r>
              <a:rPr lang="fr-FR" sz="36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2F9CD479-36CE-4E99-AB38-35C2955BCC2E}"/>
              </a:ext>
            </a:extLst>
          </p:cNvPr>
          <p:cNvSpPr/>
          <p:nvPr/>
        </p:nvSpPr>
        <p:spPr>
          <a:xfrm>
            <a:off x="1809633" y="3662487"/>
            <a:ext cx="464024" cy="592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B935DED-FA26-B482-8572-2BBFCA5A00E3}"/>
              </a:ext>
            </a:extLst>
          </p:cNvPr>
          <p:cNvSpPr/>
          <p:nvPr/>
        </p:nvSpPr>
        <p:spPr>
          <a:xfrm>
            <a:off x="2402612" y="3662487"/>
            <a:ext cx="464024" cy="592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9E9F392-1DDC-EA45-D757-AF024CF10E68}"/>
              </a:ext>
            </a:extLst>
          </p:cNvPr>
          <p:cNvSpPr/>
          <p:nvPr/>
        </p:nvSpPr>
        <p:spPr>
          <a:xfrm>
            <a:off x="2995590" y="3662487"/>
            <a:ext cx="464024" cy="592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22D5005-B280-F93A-EB3E-B73DA4F702A7}"/>
              </a:ext>
            </a:extLst>
          </p:cNvPr>
          <p:cNvSpPr/>
          <p:nvPr/>
        </p:nvSpPr>
        <p:spPr>
          <a:xfrm>
            <a:off x="1599395" y="4385153"/>
            <a:ext cx="464024" cy="592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EAB64B9-D9EE-686F-4760-C636E2EC3CF7}"/>
              </a:ext>
            </a:extLst>
          </p:cNvPr>
          <p:cNvSpPr/>
          <p:nvPr/>
        </p:nvSpPr>
        <p:spPr>
          <a:xfrm>
            <a:off x="2183074" y="4385153"/>
            <a:ext cx="464024" cy="592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8F5B461-13CC-D499-79F7-9415FFA65450}"/>
              </a:ext>
            </a:extLst>
          </p:cNvPr>
          <p:cNvSpPr/>
          <p:nvPr/>
        </p:nvSpPr>
        <p:spPr>
          <a:xfrm>
            <a:off x="2766753" y="4385153"/>
            <a:ext cx="464024" cy="592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CC7E81D-0858-EBCF-CECC-D3E5C1C2A358}"/>
              </a:ext>
            </a:extLst>
          </p:cNvPr>
          <p:cNvSpPr/>
          <p:nvPr/>
        </p:nvSpPr>
        <p:spPr>
          <a:xfrm>
            <a:off x="3350431" y="4385153"/>
            <a:ext cx="464024" cy="592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17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A44A907C-0E27-021B-CECE-47E0B2C4F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3008" y="1803529"/>
            <a:ext cx="2794915" cy="3889052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05737" y="2061902"/>
            <a:ext cx="2909456" cy="1763973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518615" y="912716"/>
            <a:ext cx="70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، سأقرأ لكم المسألة و الخطوة الأولى وبعد إنجازها أقرأ لكم الثانية و هكذا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B1A04D4-599F-8AEC-6AE2-46834381F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969" y="2010910"/>
            <a:ext cx="7078063" cy="393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4666799" y="564662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684799" y="562862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063B755-FDDE-5BCA-8137-3C664778FF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969" y="2010910"/>
            <a:ext cx="7078063" cy="3934374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80D3B948-774F-3516-9A8D-7F036687F4CE}"/>
              </a:ext>
            </a:extLst>
          </p:cNvPr>
          <p:cNvSpPr txBox="1"/>
          <p:nvPr/>
        </p:nvSpPr>
        <p:spPr>
          <a:xfrm>
            <a:off x="4901017" y="4441936"/>
            <a:ext cx="2066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11BF786-0850-2FB4-D445-59C09CD592C7}"/>
              </a:ext>
            </a:extLst>
          </p:cNvPr>
          <p:cNvSpPr txBox="1"/>
          <p:nvPr/>
        </p:nvSpPr>
        <p:spPr>
          <a:xfrm>
            <a:off x="3951964" y="5273438"/>
            <a:ext cx="44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3082EAD-230F-DB66-8E41-7EDB75DBFF65}"/>
              </a:ext>
            </a:extLst>
          </p:cNvPr>
          <p:cNvGrpSpPr/>
          <p:nvPr/>
        </p:nvGrpSpPr>
        <p:grpSpPr>
          <a:xfrm>
            <a:off x="1810013" y="3799413"/>
            <a:ext cx="1540533" cy="357367"/>
            <a:chOff x="1857232" y="3540360"/>
            <a:chExt cx="1694586" cy="523220"/>
          </a:xfrm>
          <a:noFill/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4C367BA-FE5C-18BE-2FE6-93D048C39337}"/>
                </a:ext>
              </a:extLst>
            </p:cNvPr>
            <p:cNvSpPr/>
            <p:nvPr/>
          </p:nvSpPr>
          <p:spPr>
            <a:xfrm>
              <a:off x="1857232" y="3540360"/>
              <a:ext cx="401052" cy="52322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B226F99-5E50-7DA0-0257-C00BDC9EC18C}"/>
                </a:ext>
              </a:extLst>
            </p:cNvPr>
            <p:cNvSpPr/>
            <p:nvPr/>
          </p:nvSpPr>
          <p:spPr>
            <a:xfrm>
              <a:off x="2503999" y="3540360"/>
              <a:ext cx="401052" cy="52322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FFB941E-BC65-9C0E-9541-053C64EDAE10}"/>
                </a:ext>
              </a:extLst>
            </p:cNvPr>
            <p:cNvSpPr/>
            <p:nvPr/>
          </p:nvSpPr>
          <p:spPr>
            <a:xfrm>
              <a:off x="3150766" y="3540360"/>
              <a:ext cx="401052" cy="52322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Ellipse 4">
            <a:extLst>
              <a:ext uri="{FF2B5EF4-FFF2-40B4-BE49-F238E27FC236}">
                <a16:creationId xmlns:a16="http://schemas.microsoft.com/office/drawing/2014/main" id="{D03C7975-AEDA-47D2-F56A-60A75D3CFFEA}"/>
              </a:ext>
            </a:extLst>
          </p:cNvPr>
          <p:cNvSpPr/>
          <p:nvPr/>
        </p:nvSpPr>
        <p:spPr>
          <a:xfrm>
            <a:off x="1404339" y="4506511"/>
            <a:ext cx="364593" cy="3573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4788B04-C023-E762-CB73-AA6635779305}"/>
              </a:ext>
            </a:extLst>
          </p:cNvPr>
          <p:cNvSpPr/>
          <p:nvPr/>
        </p:nvSpPr>
        <p:spPr>
          <a:xfrm>
            <a:off x="1889618" y="4506511"/>
            <a:ext cx="364593" cy="3573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9C0D97C-66BB-EEC6-0E6C-50F4AA13BDAA}"/>
              </a:ext>
            </a:extLst>
          </p:cNvPr>
          <p:cNvSpPr/>
          <p:nvPr/>
        </p:nvSpPr>
        <p:spPr>
          <a:xfrm>
            <a:off x="2374897" y="4506511"/>
            <a:ext cx="364593" cy="3573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A5B90B6-1FE6-6FCD-A3CB-88EB679F8A55}"/>
              </a:ext>
            </a:extLst>
          </p:cNvPr>
          <p:cNvSpPr/>
          <p:nvPr/>
        </p:nvSpPr>
        <p:spPr>
          <a:xfrm>
            <a:off x="2860176" y="4506511"/>
            <a:ext cx="364593" cy="3573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C5297D7-062C-BCC1-4A62-FB2C601D1674}"/>
              </a:ext>
            </a:extLst>
          </p:cNvPr>
          <p:cNvSpPr/>
          <p:nvPr/>
        </p:nvSpPr>
        <p:spPr>
          <a:xfrm>
            <a:off x="3345456" y="4506511"/>
            <a:ext cx="364593" cy="3573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16و 17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C3CC6A3-0749-0D64-3BC3-E0722AAA5989}"/>
              </a:ext>
            </a:extLst>
          </p:cNvPr>
          <p:cNvGrpSpPr/>
          <p:nvPr/>
        </p:nvGrpSpPr>
        <p:grpSpPr>
          <a:xfrm>
            <a:off x="1663008" y="1803529"/>
            <a:ext cx="5572325" cy="3889052"/>
            <a:chOff x="1336381" y="2168635"/>
            <a:chExt cx="6129557" cy="4277957"/>
          </a:xfrm>
        </p:grpSpPr>
        <p:pic>
          <p:nvPicPr>
            <p:cNvPr id="8" name="Image 7" descr="Une image contenant texte, capture d’écran, Police, lettre&#10;&#10;Le contenu généré par l’IA peut être incorrect.">
              <a:extLst>
                <a:ext uri="{FF2B5EF4-FFF2-40B4-BE49-F238E27FC236}">
                  <a16:creationId xmlns:a16="http://schemas.microsoft.com/office/drawing/2014/main" id="{2AE855C8-6626-BF63-C0AC-7105D5B11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532" y="2195931"/>
              <a:ext cx="3074406" cy="4243546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D3659D73-8428-8BDD-FC15-8007A40E3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36381" y="2168635"/>
              <a:ext cx="3074406" cy="42779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20456</TotalTime>
  <Words>1200</Words>
  <Application>Microsoft Office PowerPoint</Application>
  <PresentationFormat>Affichage à l'écran (4:3)</PresentationFormat>
  <Paragraphs>324</Paragraphs>
  <Slides>71</Slides>
  <Notes>9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71</vt:i4>
      </vt:variant>
    </vt:vector>
  </HeadingPairs>
  <TitlesOfParts>
    <vt:vector size="85" baseType="lpstr">
      <vt:lpstr>Calibri</vt:lpstr>
      <vt:lpstr>Dosis SemiBold</vt:lpstr>
      <vt:lpstr>DengXian</vt:lpstr>
      <vt:lpstr>Wingdings</vt:lpstr>
      <vt:lpstr>Aptos Display</vt:lpstr>
      <vt:lpstr>Aptos</vt:lpstr>
      <vt:lpstr>Effra CC Arbc</vt:lpstr>
      <vt:lpstr>Dosis</vt:lpstr>
      <vt:lpstr>Arial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224</cp:revision>
  <cp:lastPrinted>2025-08-13T10:11:39Z</cp:lastPrinted>
  <dcterms:created xsi:type="dcterms:W3CDTF">2025-08-01T12:31:49Z</dcterms:created>
  <dcterms:modified xsi:type="dcterms:W3CDTF">2026-02-07T22:29:07Z</dcterms:modified>
</cp:coreProperties>
</file>