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4"/>
  </p:notesMasterIdLst>
  <p:handoutMasterIdLst>
    <p:handoutMasterId r:id="rId75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1171" r:id="rId13"/>
    <p:sldId id="948" r:id="rId14"/>
    <p:sldId id="1189" r:id="rId15"/>
    <p:sldId id="784" r:id="rId16"/>
    <p:sldId id="964" r:id="rId17"/>
    <p:sldId id="1053" r:id="rId18"/>
    <p:sldId id="1057" r:id="rId19"/>
    <p:sldId id="1121" r:id="rId20"/>
    <p:sldId id="1148" r:id="rId21"/>
    <p:sldId id="1098" r:id="rId22"/>
    <p:sldId id="1149" r:id="rId23"/>
    <p:sldId id="1122" r:id="rId24"/>
    <p:sldId id="1194" r:id="rId25"/>
    <p:sldId id="1195" r:id="rId26"/>
    <p:sldId id="1196" r:id="rId27"/>
    <p:sldId id="1197" r:id="rId28"/>
    <p:sldId id="1198" r:id="rId29"/>
    <p:sldId id="1199" r:id="rId30"/>
    <p:sldId id="786" r:id="rId31"/>
    <p:sldId id="751" r:id="rId32"/>
    <p:sldId id="828" r:id="rId33"/>
    <p:sldId id="890" r:id="rId34"/>
    <p:sldId id="787" r:id="rId35"/>
    <p:sldId id="740" r:id="rId36"/>
    <p:sldId id="1091" r:id="rId37"/>
    <p:sldId id="1190" r:id="rId38"/>
    <p:sldId id="1166" r:id="rId39"/>
    <p:sldId id="1167" r:id="rId40"/>
    <p:sldId id="1191" r:id="rId41"/>
    <p:sldId id="1157" r:id="rId42"/>
    <p:sldId id="1168" r:id="rId43"/>
    <p:sldId id="1192" r:id="rId44"/>
    <p:sldId id="1169" r:id="rId45"/>
    <p:sldId id="1193" r:id="rId46"/>
    <p:sldId id="909" r:id="rId47"/>
    <p:sldId id="976" r:id="rId48"/>
    <p:sldId id="834" r:id="rId49"/>
    <p:sldId id="1158" r:id="rId50"/>
    <p:sldId id="1159" r:id="rId51"/>
    <p:sldId id="1180" r:id="rId52"/>
    <p:sldId id="1181" r:id="rId53"/>
    <p:sldId id="1182" r:id="rId54"/>
    <p:sldId id="1186" r:id="rId55"/>
    <p:sldId id="1187" r:id="rId56"/>
    <p:sldId id="1188" r:id="rId57"/>
    <p:sldId id="910" r:id="rId58"/>
    <p:sldId id="848" r:id="rId59"/>
    <p:sldId id="916" r:id="rId60"/>
    <p:sldId id="924" r:id="rId61"/>
    <p:sldId id="849" r:id="rId62"/>
    <p:sldId id="1055" r:id="rId63"/>
    <p:sldId id="1200" r:id="rId64"/>
    <p:sldId id="1201" r:id="rId65"/>
    <p:sldId id="788" r:id="rId66"/>
    <p:sldId id="956" r:id="rId67"/>
    <p:sldId id="850" r:id="rId68"/>
    <p:sldId id="1143" r:id="rId69"/>
    <p:sldId id="789" r:id="rId70"/>
    <p:sldId id="794" r:id="rId71"/>
    <p:sldId id="793" r:id="rId72"/>
    <p:sldId id="930" r:id="rId7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6"/>
      <p:bold r:id="rId77"/>
    </p:embeddedFont>
    <p:embeddedFont>
      <p:font typeface="Dosis" pitchFamily="2" charset="0"/>
      <p:regular r:id="rId78"/>
      <p:bold r:id="rId79"/>
    </p:embeddedFont>
    <p:embeddedFont>
      <p:font typeface="Dosis SemiBold" pitchFamily="2" charset="0"/>
      <p:bold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05888"/>
    <a:srgbClr val="FCC302"/>
    <a:srgbClr val="FFEFB9"/>
    <a:srgbClr val="FFDA6D"/>
    <a:srgbClr val="16AB98"/>
    <a:srgbClr val="196082"/>
    <a:srgbClr val="FC8D00"/>
    <a:srgbClr val="ACD7CA"/>
    <a:srgbClr val="F1A947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tableStyles" Target="tableStyle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2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5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handoutMaster" Target="handoutMasters/handoutMaster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3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1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C7081-200D-92E1-3C04-810E79E4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86886A-A76B-246B-B052-E969DE6F8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5DC190-912C-40B2-66F9-3393D6979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9F2321-AE2E-7FBA-BAEB-BCB71F672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448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69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D4A78-DE38-1333-6E22-DB03D77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D3BBAF-63DB-059F-478F-22BC718D02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2D0FB3-4D1E-E9FA-D275-0642F74D0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101D16-6BBA-D30C-5CB0-D281038FE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5945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7ED82-96A8-1079-2B83-74EF9C3DE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BA063B-1EB2-FD6D-9C8F-DCED0F342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76A716-DB37-6032-BBCA-9FD949C79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8C8550-5394-64EC-8797-B96FD8AB8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303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8C267-6B3D-D034-2902-5C120531F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FABE68-ED1C-7176-7609-BEF96C9CA1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F83B9-959B-054C-2357-00C940E08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CE0A04-82D5-2AF0-E4A7-BAECCAE5E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724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10D6B-4A0E-2F77-235D-5D7CB14AF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E4D4A9-6801-3A0C-AAA6-BA5BB44A4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2339DE-3CC6-174B-6307-414401067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0B10DA-22B8-F9B1-5693-6160C3984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7549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04AAE-C45C-3DF4-BAB8-6FE22FCC4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A9B002-535D-A409-2BC5-118567F024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E45E45-93F9-6BAE-C4CA-17DB59502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980299-AAC5-4276-9896-9711DB865E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7915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1822E-EC4B-9733-11B0-99EDE843D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963843-DC66-E73B-1CA8-8061B6CA74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E93B65-1FF3-ACFD-B9A7-D4FF5315D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695EE9-7F69-93A1-6791-AF7E701D6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5477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53.png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60.png"/><Relationship Id="rId9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png"/><Relationship Id="rId5" Type="http://schemas.openxmlformats.org/officeDocument/2006/relationships/image" Target="../media/image580.png"/><Relationship Id="rId4" Type="http://schemas.openxmlformats.org/officeDocument/2006/relationships/customXml" Target="../ink/ink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DB25074-176D-04CA-70B2-09E9860B8EDC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BEC3CE3-B17A-2A2D-0B94-E43A5AFB451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77271EC-814F-EB02-0327-38563BD6D9E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6F8F546-EF85-DF08-9D11-9AFB63360A9E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49D4362-F896-D594-4803-9C8B6CFA2FB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178A244-6E04-32AF-A549-C2813016DED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F892D40-A02C-F97F-E423-EB4639AFBA1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2DADEA9-92D8-5BC4-197E-B72E2608EE7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374C31D-EE67-F2EF-9658-81C75DD78FA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DC3DF28-332B-3EA9-6A89-9A9069509C12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67D4B46-D726-E511-6B39-C4DF029EC90A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54CF1EE-F50F-7CA5-2B79-A41FE6931B8D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5BC11E3-CD1F-1F48-14DA-833A03F43252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مقارنة الأعداد من 0 إلى 19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تفكيك الأعداد من 11 إلى 19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(1)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عددين على السطر ( 1) 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مجموع عددين على السطر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1F76EDA-91E0-FF9E-2530-3F2216DC54BC}"/>
              </a:ext>
            </a:extLst>
          </p:cNvPr>
          <p:cNvGrpSpPr/>
          <p:nvPr/>
        </p:nvGrpSpPr>
        <p:grpSpPr>
          <a:xfrm>
            <a:off x="1770835" y="2354214"/>
            <a:ext cx="5602330" cy="3755569"/>
            <a:chOff x="1293922" y="2166435"/>
            <a:chExt cx="6778819" cy="4131126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BDB39D15-7E74-B0C9-99CA-15D045AE7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769" y="2166435"/>
              <a:ext cx="3396972" cy="4131126"/>
            </a:xfrm>
            <a:prstGeom prst="rect">
              <a:avLst/>
            </a:prstGeom>
          </p:spPr>
        </p:pic>
        <p:pic>
          <p:nvPicPr>
            <p:cNvPr id="11" name="Image 10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8B65B711-E458-B92D-2C3F-5011CFE8A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3922" y="2166435"/>
              <a:ext cx="3381847" cy="4126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على السطر بالإكمال إلى العشرة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AFB069-1893-3CE1-97F5-3B35819CF69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484AFF-3423-A9D9-27B4-009856BEE05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55EFB1A-B978-2734-D746-C6C6FB80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CDF2A46-B3AB-28D0-B10F-250B87AD12B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308C7D1-5540-F591-75D7-CE5BF2DAA76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00271D5-9EBC-EB0C-017A-81BCF0DD83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4721EFF-D810-DB33-60F0-71CA9CC29806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مكملات العدد 10 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1174BCC-2839-8BBC-DDC9-231B6753ED0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9380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5 الصفحة 13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7115B61-CC69-8DCB-1CAA-BB43C2B65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580883"/>
            <a:ext cx="6870023" cy="169623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EEB1569-EDD5-6AB6-8C61-C62B3958BF3D}"/>
              </a:ext>
            </a:extLst>
          </p:cNvPr>
          <p:cNvSpPr/>
          <p:nvPr/>
        </p:nvSpPr>
        <p:spPr>
          <a:xfrm>
            <a:off x="3886201" y="3222520"/>
            <a:ext cx="427703" cy="5014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95B3FEC-14DD-5A60-E3C5-28CFF461CA1E}"/>
              </a:ext>
            </a:extLst>
          </p:cNvPr>
          <p:cNvSpPr/>
          <p:nvPr/>
        </p:nvSpPr>
        <p:spPr>
          <a:xfrm>
            <a:off x="7242137" y="3222520"/>
            <a:ext cx="427703" cy="5014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D6586-5670-B8FC-4691-3D80B2B7D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859F945-93AD-5824-7B06-DE04F888A295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 النشاط رقم 6 الصفحة 13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02444C-7C57-5B1B-6601-FBBCCE054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9F7E670-FFF5-4787-FCD3-77AFE771C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61628"/>
            <a:ext cx="6870023" cy="1682224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79356B0-7D1B-4FB3-8048-EB262FCFAF48}"/>
              </a:ext>
            </a:extLst>
          </p:cNvPr>
          <p:cNvSpPr/>
          <p:nvPr/>
        </p:nvSpPr>
        <p:spPr>
          <a:xfrm>
            <a:off x="4454016" y="3384756"/>
            <a:ext cx="427703" cy="5014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16419DC-D122-C4C3-C53B-8B4B446417CF}"/>
              </a:ext>
            </a:extLst>
          </p:cNvPr>
          <p:cNvSpPr/>
          <p:nvPr/>
        </p:nvSpPr>
        <p:spPr>
          <a:xfrm>
            <a:off x="7218865" y="3370008"/>
            <a:ext cx="427703" cy="5014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49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5C986A-6246-1867-5756-09DFC3D3BE72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595EB99-2D85-5EEF-A564-E8985F9E9A6C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68CE12E-34AD-988E-8EDA-7655A022E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88736" y="36869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FD5563B-ACAB-48AA-38C3-659C8309665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47F9F909-101D-729B-0D52-96C892488A0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B9F19B6-2A32-0D91-6EC8-0DD7304572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61D46E4-ACDB-57C8-1B62-8AE9CA5AD315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مكملات العدد 10</a:t>
              </a: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5F41127-E51E-B93F-BBDD-52E6C82D2CF5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13 ستنجزون هذه العمليات،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capture d’écran, calculatrice&#10;&#10;Le contenu généré par l’IA peut être incorrect.">
            <a:extLst>
              <a:ext uri="{FF2B5EF4-FFF2-40B4-BE49-F238E27FC236}">
                <a16:creationId xmlns:a16="http://schemas.microsoft.com/office/drawing/2014/main" id="{D627A4BA-BD67-B17C-58D9-B43040F72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09" y="1617043"/>
            <a:ext cx="3384123" cy="470775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15925" y="4424516"/>
            <a:ext cx="2772018" cy="8459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سنكمل إلى 10 ،أكملوا الكتابات الجمعية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Une image contenant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5770E0-4673-27D3-F1E5-FDDB0E9450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519" y="2208200"/>
            <a:ext cx="7240963" cy="244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  <a:endParaRPr lang="ar-MA" b="1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CFFF790-40B5-FCFD-85E1-E671B9328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519" y="2208200"/>
            <a:ext cx="7240963" cy="244159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9214E6E-FD21-EC71-B8F1-B7001D32005D}"/>
              </a:ext>
            </a:extLst>
          </p:cNvPr>
          <p:cNvSpPr txBox="1"/>
          <p:nvPr/>
        </p:nvSpPr>
        <p:spPr>
          <a:xfrm>
            <a:off x="2579023" y="220820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7B00E0-93A8-CFAB-7D6A-F63130826B90}"/>
              </a:ext>
            </a:extLst>
          </p:cNvPr>
          <p:cNvSpPr txBox="1"/>
          <p:nvPr/>
        </p:nvSpPr>
        <p:spPr>
          <a:xfrm>
            <a:off x="2549526" y="3136611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5F22D3-0337-18B6-6A68-8899D1A641EB}"/>
              </a:ext>
            </a:extLst>
          </p:cNvPr>
          <p:cNvSpPr txBox="1"/>
          <p:nvPr/>
        </p:nvSpPr>
        <p:spPr>
          <a:xfrm>
            <a:off x="2564273" y="3996809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74935C-6AA4-8A57-D765-1AB1D0015E0E}"/>
              </a:ext>
            </a:extLst>
          </p:cNvPr>
          <p:cNvSpPr txBox="1"/>
          <p:nvPr/>
        </p:nvSpPr>
        <p:spPr>
          <a:xfrm>
            <a:off x="5028178" y="2252443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66D29A-2F84-8D5A-FB61-1DA14A16EB1A}"/>
              </a:ext>
            </a:extLst>
          </p:cNvPr>
          <p:cNvSpPr txBox="1"/>
          <p:nvPr/>
        </p:nvSpPr>
        <p:spPr>
          <a:xfrm>
            <a:off x="5072421" y="3136610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42A824-A435-9556-CBB6-4E68858AFEB2}"/>
              </a:ext>
            </a:extLst>
          </p:cNvPr>
          <p:cNvSpPr txBox="1"/>
          <p:nvPr/>
        </p:nvSpPr>
        <p:spPr>
          <a:xfrm>
            <a:off x="5116665" y="4011554"/>
            <a:ext cx="82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3AD939E-8157-9562-725A-D7E68C0CE458}"/>
              </a:ext>
            </a:extLst>
          </p:cNvPr>
          <p:cNvGrpSpPr/>
          <p:nvPr/>
        </p:nvGrpSpPr>
        <p:grpSpPr>
          <a:xfrm>
            <a:off x="1902124" y="2239767"/>
            <a:ext cx="5044145" cy="2901569"/>
            <a:chOff x="2332467" y="2221113"/>
            <a:chExt cx="4649246" cy="267440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0FC2E45-BD38-CDE2-5BFC-681D7B3F838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0CC4A03-0C76-0AAE-99B8-5CB217996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11106" y="426364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6EA54BC-1B9E-3362-D194-8B8F07C7AC90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44643AED-5B6A-542F-6190-1FA2815F4463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45564944-9CEE-4052-3746-7AE3266203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27648B1-43FF-0D95-A6EA-19EEEA20E36F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مكملات العدد 10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16B0D7D-7DD1-2469-2C58-8B36DDC51875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مكمل العدد 6 ل10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8088D0-8345-F2F9-D869-41BC61C737D2}"/>
              </a:ext>
            </a:extLst>
          </p:cNvPr>
          <p:cNvSpPr txBox="1"/>
          <p:nvPr/>
        </p:nvSpPr>
        <p:spPr>
          <a:xfrm>
            <a:off x="2831690" y="2921169"/>
            <a:ext cx="3628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. = 10 </a:t>
            </a:r>
          </a:p>
        </p:txBody>
      </p: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5102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مكمل العدد 6 للعشرة هو 4 أي 10 = 4 + 6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A801DA-9121-7DBB-A71F-4CFB879A01B3}"/>
              </a:ext>
            </a:extLst>
          </p:cNvPr>
          <p:cNvSpPr txBox="1"/>
          <p:nvPr/>
        </p:nvSpPr>
        <p:spPr>
          <a:xfrm>
            <a:off x="2831690" y="2921169"/>
            <a:ext cx="3628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</a:t>
            </a:r>
            <a:r>
              <a:rPr lang="fr-FR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10 </a:t>
            </a: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1321-BD82-A977-D3F4-F97F1E995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A89213-E8D1-191A-874E-09B95F2CD005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مكمل العدد 8 ل10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13526-518B-6FD1-D694-08C1B9521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C1DE1B-A9AE-0FB9-ADE1-D64512208345}"/>
              </a:ext>
            </a:extLst>
          </p:cNvPr>
          <p:cNvSpPr txBox="1"/>
          <p:nvPr/>
        </p:nvSpPr>
        <p:spPr>
          <a:xfrm>
            <a:off x="2831690" y="2921169"/>
            <a:ext cx="3628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. = 10 </a:t>
            </a:r>
          </a:p>
        </p:txBody>
      </p:sp>
    </p:spTree>
    <p:extLst>
      <p:ext uri="{BB962C8B-B14F-4D97-AF65-F5344CB8AC3E}">
        <p14:creationId xmlns:p14="http://schemas.microsoft.com/office/powerpoint/2010/main" val="30908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2DC78-F521-152A-0845-11545A8D1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382D8E-4D58-E121-E9F8-1CF2BF0F2C8C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CFF4CD-6FEA-C5D0-09E0-9282C53EC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F5BBD1-CC2C-DABA-29B8-A2888902B5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53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BA68D-A631-C7D2-1411-413A27456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AA3B5CF-11B6-AAF0-3570-6D60FE393670}"/>
              </a:ext>
            </a:extLst>
          </p:cNvPr>
          <p:cNvSpPr txBox="1"/>
          <p:nvPr/>
        </p:nvSpPr>
        <p:spPr>
          <a:xfrm>
            <a:off x="132735" y="75102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مكمل العدد 8 للعشرة هو 2 أي 10 = 2 + 8 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D8863F6-0725-F2A1-9796-85350D312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120079-DF45-74AA-84B5-E3984C17A74C}"/>
              </a:ext>
            </a:extLst>
          </p:cNvPr>
          <p:cNvSpPr txBox="1"/>
          <p:nvPr/>
        </p:nvSpPr>
        <p:spPr>
          <a:xfrm>
            <a:off x="2831690" y="2921169"/>
            <a:ext cx="3628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10 </a:t>
            </a:r>
          </a:p>
        </p:txBody>
      </p:sp>
    </p:spTree>
    <p:extLst>
      <p:ext uri="{BB962C8B-B14F-4D97-AF65-F5344CB8AC3E}">
        <p14:creationId xmlns:p14="http://schemas.microsoft.com/office/powerpoint/2010/main" val="249511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9B17E-4993-1ABF-DFDE-626ADAEB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078953F-EAD5-889B-86BC-38DB69ACE43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اكتبوا على الألواح مكمل العدد 5 ل10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09D5D5-85D9-C79B-19BA-CEB2F0C15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BA6455-A4CF-3FE9-4E3E-15B2D15C0422}"/>
              </a:ext>
            </a:extLst>
          </p:cNvPr>
          <p:cNvSpPr txBox="1"/>
          <p:nvPr/>
        </p:nvSpPr>
        <p:spPr>
          <a:xfrm>
            <a:off x="2831690" y="2921169"/>
            <a:ext cx="3628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. = 10 </a:t>
            </a:r>
          </a:p>
        </p:txBody>
      </p:sp>
    </p:spTree>
    <p:extLst>
      <p:ext uri="{BB962C8B-B14F-4D97-AF65-F5344CB8AC3E}">
        <p14:creationId xmlns:p14="http://schemas.microsoft.com/office/powerpoint/2010/main" val="101260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6C603-5A04-8C66-5E56-78C6A0417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03B9528-E683-4AA2-0220-38923D6214F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A15D04-2D0A-EA49-A18E-6A4BF0A16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938162-26CB-A4AC-6F70-E0C2E54228E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60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A3805-6B6A-C1D9-C8B3-E10CAD157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897A70A-8C7B-0372-C54F-4B898C0967EB}"/>
              </a:ext>
            </a:extLst>
          </p:cNvPr>
          <p:cNvSpPr txBox="1"/>
          <p:nvPr/>
        </p:nvSpPr>
        <p:spPr>
          <a:xfrm>
            <a:off x="132735" y="75102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مكمل العدد 5 للعشرة هو 5 أي 10 = 5 + 5   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FCCA62-8202-04B7-C001-97A2AB3E3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DC2744-043D-19DB-F445-E60AF9DBBF97}"/>
              </a:ext>
            </a:extLst>
          </p:cNvPr>
          <p:cNvSpPr txBox="1"/>
          <p:nvPr/>
        </p:nvSpPr>
        <p:spPr>
          <a:xfrm>
            <a:off x="2831690" y="2921169"/>
            <a:ext cx="3628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ar-MA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6000" b="1" dirty="0">
                <a:solidFill>
                  <a:srgbClr val="4058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10 </a:t>
            </a:r>
          </a:p>
        </p:txBody>
      </p:sp>
    </p:spTree>
    <p:extLst>
      <p:ext uri="{BB962C8B-B14F-4D97-AF65-F5344CB8AC3E}">
        <p14:creationId xmlns:p14="http://schemas.microsoft.com/office/powerpoint/2010/main" val="26748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51632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على السطر  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0" y="871466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نحسب مجموع عددين على السطر بالإكمال إلى 10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3S1L3VF2">
            <a:hlinkClick r:id="" action="ppaction://media"/>
            <a:extLst>
              <a:ext uri="{FF2B5EF4-FFF2-40B4-BE49-F238E27FC236}">
                <a16:creationId xmlns:a16="http://schemas.microsoft.com/office/drawing/2014/main" id="{F3FF9EF2-B27E-3EF0-AA7D-EAD2E303A1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2706" y="1882140"/>
            <a:ext cx="7821706" cy="439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7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مجموع عددين على السطر بالإكمال إلى 10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9F9111A-1368-DE01-6EBE-6E821F642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31" y="2019842"/>
            <a:ext cx="6687670" cy="364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7575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سنستعين بهذه  الشجرة، لحساب مجموع العددين 6و5 بالإكمال إلى 10 ،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86A265A-FA38-0DC7-BD1B-992C168F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277029"/>
            <a:ext cx="333422" cy="2762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6425FA-52F5-CAAB-22EE-3837EB379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277029"/>
            <a:ext cx="333422" cy="276264"/>
          </a:xfrm>
          <a:prstGeom prst="rect">
            <a:avLst/>
          </a:prstGeom>
        </p:spPr>
      </p:pic>
      <p:pic>
        <p:nvPicPr>
          <p:cNvPr id="5" name="Image 4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3C9D934F-28AA-90B6-C176-1E8DE20CD5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1995679"/>
            <a:ext cx="4763165" cy="38105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DF3CB2-626A-4A0E-170D-0D92C23FF79F}"/>
              </a:ext>
            </a:extLst>
          </p:cNvPr>
          <p:cNvSpPr txBox="1"/>
          <p:nvPr/>
        </p:nvSpPr>
        <p:spPr>
          <a:xfrm>
            <a:off x="2711260" y="2242903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8DCA9A-B3DD-24B3-0E7A-623A768220FE}"/>
              </a:ext>
            </a:extLst>
          </p:cNvPr>
          <p:cNvSpPr txBox="1"/>
          <p:nvPr/>
        </p:nvSpPr>
        <p:spPr>
          <a:xfrm>
            <a:off x="5270543" y="2292547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B410B3-BE6A-0A55-F8EA-077534F02657}"/>
              </a:ext>
            </a:extLst>
          </p:cNvPr>
          <p:cNvSpPr txBox="1"/>
          <p:nvPr/>
        </p:nvSpPr>
        <p:spPr>
          <a:xfrm>
            <a:off x="2696512" y="213623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91519F-C5A6-DC78-2759-40E5C385359B}"/>
              </a:ext>
            </a:extLst>
          </p:cNvPr>
          <p:cNvSpPr txBox="1"/>
          <p:nvPr/>
        </p:nvSpPr>
        <p:spPr>
          <a:xfrm>
            <a:off x="5255795" y="214163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204836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اكتبوا على الألواح مكمل العدد 6 إلى 10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1C5A399-B1ED-4FA9-14D8-8BC6C1A08AFF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C9CA54-A52E-F5E9-00A8-DC703719C9B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أبحث عن مكمل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BDB2AD1-A64C-3657-5C2F-696FBE0DDA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83CA86-4F19-68CA-02CE-2C43AD2A65CB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B347302-4CB7-5050-7290-DD9E50F635D2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الجزء المتبقي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9DCD378-1306-A1B0-DAE9-124A115737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007EA-1336-DC9B-F7B0-6817A1B019AB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98A92BC-CB90-AC91-5F34-C2A0C50DF98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المكمل من الحد الثاني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523A8A9A-FE62-7F86-D7B5-431041472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18" name="Image 17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C6273CEF-DAFF-C296-2915-E5D8447F242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2482377"/>
            <a:ext cx="4763165" cy="381053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E1C6D52-BF89-7D4C-2BB7-257D8D860EB1}"/>
              </a:ext>
            </a:extLst>
          </p:cNvPr>
          <p:cNvSpPr txBox="1"/>
          <p:nvPr/>
        </p:nvSpPr>
        <p:spPr>
          <a:xfrm>
            <a:off x="2711260" y="2729601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0B22EBE-CD60-9E9F-162A-A4F7F8A76FCB}"/>
              </a:ext>
            </a:extLst>
          </p:cNvPr>
          <p:cNvSpPr txBox="1"/>
          <p:nvPr/>
        </p:nvSpPr>
        <p:spPr>
          <a:xfrm>
            <a:off x="5270543" y="277924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8BBB8F-A087-4453-6E48-098CE5908C85}"/>
              </a:ext>
            </a:extLst>
          </p:cNvPr>
          <p:cNvSpPr txBox="1"/>
          <p:nvPr/>
        </p:nvSpPr>
        <p:spPr>
          <a:xfrm>
            <a:off x="2696512" y="26229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F81DE7A-8CCF-676A-8D76-11484A613001}"/>
              </a:ext>
            </a:extLst>
          </p:cNvPr>
          <p:cNvSpPr txBox="1"/>
          <p:nvPr/>
        </p:nvSpPr>
        <p:spPr>
          <a:xfrm>
            <a:off x="5255795" y="26283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303FE5-A63B-08D1-12AD-144C8648786E}"/>
              </a:ext>
            </a:extLst>
          </p:cNvPr>
          <p:cNvSpPr txBox="1"/>
          <p:nvPr/>
        </p:nvSpPr>
        <p:spPr>
          <a:xfrm>
            <a:off x="4432553" y="3502782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2FF05A-8A67-6423-0483-4926C5218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206" y="3726331"/>
            <a:ext cx="282932" cy="26197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027C95B-2AF6-384C-3001-89EDD0E56F8A}"/>
              </a:ext>
            </a:extLst>
          </p:cNvPr>
          <p:cNvSpPr txBox="1"/>
          <p:nvPr/>
        </p:nvSpPr>
        <p:spPr>
          <a:xfrm>
            <a:off x="2696511" y="34909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D3052-6E7B-1348-6528-842A7B07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177C33E-910A-E71A-7A52-443195D5C27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B16187-5A32-EECD-0B98-CE82D355B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E69A61-E0D3-A013-706C-8FCB3E5ADC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5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6E5A-CF7B-BBA0-1ED1-1A88EB004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C726E41-8A3C-C4CA-0F4F-9103D11C482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 مكمل العدد 6 إلى 10 هو 4 نكتب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2C616-13AC-3C04-432B-F3451ECA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7E544A-BC99-8F81-7709-569DD6002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7DD2891-3DB6-D332-6F1B-6BDF8DDAE8AA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1E66723-2D48-6442-CEC4-BB8514827CA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أبحث عن مكمل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26CFBA0-C0B2-FC7D-7F90-8085A8E19A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0BAA2D7-2B7A-B8AF-8D19-900F9AAFF1B1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F9FFC94-CD10-6F32-F8B8-A6779F54756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الجزء المتبقي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A7CB49E-E538-26CC-E17C-7B976F3F06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4CB7E13-0E2D-D414-AA0D-9C5AF0C69CAE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C9B804-C1A3-789C-7274-7E1B9730CB3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المكمل من الحد الثاني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AA4FDC2-4040-71B3-EA9C-7FA3862562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5" name="Image 14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D0B8C419-C1DA-3E4A-8660-CB760DF493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2482377"/>
            <a:ext cx="4763165" cy="381053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40C90FE-83CB-9D49-90F9-C03AD758718B}"/>
              </a:ext>
            </a:extLst>
          </p:cNvPr>
          <p:cNvSpPr txBox="1"/>
          <p:nvPr/>
        </p:nvSpPr>
        <p:spPr>
          <a:xfrm>
            <a:off x="2711260" y="2729601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E5044EC-1AD1-7778-E050-AB01BD5DCC0A}"/>
              </a:ext>
            </a:extLst>
          </p:cNvPr>
          <p:cNvSpPr txBox="1"/>
          <p:nvPr/>
        </p:nvSpPr>
        <p:spPr>
          <a:xfrm>
            <a:off x="5270543" y="277924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889FEB4-6FE4-0D0A-E27A-F3AC7D51D555}"/>
              </a:ext>
            </a:extLst>
          </p:cNvPr>
          <p:cNvSpPr txBox="1"/>
          <p:nvPr/>
        </p:nvSpPr>
        <p:spPr>
          <a:xfrm>
            <a:off x="2696512" y="26229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9EB07F8-9931-B9CB-1053-0A60C214B573}"/>
              </a:ext>
            </a:extLst>
          </p:cNvPr>
          <p:cNvSpPr txBox="1"/>
          <p:nvPr/>
        </p:nvSpPr>
        <p:spPr>
          <a:xfrm>
            <a:off x="5255795" y="26283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FA9E74E-4A8A-DC37-63D3-3E41D2C15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206" y="3726331"/>
            <a:ext cx="282932" cy="26197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89F71D5-566B-60D7-A538-6037E98F8A24}"/>
              </a:ext>
            </a:extLst>
          </p:cNvPr>
          <p:cNvSpPr txBox="1"/>
          <p:nvPr/>
        </p:nvSpPr>
        <p:spPr>
          <a:xfrm>
            <a:off x="2696511" y="34909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1D67366-58F8-4048-2AB2-8EAE247F63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78DD41FE-E584-C2C8-DCAF-CAB26319F962}"/>
              </a:ext>
            </a:extLst>
          </p:cNvPr>
          <p:cNvSpPr txBox="1"/>
          <p:nvPr/>
        </p:nvSpPr>
        <p:spPr>
          <a:xfrm>
            <a:off x="4547593" y="3523068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BE83CDB-5F96-6CE3-3121-6F7DA57F7841}"/>
              </a:ext>
            </a:extLst>
          </p:cNvPr>
          <p:cNvSpPr txBox="1"/>
          <p:nvPr/>
        </p:nvSpPr>
        <p:spPr>
          <a:xfrm>
            <a:off x="4451459" y="3510114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6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اكتبوا على الألواح الجزء المتبقي من 5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563ED6-FC7C-8528-49C4-27B169B9D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D9CA380-0620-F187-50E9-E719403F964A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7B973D7-7100-8B30-4C41-E7ED1601716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أبحث عن مكمل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961C935-345F-7572-164D-B7ACE5C4F1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E767373-4F95-5445-6DD0-B23EA0D822DC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A0CCEE6-5DEC-F5A9-756C-1870D1C4476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الجزء المتبقي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9588D07C-030B-3AAC-5295-0D34BF10B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71BA14-2545-42DB-98AA-77F9E82B3572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392C6E3-A278-6BEA-9B90-AE2C27ECED1A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المكمل من الحد الثاني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AD71EBE-4A86-4514-3597-2CF9DA4FEB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17" name="Image 16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4348AAB2-4C25-9D6A-B5F3-8193CD7215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2482377"/>
            <a:ext cx="4763165" cy="381053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7BF8EF0-D138-C833-C3F5-D34414D3D769}"/>
              </a:ext>
            </a:extLst>
          </p:cNvPr>
          <p:cNvSpPr txBox="1"/>
          <p:nvPr/>
        </p:nvSpPr>
        <p:spPr>
          <a:xfrm>
            <a:off x="2711260" y="2729601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C04D0F4-AD44-D1DE-E7E8-FEA055441777}"/>
              </a:ext>
            </a:extLst>
          </p:cNvPr>
          <p:cNvSpPr txBox="1"/>
          <p:nvPr/>
        </p:nvSpPr>
        <p:spPr>
          <a:xfrm>
            <a:off x="5270543" y="277924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A879CC-E747-C71D-54EB-8776F369E5F5}"/>
              </a:ext>
            </a:extLst>
          </p:cNvPr>
          <p:cNvSpPr txBox="1"/>
          <p:nvPr/>
        </p:nvSpPr>
        <p:spPr>
          <a:xfrm>
            <a:off x="2696512" y="26229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5520E4-D816-2797-A850-D877F1C94E6E}"/>
              </a:ext>
            </a:extLst>
          </p:cNvPr>
          <p:cNvSpPr txBox="1"/>
          <p:nvPr/>
        </p:nvSpPr>
        <p:spPr>
          <a:xfrm>
            <a:off x="5255795" y="26283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157087-BD15-B6A7-FDAB-B10B39295D1B}"/>
              </a:ext>
            </a:extLst>
          </p:cNvPr>
          <p:cNvSpPr txBox="1"/>
          <p:nvPr/>
        </p:nvSpPr>
        <p:spPr>
          <a:xfrm>
            <a:off x="5778762" y="3513018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BE520E6-BB62-E5E5-2F1B-46F3AD09C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206" y="3726331"/>
            <a:ext cx="282932" cy="2619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0B6D633-F1D3-F6B7-FA50-0A9E21F2A1CB}"/>
              </a:ext>
            </a:extLst>
          </p:cNvPr>
          <p:cNvSpPr txBox="1"/>
          <p:nvPr/>
        </p:nvSpPr>
        <p:spPr>
          <a:xfrm>
            <a:off x="2696511" y="34909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B55B6BC-86BE-CF10-14FE-85637D95F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1189715-61CE-F01E-F5B8-5908135D1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618DD8E-F0A5-77F7-CFE3-7B3E437C86CA}"/>
              </a:ext>
            </a:extLst>
          </p:cNvPr>
          <p:cNvSpPr txBox="1"/>
          <p:nvPr/>
        </p:nvSpPr>
        <p:spPr>
          <a:xfrm>
            <a:off x="4547593" y="3523068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11BE5-48BB-9183-17C0-21EF1781D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671AA4-029B-4257-3739-FC835F4809F7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DF7273-B9E7-E93C-0567-85D15B41B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7512F1E-CF04-385C-06F2-29D0EBB669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10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E69B3-CADC-DD0A-A9FF-F3680D27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16C10C-560E-1E94-3967-AB2041CE6EDE}"/>
              </a:ext>
            </a:extLst>
          </p:cNvPr>
          <p:cNvSpPr txBox="1"/>
          <p:nvPr/>
        </p:nvSpPr>
        <p:spPr>
          <a:xfrm>
            <a:off x="101600" y="80136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أخذنا  4 من 5 إذن سيتبقى 1 ، نكتب 1 هنا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DCA20B-AE23-5D2E-529B-D4674AB93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6EE80E-F092-215D-2597-CF0DEB5AB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C95EF40-7C91-F2BC-4370-81EC630AD5CC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C22CE0F-2DFC-B819-8457-D0421F958F0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أبحث عن مكمل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6C291F7-60B0-1DD0-46BC-9185D319C4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B021611-78E9-EEEC-895B-8CB334EC9A17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9BA8DB5-495C-E5E0-EFEB-BB1695EAD85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الجزء المتبقي ل10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D4D7CF97-2112-AEBB-CD3B-04DADC8613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43E202D-2107-118F-846F-7AF321CFACC4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C959D02-19F0-C259-C545-E4EBFCFBF02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المكمل من الحد الثاني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DC32F8E-3417-3FAA-2FA7-6E71A6BE8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4" name="Image 23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A43CF273-CAF5-1936-E3DA-77B7524F8F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2482377"/>
            <a:ext cx="4763165" cy="381053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233CDACA-29B7-D875-1636-467944D5B32B}"/>
              </a:ext>
            </a:extLst>
          </p:cNvPr>
          <p:cNvSpPr txBox="1"/>
          <p:nvPr/>
        </p:nvSpPr>
        <p:spPr>
          <a:xfrm>
            <a:off x="2711260" y="2729601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8D5CA5A-5678-E658-9E59-59D8FF828533}"/>
              </a:ext>
            </a:extLst>
          </p:cNvPr>
          <p:cNvSpPr txBox="1"/>
          <p:nvPr/>
        </p:nvSpPr>
        <p:spPr>
          <a:xfrm>
            <a:off x="5270543" y="277924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D4CEE8C-BCF7-D86B-435B-E1FDD94522D7}"/>
              </a:ext>
            </a:extLst>
          </p:cNvPr>
          <p:cNvSpPr txBox="1"/>
          <p:nvPr/>
        </p:nvSpPr>
        <p:spPr>
          <a:xfrm>
            <a:off x="2696512" y="26229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25B0B29-6B84-85F2-77DC-D680AEEEC923}"/>
              </a:ext>
            </a:extLst>
          </p:cNvPr>
          <p:cNvSpPr txBox="1"/>
          <p:nvPr/>
        </p:nvSpPr>
        <p:spPr>
          <a:xfrm>
            <a:off x="5255795" y="26283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ADB752-1A64-1B9B-6C4D-8BEB3828C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206" y="3726331"/>
            <a:ext cx="282932" cy="2619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18E974-0710-A95F-C086-803DD81D50F2}"/>
              </a:ext>
            </a:extLst>
          </p:cNvPr>
          <p:cNvSpPr txBox="1"/>
          <p:nvPr/>
        </p:nvSpPr>
        <p:spPr>
          <a:xfrm>
            <a:off x="2696511" y="34909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A1346D-8C4C-1AAC-9A32-1432A2479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7BEE3D-3162-88D6-6422-5463B2159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2C9FFE-4F55-5B19-0388-2D2B6627C7C7}"/>
              </a:ext>
            </a:extLst>
          </p:cNvPr>
          <p:cNvSpPr txBox="1"/>
          <p:nvPr/>
        </p:nvSpPr>
        <p:spPr>
          <a:xfrm>
            <a:off x="4547593" y="3523068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9FC240-2BD5-1439-2BB8-05C00A54E8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834" y="3735429"/>
            <a:ext cx="329669" cy="27895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986AF14-9911-85B7-9A70-E868D23708A2}"/>
              </a:ext>
            </a:extLst>
          </p:cNvPr>
          <p:cNvSpPr txBox="1"/>
          <p:nvPr/>
        </p:nvSpPr>
        <p:spPr>
          <a:xfrm>
            <a:off x="5887535" y="3512056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39E229-E997-48FB-71F9-B4808E258DA4}"/>
              </a:ext>
            </a:extLst>
          </p:cNvPr>
          <p:cNvSpPr txBox="1"/>
          <p:nvPr/>
        </p:nvSpPr>
        <p:spPr>
          <a:xfrm>
            <a:off x="5793510" y="3512775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4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أكملوا المتساوية واكتبوا النتيجة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8A5A34-69DD-2D1F-44E0-DEC890BCB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A790E55-59C6-029E-1451-75F71C6F992C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C028F89-B590-B654-273E-27F8CFAD62D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أبحث عن مكمل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F76C3029-14E7-7F7A-3F8C-5F404DF3DA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CFFAF37-8277-2E7F-AFAD-9B0CD0FA78C5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265056A-9192-32EC-2F0E-1E925D98F2D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الجزء المتبقي ل10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6A51D116-0827-3BB9-4BB8-98CE494CF3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64D4E2-BD51-3ADB-F10E-3539A15520B0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45A0F10-C862-11B5-18A0-A2DDC9EA1DCF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المكمل من الحد الثاني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ADA5812A-23C0-525B-F63E-3703982F45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7" name="Image 16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F7643AB3-F8C8-4608-B57E-572BB5CA76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2482377"/>
            <a:ext cx="4763165" cy="381053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5DBC18C-F144-575E-2872-8C3AC216C00E}"/>
              </a:ext>
            </a:extLst>
          </p:cNvPr>
          <p:cNvSpPr txBox="1"/>
          <p:nvPr/>
        </p:nvSpPr>
        <p:spPr>
          <a:xfrm>
            <a:off x="2711260" y="2729601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D04AB1C-7DF8-2462-6F3C-76CF67299D85}"/>
              </a:ext>
            </a:extLst>
          </p:cNvPr>
          <p:cNvSpPr txBox="1"/>
          <p:nvPr/>
        </p:nvSpPr>
        <p:spPr>
          <a:xfrm>
            <a:off x="5270543" y="277924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7857FE-BA79-1BB6-6E71-B733C4B2CF71}"/>
              </a:ext>
            </a:extLst>
          </p:cNvPr>
          <p:cNvSpPr txBox="1"/>
          <p:nvPr/>
        </p:nvSpPr>
        <p:spPr>
          <a:xfrm>
            <a:off x="2696512" y="26229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C96D15-8D6A-6597-C70D-787C75464FAC}"/>
              </a:ext>
            </a:extLst>
          </p:cNvPr>
          <p:cNvSpPr txBox="1"/>
          <p:nvPr/>
        </p:nvSpPr>
        <p:spPr>
          <a:xfrm>
            <a:off x="5255795" y="26283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904E9E-33A8-A66F-0E7F-FE8240D9C11D}"/>
              </a:ext>
            </a:extLst>
          </p:cNvPr>
          <p:cNvSpPr txBox="1"/>
          <p:nvPr/>
        </p:nvSpPr>
        <p:spPr>
          <a:xfrm>
            <a:off x="5747429" y="4516138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875F7D6-53D3-1986-B149-03DC31706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206" y="3726331"/>
            <a:ext cx="282932" cy="26197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79A5B86-B969-2CFB-A631-B95F3143B1D8}"/>
              </a:ext>
            </a:extLst>
          </p:cNvPr>
          <p:cNvSpPr txBox="1"/>
          <p:nvPr/>
        </p:nvSpPr>
        <p:spPr>
          <a:xfrm>
            <a:off x="2696511" y="34909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410CCE9-933F-225C-90F9-13B5FF6B7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046A70-23C9-8A3C-D672-D7FD5A981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6E8EB33-582E-CD30-B6F4-8CD023E8437B}"/>
              </a:ext>
            </a:extLst>
          </p:cNvPr>
          <p:cNvSpPr txBox="1"/>
          <p:nvPr/>
        </p:nvSpPr>
        <p:spPr>
          <a:xfrm>
            <a:off x="4547593" y="3523068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C8A0C02-2D61-6EAA-D908-DFB6072FF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2834" y="3735429"/>
            <a:ext cx="329669" cy="27895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DF88F82-757D-A00F-4A2C-C1EFF150B039}"/>
              </a:ext>
            </a:extLst>
          </p:cNvPr>
          <p:cNvSpPr txBox="1"/>
          <p:nvPr/>
        </p:nvSpPr>
        <p:spPr>
          <a:xfrm>
            <a:off x="5887535" y="3512056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C552640-13D7-3472-83D2-06C1855795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2447" y="3338500"/>
            <a:ext cx="219106" cy="181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5363170-66FD-9F4F-B998-18E1670859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3556" y="4720723"/>
            <a:ext cx="291631" cy="240911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664688A5-DF6F-E168-F288-D568858822CE}"/>
              </a:ext>
            </a:extLst>
          </p:cNvPr>
          <p:cNvSpPr txBox="1"/>
          <p:nvPr/>
        </p:nvSpPr>
        <p:spPr>
          <a:xfrm>
            <a:off x="3571282" y="4443763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497AE-DC84-7250-C177-9C539912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146B829-067A-BAEA-6F54-F6072831C1AA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4288D1-BDB2-4DCF-2C47-8D130A230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D41D54-4BE7-A2E1-8921-292489D8C4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16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69D05-92A5-DB7C-2357-AA3CEA97A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F8F01D-D597-9C4E-8DFF-FC96458522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نضيف الجزء المتبقي وهو 1 ل10 ونكتب 1 + 10 وتساوي 11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4FF2CB-F4F6-41B1-5A58-0829C5AF9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F8653AC-F7A2-E470-67DB-FD020F36812F}"/>
              </a:ext>
            </a:extLst>
          </p:cNvPr>
          <p:cNvGrpSpPr/>
          <p:nvPr/>
        </p:nvGrpSpPr>
        <p:grpSpPr>
          <a:xfrm>
            <a:off x="5808258" y="1825193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5579FDA-638C-A9DF-B0BC-E37F40D733C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أبحث عن مكمل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F92FFAF7-4DA2-240D-61EE-29ADF495DA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8BDC89-6460-2F4E-59C3-F2C809682F28}"/>
              </a:ext>
            </a:extLst>
          </p:cNvPr>
          <p:cNvGrpSpPr/>
          <p:nvPr/>
        </p:nvGrpSpPr>
        <p:grpSpPr>
          <a:xfrm>
            <a:off x="568065" y="1824267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41FF640-4F1C-413E-E17B-95ED64607CB5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أضيف الجزء المتبقي ل10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6FCB5CF-F07C-7D6F-64D3-81EE5C14D4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813992D-2727-A1B1-1008-BA1F5DE39A57}"/>
              </a:ext>
            </a:extLst>
          </p:cNvPr>
          <p:cNvGrpSpPr/>
          <p:nvPr/>
        </p:nvGrpSpPr>
        <p:grpSpPr>
          <a:xfrm>
            <a:off x="2923674" y="1814803"/>
            <a:ext cx="2156454" cy="442468"/>
            <a:chOff x="3289342" y="1825418"/>
            <a:chExt cx="2144233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65F1CAE-BA55-1374-622E-F4CFA7209F9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المكمل من الحد الثاني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46684E5-D42A-0F4B-AFD1-2E76A3489B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1ECA45DF-F137-E4ED-5A97-95525314A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pic>
        <p:nvPicPr>
          <p:cNvPr id="16" name="Image 15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D7181AD2-8170-0093-6389-6612DD5BD9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8" y="2482377"/>
            <a:ext cx="4763165" cy="381053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4ADC448-519F-FA40-EB18-5A483CAD556A}"/>
              </a:ext>
            </a:extLst>
          </p:cNvPr>
          <p:cNvSpPr txBox="1"/>
          <p:nvPr/>
        </p:nvSpPr>
        <p:spPr>
          <a:xfrm>
            <a:off x="2711260" y="2729601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5399A07-BB75-8B99-2D27-ABC65954BB6F}"/>
              </a:ext>
            </a:extLst>
          </p:cNvPr>
          <p:cNvSpPr txBox="1"/>
          <p:nvPr/>
        </p:nvSpPr>
        <p:spPr>
          <a:xfrm>
            <a:off x="5270543" y="277924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9F8858D-FDD1-1317-C794-6FE7892DE51E}"/>
              </a:ext>
            </a:extLst>
          </p:cNvPr>
          <p:cNvSpPr txBox="1"/>
          <p:nvPr/>
        </p:nvSpPr>
        <p:spPr>
          <a:xfrm>
            <a:off x="2696512" y="26229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AE0315A-79F5-4C90-7070-A89C018B10AA}"/>
              </a:ext>
            </a:extLst>
          </p:cNvPr>
          <p:cNvSpPr txBox="1"/>
          <p:nvPr/>
        </p:nvSpPr>
        <p:spPr>
          <a:xfrm>
            <a:off x="5255795" y="2628337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9332B8B-8F06-1AA9-13D6-4B6A1A74A0A5}"/>
              </a:ext>
            </a:extLst>
          </p:cNvPr>
          <p:cNvSpPr txBox="1"/>
          <p:nvPr/>
        </p:nvSpPr>
        <p:spPr>
          <a:xfrm>
            <a:off x="5747429" y="4516138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C38D396-9E5F-FE10-DDD4-006639236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206" y="3726331"/>
            <a:ext cx="282932" cy="26197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20D2883-3284-4FA4-97C8-5E3BFC706A84}"/>
              </a:ext>
            </a:extLst>
          </p:cNvPr>
          <p:cNvSpPr txBox="1"/>
          <p:nvPr/>
        </p:nvSpPr>
        <p:spPr>
          <a:xfrm>
            <a:off x="2696511" y="34909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2A67AC3-8446-6A76-C280-6312D0F7D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FCD6354-5A91-9ED9-5E86-EDE6CDDEA0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986" y="3672506"/>
            <a:ext cx="299699" cy="34580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F01A3035-3149-BECD-94B1-41F1A1A52283}"/>
              </a:ext>
            </a:extLst>
          </p:cNvPr>
          <p:cNvSpPr txBox="1"/>
          <p:nvPr/>
        </p:nvSpPr>
        <p:spPr>
          <a:xfrm>
            <a:off x="4547593" y="3523068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C39FC9AD-EA35-04DF-7FAC-E718BDC6C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2834" y="3735429"/>
            <a:ext cx="329669" cy="278950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F1DC48A5-A263-F96B-4D84-52269B11A400}"/>
              </a:ext>
            </a:extLst>
          </p:cNvPr>
          <p:cNvSpPr txBox="1"/>
          <p:nvPr/>
        </p:nvSpPr>
        <p:spPr>
          <a:xfrm>
            <a:off x="5887535" y="3512056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B6FB2F59-90E4-BF6E-2D10-ABDB8A514B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2447" y="3338500"/>
            <a:ext cx="219106" cy="181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D19157F-0DDD-8886-8DDE-B0D4C9C667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556" y="4720723"/>
            <a:ext cx="291631" cy="240911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AD123903-B534-D561-8351-6FFE9839B5C5}"/>
              </a:ext>
            </a:extLst>
          </p:cNvPr>
          <p:cNvSpPr txBox="1"/>
          <p:nvPr/>
        </p:nvSpPr>
        <p:spPr>
          <a:xfrm>
            <a:off x="3571282" y="4443763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CACAB199-B5D4-62C0-A8AD-D1A8992BFB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7852" y="4721571"/>
            <a:ext cx="241017" cy="25149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CCB267E-CBA3-016B-9892-B76FE5F12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7629" y="5828505"/>
            <a:ext cx="241017" cy="251495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6712550-6C0C-B269-A0FB-D0E942C1F11A}"/>
              </a:ext>
            </a:extLst>
          </p:cNvPr>
          <p:cNvSpPr txBox="1"/>
          <p:nvPr/>
        </p:nvSpPr>
        <p:spPr>
          <a:xfrm>
            <a:off x="4681004" y="5517507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7AC5575-CFE0-0806-1BA8-540903C1F8A8}"/>
              </a:ext>
            </a:extLst>
          </p:cNvPr>
          <p:cNvSpPr txBox="1"/>
          <p:nvPr/>
        </p:nvSpPr>
        <p:spPr>
          <a:xfrm>
            <a:off x="5880743" y="4516138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014F0A8-10FA-B441-6168-30B314307553}"/>
              </a:ext>
            </a:extLst>
          </p:cNvPr>
          <p:cNvSpPr txBox="1"/>
          <p:nvPr/>
        </p:nvSpPr>
        <p:spPr>
          <a:xfrm>
            <a:off x="4655513" y="5503464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23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7" grpId="0"/>
      <p:bldP spid="36" grpId="0"/>
      <p:bldP spid="4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60D6F-9CA1-6DC9-9A1B-E07CA9BFB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A7D73B9-0098-2BB4-032E-84BECD97A51E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: 6 زائد 5 يساوي 11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7C88853-7066-633A-FE58-A319D8DF7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F2FFE8-8139-7CB0-9449-400CE3ACB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078" y="2085301"/>
            <a:ext cx="333422" cy="276264"/>
          </a:xfrm>
          <a:prstGeom prst="rect">
            <a:avLst/>
          </a:prstGeom>
        </p:spPr>
      </p:pic>
      <p:pic>
        <p:nvPicPr>
          <p:cNvPr id="6" name="Image 5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8C3D313C-74D3-4D3B-CB5F-B90F5CC602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8405" y="1803951"/>
            <a:ext cx="4763165" cy="38105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777897A-D44A-2358-99A8-39E4394D08FC}"/>
              </a:ext>
            </a:extLst>
          </p:cNvPr>
          <p:cNvSpPr txBox="1"/>
          <p:nvPr/>
        </p:nvSpPr>
        <p:spPr>
          <a:xfrm>
            <a:off x="2829247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20B3B8-CF7C-595A-280D-3581F876493D}"/>
              </a:ext>
            </a:extLst>
          </p:cNvPr>
          <p:cNvSpPr txBox="1"/>
          <p:nvPr/>
        </p:nvSpPr>
        <p:spPr>
          <a:xfrm>
            <a:off x="5388530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0DE93A-A67B-8695-395F-76BB4A7BD035}"/>
              </a:ext>
            </a:extLst>
          </p:cNvPr>
          <p:cNvSpPr txBox="1"/>
          <p:nvPr/>
        </p:nvSpPr>
        <p:spPr>
          <a:xfrm>
            <a:off x="2814499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1C23CD-F367-B2AB-F56F-4C477F603E32}"/>
              </a:ext>
            </a:extLst>
          </p:cNvPr>
          <p:cNvSpPr txBox="1"/>
          <p:nvPr/>
        </p:nvSpPr>
        <p:spPr>
          <a:xfrm>
            <a:off x="5373782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645525-345C-8567-1DE8-461EFCD86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193" y="3047905"/>
            <a:ext cx="282932" cy="26197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D7F46A4-7DE7-3366-17F2-C318B7917666}"/>
              </a:ext>
            </a:extLst>
          </p:cNvPr>
          <p:cNvSpPr txBox="1"/>
          <p:nvPr/>
        </p:nvSpPr>
        <p:spPr>
          <a:xfrm>
            <a:off x="2814498" y="2812516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E0B324-8978-1CB6-16E8-5C9F98DB9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973" y="2994080"/>
            <a:ext cx="299699" cy="34580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AA2A42-E363-2B5A-E7C4-F291924189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973" y="2994080"/>
            <a:ext cx="299699" cy="34580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946D4B8-D943-3FAD-D8D4-2175B348296C}"/>
              </a:ext>
            </a:extLst>
          </p:cNvPr>
          <p:cNvSpPr txBox="1"/>
          <p:nvPr/>
        </p:nvSpPr>
        <p:spPr>
          <a:xfrm>
            <a:off x="4665580" y="2844642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C58D828-9FB6-7746-EFD5-DCBB1B4730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821" y="3057003"/>
            <a:ext cx="329669" cy="27895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8058AB6-CBE9-DCFF-3D6C-330F10E2725E}"/>
              </a:ext>
            </a:extLst>
          </p:cNvPr>
          <p:cNvSpPr txBox="1"/>
          <p:nvPr/>
        </p:nvSpPr>
        <p:spPr>
          <a:xfrm>
            <a:off x="6005522" y="2833630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6106FED-F482-5B1B-BF19-EA9744F51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0434" y="2660074"/>
            <a:ext cx="219106" cy="181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1E046F4-9860-B170-50B6-DA7CBF77FF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1543" y="4042297"/>
            <a:ext cx="291631" cy="240911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FBD898C-5E49-8A00-958A-0E3734E5BF1A}"/>
              </a:ext>
            </a:extLst>
          </p:cNvPr>
          <p:cNvSpPr txBox="1"/>
          <p:nvPr/>
        </p:nvSpPr>
        <p:spPr>
          <a:xfrm>
            <a:off x="3689269" y="3765337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01D1521-5C51-17D0-8229-B87A5C6047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5839" y="4043145"/>
            <a:ext cx="241017" cy="25149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E50CA9D-58BD-1279-1DD6-C1D5E4A145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616" y="5150079"/>
            <a:ext cx="241017" cy="25149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8C74DF8-1237-A772-EE69-6D91AB18AC6F}"/>
              </a:ext>
            </a:extLst>
          </p:cNvPr>
          <p:cNvSpPr txBox="1"/>
          <p:nvPr/>
        </p:nvSpPr>
        <p:spPr>
          <a:xfrm>
            <a:off x="4798991" y="4839081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B6DBB9D-36D5-BF29-DC16-60A94DFC9364}"/>
              </a:ext>
            </a:extLst>
          </p:cNvPr>
          <p:cNvSpPr txBox="1"/>
          <p:nvPr/>
        </p:nvSpPr>
        <p:spPr>
          <a:xfrm>
            <a:off x="5998730" y="3837712"/>
            <a:ext cx="79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567FE72-6EB2-F77D-E153-2039DA314081}"/>
              </a:ext>
            </a:extLst>
          </p:cNvPr>
          <p:cNvSpPr txBox="1"/>
          <p:nvPr/>
        </p:nvSpPr>
        <p:spPr>
          <a:xfrm>
            <a:off x="4773500" y="4825038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693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0AE04-E694-C068-E2A3-F89F3B02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6C2BF1-5965-B5C1-10CD-CFAFB6EFB71E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مكمل العدد 9 إلى 10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B1AD68-885D-8B9C-6FC0-67462CAF7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F5EE96B7-8C7C-F0ED-9288-6E40D8DE90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7" y="1833448"/>
            <a:ext cx="4763165" cy="38105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DD851B-E260-39F2-11E6-F249433ED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085301"/>
            <a:ext cx="333422" cy="2762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A07B0C-C3CE-2763-2550-F69F7C3FDE0A}"/>
              </a:ext>
            </a:extLst>
          </p:cNvPr>
          <p:cNvSpPr txBox="1"/>
          <p:nvPr/>
        </p:nvSpPr>
        <p:spPr>
          <a:xfrm>
            <a:off x="2711260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95215E-CC9A-301B-BEC8-3DCA7C3F4E7D}"/>
              </a:ext>
            </a:extLst>
          </p:cNvPr>
          <p:cNvSpPr txBox="1"/>
          <p:nvPr/>
        </p:nvSpPr>
        <p:spPr>
          <a:xfrm>
            <a:off x="5270543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A596D6-F0DC-E5E4-A5E6-3B4058950BE9}"/>
              </a:ext>
            </a:extLst>
          </p:cNvPr>
          <p:cNvSpPr txBox="1"/>
          <p:nvPr/>
        </p:nvSpPr>
        <p:spPr>
          <a:xfrm>
            <a:off x="2696512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66E3CE-AD23-EB58-BCBC-490196438DD6}"/>
              </a:ext>
            </a:extLst>
          </p:cNvPr>
          <p:cNvSpPr txBox="1"/>
          <p:nvPr/>
        </p:nvSpPr>
        <p:spPr>
          <a:xfrm>
            <a:off x="5255795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5DFB0B-76A2-BF1E-54EC-4963A2ADD497}"/>
              </a:ext>
            </a:extLst>
          </p:cNvPr>
          <p:cNvSpPr txBox="1"/>
          <p:nvPr/>
        </p:nvSpPr>
        <p:spPr>
          <a:xfrm>
            <a:off x="2696511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AF5DBD-6266-18BE-6619-DE686FD39EF6}"/>
              </a:ext>
            </a:extLst>
          </p:cNvPr>
          <p:cNvSpPr txBox="1"/>
          <p:nvPr/>
        </p:nvSpPr>
        <p:spPr>
          <a:xfrm>
            <a:off x="4447050" y="2833499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620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صححوا مكمل العدد 9 إلى 10 هو 1  ، من يشرح لنا كيف توصل للجواب 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E68631C0-A18F-DDAD-B029-5495E63E9B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7" y="1833448"/>
            <a:ext cx="4763165" cy="38105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EA1670-1EA8-4C2F-0F8C-1CF8BE89A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085301"/>
            <a:ext cx="333422" cy="2762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774DBE-7FCA-656A-C4F9-85B66F70B588}"/>
              </a:ext>
            </a:extLst>
          </p:cNvPr>
          <p:cNvSpPr txBox="1"/>
          <p:nvPr/>
        </p:nvSpPr>
        <p:spPr>
          <a:xfrm>
            <a:off x="2711260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216651-6D76-6C8E-EE3C-A785882E4E67}"/>
              </a:ext>
            </a:extLst>
          </p:cNvPr>
          <p:cNvSpPr txBox="1"/>
          <p:nvPr/>
        </p:nvSpPr>
        <p:spPr>
          <a:xfrm>
            <a:off x="5270543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186215-6F5F-DE95-C24D-F28A55F61A2F}"/>
              </a:ext>
            </a:extLst>
          </p:cNvPr>
          <p:cNvSpPr txBox="1"/>
          <p:nvPr/>
        </p:nvSpPr>
        <p:spPr>
          <a:xfrm>
            <a:off x="2696512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C5421-C783-1885-954F-C983D2181FC3}"/>
              </a:ext>
            </a:extLst>
          </p:cNvPr>
          <p:cNvSpPr txBox="1"/>
          <p:nvPr/>
        </p:nvSpPr>
        <p:spPr>
          <a:xfrm>
            <a:off x="5255795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EC2BF6C-545B-40BE-D58C-64E36868D460}"/>
              </a:ext>
            </a:extLst>
          </p:cNvPr>
          <p:cNvSpPr txBox="1"/>
          <p:nvPr/>
        </p:nvSpPr>
        <p:spPr>
          <a:xfrm>
            <a:off x="2696511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93FB2F-3449-7CB4-72B2-B253FC3A949C}"/>
              </a:ext>
            </a:extLst>
          </p:cNvPr>
          <p:cNvSpPr txBox="1"/>
          <p:nvPr/>
        </p:nvSpPr>
        <p:spPr>
          <a:xfrm>
            <a:off x="4535009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663ABF-44CB-B224-3554-0700D5DFAEFC}"/>
              </a:ext>
            </a:extLst>
          </p:cNvPr>
          <p:cNvSpPr txBox="1"/>
          <p:nvPr/>
        </p:nvSpPr>
        <p:spPr>
          <a:xfrm>
            <a:off x="4447050" y="2833499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1DD25-04E3-13E9-3716-2FFC41C7C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DA39E60-DCC4-0121-56C6-1D7770A97E90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الجزء المتبقي من 4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876C3AC-5AC2-CEFE-B05C-3879454E1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36A7ACA7-28CA-2AD5-D6D8-46A83ADA995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7" y="1833448"/>
            <a:ext cx="4763165" cy="38105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79E575-EA2E-4E63-365A-C5B8C00BC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085301"/>
            <a:ext cx="333422" cy="2762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818FEC6-D4A2-C00A-3815-D194B0DC6A61}"/>
              </a:ext>
            </a:extLst>
          </p:cNvPr>
          <p:cNvSpPr txBox="1"/>
          <p:nvPr/>
        </p:nvSpPr>
        <p:spPr>
          <a:xfrm>
            <a:off x="2711260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A4F085-4F05-72E6-BDFD-BFFF7CFC1296}"/>
              </a:ext>
            </a:extLst>
          </p:cNvPr>
          <p:cNvSpPr txBox="1"/>
          <p:nvPr/>
        </p:nvSpPr>
        <p:spPr>
          <a:xfrm>
            <a:off x="5270543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330BB1-8C5E-44F5-CD31-51ED4052899E}"/>
              </a:ext>
            </a:extLst>
          </p:cNvPr>
          <p:cNvSpPr txBox="1"/>
          <p:nvPr/>
        </p:nvSpPr>
        <p:spPr>
          <a:xfrm>
            <a:off x="2696512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443D1B-42FE-55FB-7DF5-565CC7F7A5DE}"/>
              </a:ext>
            </a:extLst>
          </p:cNvPr>
          <p:cNvSpPr txBox="1"/>
          <p:nvPr/>
        </p:nvSpPr>
        <p:spPr>
          <a:xfrm>
            <a:off x="5255795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CEC96E8-1A66-2AC2-7855-F2C50585DBA4}"/>
              </a:ext>
            </a:extLst>
          </p:cNvPr>
          <p:cNvSpPr txBox="1"/>
          <p:nvPr/>
        </p:nvSpPr>
        <p:spPr>
          <a:xfrm>
            <a:off x="2696511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0BC2646-3E3C-22CA-50ED-59B0C41D2E7C}"/>
              </a:ext>
            </a:extLst>
          </p:cNvPr>
          <p:cNvSpPr txBox="1"/>
          <p:nvPr/>
        </p:nvSpPr>
        <p:spPr>
          <a:xfrm>
            <a:off x="4535009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5DA135E-D053-2309-544F-76BD644BF905}"/>
              </a:ext>
            </a:extLst>
          </p:cNvPr>
          <p:cNvSpPr txBox="1"/>
          <p:nvPr/>
        </p:nvSpPr>
        <p:spPr>
          <a:xfrm>
            <a:off x="5764102" y="2866520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42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35094-0CF1-449F-1ACB-BA039822B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4C9AB5-2F7A-81D2-0459-7FB79F68CDA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E85505-081D-AFE2-C0DF-0BB95737F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A8F3FA-EF4A-BFBC-6BA1-128265A30C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72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82C43-3752-E40D-7189-84B690ABB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A08847-4938-1D71-AA08-6CCE3728B082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الجزء المتبقي هو 3 ، من يشرح لنا كيف توصل للجواب 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2659201-2E38-7AE1-8E32-7CB81A54B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44DED319-B8B5-2B9B-E183-A22CC51E50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7" y="1833448"/>
            <a:ext cx="4763165" cy="38105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A4CC21-BBB6-A236-D0F2-96F0DABC4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085301"/>
            <a:ext cx="333422" cy="27626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417799-609A-CE07-E2AF-E0654EE49343}"/>
              </a:ext>
            </a:extLst>
          </p:cNvPr>
          <p:cNvSpPr txBox="1"/>
          <p:nvPr/>
        </p:nvSpPr>
        <p:spPr>
          <a:xfrm>
            <a:off x="2711260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D4A417-DAB9-E4B2-F0B9-26B1A19A1805}"/>
              </a:ext>
            </a:extLst>
          </p:cNvPr>
          <p:cNvSpPr txBox="1"/>
          <p:nvPr/>
        </p:nvSpPr>
        <p:spPr>
          <a:xfrm>
            <a:off x="5270543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6002647-F797-BE42-E548-B09EABAD32FA}"/>
              </a:ext>
            </a:extLst>
          </p:cNvPr>
          <p:cNvSpPr txBox="1"/>
          <p:nvPr/>
        </p:nvSpPr>
        <p:spPr>
          <a:xfrm>
            <a:off x="2696512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C741857-892B-D8A2-ACBC-24C8F9C421DC}"/>
              </a:ext>
            </a:extLst>
          </p:cNvPr>
          <p:cNvSpPr txBox="1"/>
          <p:nvPr/>
        </p:nvSpPr>
        <p:spPr>
          <a:xfrm>
            <a:off x="5255795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2459D7-3622-8653-7881-E97214BB032C}"/>
              </a:ext>
            </a:extLst>
          </p:cNvPr>
          <p:cNvSpPr txBox="1"/>
          <p:nvPr/>
        </p:nvSpPr>
        <p:spPr>
          <a:xfrm>
            <a:off x="2696511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BC512A-BF45-6404-842E-ECFD890007D7}"/>
              </a:ext>
            </a:extLst>
          </p:cNvPr>
          <p:cNvSpPr txBox="1"/>
          <p:nvPr/>
        </p:nvSpPr>
        <p:spPr>
          <a:xfrm>
            <a:off x="4535009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7CAEA8-DC58-2B2C-5312-3E957EDF386C}"/>
              </a:ext>
            </a:extLst>
          </p:cNvPr>
          <p:cNvSpPr txBox="1"/>
          <p:nvPr/>
        </p:nvSpPr>
        <p:spPr>
          <a:xfrm>
            <a:off x="5867418" y="2832710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85883C-A30D-0DB3-E150-A7570C93913B}"/>
              </a:ext>
            </a:extLst>
          </p:cNvPr>
          <p:cNvSpPr txBox="1"/>
          <p:nvPr/>
        </p:nvSpPr>
        <p:spPr>
          <a:xfrm>
            <a:off x="5764102" y="2866520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739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F1A2E-C5CC-4F97-88B2-F6F53ACE2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8D5C8A8-46CB-E28B-B217-3B98F66AD664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المتساوية المناسبة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94D9E0-D37A-314F-B583-CAF2A948E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760CA61F-492D-A848-F604-8AC83BE30E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7" y="1833448"/>
            <a:ext cx="4763165" cy="38105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9308C2-2C44-E3E7-6134-AB3D46068B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085301"/>
            <a:ext cx="333422" cy="2762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DD4DBB-8648-9738-D7F6-1692052AF493}"/>
              </a:ext>
            </a:extLst>
          </p:cNvPr>
          <p:cNvSpPr txBox="1"/>
          <p:nvPr/>
        </p:nvSpPr>
        <p:spPr>
          <a:xfrm>
            <a:off x="2711260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B4C204-1B2A-5BDE-2D22-1E79FED2C3F4}"/>
              </a:ext>
            </a:extLst>
          </p:cNvPr>
          <p:cNvSpPr txBox="1"/>
          <p:nvPr/>
        </p:nvSpPr>
        <p:spPr>
          <a:xfrm>
            <a:off x="5270543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9FDA1F-E19E-7580-F429-47C4B2CB1584}"/>
              </a:ext>
            </a:extLst>
          </p:cNvPr>
          <p:cNvSpPr txBox="1"/>
          <p:nvPr/>
        </p:nvSpPr>
        <p:spPr>
          <a:xfrm>
            <a:off x="2696512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36BBD7-74F1-56EC-12B0-0A26C692A247}"/>
              </a:ext>
            </a:extLst>
          </p:cNvPr>
          <p:cNvSpPr txBox="1"/>
          <p:nvPr/>
        </p:nvSpPr>
        <p:spPr>
          <a:xfrm>
            <a:off x="5255795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6FA30B0-3B0F-206A-2589-18592B37EAC7}"/>
              </a:ext>
            </a:extLst>
          </p:cNvPr>
          <p:cNvSpPr txBox="1"/>
          <p:nvPr/>
        </p:nvSpPr>
        <p:spPr>
          <a:xfrm>
            <a:off x="2696511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32E0076-4725-6FEE-1416-1793A9CF15B0}"/>
              </a:ext>
            </a:extLst>
          </p:cNvPr>
          <p:cNvSpPr txBox="1"/>
          <p:nvPr/>
        </p:nvSpPr>
        <p:spPr>
          <a:xfrm>
            <a:off x="4535009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E9088-DDB2-5B76-9484-19AAD1306827}"/>
              </a:ext>
            </a:extLst>
          </p:cNvPr>
          <p:cNvSpPr txBox="1"/>
          <p:nvPr/>
        </p:nvSpPr>
        <p:spPr>
          <a:xfrm>
            <a:off x="5867418" y="2832710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5DBA03-3006-2C92-BEB7-92A948BEBB3C}"/>
              </a:ext>
            </a:extLst>
          </p:cNvPr>
          <p:cNvSpPr txBox="1"/>
          <p:nvPr/>
        </p:nvSpPr>
        <p:spPr>
          <a:xfrm>
            <a:off x="3579426" y="3864075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60F76E-28CD-B8A4-292B-3B4B734BDCD1}"/>
              </a:ext>
            </a:extLst>
          </p:cNvPr>
          <p:cNvSpPr txBox="1"/>
          <p:nvPr/>
        </p:nvSpPr>
        <p:spPr>
          <a:xfrm>
            <a:off x="5766954" y="3864074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342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0871-BAAE-D265-B8FE-9E198E05B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4CA07C-4A91-34FF-E0B1-E9837FD5159F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B9E302-96A2-5B0D-85AF-E6F2E9858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8AF2B7-67E1-993A-5E19-C314C61C249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35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9183C-6D92-972E-C3A2-79E4571E0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A811FD-C997-2A78-7002-05AF80FE9BF0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13 = 3 + 10  ، من يشرح لنا كيف توصل للجواب ؟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18A174-A3F0-8EB5-9596-F83475473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1515F2F2-958C-EFE0-F9A5-EEFF5938CE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0417" y="1833448"/>
            <a:ext cx="4763165" cy="38105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0F069A-D40F-FBCC-BFCC-8FB08196E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085301"/>
            <a:ext cx="333422" cy="2762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D8D32B3-F1FF-571C-F3D4-FB22362EA0AB}"/>
              </a:ext>
            </a:extLst>
          </p:cNvPr>
          <p:cNvSpPr txBox="1"/>
          <p:nvPr/>
        </p:nvSpPr>
        <p:spPr>
          <a:xfrm>
            <a:off x="2711260" y="2051175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6AC0D7-7A3C-78B6-1659-1EB9D4988B0B}"/>
              </a:ext>
            </a:extLst>
          </p:cNvPr>
          <p:cNvSpPr txBox="1"/>
          <p:nvPr/>
        </p:nvSpPr>
        <p:spPr>
          <a:xfrm>
            <a:off x="5270543" y="2100819"/>
            <a:ext cx="424827" cy="4330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D3B64C-6ED0-6256-6BB9-4F674F4917B6}"/>
              </a:ext>
            </a:extLst>
          </p:cNvPr>
          <p:cNvSpPr txBox="1"/>
          <p:nvPr/>
        </p:nvSpPr>
        <p:spPr>
          <a:xfrm>
            <a:off x="2696512" y="19445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8400D4-AB13-FCD2-946F-9E265B4E834F}"/>
              </a:ext>
            </a:extLst>
          </p:cNvPr>
          <p:cNvSpPr txBox="1"/>
          <p:nvPr/>
        </p:nvSpPr>
        <p:spPr>
          <a:xfrm>
            <a:off x="5255795" y="1949911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8FD979-4956-FD6B-3EDA-C4E2B22B793E}"/>
              </a:ext>
            </a:extLst>
          </p:cNvPr>
          <p:cNvSpPr txBox="1"/>
          <p:nvPr/>
        </p:nvSpPr>
        <p:spPr>
          <a:xfrm>
            <a:off x="2696511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E736FA-631A-0DF9-93E3-B929C1BFA5D5}"/>
              </a:ext>
            </a:extLst>
          </p:cNvPr>
          <p:cNvSpPr txBox="1"/>
          <p:nvPr/>
        </p:nvSpPr>
        <p:spPr>
          <a:xfrm>
            <a:off x="4535009" y="2833499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9934449-0812-0ADD-16B2-21D1CA599E41}"/>
              </a:ext>
            </a:extLst>
          </p:cNvPr>
          <p:cNvSpPr txBox="1"/>
          <p:nvPr/>
        </p:nvSpPr>
        <p:spPr>
          <a:xfrm>
            <a:off x="5867418" y="2832710"/>
            <a:ext cx="58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466A7D-AD5F-710C-65A9-5549C2B5EE81}"/>
              </a:ext>
            </a:extLst>
          </p:cNvPr>
          <p:cNvSpPr txBox="1"/>
          <p:nvPr/>
        </p:nvSpPr>
        <p:spPr>
          <a:xfrm>
            <a:off x="3546460" y="3850105"/>
            <a:ext cx="94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43A4B3F-BF64-2CE3-EB70-A39B78A9C14E}"/>
              </a:ext>
            </a:extLst>
          </p:cNvPr>
          <p:cNvSpPr txBox="1"/>
          <p:nvPr/>
        </p:nvSpPr>
        <p:spPr>
          <a:xfrm>
            <a:off x="5606882" y="3861468"/>
            <a:ext cx="94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53106D-4448-25EE-3B34-1538619B77C1}"/>
              </a:ext>
            </a:extLst>
          </p:cNvPr>
          <p:cNvSpPr txBox="1"/>
          <p:nvPr/>
        </p:nvSpPr>
        <p:spPr>
          <a:xfrm>
            <a:off x="4626017" y="4836711"/>
            <a:ext cx="94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8D328D-8E2E-F401-4A24-EE7A83E2BCE3}"/>
              </a:ext>
            </a:extLst>
          </p:cNvPr>
          <p:cNvSpPr txBox="1"/>
          <p:nvPr/>
        </p:nvSpPr>
        <p:spPr>
          <a:xfrm>
            <a:off x="3579426" y="3864075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BAA69D-BFF0-9598-07A4-12E098FDD221}"/>
              </a:ext>
            </a:extLst>
          </p:cNvPr>
          <p:cNvSpPr txBox="1"/>
          <p:nvPr/>
        </p:nvSpPr>
        <p:spPr>
          <a:xfrm>
            <a:off x="5766954" y="3864074"/>
            <a:ext cx="651041" cy="6500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92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15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A411690-33AE-7785-2635-8A906B10CDB9}"/>
              </a:ext>
            </a:extLst>
          </p:cNvPr>
          <p:cNvGrpSpPr/>
          <p:nvPr/>
        </p:nvGrpSpPr>
        <p:grpSpPr>
          <a:xfrm>
            <a:off x="1770835" y="2354214"/>
            <a:ext cx="5602330" cy="3755569"/>
            <a:chOff x="1293922" y="2166435"/>
            <a:chExt cx="6778819" cy="4131126"/>
          </a:xfrm>
        </p:grpSpPr>
        <p:pic>
          <p:nvPicPr>
            <p:cNvPr id="3" name="Image 2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20076FC4-62E4-3E88-2B64-CA8322CF4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769" y="2166435"/>
              <a:ext cx="3396972" cy="4131126"/>
            </a:xfrm>
            <a:prstGeom prst="rect">
              <a:avLst/>
            </a:prstGeom>
          </p:spPr>
        </p:pic>
        <p:pic>
          <p:nvPicPr>
            <p:cNvPr id="5" name="Image 4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0D46C116-9DEC-4B51-362D-B9AAB7B46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3922" y="2166435"/>
              <a:ext cx="3381847" cy="4126515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758335" y="2794379"/>
            <a:ext cx="2775515" cy="1733376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8A339992-FB8E-62F7-DA27-96390FBF7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142" y="1855149"/>
            <a:ext cx="5322148" cy="384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6889" y="3316940"/>
            <a:ext cx="1766785" cy="1766785"/>
          </a:xfrm>
          <a:prstGeom prst="rect">
            <a:avLst/>
          </a:prstGeo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44881198-C283-1ABB-53DF-C4ABC6BFB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326" y="2469618"/>
            <a:ext cx="5048762" cy="275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4A57FBF7-1A95-70CF-16A5-D030CE34A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819" y="1736394"/>
            <a:ext cx="5854363" cy="42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DE4AB73-797B-510A-667D-CEBDE5A9D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397" y="1609783"/>
            <a:ext cx="5145205" cy="4124624"/>
          </a:xfrm>
          <a:prstGeom prst="rect">
            <a:avLst/>
          </a:prstGeom>
        </p:spPr>
      </p:pic>
      <p:pic>
        <p:nvPicPr>
          <p:cNvPr id="3" name="Image 2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081C0F5A-0557-C8C2-AF7E-98CC6F81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437" y="2755048"/>
            <a:ext cx="961515" cy="1069581"/>
          </a:xfrm>
          <a:prstGeom prst="rect">
            <a:avLst/>
          </a:prstGeom>
        </p:spPr>
      </p:pic>
      <p:pic>
        <p:nvPicPr>
          <p:cNvPr id="4" name="Image 3" descr="Une image contenant Graphique, typographie, conception&#10;&#10;Le contenu généré par l’IA peut être incorrect.">
            <a:extLst>
              <a:ext uri="{FF2B5EF4-FFF2-40B4-BE49-F238E27FC236}">
                <a16:creationId xmlns:a16="http://schemas.microsoft.com/office/drawing/2014/main" id="{BE3BC731-D727-3FAD-7948-003DBD608C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086" y="2755048"/>
            <a:ext cx="964286" cy="1069581"/>
          </a:xfrm>
          <a:prstGeom prst="rect">
            <a:avLst/>
          </a:prstGeom>
        </p:spPr>
      </p:pic>
      <p:pic>
        <p:nvPicPr>
          <p:cNvPr id="5" name="Image 4" descr="Une image contenant capture d’écran,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C015A86-F8BF-DE39-9633-A23ADE704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8" y="2755048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4154582-064C-A1DD-95CE-0C94295FAB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251" y="3824629"/>
            <a:ext cx="1313424" cy="1069581"/>
          </a:xfrm>
          <a:prstGeom prst="rect">
            <a:avLst/>
          </a:prstGeom>
        </p:spPr>
      </p:pic>
      <p:pic>
        <p:nvPicPr>
          <p:cNvPr id="8" name="Image 7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EC11D38E-43FE-076F-B20D-4FBB7A5BC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191" y="3815297"/>
            <a:ext cx="961515" cy="1069581"/>
          </a:xfrm>
          <a:prstGeom prst="rect">
            <a:avLst/>
          </a:prstGeom>
        </p:spPr>
      </p:pic>
      <p:pic>
        <p:nvPicPr>
          <p:cNvPr id="10" name="Image 9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8A9982B9-90F0-82B2-3C46-591F4EFE3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174" y="4913908"/>
            <a:ext cx="961515" cy="1069581"/>
          </a:xfrm>
          <a:prstGeom prst="rect">
            <a:avLst/>
          </a:prstGeom>
        </p:spPr>
      </p:pic>
      <p:pic>
        <p:nvPicPr>
          <p:cNvPr id="11" name="Image 10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295ADCBA-4E5D-32D1-4130-33E5B620C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6" y="4913908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C24C0-AF36-8B43-8105-7847452A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4F8ECA8-8ADE-821C-758F-AF44B99075F8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F3FE2-141A-2370-1694-093D1E576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6F4371-D9B2-6E81-27A6-864C112C1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2301" y="1609783"/>
            <a:ext cx="5059397" cy="4124624"/>
          </a:xfrm>
          <a:prstGeom prst="rect">
            <a:avLst/>
          </a:prstGeom>
        </p:spPr>
      </p:pic>
      <p:pic>
        <p:nvPicPr>
          <p:cNvPr id="12" name="Image 11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5358CFFE-30D9-8B2C-D1D8-6471033AC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84" y="2755048"/>
            <a:ext cx="961515" cy="1069581"/>
          </a:xfrm>
          <a:prstGeom prst="rect">
            <a:avLst/>
          </a:prstGeom>
        </p:spPr>
      </p:pic>
      <p:pic>
        <p:nvPicPr>
          <p:cNvPr id="14" name="Image 13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B99DABA-BA73-0DED-37F1-E49C8F8F08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251" y="3824629"/>
            <a:ext cx="1313424" cy="1069581"/>
          </a:xfrm>
          <a:prstGeom prst="rect">
            <a:avLst/>
          </a:prstGeom>
        </p:spPr>
      </p:pic>
      <p:pic>
        <p:nvPicPr>
          <p:cNvPr id="15" name="Image 14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DD403E27-76E7-6643-66D1-9E1027BA8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174" y="4913908"/>
            <a:ext cx="961515" cy="1069581"/>
          </a:xfrm>
          <a:prstGeom prst="rect">
            <a:avLst/>
          </a:prstGeom>
        </p:spPr>
      </p:pic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A307C9E-6A08-332A-2BBB-1A028134F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592" y="2749777"/>
            <a:ext cx="961515" cy="1069581"/>
          </a:xfrm>
          <a:prstGeom prst="rect">
            <a:avLst/>
          </a:prstGeom>
        </p:spPr>
      </p:pic>
      <p:pic>
        <p:nvPicPr>
          <p:cNvPr id="17" name="Image 16" descr="Une image contenant Graphique, graphism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12CB1714-B6D3-A47F-A0B3-E99FD250D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68" y="2749777"/>
            <a:ext cx="964286" cy="1069581"/>
          </a:xfrm>
          <a:prstGeom prst="rect">
            <a:avLst/>
          </a:prstGeom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748E7AF-F49F-9E40-D032-2C4CFFB82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738" y="3844517"/>
            <a:ext cx="961515" cy="1069581"/>
          </a:xfrm>
          <a:prstGeom prst="rect">
            <a:avLst/>
          </a:prstGeom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C49CA2-E375-5EF4-D569-30258B3953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49" y="4913908"/>
            <a:ext cx="961515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8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30C8F-2EEC-7F93-A848-D8A0BF67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73F0E-D5C3-4AAF-3A13-F5F906951FE0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4EAA00-CF66-45A5-6C7E-AC0B50CB9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2104141-FE66-1E36-740B-4429EF7ED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2301" y="1642575"/>
            <a:ext cx="5059397" cy="4059040"/>
          </a:xfrm>
          <a:prstGeom prst="rect">
            <a:avLst/>
          </a:prstGeom>
        </p:spPr>
      </p:pic>
      <p:pic>
        <p:nvPicPr>
          <p:cNvPr id="3" name="Image 2" descr="Une image contenant Graphique, Police, cerc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B1C5B4-8003-05DA-49CC-0B1E72ACC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251" y="3824629"/>
            <a:ext cx="1313424" cy="1069581"/>
          </a:xfrm>
          <a:prstGeom prst="rect">
            <a:avLst/>
          </a:prstGeom>
        </p:spPr>
      </p:pic>
      <p:pic>
        <p:nvPicPr>
          <p:cNvPr id="4" name="Image 3" descr="Une image contenant Graphique, conception, nuit&#10;&#10;Le contenu généré par l’IA peut être incorrect.">
            <a:extLst>
              <a:ext uri="{FF2B5EF4-FFF2-40B4-BE49-F238E27FC236}">
                <a16:creationId xmlns:a16="http://schemas.microsoft.com/office/drawing/2014/main" id="{829AA5A7-CBF2-E9D9-DA6A-22F0432C2D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181" y="4895246"/>
            <a:ext cx="961515" cy="1069581"/>
          </a:xfrm>
          <a:prstGeom prst="rect">
            <a:avLst/>
          </a:prstGeom>
        </p:spPr>
      </p:pic>
      <p:pic>
        <p:nvPicPr>
          <p:cNvPr id="5" name="Image 4" descr="Une image contenant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C173688E-2E0D-4199-49EC-977F3B275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365" y="2755048"/>
            <a:ext cx="961515" cy="1069581"/>
          </a:xfrm>
          <a:prstGeom prst="rect">
            <a:avLst/>
          </a:prstGeom>
        </p:spPr>
      </p:pic>
      <p:pic>
        <p:nvPicPr>
          <p:cNvPr id="6" name="Image 5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C8990BC-7CF9-3CB1-6747-7BF70D9C07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46" y="2757354"/>
            <a:ext cx="964286" cy="1069581"/>
          </a:xfrm>
          <a:prstGeom prst="rect">
            <a:avLst/>
          </a:prstGeom>
        </p:spPr>
      </p:pic>
      <p:pic>
        <p:nvPicPr>
          <p:cNvPr id="8" name="Image 7" descr="Une image contenant capture d’écran, Graphique, cercle, Caractère coloré&#10;&#10;Le contenu généré par l’IA peut être incorrect.">
            <a:extLst>
              <a:ext uri="{FF2B5EF4-FFF2-40B4-BE49-F238E27FC236}">
                <a16:creationId xmlns:a16="http://schemas.microsoft.com/office/drawing/2014/main" id="{CD228790-465A-8184-12C6-30E3FBB66C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392" y="2755048"/>
            <a:ext cx="964286" cy="1069581"/>
          </a:xfrm>
          <a:prstGeom prst="rect">
            <a:avLst/>
          </a:prstGeom>
        </p:spPr>
      </p:pic>
      <p:pic>
        <p:nvPicPr>
          <p:cNvPr id="10" name="Image 9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887D72-492D-D6C0-75B6-721678FC17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158" y="3824628"/>
            <a:ext cx="964286" cy="1069581"/>
          </a:xfrm>
          <a:prstGeom prst="rect">
            <a:avLst/>
          </a:prstGeom>
        </p:spPr>
      </p:pic>
      <p:pic>
        <p:nvPicPr>
          <p:cNvPr id="11" name="Image 10" descr="Une image contenant Graphique, cerc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A9A287A-7A21-521E-D9C7-650F39E28F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79" y="4895246"/>
            <a:ext cx="964286" cy="10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3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13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7456CD61-E537-AF00-E357-629546349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512" y="1556291"/>
            <a:ext cx="3381848" cy="453916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328512" y="4264776"/>
            <a:ext cx="3237323" cy="1670886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diagramm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90159D1-3A64-7AE7-6E44-92A696640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340" y="2147894"/>
            <a:ext cx="6613320" cy="37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B60547F-513B-A4BB-A4C7-61BA2A6AC1EA}"/>
              </a:ext>
            </a:extLst>
          </p:cNvPr>
          <p:cNvSpPr txBox="1"/>
          <p:nvPr/>
        </p:nvSpPr>
        <p:spPr>
          <a:xfrm>
            <a:off x="1456328" y="345026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1DC422-D703-ACB4-7BD9-0188E71C5910}"/>
              </a:ext>
            </a:extLst>
          </p:cNvPr>
          <p:cNvSpPr txBox="1"/>
          <p:nvPr/>
        </p:nvSpPr>
        <p:spPr>
          <a:xfrm>
            <a:off x="2278580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A6B4F85-1394-957B-F138-CE598067100F}"/>
              </a:ext>
            </a:extLst>
          </p:cNvPr>
          <p:cNvSpPr txBox="1"/>
          <p:nvPr/>
        </p:nvSpPr>
        <p:spPr>
          <a:xfrm>
            <a:off x="2940739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99F29B-9429-A6E5-F12A-7B086B34A2C5}"/>
              </a:ext>
            </a:extLst>
          </p:cNvPr>
          <p:cNvSpPr txBox="1"/>
          <p:nvPr/>
        </p:nvSpPr>
        <p:spPr>
          <a:xfrm>
            <a:off x="1831802" y="4324522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764EB48-0F8A-18C1-CB5C-A255390C4B50}"/>
              </a:ext>
            </a:extLst>
          </p:cNvPr>
          <p:cNvSpPr txBox="1"/>
          <p:nvPr/>
        </p:nvSpPr>
        <p:spPr>
          <a:xfrm>
            <a:off x="2919473" y="4313889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15E20D-AB19-07F7-4FEA-2EE17396FD3C}"/>
              </a:ext>
            </a:extLst>
          </p:cNvPr>
          <p:cNvSpPr txBox="1"/>
          <p:nvPr/>
        </p:nvSpPr>
        <p:spPr>
          <a:xfrm>
            <a:off x="3993869" y="4313889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4EEA78-FAA4-24E2-C9FE-139D6118D741}"/>
              </a:ext>
            </a:extLst>
          </p:cNvPr>
          <p:cNvSpPr txBox="1"/>
          <p:nvPr/>
        </p:nvSpPr>
        <p:spPr>
          <a:xfrm>
            <a:off x="6155823" y="4313889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09DF5A9-2EEE-45C6-2832-EA918CF1810E}"/>
              </a:ext>
            </a:extLst>
          </p:cNvPr>
          <p:cNvSpPr txBox="1"/>
          <p:nvPr/>
        </p:nvSpPr>
        <p:spPr>
          <a:xfrm>
            <a:off x="4396998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A97391E-282D-D597-D771-54B879B95AB4}"/>
              </a:ext>
            </a:extLst>
          </p:cNvPr>
          <p:cNvSpPr txBox="1"/>
          <p:nvPr/>
        </p:nvSpPr>
        <p:spPr>
          <a:xfrm>
            <a:off x="3603902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7FB656C-5D92-BAA0-B99D-A9314558564E}"/>
              </a:ext>
            </a:extLst>
          </p:cNvPr>
          <p:cNvSpPr txBox="1"/>
          <p:nvPr/>
        </p:nvSpPr>
        <p:spPr>
          <a:xfrm>
            <a:off x="5074006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6224C82-50EC-B484-449C-ACC00193B2F6}"/>
              </a:ext>
            </a:extLst>
          </p:cNvPr>
          <p:cNvSpPr txBox="1"/>
          <p:nvPr/>
        </p:nvSpPr>
        <p:spPr>
          <a:xfrm>
            <a:off x="5081427" y="4313889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BB13F12-3932-2F95-E4FF-4F42D7296CEA}"/>
              </a:ext>
            </a:extLst>
          </p:cNvPr>
          <p:cNvSpPr txBox="1"/>
          <p:nvPr/>
        </p:nvSpPr>
        <p:spPr>
          <a:xfrm>
            <a:off x="5799325" y="345026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786693E-6236-08E7-41C6-FF87971EA35D}"/>
              </a:ext>
            </a:extLst>
          </p:cNvPr>
          <p:cNvSpPr txBox="1"/>
          <p:nvPr/>
        </p:nvSpPr>
        <p:spPr>
          <a:xfrm>
            <a:off x="6626994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0903225-E263-7AB1-88F8-6A761E9398AA}"/>
              </a:ext>
            </a:extLst>
          </p:cNvPr>
          <p:cNvSpPr txBox="1"/>
          <p:nvPr/>
        </p:nvSpPr>
        <p:spPr>
          <a:xfrm>
            <a:off x="7216501" y="3458676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5E6FAC3-1E3E-05E5-45B6-0EA9D9A58CE0}"/>
              </a:ext>
            </a:extLst>
          </p:cNvPr>
          <p:cNvSpPr txBox="1"/>
          <p:nvPr/>
        </p:nvSpPr>
        <p:spPr>
          <a:xfrm>
            <a:off x="7239364" y="4313889"/>
            <a:ext cx="94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Image 34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C042108F-ADB0-F8AB-3B42-B8B1C9CEC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3144" y="1935132"/>
            <a:ext cx="6737713" cy="38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14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و15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3275A11-9177-67DA-B068-F9355F7861B7}"/>
              </a:ext>
            </a:extLst>
          </p:cNvPr>
          <p:cNvGrpSpPr/>
          <p:nvPr/>
        </p:nvGrpSpPr>
        <p:grpSpPr>
          <a:xfrm>
            <a:off x="1770835" y="2354214"/>
            <a:ext cx="5602330" cy="3755569"/>
            <a:chOff x="1293922" y="2166435"/>
            <a:chExt cx="6778819" cy="4131126"/>
          </a:xfrm>
        </p:grpSpPr>
        <p:pic>
          <p:nvPicPr>
            <p:cNvPr id="5" name="Image 4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3D022D8F-3BC0-413C-9E99-4F3FEC31F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769" y="2166435"/>
              <a:ext cx="3396972" cy="4131126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diagramme&#10;&#10;Le contenu généré par l’IA peut être incorrect.">
              <a:extLst>
                <a:ext uri="{FF2B5EF4-FFF2-40B4-BE49-F238E27FC236}">
                  <a16:creationId xmlns:a16="http://schemas.microsoft.com/office/drawing/2014/main" id="{5EFB1529-A135-B467-D810-654E80C19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3922" y="2166435"/>
              <a:ext cx="3381847" cy="4126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19662</TotalTime>
  <Words>1025</Words>
  <Application>Microsoft Office PowerPoint</Application>
  <PresentationFormat>Affichage à l'écran (4:3)</PresentationFormat>
  <Paragraphs>316</Paragraphs>
  <Slides>68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68</vt:i4>
      </vt:variant>
    </vt:vector>
  </HeadingPairs>
  <TitlesOfParts>
    <vt:vector size="82" baseType="lpstr">
      <vt:lpstr>Calibri</vt:lpstr>
      <vt:lpstr>Dosis SemiBold</vt:lpstr>
      <vt:lpstr>DengXian</vt:lpstr>
      <vt:lpstr>Aptos Display</vt:lpstr>
      <vt:lpstr>Wingdings</vt:lpstr>
      <vt:lpstr>Aptos</vt:lpstr>
      <vt:lpstr>Effra CC Arbc</vt:lpstr>
      <vt:lpstr>Dosis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229</cp:revision>
  <cp:lastPrinted>2025-08-13T10:11:39Z</cp:lastPrinted>
  <dcterms:created xsi:type="dcterms:W3CDTF">2025-08-01T12:31:49Z</dcterms:created>
  <dcterms:modified xsi:type="dcterms:W3CDTF">2026-02-07T22:24:39Z</dcterms:modified>
</cp:coreProperties>
</file>