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7"/>
  </p:notesMasterIdLst>
  <p:handoutMasterIdLst>
    <p:handoutMasterId r:id="rId68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49" r:id="rId20"/>
    <p:sldId id="1122" r:id="rId21"/>
    <p:sldId id="1150" r:id="rId22"/>
    <p:sldId id="1151" r:id="rId23"/>
    <p:sldId id="1152" r:id="rId24"/>
    <p:sldId id="1153" r:id="rId25"/>
    <p:sldId id="1154" r:id="rId26"/>
    <p:sldId id="1155" r:id="rId27"/>
    <p:sldId id="786" r:id="rId28"/>
    <p:sldId id="751" r:id="rId29"/>
    <p:sldId id="828" r:id="rId30"/>
    <p:sldId id="890" r:id="rId31"/>
    <p:sldId id="787" r:id="rId32"/>
    <p:sldId id="740" r:id="rId33"/>
    <p:sldId id="1091" r:id="rId34"/>
    <p:sldId id="1156" r:id="rId35"/>
    <p:sldId id="1166" r:id="rId36"/>
    <p:sldId id="1167" r:id="rId37"/>
    <p:sldId id="1157" r:id="rId38"/>
    <p:sldId id="1168" r:id="rId39"/>
    <p:sldId id="1169" r:id="rId40"/>
    <p:sldId id="1170" r:id="rId41"/>
    <p:sldId id="909" r:id="rId42"/>
    <p:sldId id="976" r:id="rId43"/>
    <p:sldId id="834" r:id="rId44"/>
    <p:sldId id="1158" r:id="rId45"/>
    <p:sldId id="1159" r:id="rId46"/>
    <p:sldId id="1160" r:id="rId47"/>
    <p:sldId id="1161" r:id="rId48"/>
    <p:sldId id="1162" r:id="rId49"/>
    <p:sldId id="1163" r:id="rId50"/>
    <p:sldId id="1164" r:id="rId51"/>
    <p:sldId id="1165" r:id="rId52"/>
    <p:sldId id="910" r:id="rId53"/>
    <p:sldId id="848" r:id="rId54"/>
    <p:sldId id="916" r:id="rId55"/>
    <p:sldId id="924" r:id="rId56"/>
    <p:sldId id="849" r:id="rId57"/>
    <p:sldId id="1055" r:id="rId58"/>
    <p:sldId id="788" r:id="rId59"/>
    <p:sldId id="956" r:id="rId60"/>
    <p:sldId id="850" r:id="rId61"/>
    <p:sldId id="1143" r:id="rId62"/>
    <p:sldId id="789" r:id="rId63"/>
    <p:sldId id="794" r:id="rId64"/>
    <p:sldId id="793" r:id="rId65"/>
    <p:sldId id="930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  <p:embeddedFont>
      <p:font typeface="Dosis SemiBold" pitchFamily="2" charset="0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6AB98"/>
    <a:srgbClr val="196082"/>
    <a:srgbClr val="FC8D00"/>
    <a:srgbClr val="ACD7CA"/>
    <a:srgbClr val="F1A947"/>
    <a:srgbClr val="3A8F98"/>
    <a:srgbClr val="FCE5E3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1.fntdata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5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BD464-A6C3-E5E3-E7BD-60A1E096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6BA26C-2662-6CDF-D652-D9A57E5F3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218108-BD2F-AD8C-5CBB-C8D4E9B26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67CDEF-931D-64FD-F44E-ECE561A13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2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1B63B-48DD-0292-9A64-BDDFEBA37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2D0E3D-ABDB-144C-D59A-4C72C0B41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57B92D-9203-E1E8-FF63-60A957C4E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183A43-FB85-D14E-40E9-14AF91157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370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4E030-1585-32C8-08E8-1411F576C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DE212-D4A5-59AA-8182-7EA352DD9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143D32-EC57-92CF-32E8-ABA5521D8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E81325-3E4D-21BE-7C5D-C82FE8676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835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D126-94B0-B88D-EE86-E12956B17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3D8C9C-BD0E-03EE-39F4-59229DFC6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7FA469-60D6-1693-8E8D-7EDC42150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709505-BBB6-0E87-6ACB-02C3C3099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38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580.png"/><Relationship Id="rId4" Type="http://schemas.openxmlformats.org/officeDocument/2006/relationships/customXml" Target="../ink/ink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مقارنة الأعداد من 0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تفكيك الأعداد من 11 إلى 19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(1)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مجموع عددين على السطر ( 1)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تفكيك الأعداد من 11 إلى 19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D9B9492-E58B-6114-3A56-5F5E9690BEE8}"/>
              </a:ext>
            </a:extLst>
          </p:cNvPr>
          <p:cNvGrpSpPr/>
          <p:nvPr/>
        </p:nvGrpSpPr>
        <p:grpSpPr>
          <a:xfrm>
            <a:off x="1678401" y="2417323"/>
            <a:ext cx="5787198" cy="3663045"/>
            <a:chOff x="2033856" y="2417323"/>
            <a:chExt cx="5787198" cy="3663045"/>
          </a:xfrm>
        </p:grpSpPr>
        <p:pic>
          <p:nvPicPr>
            <p:cNvPr id="7" name="Image 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73158919-7A17-8E39-3970-F76128123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7455" y="2430738"/>
              <a:ext cx="2893599" cy="3649630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Plan&#10;&#10;Le contenu généré par l’IA peut être incorrect.">
              <a:extLst>
                <a:ext uri="{FF2B5EF4-FFF2-40B4-BE49-F238E27FC236}">
                  <a16:creationId xmlns:a16="http://schemas.microsoft.com/office/drawing/2014/main" id="{D2EF42A6-C6D9-40DB-F037-8FC59ABF7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3856" y="2417323"/>
              <a:ext cx="2893599" cy="3663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الأعداد إلى وحدات و عشرات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مكملات العدد 10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13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D627A4BA-BD67-B17C-58D9-B43040F72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09" y="1617043"/>
            <a:ext cx="3384123" cy="470775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37013" y="2521974"/>
            <a:ext cx="2833542" cy="9070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إلى 10 ،أكملوا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034C6E3-18ED-2BD0-3FC9-5F7B5DF88E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9" y="2255426"/>
            <a:ext cx="6870023" cy="234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ما هو مكمل:  العدد 1  ل10 ؟ مكمل العدد 3 ل10 ؟ مكمل العدد 8 ل10؟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D18A617-BC98-67CE-F429-F6E584693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255426"/>
            <a:ext cx="6870023" cy="234714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73FE88-B7EF-F5A0-7261-CA55454B025D}"/>
              </a:ext>
            </a:extLst>
          </p:cNvPr>
          <p:cNvSpPr txBox="1"/>
          <p:nvPr/>
        </p:nvSpPr>
        <p:spPr>
          <a:xfrm>
            <a:off x="2582628" y="2255426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EE2FB4-2572-931A-C1C5-B068B99436E4}"/>
              </a:ext>
            </a:extLst>
          </p:cNvPr>
          <p:cNvSpPr txBox="1"/>
          <p:nvPr/>
        </p:nvSpPr>
        <p:spPr>
          <a:xfrm>
            <a:off x="2435144" y="311492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445C03-6284-67E9-7663-608F5BE381F2}"/>
              </a:ext>
            </a:extLst>
          </p:cNvPr>
          <p:cNvSpPr txBox="1"/>
          <p:nvPr/>
        </p:nvSpPr>
        <p:spPr>
          <a:xfrm>
            <a:off x="2582623" y="3974416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DB3135-1F11-9717-A98B-E201E612D361}"/>
              </a:ext>
            </a:extLst>
          </p:cNvPr>
          <p:cNvSpPr txBox="1"/>
          <p:nvPr/>
        </p:nvSpPr>
        <p:spPr>
          <a:xfrm>
            <a:off x="4991528" y="2255425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9A9917-7421-CBB1-9383-669BDA930536}"/>
              </a:ext>
            </a:extLst>
          </p:cNvPr>
          <p:cNvSpPr txBox="1"/>
          <p:nvPr/>
        </p:nvSpPr>
        <p:spPr>
          <a:xfrm>
            <a:off x="5036060" y="311492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2305D6-AEFE-E229-7248-A8AD977EAD7E}"/>
              </a:ext>
            </a:extLst>
          </p:cNvPr>
          <p:cNvSpPr txBox="1"/>
          <p:nvPr/>
        </p:nvSpPr>
        <p:spPr>
          <a:xfrm>
            <a:off x="5080304" y="3957515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مكملات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العدد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conception, cube&#10;&#10;Le contenu généré par l’IA peut être incorrect.">
            <a:extLst>
              <a:ext uri="{FF2B5EF4-FFF2-40B4-BE49-F238E27FC236}">
                <a16:creationId xmlns:a16="http://schemas.microsoft.com/office/drawing/2014/main" id="{B15B9912-6324-9F8C-39A2-8066F1186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152" y="1923379"/>
            <a:ext cx="1065697" cy="215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مكعبان  و قضيب واحد أي وحدتان و عشرة واحدة إذن العدد هو   12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conception, cube&#10;&#10;Le contenu généré par l’IA peut être incorrect.">
            <a:extLst>
              <a:ext uri="{FF2B5EF4-FFF2-40B4-BE49-F238E27FC236}">
                <a16:creationId xmlns:a16="http://schemas.microsoft.com/office/drawing/2014/main" id="{27E98EEA-7F2B-4F27-A3CA-DCBF61648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152" y="1923379"/>
            <a:ext cx="1065697" cy="21558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2F275D-87A0-0400-F3BB-7F23B5914A30}"/>
              </a:ext>
            </a:extLst>
          </p:cNvPr>
          <p:cNvSpPr txBox="1"/>
          <p:nvPr/>
        </p:nvSpPr>
        <p:spPr>
          <a:xfrm>
            <a:off x="3989439" y="4454013"/>
            <a:ext cx="116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</a:rPr>
              <a:t>12</a:t>
            </a:r>
            <a:endParaRPr lang="fr-FR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9E7F-7F1D-9967-9768-7D330015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0FB8361-F183-CFE2-DF27-E9DB26FD8B4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68C6F2-3F38-687E-8DFB-9DF452AD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CE4EB1-0C79-6555-D11A-7490C9AF8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292" y="1923379"/>
            <a:ext cx="661416" cy="230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62072-DE29-3F14-C5A4-0E1E72CC4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24B34B-A415-C44A-0164-0E619B4F02B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92E87D-B8C7-BF59-F6B0-E48610965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180A82-0CC0-1E11-E03E-BA7E2FF803A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55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3F997-708E-C62C-00C4-0022E9A4C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F8EF51-7CE5-07A1-A58B-63B83C9B819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قضيب واحد أي عشرة واحدة إذن العدد هو   10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8AB87-1D13-6611-0AB3-A0FF8727D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AAD810-AB9A-3A1B-5687-3F0EDBF3C57C}"/>
              </a:ext>
            </a:extLst>
          </p:cNvPr>
          <p:cNvSpPr txBox="1"/>
          <p:nvPr/>
        </p:nvSpPr>
        <p:spPr>
          <a:xfrm>
            <a:off x="3989439" y="4454013"/>
            <a:ext cx="116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</a:rPr>
              <a:t>10</a:t>
            </a:r>
            <a:endParaRPr lang="fr-FR" sz="48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3D1E0F-E5A2-5E6E-A714-0A9346F1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292" y="1923379"/>
            <a:ext cx="661416" cy="230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C4DC0-C135-0137-B04F-60987B76A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337C02C-E652-8566-DD07-56B0D45D35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FEE8DD-A4D0-B884-FC7A-8AE990F59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60C9FEE8-726F-3AD3-57A0-58DCB0CAC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81" y="1673780"/>
            <a:ext cx="1526095" cy="250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7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7A326-A0B9-878D-62AE-A92823CAE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9ADA3E-A5C1-B9A6-52AF-8B71F5163A3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EDE6D2-5762-4AF0-5235-87102115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B39C53-DAF7-A3BF-C125-4DF5127ACCF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5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60E18-346C-B530-FED1-9B69E441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B3D0B1A-2C61-5A68-8794-A98CAFFBA9B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لدينا6 مكعبات  أي 6 وحدات و  قضيب واحد أي عشرة واحدة إذن العدد هو   16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F11896-7228-E908-56DE-AB9855C1C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0EDA97-B25E-5859-1915-C722B24FD3C2}"/>
              </a:ext>
            </a:extLst>
          </p:cNvPr>
          <p:cNvSpPr txBox="1"/>
          <p:nvPr/>
        </p:nvSpPr>
        <p:spPr>
          <a:xfrm>
            <a:off x="3764709" y="4353223"/>
            <a:ext cx="116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</a:rPr>
              <a:t>16</a:t>
            </a:r>
            <a:endParaRPr lang="fr-FR" sz="4800" b="1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33F6BC34-5A81-149D-0C2D-B4D223614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953" y="1673780"/>
            <a:ext cx="1526095" cy="250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1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الأعداد من 11 إلى 19 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نفكك الأعداد من 11إلى 19 إلى وحدات و عشرات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3S1L1">
            <a:hlinkClick r:id="" action="ppaction://media"/>
            <a:extLst>
              <a:ext uri="{FF2B5EF4-FFF2-40B4-BE49-F238E27FC236}">
                <a16:creationId xmlns:a16="http://schemas.microsoft.com/office/drawing/2014/main" id="{F915683B-F6E5-99BF-71CC-97F1D48215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235" y="1873177"/>
            <a:ext cx="7947211" cy="44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تفكيك عدد من رقمين إلى وحدات و عشرات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A7B2EF4B-772D-95BC-220E-B6048F5D0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785" y="2102223"/>
            <a:ext cx="6010429" cy="339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نفكك هذا العدد إلى وحدات و عشرات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D044D-D3AA-AD70-ADF6-64741D01367A}"/>
              </a:ext>
            </a:extLst>
          </p:cNvPr>
          <p:cNvSpPr txBox="1"/>
          <p:nvPr/>
        </p:nvSpPr>
        <p:spPr>
          <a:xfrm>
            <a:off x="2677027" y="2622884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rgbClr val="C00000"/>
                </a:solidFill>
              </a:rPr>
              <a:t>12 = .  +  .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6E3274-93B5-AAC8-E521-606F314B1F2C}"/>
              </a:ext>
            </a:extLst>
          </p:cNvPr>
          <p:cNvSpPr txBox="1"/>
          <p:nvPr/>
        </p:nvSpPr>
        <p:spPr>
          <a:xfrm>
            <a:off x="2677026" y="2994055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.  +  . </a:t>
            </a: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B377-DE4A-78AF-2902-53CA1153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74E38F-DFAF-F1D0-A541-17F04DDF60F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يقول رقم الوحدات و رقم العشرات في العدد 12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87242-A183-3164-C7AC-3914DF588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7A0FBF-B001-A54E-2CEF-584EBFFB4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4B458FF-4E16-692F-487B-4D2BAC355420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18207A4-60E9-9AD1-AF33-262D602392F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66E0985-D85A-8FDD-2839-97D4A1829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5FFCB8-CA99-5290-BFEF-6C182D42CFA6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A9BB1A0-7982-DAF3-8D88-E2F4E4456B7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334F4CE-D1AC-231E-3926-0E6FA8170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419DC5E-6468-3D7D-FFCF-47EB17DDD821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34D8807-D5F7-8EB1-CC0A-1B2D59593C3D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487A691-BF3E-E0A9-95F2-A34A82E5F5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6690E92-3835-9E60-BA07-EFC9FC3D77B3}"/>
              </a:ext>
            </a:extLst>
          </p:cNvPr>
          <p:cNvSpPr txBox="1"/>
          <p:nvPr/>
        </p:nvSpPr>
        <p:spPr>
          <a:xfrm>
            <a:off x="2587884" y="4702539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.  +  . </a:t>
            </a:r>
          </a:p>
        </p:txBody>
      </p:sp>
      <p:pic>
        <p:nvPicPr>
          <p:cNvPr id="16" name="Image 15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D663D277-652B-6492-C28B-46E884E78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058" y="2515909"/>
            <a:ext cx="943484" cy="208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6E5A-CF7B-BBA0-1ED1-1A88EB00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726E41-8A3C-C4CA-0F4F-9103D11C48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رقم الوحدات هو :  2  و رقم العشرات هو :  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C616-13AC-3C04-432B-F3451ECA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A4FB0A-B2C1-423B-187A-D8CC983FC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2A20611-587D-8DFB-3483-13E9E9D38A32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6769CE9-2F51-7D88-7EDA-F09249CF00B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7B9E24D-C1EB-8E89-0B3F-A694707927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73A5376-6DBB-15D2-CF7D-CF43A91D5516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A3B9500-603E-073B-8D69-0E269A7D8D6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020E229-8CA1-3084-227B-D356692B48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450CE88-060A-A912-29DC-1A720D2BE45D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88B5007-C9DE-124D-FDB6-555203EEC2D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283D3AA8-6F76-AD5E-104A-C5DFFEC31D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4A9DE65-0864-8069-45F8-8D0742AA4489}"/>
              </a:ext>
            </a:extLst>
          </p:cNvPr>
          <p:cNvSpPr txBox="1"/>
          <p:nvPr/>
        </p:nvSpPr>
        <p:spPr>
          <a:xfrm>
            <a:off x="2587884" y="4702539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.  +  . </a:t>
            </a:r>
          </a:p>
        </p:txBody>
      </p:sp>
      <p:pic>
        <p:nvPicPr>
          <p:cNvPr id="15" name="Image 14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800B85AA-DDF9-5993-BA9B-4F1864B82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058" y="2515909"/>
            <a:ext cx="943484" cy="208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من يكتب العشرة الكاملة الموافقة لرقم العشرات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5DABE05-8170-79FD-99EB-C637CA4B3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50CAFCC-D934-25A4-2826-5DD991A38F36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ECA6A69-7350-6AD4-4EF1-C5C29351D92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A690CE7-6FA9-010A-6B6C-210F6FBA8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9378F4C-5813-5534-06DA-06AF7CFCA7B2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F0A63E3-7E02-51E7-61DD-0918FC044E2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636C22D-ECCC-9899-59BD-4B0C83A73F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9A1F090-0037-0B1F-C87F-0464AEC84C69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8955227-6A98-8738-57AF-D320FB6A99F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AB5B160-D89E-6EF4-E50D-3BE544E277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2169085-812D-6D4D-7BB9-43E7B04CD3F5}"/>
              </a:ext>
            </a:extLst>
          </p:cNvPr>
          <p:cNvSpPr txBox="1"/>
          <p:nvPr/>
        </p:nvSpPr>
        <p:spPr>
          <a:xfrm>
            <a:off x="2587884" y="4702539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.  +  . </a:t>
            </a:r>
          </a:p>
        </p:txBody>
      </p:sp>
      <p:pic>
        <p:nvPicPr>
          <p:cNvPr id="17" name="Image 16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9D729D4B-06B6-88B2-9FD2-92522CE5C7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3609" y="2574980"/>
            <a:ext cx="420412" cy="2072731"/>
          </a:xfrm>
          <a:prstGeom prst="rect">
            <a:avLst/>
          </a:prstGeom>
        </p:spPr>
      </p:pic>
      <p:pic>
        <p:nvPicPr>
          <p:cNvPr id="16" name="Image 15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1ACC8EEB-283D-5902-E069-C088A275DD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318" y="3980354"/>
            <a:ext cx="417268" cy="6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17326 0.0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لدينا 1 في العشرات إذن سنكتب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7EEADE-7D3B-38B9-93B7-AB0EBA595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F5CDD4-1921-2C83-B592-8F044CD42A01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074A8AE-7A65-8770-EFEF-D819BF4C1F4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E97F062-F6C0-20BC-FE25-8872F856A9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E442EEF-AE92-F07E-6D61-F4A0C38E8048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88B84A0-6856-91C8-E204-19BDC761E03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0288474-6F44-2651-A78D-7A79BF9C6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43196C4-C228-83EC-0C6C-E594AB380D4A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D176E28-A236-AC52-62EC-622A2BD8D0C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3EEF962-FD81-1905-2894-0131A47DAF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2FC74B14-F2D6-D4AF-CE66-DFF0FA5B8E51}"/>
              </a:ext>
            </a:extLst>
          </p:cNvPr>
          <p:cNvSpPr txBox="1"/>
          <p:nvPr/>
        </p:nvSpPr>
        <p:spPr>
          <a:xfrm>
            <a:off x="2587884" y="4702539"/>
            <a:ext cx="4101674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</a:t>
            </a:r>
            <a:r>
              <a:rPr lang="fr-FR" sz="6000" b="1" dirty="0">
                <a:solidFill>
                  <a:srgbClr val="C00000"/>
                </a:solidFill>
              </a:rPr>
              <a:t>10</a:t>
            </a:r>
            <a:r>
              <a:rPr lang="fr-FR" sz="6000" b="1" dirty="0">
                <a:solidFill>
                  <a:schemeClr val="accent1"/>
                </a:solidFill>
              </a:rPr>
              <a:t>  +  . </a:t>
            </a:r>
          </a:p>
        </p:txBody>
      </p:sp>
      <p:pic>
        <p:nvPicPr>
          <p:cNvPr id="27" name="Image 26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2DB96D0E-5F5E-BD66-AF1F-84E3C1A38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515" y="2541649"/>
            <a:ext cx="420412" cy="207273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03B9727-89B4-2086-2FD0-45D358D4D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470" y="2515909"/>
            <a:ext cx="466790" cy="2082505"/>
          </a:xfrm>
          <a:prstGeom prst="rect">
            <a:avLst/>
          </a:prstGeom>
        </p:spPr>
      </p:pic>
      <p:pic>
        <p:nvPicPr>
          <p:cNvPr id="30" name="Image 29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CDD49A24-12E9-383E-C840-5283EC459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2026" y="2495016"/>
            <a:ext cx="943484" cy="208250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C143BAB-A601-7B3B-DA71-5A74CA884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0438" y="2495016"/>
            <a:ext cx="466790" cy="208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من يكتب الوحدات الموافقة لرقم الوحدات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4DB75D-41FC-9F2B-0BC6-E67AC086B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3304446-8B67-7DEA-8FA4-E02EB536F13E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C4C0858-687D-FD0F-5B5C-9A13D9238EA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EB843F2-C858-A3FD-42D7-6F428BB64C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9986A50-B28E-B3E3-6218-EDC7B3C8B14E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860BAF0-90A2-D65A-A625-89D02F0D057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46AB1E0-43BB-C62E-829F-EB2DB56F32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575A7FD-CA44-D563-41D8-6724EB2B80E0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A6EE5C8-3E77-1742-540E-B51C7F7C011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EA54757-3DA4-A794-FC73-CEC513AFF9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91D079-67F8-9ED7-7845-2BC815182E74}"/>
              </a:ext>
            </a:extLst>
          </p:cNvPr>
          <p:cNvSpPr txBox="1"/>
          <p:nvPr/>
        </p:nvSpPr>
        <p:spPr>
          <a:xfrm>
            <a:off x="2587884" y="4702539"/>
            <a:ext cx="4173863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10  +  . </a:t>
            </a:r>
          </a:p>
        </p:txBody>
      </p:sp>
      <p:pic>
        <p:nvPicPr>
          <p:cNvPr id="18" name="Image 17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EDCF0B61-C51C-F3B2-1FB8-52623663C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515" y="2541649"/>
            <a:ext cx="420412" cy="207273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B6DBD9-9CD5-66BD-6328-D89A8C682212}"/>
              </a:ext>
            </a:extLst>
          </p:cNvPr>
          <p:cNvGrpSpPr/>
          <p:nvPr/>
        </p:nvGrpSpPr>
        <p:grpSpPr>
          <a:xfrm>
            <a:off x="5510605" y="2450257"/>
            <a:ext cx="943484" cy="2082505"/>
            <a:chOff x="2635058" y="2515909"/>
            <a:chExt cx="943484" cy="2082505"/>
          </a:xfrm>
        </p:grpSpPr>
        <p:pic>
          <p:nvPicPr>
            <p:cNvPr id="17" name="Image 16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B06024D8-F2EE-1A8C-804A-A1B399C93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35058" y="2515909"/>
              <a:ext cx="943484" cy="208250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338F4B-2F52-9BD7-137A-7AC954F17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03470" y="2515909"/>
              <a:ext cx="466790" cy="20825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69D05-92A5-DB7C-2357-AA3CEA97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F8F01D-D597-9C4E-8DFF-FC96458522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 : لدينا رقم الوحدات هو   2 أي وحدتان  إذن سنكتب 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4FF2CB-F4F6-41B1-5A58-0829C5AF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D160B2-131B-4DA9-E6EA-945A0E349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A6885D9-C7D9-C062-94E1-99A069C8434B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704EE60-4694-2D02-F15F-299A53BF83C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رقمي 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E537EB4-9762-31AC-22FE-CA6C0B0EEE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05E116B-59C8-F4FB-60BA-12FF9FAEE69D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33D1D2E-8E3D-F9D3-5012-DA06316D2F7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7C5C7B7-2DB2-1490-C033-A03AC0E4F3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4549CBC-2C7C-E3A6-C8DB-969F78079C0C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95BCCC8-054F-4E5B-F2D9-5FA459C644E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العشرة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145C13E-08B1-DBEA-2FFB-6D84CE043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310BBD6-2889-C8BE-DF72-2577DB834011}"/>
              </a:ext>
            </a:extLst>
          </p:cNvPr>
          <p:cNvSpPr txBox="1"/>
          <p:nvPr/>
        </p:nvSpPr>
        <p:spPr>
          <a:xfrm>
            <a:off x="2587884" y="4702539"/>
            <a:ext cx="419792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12 = 10 + </a:t>
            </a:r>
            <a:r>
              <a:rPr lang="fr-FR" sz="60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17" name="Image 16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2F688052-FE36-C030-7984-BCA35CA83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274" y="2537463"/>
            <a:ext cx="420412" cy="207273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A421FA0-BAA0-742B-CA42-238838450A17}"/>
              </a:ext>
            </a:extLst>
          </p:cNvPr>
          <p:cNvGrpSpPr/>
          <p:nvPr/>
        </p:nvGrpSpPr>
        <p:grpSpPr>
          <a:xfrm>
            <a:off x="5089500" y="2446071"/>
            <a:ext cx="943484" cy="2082505"/>
            <a:chOff x="2635058" y="2515909"/>
            <a:chExt cx="943484" cy="2082505"/>
          </a:xfrm>
        </p:grpSpPr>
        <p:pic>
          <p:nvPicPr>
            <p:cNvPr id="19" name="Image 18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23DFCA6F-B51E-3B67-D145-1CE93C1B8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35058" y="2515909"/>
              <a:ext cx="943484" cy="208250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6D4FC3-A16D-F499-C8BD-C9EACBFCE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03470" y="2515909"/>
              <a:ext cx="466790" cy="20825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23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6A530-AA5D-0302-41A0-05947095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9B6801C-E575-E09F-EAA1-C084FD6EF71F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2 + 10 = 12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0BFB10-220B-2499-5E9F-B5FB05DA3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F2F6FA1-0465-BD94-0E67-B9A37A8121A8}"/>
              </a:ext>
            </a:extLst>
          </p:cNvPr>
          <p:cNvSpPr txBox="1"/>
          <p:nvPr/>
        </p:nvSpPr>
        <p:spPr>
          <a:xfrm>
            <a:off x="2389838" y="3477018"/>
            <a:ext cx="419792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rgbClr val="C00000"/>
                </a:solidFill>
              </a:rPr>
              <a:t>1</a:t>
            </a:r>
            <a:r>
              <a:rPr lang="fr-FR" sz="6000" b="1" dirty="0">
                <a:solidFill>
                  <a:schemeClr val="accent1"/>
                </a:solidFill>
              </a:rPr>
              <a:t>2 = </a:t>
            </a:r>
            <a:r>
              <a:rPr lang="fr-FR" sz="6000" b="1" dirty="0">
                <a:solidFill>
                  <a:srgbClr val="C00000"/>
                </a:solidFill>
              </a:rPr>
              <a:t>10</a:t>
            </a:r>
            <a:r>
              <a:rPr lang="fr-FR" sz="6000" b="1" dirty="0">
                <a:solidFill>
                  <a:schemeClr val="accent1"/>
                </a:solidFill>
              </a:rPr>
              <a:t> + 2</a:t>
            </a:r>
          </a:p>
        </p:txBody>
      </p:sp>
    </p:spTree>
    <p:extLst>
      <p:ext uri="{BB962C8B-B14F-4D97-AF65-F5344CB8AC3E}">
        <p14:creationId xmlns:p14="http://schemas.microsoft.com/office/powerpoint/2010/main" val="133265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فككوا على الألواح العدد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1A4F6B-EEBC-23BC-159B-A302ED64E1E6}"/>
              </a:ext>
            </a:extLst>
          </p:cNvPr>
          <p:cNvSpPr txBox="1"/>
          <p:nvPr/>
        </p:nvSpPr>
        <p:spPr>
          <a:xfrm>
            <a:off x="2833436" y="2621076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18= .  +  . </a:t>
            </a: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8 + 10 = 18،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E4A428-7588-BE13-0602-C00C880DC027}"/>
              </a:ext>
            </a:extLst>
          </p:cNvPr>
          <p:cNvSpPr txBox="1"/>
          <p:nvPr/>
        </p:nvSpPr>
        <p:spPr>
          <a:xfrm>
            <a:off x="2833436" y="2621076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18=</a:t>
            </a:r>
            <a:r>
              <a:rPr lang="fr-FR" sz="6000" b="1" dirty="0">
                <a:solidFill>
                  <a:srgbClr val="C00000"/>
                </a:solidFill>
              </a:rPr>
              <a:t> 10 </a:t>
            </a:r>
            <a:r>
              <a:rPr lang="fr-FR" sz="6000" b="1" dirty="0">
                <a:solidFill>
                  <a:schemeClr val="accent1"/>
                </a:solidFill>
              </a:rPr>
              <a:t>+</a:t>
            </a:r>
            <a:r>
              <a:rPr lang="fr-FR" sz="6000" b="1" dirty="0">
                <a:solidFill>
                  <a:srgbClr val="C00000"/>
                </a:solidFill>
              </a:rPr>
              <a:t> 8 </a:t>
            </a: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A7B40-9538-DEF7-869B-9291DBB77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63B991-BA8D-BF3D-D945-669702F3B60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فككوا على الألواح العدد 13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BAE3F1-0225-0867-6565-B4A3D2ADE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AC6EFA-58A5-2261-C3AD-A8126653D10D}"/>
              </a:ext>
            </a:extLst>
          </p:cNvPr>
          <p:cNvSpPr txBox="1"/>
          <p:nvPr/>
        </p:nvSpPr>
        <p:spPr>
          <a:xfrm>
            <a:off x="2833436" y="2621076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13= .  +  . </a:t>
            </a:r>
          </a:p>
        </p:txBody>
      </p:sp>
    </p:spTree>
    <p:extLst>
      <p:ext uri="{BB962C8B-B14F-4D97-AF65-F5344CB8AC3E}">
        <p14:creationId xmlns:p14="http://schemas.microsoft.com/office/powerpoint/2010/main" val="9456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44023-B88F-770C-F8D0-DEBC43DEC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650146-D353-CED1-A6FA-AEEC3D4C888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0D4397-5BB8-E482-C1AD-B65339C54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EB4A3A-0EC2-2BEA-47D1-0DABD6BB70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EF571-0270-CCEA-2719-E584CD9EF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358FE8-6AAA-A4D3-1B6A-C09BF5DBDC4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3 + 10 = 13،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874166-B589-8707-6853-E6ED79283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C1628B-68E0-AAF7-E66E-EA4C797A574E}"/>
              </a:ext>
            </a:extLst>
          </p:cNvPr>
          <p:cNvSpPr txBox="1"/>
          <p:nvPr/>
        </p:nvSpPr>
        <p:spPr>
          <a:xfrm>
            <a:off x="2833436" y="2621076"/>
            <a:ext cx="4036596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13=</a:t>
            </a:r>
            <a:r>
              <a:rPr lang="fr-FR" sz="6000" b="1" dirty="0">
                <a:solidFill>
                  <a:srgbClr val="C00000"/>
                </a:solidFill>
              </a:rPr>
              <a:t> 10  </a:t>
            </a:r>
            <a:r>
              <a:rPr lang="fr-FR" sz="6000" b="1" dirty="0">
                <a:solidFill>
                  <a:schemeClr val="accent1"/>
                </a:solidFill>
              </a:rPr>
              <a:t>+</a:t>
            </a:r>
            <a:r>
              <a:rPr lang="fr-FR" sz="6000" b="1" dirty="0">
                <a:solidFill>
                  <a:srgbClr val="C00000"/>
                </a:solidFill>
              </a:rPr>
              <a:t>  3 </a:t>
            </a:r>
          </a:p>
        </p:txBody>
      </p:sp>
    </p:spTree>
    <p:extLst>
      <p:ext uri="{BB962C8B-B14F-4D97-AF65-F5344CB8AC3E}">
        <p14:creationId xmlns:p14="http://schemas.microsoft.com/office/powerpoint/2010/main" val="193326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FCC53-1684-692F-2F50-5C10B7B35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31B12D-FE7A-1CD9-CD86-198DC0CC719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فككوا على الألواح العدد 10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03BC14-1629-E6E0-0738-076F45162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D07BB6-773B-7050-7A58-256D4AD37AAE}"/>
              </a:ext>
            </a:extLst>
          </p:cNvPr>
          <p:cNvSpPr txBox="1"/>
          <p:nvPr/>
        </p:nvSpPr>
        <p:spPr>
          <a:xfrm>
            <a:off x="2833436" y="2621076"/>
            <a:ext cx="3789947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10 = .  +  . </a:t>
            </a:r>
          </a:p>
        </p:txBody>
      </p:sp>
    </p:spTree>
    <p:extLst>
      <p:ext uri="{BB962C8B-B14F-4D97-AF65-F5344CB8AC3E}">
        <p14:creationId xmlns:p14="http://schemas.microsoft.com/office/powerpoint/2010/main" val="40100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124DA-573B-4FBB-FE99-85CFC4CA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3A1E9B6-364A-32D3-E45E-109B1ED3B52D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136E3F-2AE6-315D-AF78-667E286DD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2D60BF-D032-3474-55EB-3A080CA7117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6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2C1B-BE86-7811-00C0-0FEA69760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B255C9C-4C9A-4F36-D14D-8F2532DE790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+ 10 =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04FD2D-30B6-9815-212C-AC1146403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BA8FD0-9AD5-F137-FEC1-2BBF0BDFC2F4}"/>
              </a:ext>
            </a:extLst>
          </p:cNvPr>
          <p:cNvSpPr txBox="1"/>
          <p:nvPr/>
        </p:nvSpPr>
        <p:spPr>
          <a:xfrm>
            <a:off x="2833436" y="2621076"/>
            <a:ext cx="4036596" cy="1123712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</a:rPr>
              <a:t>10</a:t>
            </a:r>
            <a:r>
              <a:rPr lang="fr-FR" sz="6000" b="1" dirty="0">
                <a:solidFill>
                  <a:srgbClr val="C00000"/>
                </a:solidFill>
              </a:rPr>
              <a:t> </a:t>
            </a:r>
            <a:r>
              <a:rPr lang="fr-FR" sz="6000" b="1" dirty="0">
                <a:solidFill>
                  <a:schemeClr val="accent1"/>
                </a:solidFill>
              </a:rPr>
              <a:t>=</a:t>
            </a:r>
            <a:r>
              <a:rPr lang="fr-FR" sz="6000" b="1" dirty="0">
                <a:solidFill>
                  <a:srgbClr val="C00000"/>
                </a:solidFill>
              </a:rPr>
              <a:t> 10 </a:t>
            </a:r>
            <a:r>
              <a:rPr lang="fr-FR" sz="6000" b="1" dirty="0">
                <a:solidFill>
                  <a:schemeClr val="accent1"/>
                </a:solidFill>
              </a:rPr>
              <a:t>+</a:t>
            </a:r>
            <a:r>
              <a:rPr lang="fr-FR" sz="6000" b="1" dirty="0">
                <a:solidFill>
                  <a:srgbClr val="C00000"/>
                </a:solidFill>
              </a:rPr>
              <a:t>  0 </a:t>
            </a:r>
          </a:p>
        </p:txBody>
      </p:sp>
    </p:spTree>
    <p:extLst>
      <p:ext uri="{BB962C8B-B14F-4D97-AF65-F5344CB8AC3E}">
        <p14:creationId xmlns:p14="http://schemas.microsoft.com/office/powerpoint/2010/main" val="326005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BC4214C-CB9E-E2CF-8D51-6A9F8FA81BD3}"/>
              </a:ext>
            </a:extLst>
          </p:cNvPr>
          <p:cNvGrpSpPr/>
          <p:nvPr/>
        </p:nvGrpSpPr>
        <p:grpSpPr>
          <a:xfrm>
            <a:off x="1270957" y="1781980"/>
            <a:ext cx="6365918" cy="4432285"/>
            <a:chOff x="2033856" y="2417323"/>
            <a:chExt cx="5787198" cy="3663045"/>
          </a:xfrm>
        </p:grpSpPr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B4CA429E-0B04-0137-DB97-FC1DD0566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7455" y="2430738"/>
              <a:ext cx="2893599" cy="3649630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diagramme, Plan&#10;&#10;Le contenu généré par l’IA peut être incorrect.">
              <a:extLst>
                <a:ext uri="{FF2B5EF4-FFF2-40B4-BE49-F238E27FC236}">
                  <a16:creationId xmlns:a16="http://schemas.microsoft.com/office/drawing/2014/main" id="{0B57E714-D52F-405D-5231-456E9909D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3856" y="2417323"/>
              <a:ext cx="2893599" cy="366304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474678" y="2159758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C8E625-A341-8C4B-84F6-1F79AD65C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955379"/>
            <a:ext cx="5677705" cy="168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4138" y="3037485"/>
            <a:ext cx="1876953" cy="1876953"/>
          </a:xfrm>
          <a:prstGeom prst="rect">
            <a:avLst/>
          </a:prstGeom>
        </p:spPr>
      </p:pic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78A819F-077F-A5A9-97E7-885FE8E78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8" y="2322506"/>
            <a:ext cx="5266698" cy="297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837935-F93D-D2C0-59F6-C8FF660C9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411237"/>
            <a:ext cx="7557026" cy="258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9A74318-D243-29B4-F408-79DE537D2064}"/>
              </a:ext>
            </a:extLst>
          </p:cNvPr>
          <p:cNvSpPr txBox="1"/>
          <p:nvPr/>
        </p:nvSpPr>
        <p:spPr>
          <a:xfrm>
            <a:off x="4615569" y="3241245"/>
            <a:ext cx="11068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75E451-6BF3-6D1F-00C3-DBBAD7218D70}"/>
              </a:ext>
            </a:extLst>
          </p:cNvPr>
          <p:cNvSpPr txBox="1"/>
          <p:nvPr/>
        </p:nvSpPr>
        <p:spPr>
          <a:xfrm>
            <a:off x="2170073" y="4134913"/>
            <a:ext cx="11068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F23564-9C10-8ED4-3F27-89EA0622D610}"/>
              </a:ext>
            </a:extLst>
          </p:cNvPr>
          <p:cNvSpPr txBox="1"/>
          <p:nvPr/>
        </p:nvSpPr>
        <p:spPr>
          <a:xfrm>
            <a:off x="4609220" y="4151824"/>
            <a:ext cx="11068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+ 2</a:t>
            </a:r>
          </a:p>
        </p:txBody>
      </p:sp>
      <p:pic>
        <p:nvPicPr>
          <p:cNvPr id="33" name="Image 3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78E31F5-C969-31E4-E693-E26ADD874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21723"/>
            <a:ext cx="7557025" cy="263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11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56471B81-6732-C73C-BFC9-25AF0DF2D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57" y="1781980"/>
            <a:ext cx="3182959" cy="443228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99119" y="3193873"/>
            <a:ext cx="2526633" cy="103693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B77143-1C59-3EFB-FD53-2F4118D0D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375852"/>
            <a:ext cx="6870023" cy="210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F3FA75-3D26-6D97-F21F-9BAA1E36D2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89" y="2375852"/>
            <a:ext cx="6870023" cy="21062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E78286-CE6E-EC31-9E6E-58B107ECDA96}"/>
              </a:ext>
            </a:extLst>
          </p:cNvPr>
          <p:cNvSpPr txBox="1"/>
          <p:nvPr/>
        </p:nvSpPr>
        <p:spPr>
          <a:xfrm>
            <a:off x="2295449" y="2981937"/>
            <a:ext cx="11068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153A97-7BA2-C438-7536-A6589C5AAD26}"/>
              </a:ext>
            </a:extLst>
          </p:cNvPr>
          <p:cNvSpPr txBox="1"/>
          <p:nvPr/>
        </p:nvSpPr>
        <p:spPr>
          <a:xfrm>
            <a:off x="4486387" y="2981937"/>
            <a:ext cx="11325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+ 5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AE5D60CD-2A5E-51F3-2581-0067A2772871}"/>
              </a:ext>
            </a:extLst>
          </p:cNvPr>
          <p:cNvSpPr txBox="1"/>
          <p:nvPr/>
        </p:nvSpPr>
        <p:spPr>
          <a:xfrm>
            <a:off x="6730345" y="2981937"/>
            <a:ext cx="11325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+ 1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61CFEE3-E495-095B-C333-80529261595E}"/>
              </a:ext>
            </a:extLst>
          </p:cNvPr>
          <p:cNvSpPr txBox="1"/>
          <p:nvPr/>
        </p:nvSpPr>
        <p:spPr>
          <a:xfrm>
            <a:off x="2269725" y="3684009"/>
            <a:ext cx="11325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+ 8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428AC92-C141-34B3-0C59-5DB8BF3EB4AB}"/>
              </a:ext>
            </a:extLst>
          </p:cNvPr>
          <p:cNvSpPr txBox="1"/>
          <p:nvPr/>
        </p:nvSpPr>
        <p:spPr>
          <a:xfrm>
            <a:off x="4486387" y="3684009"/>
            <a:ext cx="11325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+ 6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931C616-F5D3-0719-97E5-28C6A1BE3587}"/>
              </a:ext>
            </a:extLst>
          </p:cNvPr>
          <p:cNvSpPr txBox="1"/>
          <p:nvPr/>
        </p:nvSpPr>
        <p:spPr>
          <a:xfrm>
            <a:off x="6706492" y="3684009"/>
            <a:ext cx="11325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 + 0</a:t>
            </a:r>
          </a:p>
        </p:txBody>
      </p:sp>
      <p:pic>
        <p:nvPicPr>
          <p:cNvPr id="51" name="Image 50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C9776C4-3673-9D26-CD47-9D4F065CB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20" y="2304489"/>
            <a:ext cx="7557025" cy="239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و11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3633B4-79E7-65DD-B6DD-B09D0D459EEB}"/>
              </a:ext>
            </a:extLst>
          </p:cNvPr>
          <p:cNvGrpSpPr/>
          <p:nvPr/>
        </p:nvGrpSpPr>
        <p:grpSpPr>
          <a:xfrm>
            <a:off x="1270957" y="1781980"/>
            <a:ext cx="6365918" cy="4432285"/>
            <a:chOff x="2033856" y="2417323"/>
            <a:chExt cx="5787198" cy="3663045"/>
          </a:xfrm>
        </p:grpSpPr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2D2D396F-8F4F-4A5E-A525-97EF1FC6C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7455" y="2430738"/>
              <a:ext cx="2893599" cy="3649630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diagramme, Plan&#10;&#10;Le contenu généré par l’IA peut être incorrect.">
              <a:extLst>
                <a:ext uri="{FF2B5EF4-FFF2-40B4-BE49-F238E27FC236}">
                  <a16:creationId xmlns:a16="http://schemas.microsoft.com/office/drawing/2014/main" id="{C06A1DC5-A462-CE0B-8D8A-1F1DA9523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3856" y="2417323"/>
              <a:ext cx="2893599" cy="3663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19236</TotalTime>
  <Words>962</Words>
  <Application>Microsoft Office PowerPoint</Application>
  <PresentationFormat>Affichage à l'écran (4:3)</PresentationFormat>
  <Paragraphs>245</Paragraphs>
  <Slides>61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Calibri</vt:lpstr>
      <vt:lpstr>Dosis SemiBold</vt:lpstr>
      <vt:lpstr>DengXian</vt:lpstr>
      <vt:lpstr>Aptos Display</vt:lpstr>
      <vt:lpstr>Wingdings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224</cp:revision>
  <cp:lastPrinted>2025-08-13T10:11:39Z</cp:lastPrinted>
  <dcterms:created xsi:type="dcterms:W3CDTF">2025-08-01T12:31:49Z</dcterms:created>
  <dcterms:modified xsi:type="dcterms:W3CDTF">2026-02-07T21:45:32Z</dcterms:modified>
</cp:coreProperties>
</file>