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31" r:id="rId15"/>
  </p:sldMasterIdLst>
  <p:notesMasterIdLst>
    <p:notesMasterId r:id="rId81"/>
  </p:notesMasterIdLst>
  <p:sldIdLst>
    <p:sldId id="1307" r:id="rId16"/>
    <p:sldId id="1029" r:id="rId17"/>
    <p:sldId id="951" r:id="rId18"/>
    <p:sldId id="1308" r:id="rId19"/>
    <p:sldId id="798" r:id="rId20"/>
    <p:sldId id="1098" r:id="rId21"/>
    <p:sldId id="1184" r:id="rId22"/>
    <p:sldId id="1147" r:id="rId23"/>
    <p:sldId id="1296" r:id="rId24"/>
    <p:sldId id="1297" r:id="rId25"/>
    <p:sldId id="1299" r:id="rId26"/>
    <p:sldId id="1300" r:id="rId27"/>
    <p:sldId id="681" r:id="rId28"/>
    <p:sldId id="1298" r:id="rId29"/>
    <p:sldId id="1159" r:id="rId30"/>
    <p:sldId id="1293" r:id="rId31"/>
    <p:sldId id="1249" r:id="rId32"/>
    <p:sldId id="1250" r:id="rId33"/>
    <p:sldId id="1124" r:id="rId34"/>
    <p:sldId id="878" r:id="rId35"/>
    <p:sldId id="1292" r:id="rId36"/>
    <p:sldId id="1289" r:id="rId37"/>
    <p:sldId id="1265" r:id="rId38"/>
    <p:sldId id="1095" r:id="rId39"/>
    <p:sldId id="1126" r:id="rId40"/>
    <p:sldId id="1102" r:id="rId41"/>
    <p:sldId id="1306" r:id="rId42"/>
    <p:sldId id="1301" r:id="rId43"/>
    <p:sldId id="1302" r:id="rId44"/>
    <p:sldId id="1129" r:id="rId45"/>
    <p:sldId id="1148" r:id="rId46"/>
    <p:sldId id="1092" r:id="rId47"/>
    <p:sldId id="1156" r:id="rId48"/>
    <p:sldId id="1035" r:id="rId49"/>
    <p:sldId id="715" r:id="rId50"/>
    <p:sldId id="1205" r:id="rId51"/>
    <p:sldId id="1206" r:id="rId52"/>
    <p:sldId id="1088" r:id="rId53"/>
    <p:sldId id="1271" r:id="rId54"/>
    <p:sldId id="1272" r:id="rId55"/>
    <p:sldId id="1273" r:id="rId56"/>
    <p:sldId id="1303" r:id="rId57"/>
    <p:sldId id="1304" r:id="rId58"/>
    <p:sldId id="1305" r:id="rId59"/>
    <p:sldId id="1103" r:id="rId60"/>
    <p:sldId id="1161" r:id="rId61"/>
    <p:sldId id="1212" r:id="rId62"/>
    <p:sldId id="1216" r:id="rId63"/>
    <p:sldId id="1104" r:id="rId64"/>
    <p:sldId id="1162" r:id="rId65"/>
    <p:sldId id="1034" r:id="rId66"/>
    <p:sldId id="1276" r:id="rId67"/>
    <p:sldId id="1278" r:id="rId68"/>
    <p:sldId id="1186" r:id="rId69"/>
    <p:sldId id="1279" r:id="rId70"/>
    <p:sldId id="1187" r:id="rId71"/>
    <p:sldId id="1036" r:id="rId72"/>
    <p:sldId id="1280" r:id="rId73"/>
    <p:sldId id="1051" r:id="rId74"/>
    <p:sldId id="1281" r:id="rId75"/>
    <p:sldId id="1267" r:id="rId76"/>
    <p:sldId id="1282" r:id="rId77"/>
    <p:sldId id="1056" r:id="rId78"/>
    <p:sldId id="1057" r:id="rId79"/>
    <p:sldId id="689" r:id="rId80"/>
  </p:sldIdLst>
  <p:sldSz cx="9144000" cy="6858000" type="screen4x3"/>
  <p:notesSz cx="6735763" cy="9866313"/>
  <p:embeddedFontLst>
    <p:embeddedFont>
      <p:font typeface="Dosis" pitchFamily="2" charset="0"/>
      <p:regular r:id="rId82"/>
      <p:bold r:id="rId83"/>
    </p:embeddedFont>
    <p:embeddedFont>
      <p:font typeface="Dosis ExtraBold" pitchFamily="2" charset="0"/>
      <p:bold r:id="rId84"/>
    </p:embeddedFont>
    <p:embeddedFont>
      <p:font typeface="Dosis Medium" pitchFamily="2" charset="0"/>
      <p:regular r:id="rId85"/>
    </p:embeddedFont>
    <p:embeddedFont>
      <p:font typeface="Dosis SemiBold" pitchFamily="2" charset="0"/>
      <p:bold r:id="rId86"/>
    </p:embeddedFont>
    <p:embeddedFont>
      <p:font typeface="Mistral" panose="03090702030407020403" pitchFamily="66" charset="0"/>
      <p:regular r:id="rId87"/>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474F71"/>
    <a:srgbClr val="DA1028"/>
    <a:srgbClr val="F26553"/>
    <a:srgbClr val="2196B1"/>
    <a:srgbClr val="4B5377"/>
    <a:srgbClr val="424D7B"/>
    <a:srgbClr val="565F88"/>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DEEF8E-8925-4410-AE23-05FAEA8369B7}" v="70" dt="2026-02-24T19:23:55.77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slide" Target="slides/slide61.xml"/><Relationship Id="rId84" Type="http://schemas.openxmlformats.org/officeDocument/2006/relationships/font" Target="fonts/font3.fntdata"/><Relationship Id="rId89"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56.xml"/><Relationship Id="rId92"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slide" Target="slides/slide64.xml"/><Relationship Id="rId87" Type="http://schemas.openxmlformats.org/officeDocument/2006/relationships/font" Target="fonts/font6.fntdata"/><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font" Target="fonts/font1.fntdata"/><Relationship Id="rId90" Type="http://schemas.openxmlformats.org/officeDocument/2006/relationships/theme" Target="theme/theme1.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font" Target="fonts/font4.fntdata"/><Relationship Id="rId93"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font" Target="fonts/font2.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3B2DA2D5-F576-45EC-96B1-60930CA05631}"/>
    <pc:docChg chg="undo custSel addSld delSld modSld sldOrd">
      <pc:chgData name="Salima  Ben Najem" userId="5d5d9c33-4a8f-4fad-a74b-e23ae769dead" providerId="ADAL" clId="{3B2DA2D5-F576-45EC-96B1-60930CA05631}" dt="2026-02-24T19:24:45.550" v="1255" actId="1076"/>
      <pc:docMkLst>
        <pc:docMk/>
      </pc:docMkLst>
      <pc:sldChg chg="add del">
        <pc:chgData name="Salima  Ben Najem" userId="5d5d9c33-4a8f-4fad-a74b-e23ae769dead" providerId="ADAL" clId="{3B2DA2D5-F576-45EC-96B1-60930CA05631}" dt="2026-02-24T18:00:52.232" v="12" actId="47"/>
        <pc:sldMkLst>
          <pc:docMk/>
          <pc:sldMk cId="3203641303" sldId="631"/>
        </pc:sldMkLst>
      </pc:sldChg>
      <pc:sldChg chg="add">
        <pc:chgData name="Salima  Ben Najem" userId="5d5d9c33-4a8f-4fad-a74b-e23ae769dead" providerId="ADAL" clId="{3B2DA2D5-F576-45EC-96B1-60930CA05631}" dt="2026-02-24T17:50:46.104" v="6"/>
        <pc:sldMkLst>
          <pc:docMk/>
          <pc:sldMk cId="2073244074" sldId="681"/>
        </pc:sldMkLst>
      </pc:sldChg>
      <pc:sldChg chg="modSp mod">
        <pc:chgData name="Salima  Ben Najem" userId="5d5d9c33-4a8f-4fad-a74b-e23ae769dead" providerId="ADAL" clId="{3B2DA2D5-F576-45EC-96B1-60930CA05631}" dt="2026-02-24T18:45:26.155" v="390" actId="6549"/>
        <pc:sldMkLst>
          <pc:docMk/>
          <pc:sldMk cId="596514952" sldId="715"/>
        </pc:sldMkLst>
        <pc:spChg chg="mod">
          <ac:chgData name="Salima  Ben Najem" userId="5d5d9c33-4a8f-4fad-a74b-e23ae769dead" providerId="ADAL" clId="{3B2DA2D5-F576-45EC-96B1-60930CA05631}" dt="2026-02-24T18:45:26.155" v="390" actId="6549"/>
          <ac:spMkLst>
            <pc:docMk/>
            <pc:sldMk cId="596514952" sldId="715"/>
            <ac:spMk id="2" creationId="{E7BB7C51-F9C8-43A6-BBF5-3279FD5FC999}"/>
          </ac:spMkLst>
        </pc:spChg>
        <pc:spChg chg="mod">
          <ac:chgData name="Salima  Ben Najem" userId="5d5d9c33-4a8f-4fad-a74b-e23ae769dead" providerId="ADAL" clId="{3B2DA2D5-F576-45EC-96B1-60930CA05631}" dt="2026-02-24T18:45:07.174" v="380" actId="108"/>
          <ac:spMkLst>
            <pc:docMk/>
            <pc:sldMk cId="596514952" sldId="715"/>
            <ac:spMk id="3" creationId="{A7DFF4BB-703C-3C51-9922-547CB6F395C0}"/>
          </ac:spMkLst>
        </pc:spChg>
      </pc:sldChg>
      <pc:sldChg chg="del">
        <pc:chgData name="Salima  Ben Najem" userId="5d5d9c33-4a8f-4fad-a74b-e23ae769dead" providerId="ADAL" clId="{3B2DA2D5-F576-45EC-96B1-60930CA05631}" dt="2026-02-24T17:49:18.722" v="4" actId="47"/>
        <pc:sldMkLst>
          <pc:docMk/>
          <pc:sldMk cId="661374696" sldId="866"/>
        </pc:sldMkLst>
      </pc:sldChg>
      <pc:sldChg chg="add del">
        <pc:chgData name="Salima  Ben Najem" userId="5d5d9c33-4a8f-4fad-a74b-e23ae769dead" providerId="ADAL" clId="{3B2DA2D5-F576-45EC-96B1-60930CA05631}" dt="2026-02-24T18:14:37.072" v="59"/>
        <pc:sldMkLst>
          <pc:docMk/>
          <pc:sldMk cId="3417006895" sldId="878"/>
        </pc:sldMkLst>
      </pc:sldChg>
      <pc:sldChg chg="addSp delSp modSp mod">
        <pc:chgData name="Salima  Ben Najem" userId="5d5d9c33-4a8f-4fad-a74b-e23ae769dead" providerId="ADAL" clId="{3B2DA2D5-F576-45EC-96B1-60930CA05631}" dt="2026-02-24T19:15:24.412" v="890" actId="1076"/>
        <pc:sldMkLst>
          <pc:docMk/>
          <pc:sldMk cId="2239987032" sldId="1036"/>
        </pc:sldMkLst>
        <pc:spChg chg="mod">
          <ac:chgData name="Salima  Ben Najem" userId="5d5d9c33-4a8f-4fad-a74b-e23ae769dead" providerId="ADAL" clId="{3B2DA2D5-F576-45EC-96B1-60930CA05631}" dt="2026-02-24T19:13:05.565" v="877" actId="20577"/>
          <ac:spMkLst>
            <pc:docMk/>
            <pc:sldMk cId="2239987032" sldId="1036"/>
            <ac:spMk id="7" creationId="{FAA3B166-1B0B-538F-A6D6-F5E955A58BE7}"/>
          </ac:spMkLst>
        </pc:spChg>
        <pc:spChg chg="mod">
          <ac:chgData name="Salima  Ben Najem" userId="5d5d9c33-4a8f-4fad-a74b-e23ae769dead" providerId="ADAL" clId="{3B2DA2D5-F576-45EC-96B1-60930CA05631}" dt="2026-02-24T19:12:45.171" v="871" actId="1076"/>
          <ac:spMkLst>
            <pc:docMk/>
            <pc:sldMk cId="2239987032" sldId="1036"/>
            <ac:spMk id="10" creationId="{BBFB3128-DFD9-C56F-CEBA-54851600EA06}"/>
          </ac:spMkLst>
        </pc:spChg>
        <pc:picChg chg="add mod">
          <ac:chgData name="Salima  Ben Najem" userId="5d5d9c33-4a8f-4fad-a74b-e23ae769dead" providerId="ADAL" clId="{3B2DA2D5-F576-45EC-96B1-60930CA05631}" dt="2026-02-24T19:15:24.412" v="890" actId="1076"/>
          <ac:picMkLst>
            <pc:docMk/>
            <pc:sldMk cId="2239987032" sldId="1036"/>
            <ac:picMk id="3" creationId="{609C23F4-700E-7703-B1E6-C3D6599F5CC4}"/>
          </ac:picMkLst>
        </pc:picChg>
        <pc:picChg chg="del">
          <ac:chgData name="Salima  Ben Najem" userId="5d5d9c33-4a8f-4fad-a74b-e23ae769dead" providerId="ADAL" clId="{3B2DA2D5-F576-45EC-96B1-60930CA05631}" dt="2026-02-24T19:13:20.876" v="878" actId="478"/>
          <ac:picMkLst>
            <pc:docMk/>
            <pc:sldMk cId="2239987032" sldId="1036"/>
            <ac:picMk id="12" creationId="{3CD8C201-F5C6-12CC-426A-EAB5A4F8A3C0}"/>
          </ac:picMkLst>
        </pc:picChg>
      </pc:sldChg>
      <pc:sldChg chg="addSp delSp modSp mod">
        <pc:chgData name="Salima  Ben Najem" userId="5d5d9c33-4a8f-4fad-a74b-e23ae769dead" providerId="ADAL" clId="{3B2DA2D5-F576-45EC-96B1-60930CA05631}" dt="2026-02-24T19:20:04.573" v="1012"/>
        <pc:sldMkLst>
          <pc:docMk/>
          <pc:sldMk cId="1947886470" sldId="1051"/>
        </pc:sldMkLst>
        <pc:spChg chg="mod">
          <ac:chgData name="Salima  Ben Najem" userId="5d5d9c33-4a8f-4fad-a74b-e23ae769dead" providerId="ADAL" clId="{3B2DA2D5-F576-45EC-96B1-60930CA05631}" dt="2026-02-24T19:17:33.991" v="993" actId="20577"/>
          <ac:spMkLst>
            <pc:docMk/>
            <pc:sldMk cId="1947886470" sldId="1051"/>
            <ac:spMk id="6" creationId="{F316A598-D49F-C083-1708-C89756179E64}"/>
          </ac:spMkLst>
        </pc:spChg>
        <pc:spChg chg="mod">
          <ac:chgData name="Salima  Ben Najem" userId="5d5d9c33-4a8f-4fad-a74b-e23ae769dead" providerId="ADAL" clId="{3B2DA2D5-F576-45EC-96B1-60930CA05631}" dt="2026-02-24T19:17:11.292" v="988" actId="20577"/>
          <ac:spMkLst>
            <pc:docMk/>
            <pc:sldMk cId="1947886470" sldId="1051"/>
            <ac:spMk id="7" creationId="{3BAC0D4B-531A-8035-93B5-86A724507A8F}"/>
          </ac:spMkLst>
        </pc:spChg>
        <pc:picChg chg="add mod">
          <ac:chgData name="Salima  Ben Najem" userId="5d5d9c33-4a8f-4fad-a74b-e23ae769dead" providerId="ADAL" clId="{3B2DA2D5-F576-45EC-96B1-60930CA05631}" dt="2026-02-24T19:20:04.573" v="1012"/>
          <ac:picMkLst>
            <pc:docMk/>
            <pc:sldMk cId="1947886470" sldId="1051"/>
            <ac:picMk id="2" creationId="{001549D7-82D9-68C8-08EF-752592737CF8}"/>
          </ac:picMkLst>
        </pc:picChg>
        <pc:picChg chg="del">
          <ac:chgData name="Salima  Ben Najem" userId="5d5d9c33-4a8f-4fad-a74b-e23ae769dead" providerId="ADAL" clId="{3B2DA2D5-F576-45EC-96B1-60930CA05631}" dt="2026-02-24T19:17:37.842" v="994" actId="478"/>
          <ac:picMkLst>
            <pc:docMk/>
            <pc:sldMk cId="1947886470" sldId="1051"/>
            <ac:picMk id="9" creationId="{02441708-5D4E-D38F-448E-DC270EE1107D}"/>
          </ac:picMkLst>
        </pc:picChg>
      </pc:sldChg>
      <pc:sldChg chg="add del">
        <pc:chgData name="Salima  Ben Najem" userId="5d5d9c33-4a8f-4fad-a74b-e23ae769dead" providerId="ADAL" clId="{3B2DA2D5-F576-45EC-96B1-60930CA05631}" dt="2026-02-24T18:14:47.247" v="60" actId="47"/>
        <pc:sldMkLst>
          <pc:docMk/>
          <pc:sldMk cId="4107581280" sldId="1073"/>
        </pc:sldMkLst>
      </pc:sldChg>
      <pc:sldChg chg="modSp mod">
        <pc:chgData name="Salima  Ben Najem" userId="5d5d9c33-4a8f-4fad-a74b-e23ae769dead" providerId="ADAL" clId="{3B2DA2D5-F576-45EC-96B1-60930CA05631}" dt="2026-02-24T18:40:31.179" v="268" actId="1037"/>
        <pc:sldMkLst>
          <pc:docMk/>
          <pc:sldMk cId="4288946088" sldId="1092"/>
        </pc:sldMkLst>
        <pc:spChg chg="mod">
          <ac:chgData name="Salima  Ben Najem" userId="5d5d9c33-4a8f-4fad-a74b-e23ae769dead" providerId="ADAL" clId="{3B2DA2D5-F576-45EC-96B1-60930CA05631}" dt="2026-02-24T18:40:31.179" v="268" actId="1037"/>
          <ac:spMkLst>
            <pc:docMk/>
            <pc:sldMk cId="4288946088" sldId="1092"/>
            <ac:spMk id="6" creationId="{E6D6E83D-065F-F86D-25C0-D12AF8959F5B}"/>
          </ac:spMkLst>
        </pc:spChg>
      </pc:sldChg>
      <pc:sldChg chg="modSp mod">
        <pc:chgData name="Salima  Ben Najem" userId="5d5d9c33-4a8f-4fad-a74b-e23ae769dead" providerId="ADAL" clId="{3B2DA2D5-F576-45EC-96B1-60930CA05631}" dt="2026-02-24T18:41:31.590" v="341" actId="20577"/>
        <pc:sldMkLst>
          <pc:docMk/>
          <pc:sldMk cId="1884112402" sldId="1095"/>
        </pc:sldMkLst>
        <pc:spChg chg="mod">
          <ac:chgData name="Salima  Ben Najem" userId="5d5d9c33-4a8f-4fad-a74b-e23ae769dead" providerId="ADAL" clId="{3B2DA2D5-F576-45EC-96B1-60930CA05631}" dt="2026-02-24T18:41:31.590" v="341" actId="20577"/>
          <ac:spMkLst>
            <pc:docMk/>
            <pc:sldMk cId="1884112402" sldId="1095"/>
            <ac:spMk id="2" creationId="{77AAB986-AAF3-7D97-D91B-2D8FDC64D321}"/>
          </ac:spMkLst>
        </pc:spChg>
      </pc:sldChg>
      <pc:sldChg chg="addSp delSp modSp mod">
        <pc:chgData name="Salima  Ben Najem" userId="5d5d9c33-4a8f-4fad-a74b-e23ae769dead" providerId="ADAL" clId="{3B2DA2D5-F576-45EC-96B1-60930CA05631}" dt="2026-02-24T18:42:53.186" v="362" actId="1076"/>
        <pc:sldMkLst>
          <pc:docMk/>
          <pc:sldMk cId="3750647072" sldId="1101"/>
        </pc:sldMkLst>
        <pc:spChg chg="mod">
          <ac:chgData name="Salima  Ben Najem" userId="5d5d9c33-4a8f-4fad-a74b-e23ae769dead" providerId="ADAL" clId="{3B2DA2D5-F576-45EC-96B1-60930CA05631}" dt="2026-02-24T18:36:03.893" v="202" actId="20577"/>
          <ac:spMkLst>
            <pc:docMk/>
            <pc:sldMk cId="3750647072" sldId="1101"/>
            <ac:spMk id="4" creationId="{56D6602D-2371-AA79-8738-13B10F0453E8}"/>
          </ac:spMkLst>
        </pc:spChg>
        <pc:spChg chg="add mod">
          <ac:chgData name="Salima  Ben Najem" userId="5d5d9c33-4a8f-4fad-a74b-e23ae769dead" providerId="ADAL" clId="{3B2DA2D5-F576-45EC-96B1-60930CA05631}" dt="2026-02-24T18:42:47.012" v="361" actId="1076"/>
          <ac:spMkLst>
            <pc:docMk/>
            <pc:sldMk cId="3750647072" sldId="1101"/>
            <ac:spMk id="7" creationId="{2F07EFFF-157F-9DE1-E16F-34D39A4F12DA}"/>
          </ac:spMkLst>
        </pc:spChg>
        <pc:spChg chg="del">
          <ac:chgData name="Salima  Ben Najem" userId="5d5d9c33-4a8f-4fad-a74b-e23ae769dead" providerId="ADAL" clId="{3B2DA2D5-F576-45EC-96B1-60930CA05631}" dt="2026-02-24T18:35:17.763" v="190" actId="478"/>
          <ac:spMkLst>
            <pc:docMk/>
            <pc:sldMk cId="3750647072" sldId="1101"/>
            <ac:spMk id="8" creationId="{34C67EE2-3A72-50D9-FA0D-38C5D977BF19}"/>
          </ac:spMkLst>
        </pc:spChg>
        <pc:spChg chg="add mod">
          <ac:chgData name="Salima  Ben Najem" userId="5d5d9c33-4a8f-4fad-a74b-e23ae769dead" providerId="ADAL" clId="{3B2DA2D5-F576-45EC-96B1-60930CA05631}" dt="2026-02-24T18:42:53.186" v="362" actId="1076"/>
          <ac:spMkLst>
            <pc:docMk/>
            <pc:sldMk cId="3750647072" sldId="1101"/>
            <ac:spMk id="9" creationId="{3099F7FE-F0A4-094E-1485-000ACB278F50}"/>
          </ac:spMkLst>
        </pc:spChg>
        <pc:spChg chg="del">
          <ac:chgData name="Salima  Ben Najem" userId="5d5d9c33-4a8f-4fad-a74b-e23ae769dead" providerId="ADAL" clId="{3B2DA2D5-F576-45EC-96B1-60930CA05631}" dt="2026-02-24T18:35:17.763" v="190" actId="478"/>
          <ac:spMkLst>
            <pc:docMk/>
            <pc:sldMk cId="3750647072" sldId="1101"/>
            <ac:spMk id="10" creationId="{6C3E8253-DF0C-A3AE-1D5F-6961760CBA8E}"/>
          </ac:spMkLst>
        </pc:spChg>
      </pc:sldChg>
      <pc:sldChg chg="addSp delSp modSp mod">
        <pc:chgData name="Salima  Ben Najem" userId="5d5d9c33-4a8f-4fad-a74b-e23ae769dead" providerId="ADAL" clId="{3B2DA2D5-F576-45EC-96B1-60930CA05631}" dt="2026-02-24T18:42:21.045" v="355" actId="1076"/>
        <pc:sldMkLst>
          <pc:docMk/>
          <pc:sldMk cId="989522169" sldId="1102"/>
        </pc:sldMkLst>
        <pc:spChg chg="add mod">
          <ac:chgData name="Salima  Ben Najem" userId="5d5d9c33-4a8f-4fad-a74b-e23ae769dead" providerId="ADAL" clId="{3B2DA2D5-F576-45EC-96B1-60930CA05631}" dt="2026-02-24T18:42:17.934" v="354" actId="1076"/>
          <ac:spMkLst>
            <pc:docMk/>
            <pc:sldMk cId="989522169" sldId="1102"/>
            <ac:spMk id="5" creationId="{8141A5CB-7D38-C725-396D-18BC29E1C1B0}"/>
          </ac:spMkLst>
        </pc:spChg>
        <pc:spChg chg="del">
          <ac:chgData name="Salima  Ben Najem" userId="5d5d9c33-4a8f-4fad-a74b-e23ae769dead" providerId="ADAL" clId="{3B2DA2D5-F576-45EC-96B1-60930CA05631}" dt="2026-02-24T18:30:02.463" v="170" actId="478"/>
          <ac:spMkLst>
            <pc:docMk/>
            <pc:sldMk cId="989522169" sldId="1102"/>
            <ac:spMk id="7" creationId="{7F2340CE-B642-31CD-D0DD-75EBD625D6E0}"/>
          </ac:spMkLst>
        </pc:spChg>
        <pc:spChg chg="mod">
          <ac:chgData name="Salima  Ben Najem" userId="5d5d9c33-4a8f-4fad-a74b-e23ae769dead" providerId="ADAL" clId="{3B2DA2D5-F576-45EC-96B1-60930CA05631}" dt="2026-02-24T18:42:21.045" v="355" actId="1076"/>
          <ac:spMkLst>
            <pc:docMk/>
            <pc:sldMk cId="989522169" sldId="1102"/>
            <ac:spMk id="8" creationId="{792FC286-59FB-DE3B-6A4B-2AE7EBA91A78}"/>
          </ac:spMkLst>
        </pc:spChg>
      </pc:sldChg>
      <pc:sldChg chg="addSp delSp modSp mod">
        <pc:chgData name="Salima  Ben Najem" userId="5d5d9c33-4a8f-4fad-a74b-e23ae769dead" providerId="ADAL" clId="{3B2DA2D5-F576-45EC-96B1-60930CA05631}" dt="2026-02-24T18:59:08.794" v="540" actId="1076"/>
        <pc:sldMkLst>
          <pc:docMk/>
          <pc:sldMk cId="905454313" sldId="1104"/>
        </pc:sldMkLst>
        <pc:picChg chg="del">
          <ac:chgData name="Salima  Ben Najem" userId="5d5d9c33-4a8f-4fad-a74b-e23ae769dead" providerId="ADAL" clId="{3B2DA2D5-F576-45EC-96B1-60930CA05631}" dt="2026-02-24T18:58:03.205" v="529" actId="478"/>
          <ac:picMkLst>
            <pc:docMk/>
            <pc:sldMk cId="905454313" sldId="1104"/>
            <ac:picMk id="3" creationId="{B772CC6E-3D3E-AE46-B42F-88C07C432B6E}"/>
          </ac:picMkLst>
        </pc:picChg>
        <pc:picChg chg="add mod">
          <ac:chgData name="Salima  Ben Najem" userId="5d5d9c33-4a8f-4fad-a74b-e23ae769dead" providerId="ADAL" clId="{3B2DA2D5-F576-45EC-96B1-60930CA05631}" dt="2026-02-24T18:59:08.794" v="540" actId="1076"/>
          <ac:picMkLst>
            <pc:docMk/>
            <pc:sldMk cId="905454313" sldId="1104"/>
            <ac:picMk id="5" creationId="{3F030E53-7266-79B6-CE3E-7EAE748BE7FF}"/>
          </ac:picMkLst>
        </pc:picChg>
      </pc:sldChg>
      <pc:sldChg chg="addSp delSp modSp mod">
        <pc:chgData name="Salima  Ben Najem" userId="5d5d9c33-4a8f-4fad-a74b-e23ae769dead" providerId="ADAL" clId="{3B2DA2D5-F576-45EC-96B1-60930CA05631}" dt="2026-02-24T18:41:56.632" v="346" actId="20577"/>
        <pc:sldMkLst>
          <pc:docMk/>
          <pc:sldMk cId="1128191912" sldId="1126"/>
        </pc:sldMkLst>
        <pc:spChg chg="add mod">
          <ac:chgData name="Salima  Ben Najem" userId="5d5d9c33-4a8f-4fad-a74b-e23ae769dead" providerId="ADAL" clId="{3B2DA2D5-F576-45EC-96B1-60930CA05631}" dt="2026-02-24T18:41:56.632" v="346" actId="20577"/>
          <ac:spMkLst>
            <pc:docMk/>
            <pc:sldMk cId="1128191912" sldId="1126"/>
            <ac:spMk id="3" creationId="{B53C0405-42A1-CBFF-3311-37FAA626CECC}"/>
          </ac:spMkLst>
        </pc:spChg>
        <pc:spChg chg="del">
          <ac:chgData name="Salima  Ben Najem" userId="5d5d9c33-4a8f-4fad-a74b-e23ae769dead" providerId="ADAL" clId="{3B2DA2D5-F576-45EC-96B1-60930CA05631}" dt="2026-02-24T18:29:52.054" v="168" actId="478"/>
          <ac:spMkLst>
            <pc:docMk/>
            <pc:sldMk cId="1128191912" sldId="1126"/>
            <ac:spMk id="4" creationId="{8DABAD5A-5EB8-0A62-7588-1947BD02F57B}"/>
          </ac:spMkLst>
        </pc:spChg>
      </pc:sldChg>
      <pc:sldChg chg="addSp delSp modSp mod">
        <pc:chgData name="Salima  Ben Najem" userId="5d5d9c33-4a8f-4fad-a74b-e23ae769dead" providerId="ADAL" clId="{3B2DA2D5-F576-45EC-96B1-60930CA05631}" dt="2026-02-24T18:43:18.026" v="368" actId="1076"/>
        <pc:sldMkLst>
          <pc:docMk/>
          <pc:sldMk cId="2553980169" sldId="1129"/>
        </pc:sldMkLst>
        <pc:spChg chg="add mod">
          <ac:chgData name="Salima  Ben Najem" userId="5d5d9c33-4a8f-4fad-a74b-e23ae769dead" providerId="ADAL" clId="{3B2DA2D5-F576-45EC-96B1-60930CA05631}" dt="2026-02-24T18:43:18.026" v="368" actId="1076"/>
          <ac:spMkLst>
            <pc:docMk/>
            <pc:sldMk cId="2553980169" sldId="1129"/>
            <ac:spMk id="5" creationId="{1E4C720D-8F09-02D7-32E1-9804E23AC39F}"/>
          </ac:spMkLst>
        </pc:spChg>
        <pc:spChg chg="del">
          <ac:chgData name="Salima  Ben Najem" userId="5d5d9c33-4a8f-4fad-a74b-e23ae769dead" providerId="ADAL" clId="{3B2DA2D5-F576-45EC-96B1-60930CA05631}" dt="2026-02-24T18:36:20.141" v="203" actId="478"/>
          <ac:spMkLst>
            <pc:docMk/>
            <pc:sldMk cId="2553980169" sldId="1129"/>
            <ac:spMk id="8" creationId="{AB5D3254-7327-5C01-A654-1B1A22FBAE2C}"/>
          </ac:spMkLst>
        </pc:spChg>
        <pc:spChg chg="mod">
          <ac:chgData name="Salima  Ben Najem" userId="5d5d9c33-4a8f-4fad-a74b-e23ae769dead" providerId="ADAL" clId="{3B2DA2D5-F576-45EC-96B1-60930CA05631}" dt="2026-02-24T18:43:11.310" v="367" actId="1076"/>
          <ac:spMkLst>
            <pc:docMk/>
            <pc:sldMk cId="2553980169" sldId="1129"/>
            <ac:spMk id="9" creationId="{E8408814-3467-9D21-99DA-D79A6645B78B}"/>
          </ac:spMkLst>
        </pc:spChg>
      </pc:sldChg>
      <pc:sldChg chg="addSp delSp modSp mod">
        <pc:chgData name="Salima  Ben Najem" userId="5d5d9c33-4a8f-4fad-a74b-e23ae769dead" providerId="ADAL" clId="{3B2DA2D5-F576-45EC-96B1-60930CA05631}" dt="2026-02-24T18:44:04.273" v="377" actId="207"/>
        <pc:sldMkLst>
          <pc:docMk/>
          <pc:sldMk cId="434921383" sldId="1148"/>
        </pc:sldMkLst>
        <pc:spChg chg="add mod">
          <ac:chgData name="Salima  Ben Najem" userId="5d5d9c33-4a8f-4fad-a74b-e23ae769dead" providerId="ADAL" clId="{3B2DA2D5-F576-45EC-96B1-60930CA05631}" dt="2026-02-24T18:43:36.163" v="372" actId="1076"/>
          <ac:spMkLst>
            <pc:docMk/>
            <pc:sldMk cId="434921383" sldId="1148"/>
            <ac:spMk id="4" creationId="{C1AAFA77-30D3-8BE7-01CC-47CC13EDE77C}"/>
          </ac:spMkLst>
        </pc:spChg>
        <pc:spChg chg="mod">
          <ac:chgData name="Salima  Ben Najem" userId="5d5d9c33-4a8f-4fad-a74b-e23ae769dead" providerId="ADAL" clId="{3B2DA2D5-F576-45EC-96B1-60930CA05631}" dt="2026-02-24T18:38:35.048" v="224" actId="20577"/>
          <ac:spMkLst>
            <pc:docMk/>
            <pc:sldMk cId="434921383" sldId="1148"/>
            <ac:spMk id="7" creationId="{0DC5AE55-831E-E326-DB0D-AD6E10BC433A}"/>
          </ac:spMkLst>
        </pc:spChg>
        <pc:spChg chg="add mod">
          <ac:chgData name="Salima  Ben Najem" userId="5d5d9c33-4a8f-4fad-a74b-e23ae769dead" providerId="ADAL" clId="{3B2DA2D5-F576-45EC-96B1-60930CA05631}" dt="2026-02-24T18:44:04.273" v="377" actId="207"/>
          <ac:spMkLst>
            <pc:docMk/>
            <pc:sldMk cId="434921383" sldId="1148"/>
            <ac:spMk id="8" creationId="{0AD02675-846F-509B-9063-9AAA33483373}"/>
          </ac:spMkLst>
        </pc:spChg>
        <pc:spChg chg="del">
          <ac:chgData name="Salima  Ben Najem" userId="5d5d9c33-4a8f-4fad-a74b-e23ae769dead" providerId="ADAL" clId="{3B2DA2D5-F576-45EC-96B1-60930CA05631}" dt="2026-02-24T18:37:42.557" v="209" actId="478"/>
          <ac:spMkLst>
            <pc:docMk/>
            <pc:sldMk cId="434921383" sldId="1148"/>
            <ac:spMk id="9" creationId="{DC3B04E0-08BA-A53F-4133-D6662EF63870}"/>
          </ac:spMkLst>
        </pc:spChg>
        <pc:spChg chg="del">
          <ac:chgData name="Salima  Ben Najem" userId="5d5d9c33-4a8f-4fad-a74b-e23ae769dead" providerId="ADAL" clId="{3B2DA2D5-F576-45EC-96B1-60930CA05631}" dt="2026-02-24T18:37:42.557" v="209" actId="478"/>
          <ac:spMkLst>
            <pc:docMk/>
            <pc:sldMk cId="434921383" sldId="1148"/>
            <ac:spMk id="10" creationId="{B5D080D5-AAD6-652D-6FCA-7FE52FDEBECC}"/>
          </ac:spMkLst>
        </pc:spChg>
      </pc:sldChg>
      <pc:sldChg chg="modSp mod">
        <pc:chgData name="Salima  Ben Najem" userId="5d5d9c33-4a8f-4fad-a74b-e23ae769dead" providerId="ADAL" clId="{3B2DA2D5-F576-45EC-96B1-60930CA05631}" dt="2026-02-24T18:51:44.630" v="469" actId="6549"/>
        <pc:sldMkLst>
          <pc:docMk/>
          <pc:sldMk cId="4190132792" sldId="1153"/>
        </pc:sldMkLst>
        <pc:spChg chg="mod">
          <ac:chgData name="Salima  Ben Najem" userId="5d5d9c33-4a8f-4fad-a74b-e23ae769dead" providerId="ADAL" clId="{3B2DA2D5-F576-45EC-96B1-60930CA05631}" dt="2026-02-24T18:51:44.630" v="469" actId="6549"/>
          <ac:spMkLst>
            <pc:docMk/>
            <pc:sldMk cId="4190132792" sldId="1153"/>
            <ac:spMk id="2" creationId="{18018FAB-364E-2F6E-A76A-BD3DD15DCD93}"/>
          </ac:spMkLst>
        </pc:spChg>
        <pc:spChg chg="mod">
          <ac:chgData name="Salima  Ben Najem" userId="5d5d9c33-4a8f-4fad-a74b-e23ae769dead" providerId="ADAL" clId="{3B2DA2D5-F576-45EC-96B1-60930CA05631}" dt="2026-02-24T18:51:24.140" v="463" actId="108"/>
          <ac:spMkLst>
            <pc:docMk/>
            <pc:sldMk cId="4190132792" sldId="1153"/>
            <ac:spMk id="3" creationId="{FFB038D7-47C9-0257-2C57-7BFAC461735F}"/>
          </ac:spMkLst>
        </pc:spChg>
      </pc:sldChg>
      <pc:sldChg chg="modSp mod">
        <pc:chgData name="Salima  Ben Najem" userId="5d5d9c33-4a8f-4fad-a74b-e23ae769dead" providerId="ADAL" clId="{3B2DA2D5-F576-45EC-96B1-60930CA05631}" dt="2026-02-24T18:54:42.741" v="496" actId="20577"/>
        <pc:sldMkLst>
          <pc:docMk/>
          <pc:sldMk cId="136051092" sldId="1161"/>
        </pc:sldMkLst>
        <pc:spChg chg="mod">
          <ac:chgData name="Salima  Ben Najem" userId="5d5d9c33-4a8f-4fad-a74b-e23ae769dead" providerId="ADAL" clId="{3B2DA2D5-F576-45EC-96B1-60930CA05631}" dt="2026-02-24T18:54:42.741" v="496" actId="20577"/>
          <ac:spMkLst>
            <pc:docMk/>
            <pc:sldMk cId="136051092" sldId="1161"/>
            <ac:spMk id="2" creationId="{B8C0A682-E8AA-3F69-A666-2BF771885C36}"/>
          </ac:spMkLst>
        </pc:spChg>
      </pc:sldChg>
      <pc:sldChg chg="addSp delSp modSp mod delAnim modAnim">
        <pc:chgData name="Salima  Ben Najem" userId="5d5d9c33-4a8f-4fad-a74b-e23ae769dead" providerId="ADAL" clId="{3B2DA2D5-F576-45EC-96B1-60930CA05631}" dt="2026-02-24T18:58:28.457" v="533" actId="1076"/>
        <pc:sldMkLst>
          <pc:docMk/>
          <pc:sldMk cId="73918438" sldId="1162"/>
        </pc:sldMkLst>
        <pc:picChg chg="add mod">
          <ac:chgData name="Salima  Ben Najem" userId="5d5d9c33-4a8f-4fad-a74b-e23ae769dead" providerId="ADAL" clId="{3B2DA2D5-F576-45EC-96B1-60930CA05631}" dt="2026-02-24T18:58:28.457" v="533" actId="1076"/>
          <ac:picMkLst>
            <pc:docMk/>
            <pc:sldMk cId="73918438" sldId="1162"/>
            <ac:picMk id="2" creationId="{5F39A160-2824-6AEE-5794-925A70ACB5E3}"/>
          </ac:picMkLst>
        </pc:picChg>
        <pc:picChg chg="del">
          <ac:chgData name="Salima  Ben Najem" userId="5d5d9c33-4a8f-4fad-a74b-e23ae769dead" providerId="ADAL" clId="{3B2DA2D5-F576-45EC-96B1-60930CA05631}" dt="2026-02-24T18:58:09.160" v="530" actId="478"/>
          <ac:picMkLst>
            <pc:docMk/>
            <pc:sldMk cId="73918438" sldId="1162"/>
            <ac:picMk id="4" creationId="{6DCB084C-5251-E351-60A2-83D3B05E2EB8}"/>
          </ac:picMkLst>
        </pc:picChg>
      </pc:sldChg>
      <pc:sldChg chg="addSp delSp modSp mod">
        <pc:chgData name="Salima  Ben Najem" userId="5d5d9c33-4a8f-4fad-a74b-e23ae769dead" providerId="ADAL" clId="{3B2DA2D5-F576-45EC-96B1-60930CA05631}" dt="2026-02-24T19:07:36.138" v="692" actId="20577"/>
        <pc:sldMkLst>
          <pc:docMk/>
          <pc:sldMk cId="1660094062" sldId="1186"/>
        </pc:sldMkLst>
        <pc:spChg chg="mod">
          <ac:chgData name="Salima  Ben Najem" userId="5d5d9c33-4a8f-4fad-a74b-e23ae769dead" providerId="ADAL" clId="{3B2DA2D5-F576-45EC-96B1-60930CA05631}" dt="2026-02-24T19:06:49.484" v="645" actId="20577"/>
          <ac:spMkLst>
            <pc:docMk/>
            <pc:sldMk cId="1660094062" sldId="1186"/>
            <ac:spMk id="6" creationId="{D4DD00ED-FFC2-0875-BB03-551F5BF7D76B}"/>
          </ac:spMkLst>
        </pc:spChg>
        <pc:spChg chg="mod">
          <ac:chgData name="Salima  Ben Najem" userId="5d5d9c33-4a8f-4fad-a74b-e23ae769dead" providerId="ADAL" clId="{3B2DA2D5-F576-45EC-96B1-60930CA05631}" dt="2026-02-24T19:07:36.138" v="692" actId="20577"/>
          <ac:spMkLst>
            <pc:docMk/>
            <pc:sldMk cId="1660094062" sldId="1186"/>
            <ac:spMk id="7" creationId="{18EB1AB3-34F2-4498-B83F-EC815F34C252}"/>
          </ac:spMkLst>
        </pc:spChg>
        <pc:picChg chg="del">
          <ac:chgData name="Salima  Ben Najem" userId="5d5d9c33-4a8f-4fad-a74b-e23ae769dead" providerId="ADAL" clId="{3B2DA2D5-F576-45EC-96B1-60930CA05631}" dt="2026-02-24T19:06:07.095" v="582" actId="478"/>
          <ac:picMkLst>
            <pc:docMk/>
            <pc:sldMk cId="1660094062" sldId="1186"/>
            <ac:picMk id="3" creationId="{8E33CB73-5371-C9CE-C193-0A2F28C3EFF1}"/>
          </ac:picMkLst>
        </pc:picChg>
        <pc:picChg chg="add mod">
          <ac:chgData name="Salima  Ben Najem" userId="5d5d9c33-4a8f-4fad-a74b-e23ae769dead" providerId="ADAL" clId="{3B2DA2D5-F576-45EC-96B1-60930CA05631}" dt="2026-02-24T19:06:15.746" v="587" actId="1076"/>
          <ac:picMkLst>
            <pc:docMk/>
            <pc:sldMk cId="1660094062" sldId="1186"/>
            <ac:picMk id="4" creationId="{3632C026-1C03-474A-5974-B3183D52FD72}"/>
          </ac:picMkLst>
        </pc:picChg>
      </pc:sldChg>
      <pc:sldChg chg="addSp delSp modSp mod">
        <pc:chgData name="Salima  Ben Najem" userId="5d5d9c33-4a8f-4fad-a74b-e23ae769dead" providerId="ADAL" clId="{3B2DA2D5-F576-45EC-96B1-60930CA05631}" dt="2026-02-24T19:12:19.263" v="842" actId="20577"/>
        <pc:sldMkLst>
          <pc:docMk/>
          <pc:sldMk cId="2179325890" sldId="1187"/>
        </pc:sldMkLst>
        <pc:spChg chg="mod">
          <ac:chgData name="Salima  Ben Najem" userId="5d5d9c33-4a8f-4fad-a74b-e23ae769dead" providerId="ADAL" clId="{3B2DA2D5-F576-45EC-96B1-60930CA05631}" dt="2026-02-24T19:11:32.452" v="828" actId="20577"/>
          <ac:spMkLst>
            <pc:docMk/>
            <pc:sldMk cId="2179325890" sldId="1187"/>
            <ac:spMk id="3" creationId="{25D3A200-EC80-096A-5068-A53CC1A09BCA}"/>
          </ac:spMkLst>
        </pc:spChg>
        <pc:spChg chg="mod">
          <ac:chgData name="Salima  Ben Najem" userId="5d5d9c33-4a8f-4fad-a74b-e23ae769dead" providerId="ADAL" clId="{3B2DA2D5-F576-45EC-96B1-60930CA05631}" dt="2026-02-24T19:12:19.263" v="842" actId="20577"/>
          <ac:spMkLst>
            <pc:docMk/>
            <pc:sldMk cId="2179325890" sldId="1187"/>
            <ac:spMk id="7" creationId="{69E2FDA3-A1CE-2D83-F0AE-296672E0A359}"/>
          </ac:spMkLst>
        </pc:spChg>
        <pc:spChg chg="add mod">
          <ac:chgData name="Salima  Ben Najem" userId="5d5d9c33-4a8f-4fad-a74b-e23ae769dead" providerId="ADAL" clId="{3B2DA2D5-F576-45EC-96B1-60930CA05631}" dt="2026-02-24T19:11:42.744" v="829"/>
          <ac:spMkLst>
            <pc:docMk/>
            <pc:sldMk cId="2179325890" sldId="1187"/>
            <ac:spMk id="9" creationId="{F031903B-0C0C-38DF-4933-3D1F901F55D3}"/>
          </ac:spMkLst>
        </pc:spChg>
        <pc:picChg chg="del">
          <ac:chgData name="Salima  Ben Najem" userId="5d5d9c33-4a8f-4fad-a74b-e23ae769dead" providerId="ADAL" clId="{3B2DA2D5-F576-45EC-96B1-60930CA05631}" dt="2026-02-24T19:10:57.652" v="751" actId="478"/>
          <ac:picMkLst>
            <pc:docMk/>
            <pc:sldMk cId="2179325890" sldId="1187"/>
            <ac:picMk id="4" creationId="{99265A67-204C-9E73-7140-A0743CB4DAEE}"/>
          </ac:picMkLst>
        </pc:picChg>
        <pc:picChg chg="add mod">
          <ac:chgData name="Salima  Ben Najem" userId="5d5d9c33-4a8f-4fad-a74b-e23ae769dead" providerId="ADAL" clId="{3B2DA2D5-F576-45EC-96B1-60930CA05631}" dt="2026-02-24T19:11:05.217" v="756" actId="1076"/>
          <ac:picMkLst>
            <pc:docMk/>
            <pc:sldMk cId="2179325890" sldId="1187"/>
            <ac:picMk id="5" creationId="{D6160072-69E1-3279-3257-B0DBDD1CF3AD}"/>
          </ac:picMkLst>
        </pc:picChg>
      </pc:sldChg>
      <pc:sldChg chg="modSp mod">
        <pc:chgData name="Salima  Ben Najem" userId="5d5d9c33-4a8f-4fad-a74b-e23ae769dead" providerId="ADAL" clId="{3B2DA2D5-F576-45EC-96B1-60930CA05631}" dt="2026-02-24T18:46:46.189" v="410" actId="20577"/>
        <pc:sldMkLst>
          <pc:docMk/>
          <pc:sldMk cId="3602456419" sldId="1205"/>
        </pc:sldMkLst>
        <pc:spChg chg="mod">
          <ac:chgData name="Salima  Ben Najem" userId="5d5d9c33-4a8f-4fad-a74b-e23ae769dead" providerId="ADAL" clId="{3B2DA2D5-F576-45EC-96B1-60930CA05631}" dt="2026-02-24T18:46:46.189" v="410" actId="20577"/>
          <ac:spMkLst>
            <pc:docMk/>
            <pc:sldMk cId="3602456419" sldId="1205"/>
            <ac:spMk id="2" creationId="{77B990D2-E707-5618-119D-94CA7B6C5CB7}"/>
          </ac:spMkLst>
        </pc:spChg>
        <pc:spChg chg="mod">
          <ac:chgData name="Salima  Ben Najem" userId="5d5d9c33-4a8f-4fad-a74b-e23ae769dead" providerId="ADAL" clId="{3B2DA2D5-F576-45EC-96B1-60930CA05631}" dt="2026-02-24T18:46:12.834" v="393" actId="108"/>
          <ac:spMkLst>
            <pc:docMk/>
            <pc:sldMk cId="3602456419" sldId="1205"/>
            <ac:spMk id="3" creationId="{4F63B157-15DC-55B8-37C0-8928020F525B}"/>
          </ac:spMkLst>
        </pc:spChg>
      </pc:sldChg>
      <pc:sldChg chg="modSp mod">
        <pc:chgData name="Salima  Ben Najem" userId="5d5d9c33-4a8f-4fad-a74b-e23ae769dead" providerId="ADAL" clId="{3B2DA2D5-F576-45EC-96B1-60930CA05631}" dt="2026-02-24T18:47:50.491" v="429" actId="1037"/>
        <pc:sldMkLst>
          <pc:docMk/>
          <pc:sldMk cId="1493316149" sldId="1206"/>
        </pc:sldMkLst>
        <pc:spChg chg="mod">
          <ac:chgData name="Salima  Ben Najem" userId="5d5d9c33-4a8f-4fad-a74b-e23ae769dead" providerId="ADAL" clId="{3B2DA2D5-F576-45EC-96B1-60930CA05631}" dt="2026-02-24T18:47:43.384" v="419" actId="20577"/>
          <ac:spMkLst>
            <pc:docMk/>
            <pc:sldMk cId="1493316149" sldId="1206"/>
            <ac:spMk id="2" creationId="{8DAC7D32-5696-839C-400E-5891C5756240}"/>
          </ac:spMkLst>
        </pc:spChg>
        <pc:spChg chg="mod">
          <ac:chgData name="Salima  Ben Najem" userId="5d5d9c33-4a8f-4fad-a74b-e23ae769dead" providerId="ADAL" clId="{3B2DA2D5-F576-45EC-96B1-60930CA05631}" dt="2026-02-24T18:47:50.491" v="429" actId="1037"/>
          <ac:spMkLst>
            <pc:docMk/>
            <pc:sldMk cId="1493316149" sldId="1206"/>
            <ac:spMk id="3" creationId="{E0BCC897-DEEA-27DD-55FF-1281BDE78211}"/>
          </ac:spMkLst>
        </pc:spChg>
      </pc:sldChg>
      <pc:sldChg chg="addSp delSp modSp mod">
        <pc:chgData name="Salima  Ben Najem" userId="5d5d9c33-4a8f-4fad-a74b-e23ae769dead" providerId="ADAL" clId="{3B2DA2D5-F576-45EC-96B1-60930CA05631}" dt="2026-02-24T18:57:50.787" v="528" actId="1076"/>
        <pc:sldMkLst>
          <pc:docMk/>
          <pc:sldMk cId="2755498746" sldId="1212"/>
        </pc:sldMkLst>
        <pc:spChg chg="mod">
          <ac:chgData name="Salima  Ben Najem" userId="5d5d9c33-4a8f-4fad-a74b-e23ae769dead" providerId="ADAL" clId="{3B2DA2D5-F576-45EC-96B1-60930CA05631}" dt="2026-02-24T18:56:04.932" v="517" actId="20577"/>
          <ac:spMkLst>
            <pc:docMk/>
            <pc:sldMk cId="2755498746" sldId="1212"/>
            <ac:spMk id="2" creationId="{4D696198-4DFF-50FE-00D8-3A0910A2ED03}"/>
          </ac:spMkLst>
        </pc:spChg>
        <pc:picChg chg="del">
          <ac:chgData name="Salima  Ben Najem" userId="5d5d9c33-4a8f-4fad-a74b-e23ae769dead" providerId="ADAL" clId="{3B2DA2D5-F576-45EC-96B1-60930CA05631}" dt="2026-02-24T18:57:39.771" v="522" actId="478"/>
          <ac:picMkLst>
            <pc:docMk/>
            <pc:sldMk cId="2755498746" sldId="1212"/>
            <ac:picMk id="5" creationId="{1492B87C-F06B-ABCC-9615-64DD90CB2F67}"/>
          </ac:picMkLst>
        </pc:picChg>
        <pc:picChg chg="add mod">
          <ac:chgData name="Salima  Ben Najem" userId="5d5d9c33-4a8f-4fad-a74b-e23ae769dead" providerId="ADAL" clId="{3B2DA2D5-F576-45EC-96B1-60930CA05631}" dt="2026-02-24T18:57:50.787" v="528" actId="1076"/>
          <ac:picMkLst>
            <pc:docMk/>
            <pc:sldMk cId="2755498746" sldId="1212"/>
            <ac:picMk id="8" creationId="{3AC4AE41-9102-CAB3-71C1-4059AC07F33A}"/>
          </ac:picMkLst>
        </pc:picChg>
      </pc:sldChg>
      <pc:sldChg chg="addSp delSp modSp mod delAnim modAnim">
        <pc:chgData name="Salima  Ben Najem" userId="5d5d9c33-4a8f-4fad-a74b-e23ae769dead" providerId="ADAL" clId="{3B2DA2D5-F576-45EC-96B1-60930CA05631}" dt="2026-02-24T18:57:07.838" v="521" actId="1076"/>
        <pc:sldMkLst>
          <pc:docMk/>
          <pc:sldMk cId="662582349" sldId="1216"/>
        </pc:sldMkLst>
        <pc:picChg chg="del">
          <ac:chgData name="Salima  Ben Najem" userId="5d5d9c33-4a8f-4fad-a74b-e23ae769dead" providerId="ADAL" clId="{3B2DA2D5-F576-45EC-96B1-60930CA05631}" dt="2026-02-24T18:56:36.762" v="518" actId="478"/>
          <ac:picMkLst>
            <pc:docMk/>
            <pc:sldMk cId="662582349" sldId="1216"/>
            <ac:picMk id="3" creationId="{7B120EC1-9C4D-138E-1918-FE26CC80C201}"/>
          </ac:picMkLst>
        </pc:picChg>
        <pc:picChg chg="add mod">
          <ac:chgData name="Salima  Ben Najem" userId="5d5d9c33-4a8f-4fad-a74b-e23ae769dead" providerId="ADAL" clId="{3B2DA2D5-F576-45EC-96B1-60930CA05631}" dt="2026-02-24T18:57:07.838" v="521" actId="1076"/>
          <ac:picMkLst>
            <pc:docMk/>
            <pc:sldMk cId="662582349" sldId="1216"/>
            <ac:picMk id="6" creationId="{1EB06575-5D00-9FE0-CB36-1D4B2434EDD7}"/>
          </ac:picMkLst>
        </pc:picChg>
      </pc:sldChg>
      <pc:sldChg chg="addSp delSp modSp mod">
        <pc:chgData name="Salima  Ben Najem" userId="5d5d9c33-4a8f-4fad-a74b-e23ae769dead" providerId="ADAL" clId="{3B2DA2D5-F576-45EC-96B1-60930CA05631}" dt="2026-02-24T18:11:32.059" v="29" actId="478"/>
        <pc:sldMkLst>
          <pc:docMk/>
          <pc:sldMk cId="3193861262" sldId="1249"/>
        </pc:sldMkLst>
        <pc:picChg chg="del">
          <ac:chgData name="Salima  Ben Najem" userId="5d5d9c33-4a8f-4fad-a74b-e23ae769dead" providerId="ADAL" clId="{3B2DA2D5-F576-45EC-96B1-60930CA05631}" dt="2026-02-24T18:11:21.412" v="26" actId="478"/>
          <ac:picMkLst>
            <pc:docMk/>
            <pc:sldMk cId="3193861262" sldId="1249"/>
            <ac:picMk id="2" creationId="{99C54D70-FECD-C587-E227-DEFFA62E82B6}"/>
          </ac:picMkLst>
        </pc:picChg>
        <pc:picChg chg="del">
          <ac:chgData name="Salima  Ben Najem" userId="5d5d9c33-4a8f-4fad-a74b-e23ae769dead" providerId="ADAL" clId="{3B2DA2D5-F576-45EC-96B1-60930CA05631}" dt="2026-02-24T18:11:21.412" v="26" actId="478"/>
          <ac:picMkLst>
            <pc:docMk/>
            <pc:sldMk cId="3193861262" sldId="1249"/>
            <ac:picMk id="3" creationId="{DC31C39C-1633-75D4-0895-E73A7A3997EE}"/>
          </ac:picMkLst>
        </pc:picChg>
        <pc:picChg chg="del">
          <ac:chgData name="Salima  Ben Najem" userId="5d5d9c33-4a8f-4fad-a74b-e23ae769dead" providerId="ADAL" clId="{3B2DA2D5-F576-45EC-96B1-60930CA05631}" dt="2026-02-24T18:11:21.412" v="26" actId="478"/>
          <ac:picMkLst>
            <pc:docMk/>
            <pc:sldMk cId="3193861262" sldId="1249"/>
            <ac:picMk id="4" creationId="{19F655D9-78D5-AB0B-2EF4-F2D2E1688049}"/>
          </ac:picMkLst>
        </pc:picChg>
        <pc:picChg chg="del">
          <ac:chgData name="Salima  Ben Najem" userId="5d5d9c33-4a8f-4fad-a74b-e23ae769dead" providerId="ADAL" clId="{3B2DA2D5-F576-45EC-96B1-60930CA05631}" dt="2026-02-24T18:11:21.412" v="26" actId="478"/>
          <ac:picMkLst>
            <pc:docMk/>
            <pc:sldMk cId="3193861262" sldId="1249"/>
            <ac:picMk id="5" creationId="{4F772BC6-B437-D409-9168-0390AFCD0DD1}"/>
          </ac:picMkLst>
        </pc:picChg>
        <pc:picChg chg="add mod">
          <ac:chgData name="Salima  Ben Najem" userId="5d5d9c33-4a8f-4fad-a74b-e23ae769dead" providerId="ADAL" clId="{3B2DA2D5-F576-45EC-96B1-60930CA05631}" dt="2026-02-24T18:11:22.569" v="27"/>
          <ac:picMkLst>
            <pc:docMk/>
            <pc:sldMk cId="3193861262" sldId="1249"/>
            <ac:picMk id="6" creationId="{7030FB8B-C7B5-443A-9864-DB6E9B427DD1}"/>
          </ac:picMkLst>
        </pc:picChg>
        <pc:picChg chg="add del mod">
          <ac:chgData name="Salima  Ben Najem" userId="5d5d9c33-4a8f-4fad-a74b-e23ae769dead" providerId="ADAL" clId="{3B2DA2D5-F576-45EC-96B1-60930CA05631}" dt="2026-02-24T18:11:32.059" v="29" actId="478"/>
          <ac:picMkLst>
            <pc:docMk/>
            <pc:sldMk cId="3193861262" sldId="1249"/>
            <ac:picMk id="7" creationId="{0F2D08B2-14D4-613C-C821-E7CA7DEA1C92}"/>
          </ac:picMkLst>
        </pc:picChg>
        <pc:picChg chg="add mod">
          <ac:chgData name="Salima  Ben Najem" userId="5d5d9c33-4a8f-4fad-a74b-e23ae769dead" providerId="ADAL" clId="{3B2DA2D5-F576-45EC-96B1-60930CA05631}" dt="2026-02-24T18:11:22.569" v="27"/>
          <ac:picMkLst>
            <pc:docMk/>
            <pc:sldMk cId="3193861262" sldId="1249"/>
            <ac:picMk id="9" creationId="{28D2D6C3-FFB2-15A6-1C32-B02F2C080CC6}"/>
          </ac:picMkLst>
        </pc:picChg>
        <pc:picChg chg="add mod">
          <ac:chgData name="Salima  Ben Najem" userId="5d5d9c33-4a8f-4fad-a74b-e23ae769dead" providerId="ADAL" clId="{3B2DA2D5-F576-45EC-96B1-60930CA05631}" dt="2026-02-24T18:11:22.569" v="27"/>
          <ac:picMkLst>
            <pc:docMk/>
            <pc:sldMk cId="3193861262" sldId="1249"/>
            <ac:picMk id="13" creationId="{92667F10-4721-0DAE-FD3F-B17DF39453B4}"/>
          </ac:picMkLst>
        </pc:picChg>
        <pc:picChg chg="add del mod">
          <ac:chgData name="Salima  Ben Najem" userId="5d5d9c33-4a8f-4fad-a74b-e23ae769dead" providerId="ADAL" clId="{3B2DA2D5-F576-45EC-96B1-60930CA05631}" dt="2026-02-24T18:11:29.652" v="28" actId="478"/>
          <ac:picMkLst>
            <pc:docMk/>
            <pc:sldMk cId="3193861262" sldId="1249"/>
            <ac:picMk id="14" creationId="{F8707FF0-A500-AF8F-0DB1-E63BAAA20A26}"/>
          </ac:picMkLst>
        </pc:picChg>
        <pc:picChg chg="add mod">
          <ac:chgData name="Salima  Ben Najem" userId="5d5d9c33-4a8f-4fad-a74b-e23ae769dead" providerId="ADAL" clId="{3B2DA2D5-F576-45EC-96B1-60930CA05631}" dt="2026-02-24T18:11:22.569" v="27"/>
          <ac:picMkLst>
            <pc:docMk/>
            <pc:sldMk cId="3193861262" sldId="1249"/>
            <ac:picMk id="15" creationId="{42F08F9E-13BE-C0E7-734F-BC44445F2BFD}"/>
          </ac:picMkLst>
        </pc:picChg>
      </pc:sldChg>
      <pc:sldChg chg="addSp delSp modSp mod">
        <pc:chgData name="Salima  Ben Najem" userId="5d5d9c33-4a8f-4fad-a74b-e23ae769dead" providerId="ADAL" clId="{3B2DA2D5-F576-45EC-96B1-60930CA05631}" dt="2026-02-24T18:12:42.827" v="58" actId="20577"/>
        <pc:sldMkLst>
          <pc:docMk/>
          <pc:sldMk cId="954034452" sldId="1250"/>
        </pc:sldMkLst>
        <pc:spChg chg="mod">
          <ac:chgData name="Salima  Ben Najem" userId="5d5d9c33-4a8f-4fad-a74b-e23ae769dead" providerId="ADAL" clId="{3B2DA2D5-F576-45EC-96B1-60930CA05631}" dt="2026-02-24T18:12:42.827" v="58" actId="20577"/>
          <ac:spMkLst>
            <pc:docMk/>
            <pc:sldMk cId="954034452" sldId="1250"/>
            <ac:spMk id="8" creationId="{D7CB4982-419E-E2FD-DF25-4AE6ECA55257}"/>
          </ac:spMkLst>
        </pc:spChg>
        <pc:picChg chg="add mod">
          <ac:chgData name="Salima  Ben Najem" userId="5d5d9c33-4a8f-4fad-a74b-e23ae769dead" providerId="ADAL" clId="{3B2DA2D5-F576-45EC-96B1-60930CA05631}" dt="2026-02-24T18:11:48.660" v="31"/>
          <ac:picMkLst>
            <pc:docMk/>
            <pc:sldMk cId="954034452" sldId="1250"/>
            <ac:picMk id="2" creationId="{951287AF-9281-5108-F5DE-2A01EC2BBA51}"/>
          </ac:picMkLst>
        </pc:picChg>
        <pc:picChg chg="add mod">
          <ac:chgData name="Salima  Ben Najem" userId="5d5d9c33-4a8f-4fad-a74b-e23ae769dead" providerId="ADAL" clId="{3B2DA2D5-F576-45EC-96B1-60930CA05631}" dt="2026-02-24T18:12:13.718" v="33" actId="1582"/>
          <ac:picMkLst>
            <pc:docMk/>
            <pc:sldMk cId="954034452" sldId="1250"/>
            <ac:picMk id="3" creationId="{5F639525-F2AE-F82F-2F3E-12021F90CBF2}"/>
          </ac:picMkLst>
        </pc:picChg>
        <pc:picChg chg="add mod">
          <ac:chgData name="Salima  Ben Najem" userId="5d5d9c33-4a8f-4fad-a74b-e23ae769dead" providerId="ADAL" clId="{3B2DA2D5-F576-45EC-96B1-60930CA05631}" dt="2026-02-24T18:11:48.660" v="31"/>
          <ac:picMkLst>
            <pc:docMk/>
            <pc:sldMk cId="954034452" sldId="1250"/>
            <ac:picMk id="4" creationId="{1063A912-E717-91DC-DECB-6FEBFA49701E}"/>
          </ac:picMkLst>
        </pc:picChg>
        <pc:picChg chg="add mod">
          <ac:chgData name="Salima  Ben Najem" userId="5d5d9c33-4a8f-4fad-a74b-e23ae769dead" providerId="ADAL" clId="{3B2DA2D5-F576-45EC-96B1-60930CA05631}" dt="2026-02-24T18:11:48.660" v="31"/>
          <ac:picMkLst>
            <pc:docMk/>
            <pc:sldMk cId="954034452" sldId="1250"/>
            <ac:picMk id="5" creationId="{C40C248D-A02E-A66F-F3A4-BCC8986A0724}"/>
          </ac:picMkLst>
        </pc:picChg>
        <pc:picChg chg="add mod">
          <ac:chgData name="Salima  Ben Najem" userId="5d5d9c33-4a8f-4fad-a74b-e23ae769dead" providerId="ADAL" clId="{3B2DA2D5-F576-45EC-96B1-60930CA05631}" dt="2026-02-24T18:12:22.319" v="35" actId="1582"/>
          <ac:picMkLst>
            <pc:docMk/>
            <pc:sldMk cId="954034452" sldId="1250"/>
            <ac:picMk id="6" creationId="{C036BA14-2E70-8551-319D-6A10EE3A82D8}"/>
          </ac:picMkLst>
        </pc:picChg>
        <pc:picChg chg="del">
          <ac:chgData name="Salima  Ben Najem" userId="5d5d9c33-4a8f-4fad-a74b-e23ae769dead" providerId="ADAL" clId="{3B2DA2D5-F576-45EC-96B1-60930CA05631}" dt="2026-02-24T18:11:47.928" v="30" actId="478"/>
          <ac:picMkLst>
            <pc:docMk/>
            <pc:sldMk cId="954034452" sldId="1250"/>
            <ac:picMk id="7" creationId="{A3F19C42-A4C5-7991-60E6-BFE60B278B62}"/>
          </ac:picMkLst>
        </pc:picChg>
        <pc:picChg chg="del">
          <ac:chgData name="Salima  Ben Najem" userId="5d5d9c33-4a8f-4fad-a74b-e23ae769dead" providerId="ADAL" clId="{3B2DA2D5-F576-45EC-96B1-60930CA05631}" dt="2026-02-24T18:11:47.928" v="30" actId="478"/>
          <ac:picMkLst>
            <pc:docMk/>
            <pc:sldMk cId="954034452" sldId="1250"/>
            <ac:picMk id="9" creationId="{6DE5F99F-C183-575D-01E7-213C411C62BB}"/>
          </ac:picMkLst>
        </pc:picChg>
        <pc:picChg chg="del">
          <ac:chgData name="Salima  Ben Najem" userId="5d5d9c33-4a8f-4fad-a74b-e23ae769dead" providerId="ADAL" clId="{3B2DA2D5-F576-45EC-96B1-60930CA05631}" dt="2026-02-24T18:11:47.928" v="30" actId="478"/>
          <ac:picMkLst>
            <pc:docMk/>
            <pc:sldMk cId="954034452" sldId="1250"/>
            <ac:picMk id="11" creationId="{467FFB0B-17D9-3528-8CF5-634B1DFA5DA1}"/>
          </ac:picMkLst>
        </pc:picChg>
        <pc:picChg chg="del">
          <ac:chgData name="Salima  Ben Najem" userId="5d5d9c33-4a8f-4fad-a74b-e23ae769dead" providerId="ADAL" clId="{3B2DA2D5-F576-45EC-96B1-60930CA05631}" dt="2026-02-24T18:11:47.928" v="30" actId="478"/>
          <ac:picMkLst>
            <pc:docMk/>
            <pc:sldMk cId="954034452" sldId="1250"/>
            <ac:picMk id="12" creationId="{949884B2-82DC-1362-C912-CEC7568F0282}"/>
          </ac:picMkLst>
        </pc:picChg>
        <pc:picChg chg="del">
          <ac:chgData name="Salima  Ben Najem" userId="5d5d9c33-4a8f-4fad-a74b-e23ae769dead" providerId="ADAL" clId="{3B2DA2D5-F576-45EC-96B1-60930CA05631}" dt="2026-02-24T18:11:47.928" v="30" actId="478"/>
          <ac:picMkLst>
            <pc:docMk/>
            <pc:sldMk cId="954034452" sldId="1250"/>
            <ac:picMk id="13" creationId="{724586DE-DECF-9271-2756-235B5578540F}"/>
          </ac:picMkLst>
        </pc:picChg>
        <pc:picChg chg="del">
          <ac:chgData name="Salima  Ben Najem" userId="5d5d9c33-4a8f-4fad-a74b-e23ae769dead" providerId="ADAL" clId="{3B2DA2D5-F576-45EC-96B1-60930CA05631}" dt="2026-02-24T18:11:47.928" v="30" actId="478"/>
          <ac:picMkLst>
            <pc:docMk/>
            <pc:sldMk cId="954034452" sldId="1250"/>
            <ac:picMk id="14" creationId="{881B2B20-ACC0-C265-C1F7-8DA34143BA99}"/>
          </ac:picMkLst>
        </pc:picChg>
        <pc:picChg chg="add mod">
          <ac:chgData name="Salima  Ben Najem" userId="5d5d9c33-4a8f-4fad-a74b-e23ae769dead" providerId="ADAL" clId="{3B2DA2D5-F576-45EC-96B1-60930CA05631}" dt="2026-02-24T18:11:48.660" v="31"/>
          <ac:picMkLst>
            <pc:docMk/>
            <pc:sldMk cId="954034452" sldId="1250"/>
            <ac:picMk id="15" creationId="{B146614E-51A1-0C28-3EE6-C7636E83246B}"/>
          </ac:picMkLst>
        </pc:picChg>
      </pc:sldChg>
      <pc:sldChg chg="modSp mod">
        <pc:chgData name="Salima  Ben Najem" userId="5d5d9c33-4a8f-4fad-a74b-e23ae769dead" providerId="ADAL" clId="{3B2DA2D5-F576-45EC-96B1-60930CA05631}" dt="2026-02-24T18:50:33.439" v="460" actId="20577"/>
        <pc:sldMkLst>
          <pc:docMk/>
          <pc:sldMk cId="897113887" sldId="1256"/>
        </pc:sldMkLst>
        <pc:spChg chg="mod">
          <ac:chgData name="Salima  Ben Najem" userId="5d5d9c33-4a8f-4fad-a74b-e23ae769dead" providerId="ADAL" clId="{3B2DA2D5-F576-45EC-96B1-60930CA05631}" dt="2026-02-24T18:50:33.439" v="460" actId="20577"/>
          <ac:spMkLst>
            <pc:docMk/>
            <pc:sldMk cId="897113887" sldId="1256"/>
            <ac:spMk id="2" creationId="{E3CBBC48-7E2C-D1C8-4804-D951A19B384A}"/>
          </ac:spMkLst>
        </pc:spChg>
        <pc:spChg chg="mod">
          <ac:chgData name="Salima  Ben Najem" userId="5d5d9c33-4a8f-4fad-a74b-e23ae769dead" providerId="ADAL" clId="{3B2DA2D5-F576-45EC-96B1-60930CA05631}" dt="2026-02-24T18:50:09.136" v="453" actId="20577"/>
          <ac:spMkLst>
            <pc:docMk/>
            <pc:sldMk cId="897113887" sldId="1256"/>
            <ac:spMk id="3" creationId="{5D76D36C-CC73-898E-6FBA-BA0B0D61A625}"/>
          </ac:spMkLst>
        </pc:spChg>
      </pc:sldChg>
      <pc:sldChg chg="addSp delSp modSp mod">
        <pc:chgData name="Salima  Ben Najem" userId="5d5d9c33-4a8f-4fad-a74b-e23ae769dead" providerId="ADAL" clId="{3B2DA2D5-F576-45EC-96B1-60930CA05631}" dt="2026-02-24T18:16:55.141" v="115" actId="20577"/>
        <pc:sldMkLst>
          <pc:docMk/>
          <pc:sldMk cId="523564249" sldId="1265"/>
        </pc:sldMkLst>
        <pc:spChg chg="mod">
          <ac:chgData name="Salima  Ben Najem" userId="5d5d9c33-4a8f-4fad-a74b-e23ae769dead" providerId="ADAL" clId="{3B2DA2D5-F576-45EC-96B1-60930CA05631}" dt="2026-02-24T18:16:55.141" v="115" actId="20577"/>
          <ac:spMkLst>
            <pc:docMk/>
            <pc:sldMk cId="523564249" sldId="1265"/>
            <ac:spMk id="8" creationId="{B713A2D3-5B11-0090-3C1A-849B0619B1D9}"/>
          </ac:spMkLst>
        </pc:spChg>
        <pc:picChg chg="add mod">
          <ac:chgData name="Salima  Ben Najem" userId="5d5d9c33-4a8f-4fad-a74b-e23ae769dead" providerId="ADAL" clId="{3B2DA2D5-F576-45EC-96B1-60930CA05631}" dt="2026-02-24T18:16:29.642" v="70"/>
          <ac:picMkLst>
            <pc:docMk/>
            <pc:sldMk cId="523564249" sldId="1265"/>
            <ac:picMk id="2" creationId="{504980D2-9EB4-D34C-C269-42F2D2FD832C}"/>
          </ac:picMkLst>
        </pc:picChg>
        <pc:picChg chg="add mod">
          <ac:chgData name="Salima  Ben Najem" userId="5d5d9c33-4a8f-4fad-a74b-e23ae769dead" providerId="ADAL" clId="{3B2DA2D5-F576-45EC-96B1-60930CA05631}" dt="2026-02-24T18:16:29.642" v="70"/>
          <ac:picMkLst>
            <pc:docMk/>
            <pc:sldMk cId="523564249" sldId="1265"/>
            <ac:picMk id="3" creationId="{4F7DA068-C120-40B2-4A8E-287580630CFC}"/>
          </ac:picMkLst>
        </pc:picChg>
        <pc:picChg chg="add mod">
          <ac:chgData name="Salima  Ben Najem" userId="5d5d9c33-4a8f-4fad-a74b-e23ae769dead" providerId="ADAL" clId="{3B2DA2D5-F576-45EC-96B1-60930CA05631}" dt="2026-02-24T18:16:29.642" v="70"/>
          <ac:picMkLst>
            <pc:docMk/>
            <pc:sldMk cId="523564249" sldId="1265"/>
            <ac:picMk id="4" creationId="{2FBCCA23-77F5-DB17-F5E9-3ECA9F547582}"/>
          </ac:picMkLst>
        </pc:picChg>
        <pc:picChg chg="del">
          <ac:chgData name="Salima  Ben Najem" userId="5d5d9c33-4a8f-4fad-a74b-e23ae769dead" providerId="ADAL" clId="{3B2DA2D5-F576-45EC-96B1-60930CA05631}" dt="2026-02-24T18:16:10.042" v="69" actId="478"/>
          <ac:picMkLst>
            <pc:docMk/>
            <pc:sldMk cId="523564249" sldId="1265"/>
            <ac:picMk id="5" creationId="{BEDCD878-47EF-48A5-0276-C4F362707EB6}"/>
          </ac:picMkLst>
        </pc:picChg>
        <pc:picChg chg="add mod">
          <ac:chgData name="Salima  Ben Najem" userId="5d5d9c33-4a8f-4fad-a74b-e23ae769dead" providerId="ADAL" clId="{3B2DA2D5-F576-45EC-96B1-60930CA05631}" dt="2026-02-24T18:16:29.642" v="70"/>
          <ac:picMkLst>
            <pc:docMk/>
            <pc:sldMk cId="523564249" sldId="1265"/>
            <ac:picMk id="6" creationId="{84F08F17-9EB1-FD1E-6DB9-9928B3901621}"/>
          </ac:picMkLst>
        </pc:picChg>
        <pc:picChg chg="add mod">
          <ac:chgData name="Salima  Ben Najem" userId="5d5d9c33-4a8f-4fad-a74b-e23ae769dead" providerId="ADAL" clId="{3B2DA2D5-F576-45EC-96B1-60930CA05631}" dt="2026-02-24T18:16:29.642" v="70"/>
          <ac:picMkLst>
            <pc:docMk/>
            <pc:sldMk cId="523564249" sldId="1265"/>
            <ac:picMk id="7" creationId="{AEEE07B7-B1E6-92B1-800D-98D5C1F86546}"/>
          </ac:picMkLst>
        </pc:picChg>
        <pc:picChg chg="add mod">
          <ac:chgData name="Salima  Ben Najem" userId="5d5d9c33-4a8f-4fad-a74b-e23ae769dead" providerId="ADAL" clId="{3B2DA2D5-F576-45EC-96B1-60930CA05631}" dt="2026-02-24T18:16:29.642" v="70"/>
          <ac:picMkLst>
            <pc:docMk/>
            <pc:sldMk cId="523564249" sldId="1265"/>
            <ac:picMk id="9" creationId="{3E71FD3D-C3EC-ED2C-324A-8F064D46C2BB}"/>
          </ac:picMkLst>
        </pc:picChg>
        <pc:picChg chg="del">
          <ac:chgData name="Salima  Ben Najem" userId="5d5d9c33-4a8f-4fad-a74b-e23ae769dead" providerId="ADAL" clId="{3B2DA2D5-F576-45EC-96B1-60930CA05631}" dt="2026-02-24T18:16:10.042" v="69" actId="478"/>
          <ac:picMkLst>
            <pc:docMk/>
            <pc:sldMk cId="523564249" sldId="1265"/>
            <ac:picMk id="11" creationId="{F2565849-DCD7-9466-0394-2764FAC58D3F}"/>
          </ac:picMkLst>
        </pc:picChg>
        <pc:picChg chg="del">
          <ac:chgData name="Salima  Ben Najem" userId="5d5d9c33-4a8f-4fad-a74b-e23ae769dead" providerId="ADAL" clId="{3B2DA2D5-F576-45EC-96B1-60930CA05631}" dt="2026-02-24T18:16:10.042" v="69" actId="478"/>
          <ac:picMkLst>
            <pc:docMk/>
            <pc:sldMk cId="523564249" sldId="1265"/>
            <ac:picMk id="12" creationId="{2740D934-A24A-3712-E087-2483AC8A9FAA}"/>
          </ac:picMkLst>
        </pc:picChg>
        <pc:picChg chg="del">
          <ac:chgData name="Salima  Ben Najem" userId="5d5d9c33-4a8f-4fad-a74b-e23ae769dead" providerId="ADAL" clId="{3B2DA2D5-F576-45EC-96B1-60930CA05631}" dt="2026-02-24T18:16:10.042" v="69" actId="478"/>
          <ac:picMkLst>
            <pc:docMk/>
            <pc:sldMk cId="523564249" sldId="1265"/>
            <ac:picMk id="13" creationId="{66BB54D6-9009-8761-1A3B-CE39CDE91ED8}"/>
          </ac:picMkLst>
        </pc:picChg>
        <pc:picChg chg="del">
          <ac:chgData name="Salima  Ben Najem" userId="5d5d9c33-4a8f-4fad-a74b-e23ae769dead" providerId="ADAL" clId="{3B2DA2D5-F576-45EC-96B1-60930CA05631}" dt="2026-02-24T18:16:10.042" v="69" actId="478"/>
          <ac:picMkLst>
            <pc:docMk/>
            <pc:sldMk cId="523564249" sldId="1265"/>
            <ac:picMk id="14" creationId="{83083CE2-960D-6C77-2E20-AB4B70F7A44C}"/>
          </ac:picMkLst>
        </pc:picChg>
        <pc:picChg chg="del">
          <ac:chgData name="Salima  Ben Najem" userId="5d5d9c33-4a8f-4fad-a74b-e23ae769dead" providerId="ADAL" clId="{3B2DA2D5-F576-45EC-96B1-60930CA05631}" dt="2026-02-24T18:16:10.042" v="69" actId="478"/>
          <ac:picMkLst>
            <pc:docMk/>
            <pc:sldMk cId="523564249" sldId="1265"/>
            <ac:picMk id="15" creationId="{D319571D-E4C2-CD76-1872-2E0800EBF5B9}"/>
          </ac:picMkLst>
        </pc:picChg>
      </pc:sldChg>
      <pc:sldChg chg="addSp delSp modSp mod">
        <pc:chgData name="Salima  Ben Najem" userId="5d5d9c33-4a8f-4fad-a74b-e23ae769dead" providerId="ADAL" clId="{3B2DA2D5-F576-45EC-96B1-60930CA05631}" dt="2026-02-24T19:24:45.550" v="1255" actId="1076"/>
        <pc:sldMkLst>
          <pc:docMk/>
          <pc:sldMk cId="1757362274" sldId="1267"/>
        </pc:sldMkLst>
        <pc:spChg chg="mod">
          <ac:chgData name="Salima  Ben Najem" userId="5d5d9c33-4a8f-4fad-a74b-e23ae769dead" providerId="ADAL" clId="{3B2DA2D5-F576-45EC-96B1-60930CA05631}" dt="2026-02-24T19:21:52.952" v="1129" actId="20577"/>
          <ac:spMkLst>
            <pc:docMk/>
            <pc:sldMk cId="1757362274" sldId="1267"/>
            <ac:spMk id="13" creationId="{07DD52DF-ED6A-C33C-6789-CD9E79F813ED}"/>
          </ac:spMkLst>
        </pc:spChg>
        <pc:picChg chg="add mod">
          <ac:chgData name="Salima  Ben Najem" userId="5d5d9c33-4a8f-4fad-a74b-e23ae769dead" providerId="ADAL" clId="{3B2DA2D5-F576-45EC-96B1-60930CA05631}" dt="2026-02-24T19:24:45.550" v="1255" actId="1076"/>
          <ac:picMkLst>
            <pc:docMk/>
            <pc:sldMk cId="1757362274" sldId="1267"/>
            <ac:picMk id="3" creationId="{0B73E9B3-DB6A-7954-E574-5AA486EBEBFF}"/>
          </ac:picMkLst>
        </pc:picChg>
        <pc:picChg chg="del">
          <ac:chgData name="Salima  Ben Najem" userId="5d5d9c33-4a8f-4fad-a74b-e23ae769dead" providerId="ADAL" clId="{3B2DA2D5-F576-45EC-96B1-60930CA05631}" dt="2026-02-24T19:21:55.640" v="1130" actId="478"/>
          <ac:picMkLst>
            <pc:docMk/>
            <pc:sldMk cId="1757362274" sldId="1267"/>
            <ac:picMk id="9" creationId="{B092730D-69C2-718B-E971-ADFB9DC238E2}"/>
          </ac:picMkLst>
        </pc:picChg>
      </pc:sldChg>
      <pc:sldChg chg="del">
        <pc:chgData name="Salima  Ben Najem" userId="5d5d9c33-4a8f-4fad-a74b-e23ae769dead" providerId="ADAL" clId="{3B2DA2D5-F576-45EC-96B1-60930CA05631}" dt="2026-02-24T17:44:23.793" v="1" actId="47"/>
        <pc:sldMkLst>
          <pc:docMk/>
          <pc:sldMk cId="1589315751" sldId="1269"/>
        </pc:sldMkLst>
      </pc:sldChg>
      <pc:sldChg chg="modSp mod">
        <pc:chgData name="Salima  Ben Najem" userId="5d5d9c33-4a8f-4fad-a74b-e23ae769dead" providerId="ADAL" clId="{3B2DA2D5-F576-45EC-96B1-60930CA05631}" dt="2026-02-24T18:52:51.185" v="475" actId="108"/>
        <pc:sldMkLst>
          <pc:docMk/>
          <pc:sldMk cId="3493561315" sldId="1271"/>
        </pc:sldMkLst>
        <pc:spChg chg="mod">
          <ac:chgData name="Salima  Ben Najem" userId="5d5d9c33-4a8f-4fad-a74b-e23ae769dead" providerId="ADAL" clId="{3B2DA2D5-F576-45EC-96B1-60930CA05631}" dt="2026-02-24T18:52:51.185" v="475" actId="108"/>
          <ac:spMkLst>
            <pc:docMk/>
            <pc:sldMk cId="3493561315" sldId="1271"/>
            <ac:spMk id="2" creationId="{417B397D-3580-3125-F319-2ED54F3907B2}"/>
          </ac:spMkLst>
        </pc:spChg>
        <pc:spChg chg="mod">
          <ac:chgData name="Salima  Ben Najem" userId="5d5d9c33-4a8f-4fad-a74b-e23ae769dead" providerId="ADAL" clId="{3B2DA2D5-F576-45EC-96B1-60930CA05631}" dt="2026-02-24T18:52:26.909" v="472" actId="108"/>
          <ac:spMkLst>
            <pc:docMk/>
            <pc:sldMk cId="3493561315" sldId="1271"/>
            <ac:spMk id="3" creationId="{6407E8B3-1B6F-B853-9061-6F3908CAB9D1}"/>
          </ac:spMkLst>
        </pc:spChg>
      </pc:sldChg>
      <pc:sldChg chg="modSp mod">
        <pc:chgData name="Salima  Ben Najem" userId="5d5d9c33-4a8f-4fad-a74b-e23ae769dead" providerId="ADAL" clId="{3B2DA2D5-F576-45EC-96B1-60930CA05631}" dt="2026-02-24T18:54:14.496" v="487" actId="20577"/>
        <pc:sldMkLst>
          <pc:docMk/>
          <pc:sldMk cId="3064520887" sldId="1273"/>
        </pc:sldMkLst>
        <pc:spChg chg="mod">
          <ac:chgData name="Salima  Ben Najem" userId="5d5d9c33-4a8f-4fad-a74b-e23ae769dead" providerId="ADAL" clId="{3B2DA2D5-F576-45EC-96B1-60930CA05631}" dt="2026-02-24T18:54:14.496" v="487" actId="20577"/>
          <ac:spMkLst>
            <pc:docMk/>
            <pc:sldMk cId="3064520887" sldId="1273"/>
            <ac:spMk id="2" creationId="{3771DE20-3006-D034-907D-582461F1A629}"/>
          </ac:spMkLst>
        </pc:spChg>
        <pc:spChg chg="mod">
          <ac:chgData name="Salima  Ben Najem" userId="5d5d9c33-4a8f-4fad-a74b-e23ae769dead" providerId="ADAL" clId="{3B2DA2D5-F576-45EC-96B1-60930CA05631}" dt="2026-02-24T18:53:47.001" v="479" actId="6549"/>
          <ac:spMkLst>
            <pc:docMk/>
            <pc:sldMk cId="3064520887" sldId="1273"/>
            <ac:spMk id="3" creationId="{109A0676-AB21-B7DB-C377-439114F5107F}"/>
          </ac:spMkLst>
        </pc:spChg>
      </pc:sldChg>
      <pc:sldChg chg="modSp mod">
        <pc:chgData name="Salima  Ben Najem" userId="5d5d9c33-4a8f-4fad-a74b-e23ae769dead" providerId="ADAL" clId="{3B2DA2D5-F576-45EC-96B1-60930CA05631}" dt="2026-02-24T18:49:16.324" v="445" actId="6549"/>
        <pc:sldMkLst>
          <pc:docMk/>
          <pc:sldMk cId="810800947" sldId="1274"/>
        </pc:sldMkLst>
        <pc:spChg chg="mod">
          <ac:chgData name="Salima  Ben Najem" userId="5d5d9c33-4a8f-4fad-a74b-e23ae769dead" providerId="ADAL" clId="{3B2DA2D5-F576-45EC-96B1-60930CA05631}" dt="2026-02-24T18:49:16.324" v="445" actId="6549"/>
          <ac:spMkLst>
            <pc:docMk/>
            <pc:sldMk cId="810800947" sldId="1274"/>
            <ac:spMk id="2" creationId="{408A9EC7-953F-B433-5800-12EB1C439582}"/>
          </ac:spMkLst>
        </pc:spChg>
        <pc:spChg chg="mod">
          <ac:chgData name="Salima  Ben Najem" userId="5d5d9c33-4a8f-4fad-a74b-e23ae769dead" providerId="ADAL" clId="{3B2DA2D5-F576-45EC-96B1-60930CA05631}" dt="2026-02-24T18:48:32.813" v="432" actId="108"/>
          <ac:spMkLst>
            <pc:docMk/>
            <pc:sldMk cId="810800947" sldId="1274"/>
            <ac:spMk id="3" creationId="{F1E46197-CAB1-08F7-CE6F-7D6C2E22E5A3}"/>
          </ac:spMkLst>
        </pc:spChg>
      </pc:sldChg>
      <pc:sldChg chg="addSp delSp modSp mod delAnim modAnim">
        <pc:chgData name="Salima  Ben Najem" userId="5d5d9c33-4a8f-4fad-a74b-e23ae769dead" providerId="ADAL" clId="{3B2DA2D5-F576-45EC-96B1-60930CA05631}" dt="2026-02-24T19:19:06.593" v="1005" actId="1036"/>
        <pc:sldMkLst>
          <pc:docMk/>
          <pc:sldMk cId="2953999738" sldId="1276"/>
        </pc:sldMkLst>
        <pc:picChg chg="add mod">
          <ac:chgData name="Salima  Ben Najem" userId="5d5d9c33-4a8f-4fad-a74b-e23ae769dead" providerId="ADAL" clId="{3B2DA2D5-F576-45EC-96B1-60930CA05631}" dt="2026-02-24T19:19:06.593" v="1005" actId="1036"/>
          <ac:picMkLst>
            <pc:docMk/>
            <pc:sldMk cId="2953999738" sldId="1276"/>
            <ac:picMk id="2" creationId="{0F1CE954-87C4-D6C3-AD4C-6CA3E0063B39}"/>
          </ac:picMkLst>
        </pc:picChg>
        <pc:picChg chg="del">
          <ac:chgData name="Salima  Ben Najem" userId="5d5d9c33-4a8f-4fad-a74b-e23ae769dead" providerId="ADAL" clId="{3B2DA2D5-F576-45EC-96B1-60930CA05631}" dt="2026-02-24T18:59:22.992" v="541" actId="478"/>
          <ac:picMkLst>
            <pc:docMk/>
            <pc:sldMk cId="2953999738" sldId="1276"/>
            <ac:picMk id="5" creationId="{924ADDE2-6C82-628A-2142-29F5E609D787}"/>
          </ac:picMkLst>
        </pc:picChg>
      </pc:sldChg>
      <pc:sldChg chg="del">
        <pc:chgData name="Salima  Ben Najem" userId="5d5d9c33-4a8f-4fad-a74b-e23ae769dead" providerId="ADAL" clId="{3B2DA2D5-F576-45EC-96B1-60930CA05631}" dt="2026-02-24T17:45:27.774" v="3" actId="47"/>
        <pc:sldMkLst>
          <pc:docMk/>
          <pc:sldMk cId="4042482753" sldId="1277"/>
        </pc:sldMkLst>
      </pc:sldChg>
      <pc:sldChg chg="addSp delSp modSp mod">
        <pc:chgData name="Salima  Ben Najem" userId="5d5d9c33-4a8f-4fad-a74b-e23ae769dead" providerId="ADAL" clId="{3B2DA2D5-F576-45EC-96B1-60930CA05631}" dt="2026-02-24T19:18:30.800" v="1002" actId="1076"/>
        <pc:sldMkLst>
          <pc:docMk/>
          <pc:sldMk cId="2856057794" sldId="1278"/>
        </pc:sldMkLst>
        <pc:spChg chg="mod">
          <ac:chgData name="Salima  Ben Najem" userId="5d5d9c33-4a8f-4fad-a74b-e23ae769dead" providerId="ADAL" clId="{3B2DA2D5-F576-45EC-96B1-60930CA05631}" dt="2026-02-24T19:18:28.428" v="1001" actId="1076"/>
          <ac:spMkLst>
            <pc:docMk/>
            <pc:sldMk cId="2856057794" sldId="1278"/>
            <ac:spMk id="4" creationId="{9EA578D0-06AF-2133-067D-C929D4141B53}"/>
          </ac:spMkLst>
        </pc:spChg>
        <pc:spChg chg="mod">
          <ac:chgData name="Salima  Ben Najem" userId="5d5d9c33-4a8f-4fad-a74b-e23ae769dead" providerId="ADAL" clId="{3B2DA2D5-F576-45EC-96B1-60930CA05631}" dt="2026-02-24T19:05:10.725" v="581" actId="6549"/>
          <ac:spMkLst>
            <pc:docMk/>
            <pc:sldMk cId="2856057794" sldId="1278"/>
            <ac:spMk id="7" creationId="{0F0EE2D2-383B-9A81-EA62-60A20CAC134B}"/>
          </ac:spMkLst>
        </pc:spChg>
        <pc:picChg chg="add mod">
          <ac:chgData name="Salima  Ben Najem" userId="5d5d9c33-4a8f-4fad-a74b-e23ae769dead" providerId="ADAL" clId="{3B2DA2D5-F576-45EC-96B1-60930CA05631}" dt="2026-02-24T19:18:30.800" v="1002" actId="1076"/>
          <ac:picMkLst>
            <pc:docMk/>
            <pc:sldMk cId="2856057794" sldId="1278"/>
            <ac:picMk id="3" creationId="{F2823D0C-F533-C7E4-F9D2-FB6D60127F07}"/>
          </ac:picMkLst>
        </pc:picChg>
        <pc:picChg chg="del">
          <ac:chgData name="Salima  Ben Najem" userId="5d5d9c33-4a8f-4fad-a74b-e23ae769dead" providerId="ADAL" clId="{3B2DA2D5-F576-45EC-96B1-60930CA05631}" dt="2026-02-24T19:18:18.161" v="995" actId="478"/>
          <ac:picMkLst>
            <pc:docMk/>
            <pc:sldMk cId="2856057794" sldId="1278"/>
            <ac:picMk id="6" creationId="{C3C9B864-032E-2E4E-D383-BDE3E8CF0CC1}"/>
          </ac:picMkLst>
        </pc:picChg>
      </pc:sldChg>
      <pc:sldChg chg="addSp delSp modSp mod">
        <pc:chgData name="Salima  Ben Najem" userId="5d5d9c33-4a8f-4fad-a74b-e23ae769dead" providerId="ADAL" clId="{3B2DA2D5-F576-45EC-96B1-60930CA05631}" dt="2026-02-24T19:10:02.254" v="749" actId="1076"/>
        <pc:sldMkLst>
          <pc:docMk/>
          <pc:sldMk cId="1816158638" sldId="1279"/>
        </pc:sldMkLst>
        <pc:spChg chg="mod">
          <ac:chgData name="Salima  Ben Najem" userId="5d5d9c33-4a8f-4fad-a74b-e23ae769dead" providerId="ADAL" clId="{3B2DA2D5-F576-45EC-96B1-60930CA05631}" dt="2026-02-24T19:08:04.725" v="729" actId="14100"/>
          <ac:spMkLst>
            <pc:docMk/>
            <pc:sldMk cId="1816158638" sldId="1279"/>
            <ac:spMk id="4" creationId="{31EF6482-4375-492F-94F4-4371FDE3598E}"/>
          </ac:spMkLst>
        </pc:spChg>
        <pc:spChg chg="mod">
          <ac:chgData name="Salima  Ben Najem" userId="5d5d9c33-4a8f-4fad-a74b-e23ae769dead" providerId="ADAL" clId="{3B2DA2D5-F576-45EC-96B1-60930CA05631}" dt="2026-02-24T19:08:57.417" v="743" actId="6549"/>
          <ac:spMkLst>
            <pc:docMk/>
            <pc:sldMk cId="1816158638" sldId="1279"/>
            <ac:spMk id="7" creationId="{6C6407D2-20CF-8B60-191B-0E4E8D58681F}"/>
          </ac:spMkLst>
        </pc:spChg>
        <pc:picChg chg="add mod">
          <ac:chgData name="Salima  Ben Najem" userId="5d5d9c33-4a8f-4fad-a74b-e23ae769dead" providerId="ADAL" clId="{3B2DA2D5-F576-45EC-96B1-60930CA05631}" dt="2026-02-24T19:10:02.254" v="749" actId="1076"/>
          <ac:picMkLst>
            <pc:docMk/>
            <pc:sldMk cId="1816158638" sldId="1279"/>
            <ac:picMk id="3" creationId="{CE5F00F9-0452-4777-23AD-AF0BB3E11A63}"/>
          </ac:picMkLst>
        </pc:picChg>
        <pc:picChg chg="del">
          <ac:chgData name="Salima  Ben Najem" userId="5d5d9c33-4a8f-4fad-a74b-e23ae769dead" providerId="ADAL" clId="{3B2DA2D5-F576-45EC-96B1-60930CA05631}" dt="2026-02-24T19:09:53.509" v="744" actId="478"/>
          <ac:picMkLst>
            <pc:docMk/>
            <pc:sldMk cId="1816158638" sldId="1279"/>
            <ac:picMk id="6" creationId="{C98828BA-5787-D556-128A-80B43E4C27B6}"/>
          </ac:picMkLst>
        </pc:picChg>
      </pc:sldChg>
      <pc:sldChg chg="addSp delSp modSp mod">
        <pc:chgData name="Salima  Ben Najem" userId="5d5d9c33-4a8f-4fad-a74b-e23ae769dead" providerId="ADAL" clId="{3B2DA2D5-F576-45EC-96B1-60930CA05631}" dt="2026-02-24T19:16:33.299" v="942" actId="20577"/>
        <pc:sldMkLst>
          <pc:docMk/>
          <pc:sldMk cId="4243596628" sldId="1280"/>
        </pc:sldMkLst>
        <pc:spChg chg="mod">
          <ac:chgData name="Salima  Ben Najem" userId="5d5d9c33-4a8f-4fad-a74b-e23ae769dead" providerId="ADAL" clId="{3B2DA2D5-F576-45EC-96B1-60930CA05631}" dt="2026-02-24T19:16:33.299" v="942" actId="20577"/>
          <ac:spMkLst>
            <pc:docMk/>
            <pc:sldMk cId="4243596628" sldId="1280"/>
            <ac:spMk id="7" creationId="{58CBBCC6-ECC2-16DF-6659-5B1F19895391}"/>
          </ac:spMkLst>
        </pc:spChg>
        <pc:spChg chg="mod">
          <ac:chgData name="Salima  Ben Najem" userId="5d5d9c33-4a8f-4fad-a74b-e23ae769dead" providerId="ADAL" clId="{3B2DA2D5-F576-45EC-96B1-60930CA05631}" dt="2026-02-24T19:16:04.820" v="936" actId="1076"/>
          <ac:spMkLst>
            <pc:docMk/>
            <pc:sldMk cId="4243596628" sldId="1280"/>
            <ac:spMk id="10" creationId="{26D00810-27AF-A39A-A91E-CACB01877726}"/>
          </ac:spMkLst>
        </pc:spChg>
        <pc:picChg chg="add mod">
          <ac:chgData name="Salima  Ben Najem" userId="5d5d9c33-4a8f-4fad-a74b-e23ae769dead" providerId="ADAL" clId="{3B2DA2D5-F576-45EC-96B1-60930CA05631}" dt="2026-02-24T19:14:40.016" v="885" actId="1076"/>
          <ac:picMkLst>
            <pc:docMk/>
            <pc:sldMk cId="4243596628" sldId="1280"/>
            <ac:picMk id="3" creationId="{19A2E3F3-45FF-C1B7-D77F-9E91E420F413}"/>
          </ac:picMkLst>
        </pc:picChg>
        <pc:picChg chg="del">
          <ac:chgData name="Salima  Ben Najem" userId="5d5d9c33-4a8f-4fad-a74b-e23ae769dead" providerId="ADAL" clId="{3B2DA2D5-F576-45EC-96B1-60930CA05631}" dt="2026-02-24T19:14:32.117" v="880" actId="478"/>
          <ac:picMkLst>
            <pc:docMk/>
            <pc:sldMk cId="4243596628" sldId="1280"/>
            <ac:picMk id="6" creationId="{77DFC289-6A4F-7813-15CB-EDD4AAE3F68B}"/>
          </ac:picMkLst>
        </pc:picChg>
      </pc:sldChg>
      <pc:sldChg chg="addSp delSp modSp mod">
        <pc:chgData name="Salima  Ben Najem" userId="5d5d9c33-4a8f-4fad-a74b-e23ae769dead" providerId="ADAL" clId="{3B2DA2D5-F576-45EC-96B1-60930CA05631}" dt="2026-02-24T19:21:20.262" v="1101" actId="1038"/>
        <pc:sldMkLst>
          <pc:docMk/>
          <pc:sldMk cId="3024334459" sldId="1281"/>
        </pc:sldMkLst>
        <pc:spChg chg="mod">
          <ac:chgData name="Salima  Ben Najem" userId="5d5d9c33-4a8f-4fad-a74b-e23ae769dead" providerId="ADAL" clId="{3B2DA2D5-F576-45EC-96B1-60930CA05631}" dt="2026-02-24T19:20:25.747" v="1075" actId="20577"/>
          <ac:spMkLst>
            <pc:docMk/>
            <pc:sldMk cId="3024334459" sldId="1281"/>
            <ac:spMk id="6" creationId="{FFD36727-A7EB-D2B2-3303-6D4406E2B573}"/>
          </ac:spMkLst>
        </pc:spChg>
        <pc:spChg chg="mod">
          <ac:chgData name="Salima  Ben Najem" userId="5d5d9c33-4a8f-4fad-a74b-e23ae769dead" providerId="ADAL" clId="{3B2DA2D5-F576-45EC-96B1-60930CA05631}" dt="2026-02-24T19:21:03.756" v="1084" actId="20577"/>
          <ac:spMkLst>
            <pc:docMk/>
            <pc:sldMk cId="3024334459" sldId="1281"/>
            <ac:spMk id="7" creationId="{1F9FE951-C97B-1205-E578-D5DE132C0EB6}"/>
          </ac:spMkLst>
        </pc:spChg>
        <pc:picChg chg="add mod">
          <ac:chgData name="Salima  Ben Najem" userId="5d5d9c33-4a8f-4fad-a74b-e23ae769dead" providerId="ADAL" clId="{3B2DA2D5-F576-45EC-96B1-60930CA05631}" dt="2026-02-24T19:21:20.262" v="1101" actId="1038"/>
          <ac:picMkLst>
            <pc:docMk/>
            <pc:sldMk cId="3024334459" sldId="1281"/>
            <ac:picMk id="3" creationId="{CE92A8C1-30B7-D7AC-B841-651C28D791E8}"/>
          </ac:picMkLst>
        </pc:picChg>
        <pc:picChg chg="del">
          <ac:chgData name="Salima  Ben Najem" userId="5d5d9c33-4a8f-4fad-a74b-e23ae769dead" providerId="ADAL" clId="{3B2DA2D5-F576-45EC-96B1-60930CA05631}" dt="2026-02-24T19:19:34.842" v="1006" actId="478"/>
          <ac:picMkLst>
            <pc:docMk/>
            <pc:sldMk cId="3024334459" sldId="1281"/>
            <ac:picMk id="4" creationId="{455A0918-744E-328D-F607-78A2B76BB7FD}"/>
          </ac:picMkLst>
        </pc:picChg>
      </pc:sldChg>
      <pc:sldChg chg="addSp delSp modSp mod">
        <pc:chgData name="Salima  Ben Najem" userId="5d5d9c33-4a8f-4fad-a74b-e23ae769dead" providerId="ADAL" clId="{3B2DA2D5-F576-45EC-96B1-60930CA05631}" dt="2026-02-24T19:24:16.886" v="1250" actId="20577"/>
        <pc:sldMkLst>
          <pc:docMk/>
          <pc:sldMk cId="1402262842" sldId="1282"/>
        </pc:sldMkLst>
        <pc:spChg chg="mod">
          <ac:chgData name="Salima  Ben Najem" userId="5d5d9c33-4a8f-4fad-a74b-e23ae769dead" providerId="ADAL" clId="{3B2DA2D5-F576-45EC-96B1-60930CA05631}" dt="2026-02-24T19:23:47.472" v="1240" actId="14100"/>
          <ac:spMkLst>
            <pc:docMk/>
            <pc:sldMk cId="1402262842" sldId="1282"/>
            <ac:spMk id="3" creationId="{A78121AC-F5BC-8F63-FD93-6C1760FD29CF}"/>
          </ac:spMkLst>
        </pc:spChg>
        <pc:spChg chg="mod">
          <ac:chgData name="Salima  Ben Najem" userId="5d5d9c33-4a8f-4fad-a74b-e23ae769dead" providerId="ADAL" clId="{3B2DA2D5-F576-45EC-96B1-60930CA05631}" dt="2026-02-24T19:24:16.886" v="1250" actId="20577"/>
          <ac:spMkLst>
            <pc:docMk/>
            <pc:sldMk cId="1402262842" sldId="1282"/>
            <ac:spMk id="7" creationId="{A5AEA9F8-2BB1-BEE8-523F-9BFF035FA426}"/>
          </ac:spMkLst>
        </pc:spChg>
        <pc:picChg chg="del">
          <ac:chgData name="Salima  Ben Najem" userId="5d5d9c33-4a8f-4fad-a74b-e23ae769dead" providerId="ADAL" clId="{3B2DA2D5-F576-45EC-96B1-60930CA05631}" dt="2026-02-24T19:22:50.125" v="1131" actId="478"/>
          <ac:picMkLst>
            <pc:docMk/>
            <pc:sldMk cId="1402262842" sldId="1282"/>
            <ac:picMk id="4" creationId="{3FF3DC52-73B6-F708-1B8C-54C203740CBB}"/>
          </ac:picMkLst>
        </pc:picChg>
        <pc:picChg chg="add mod">
          <ac:chgData name="Salima  Ben Najem" userId="5d5d9c33-4a8f-4fad-a74b-e23ae769dead" providerId="ADAL" clId="{3B2DA2D5-F576-45EC-96B1-60930CA05631}" dt="2026-02-24T19:22:58.621" v="1136" actId="1076"/>
          <ac:picMkLst>
            <pc:docMk/>
            <pc:sldMk cId="1402262842" sldId="1282"/>
            <ac:picMk id="5" creationId="{8D2ABF47-0830-7B01-A346-85F65CB9C0B1}"/>
          </ac:picMkLst>
        </pc:picChg>
      </pc:sldChg>
      <pc:sldChg chg="addSp delSp modSp mod">
        <pc:chgData name="Salima  Ben Najem" userId="5d5d9c33-4a8f-4fad-a74b-e23ae769dead" providerId="ADAL" clId="{3B2DA2D5-F576-45EC-96B1-60930CA05631}" dt="2026-02-24T18:15:54.433" v="68" actId="1076"/>
        <pc:sldMkLst>
          <pc:docMk/>
          <pc:sldMk cId="3712965454" sldId="1289"/>
        </pc:sldMkLst>
        <pc:picChg chg="add mod">
          <ac:chgData name="Salima  Ben Najem" userId="5d5d9c33-4a8f-4fad-a74b-e23ae769dead" providerId="ADAL" clId="{3B2DA2D5-F576-45EC-96B1-60930CA05631}" dt="2026-02-24T18:15:51.214" v="67" actId="1076"/>
          <ac:picMkLst>
            <pc:docMk/>
            <pc:sldMk cId="3712965454" sldId="1289"/>
            <ac:picMk id="2" creationId="{E1E6C357-E9C4-A31F-8DC2-6BBAE899D173}"/>
          </ac:picMkLst>
        </pc:picChg>
        <pc:picChg chg="add mod">
          <ac:chgData name="Salima  Ben Najem" userId="5d5d9c33-4a8f-4fad-a74b-e23ae769dead" providerId="ADAL" clId="{3B2DA2D5-F576-45EC-96B1-60930CA05631}" dt="2026-02-24T18:15:27.738" v="64"/>
          <ac:picMkLst>
            <pc:docMk/>
            <pc:sldMk cId="3712965454" sldId="1289"/>
            <ac:picMk id="3" creationId="{5C1DDB82-7755-D55F-8094-60D9ED83D751}"/>
          </ac:picMkLst>
        </pc:picChg>
        <pc:picChg chg="add mod">
          <ac:chgData name="Salima  Ben Najem" userId="5d5d9c33-4a8f-4fad-a74b-e23ae769dead" providerId="ADAL" clId="{3B2DA2D5-F576-45EC-96B1-60930CA05631}" dt="2026-02-24T18:15:27.738" v="64"/>
          <ac:picMkLst>
            <pc:docMk/>
            <pc:sldMk cId="3712965454" sldId="1289"/>
            <ac:picMk id="4" creationId="{9C3AF58F-BCDD-7176-132C-B6E2057D56BD}"/>
          </ac:picMkLst>
        </pc:picChg>
        <pc:picChg chg="del">
          <ac:chgData name="Salima  Ben Najem" userId="5d5d9c33-4a8f-4fad-a74b-e23ae769dead" providerId="ADAL" clId="{3B2DA2D5-F576-45EC-96B1-60930CA05631}" dt="2026-02-24T18:15:26.842" v="63" actId="478"/>
          <ac:picMkLst>
            <pc:docMk/>
            <pc:sldMk cId="3712965454" sldId="1289"/>
            <ac:picMk id="5" creationId="{B40A4C99-DBBF-62CA-695A-1F819542FF4C}"/>
          </ac:picMkLst>
        </pc:picChg>
        <pc:picChg chg="add mod">
          <ac:chgData name="Salima  Ben Najem" userId="5d5d9c33-4a8f-4fad-a74b-e23ae769dead" providerId="ADAL" clId="{3B2DA2D5-F576-45EC-96B1-60930CA05631}" dt="2026-02-24T18:15:27.738" v="64"/>
          <ac:picMkLst>
            <pc:docMk/>
            <pc:sldMk cId="3712965454" sldId="1289"/>
            <ac:picMk id="6" creationId="{3BB2FE34-A505-7742-D30A-DA0C45687E34}"/>
          </ac:picMkLst>
        </pc:picChg>
        <pc:picChg chg="add mod">
          <ac:chgData name="Salima  Ben Najem" userId="5d5d9c33-4a8f-4fad-a74b-e23ae769dead" providerId="ADAL" clId="{3B2DA2D5-F576-45EC-96B1-60930CA05631}" dt="2026-02-24T18:15:54.433" v="68" actId="1076"/>
          <ac:picMkLst>
            <pc:docMk/>
            <pc:sldMk cId="3712965454" sldId="1289"/>
            <ac:picMk id="7" creationId="{EA618349-B4F3-E931-200D-254405A32A7C}"/>
          </ac:picMkLst>
        </pc:picChg>
        <pc:picChg chg="add mod">
          <ac:chgData name="Salima  Ben Najem" userId="5d5d9c33-4a8f-4fad-a74b-e23ae769dead" providerId="ADAL" clId="{3B2DA2D5-F576-45EC-96B1-60930CA05631}" dt="2026-02-24T18:15:27.738" v="64"/>
          <ac:picMkLst>
            <pc:docMk/>
            <pc:sldMk cId="3712965454" sldId="1289"/>
            <ac:picMk id="9" creationId="{4E139AEA-2867-C7B0-934F-33F3E0071B5C}"/>
          </ac:picMkLst>
        </pc:picChg>
        <pc:picChg chg="del">
          <ac:chgData name="Salima  Ben Najem" userId="5d5d9c33-4a8f-4fad-a74b-e23ae769dead" providerId="ADAL" clId="{3B2DA2D5-F576-45EC-96B1-60930CA05631}" dt="2026-02-24T18:15:26.842" v="63" actId="478"/>
          <ac:picMkLst>
            <pc:docMk/>
            <pc:sldMk cId="3712965454" sldId="1289"/>
            <ac:picMk id="11" creationId="{2E6DFC5B-CE17-050A-8E0B-7F79CFC472A2}"/>
          </ac:picMkLst>
        </pc:picChg>
        <pc:picChg chg="del">
          <ac:chgData name="Salima  Ben Najem" userId="5d5d9c33-4a8f-4fad-a74b-e23ae769dead" providerId="ADAL" clId="{3B2DA2D5-F576-45EC-96B1-60930CA05631}" dt="2026-02-24T18:15:26.842" v="63" actId="478"/>
          <ac:picMkLst>
            <pc:docMk/>
            <pc:sldMk cId="3712965454" sldId="1289"/>
            <ac:picMk id="12" creationId="{A2549F27-55B6-FCBE-CC8B-073AA3D5FF91}"/>
          </ac:picMkLst>
        </pc:picChg>
        <pc:picChg chg="del">
          <ac:chgData name="Salima  Ben Najem" userId="5d5d9c33-4a8f-4fad-a74b-e23ae769dead" providerId="ADAL" clId="{3B2DA2D5-F576-45EC-96B1-60930CA05631}" dt="2026-02-24T18:15:26.842" v="63" actId="478"/>
          <ac:picMkLst>
            <pc:docMk/>
            <pc:sldMk cId="3712965454" sldId="1289"/>
            <ac:picMk id="13" creationId="{FFB0BE9A-D024-282C-018E-E4930B68AD9A}"/>
          </ac:picMkLst>
        </pc:picChg>
        <pc:picChg chg="del">
          <ac:chgData name="Salima  Ben Najem" userId="5d5d9c33-4a8f-4fad-a74b-e23ae769dead" providerId="ADAL" clId="{3B2DA2D5-F576-45EC-96B1-60930CA05631}" dt="2026-02-24T18:15:26.842" v="63" actId="478"/>
          <ac:picMkLst>
            <pc:docMk/>
            <pc:sldMk cId="3712965454" sldId="1289"/>
            <ac:picMk id="14" creationId="{956144C8-D807-1908-5EB5-98030979B846}"/>
          </ac:picMkLst>
        </pc:picChg>
        <pc:picChg chg="del">
          <ac:chgData name="Salima  Ben Najem" userId="5d5d9c33-4a8f-4fad-a74b-e23ae769dead" providerId="ADAL" clId="{3B2DA2D5-F576-45EC-96B1-60930CA05631}" dt="2026-02-24T18:15:26.842" v="63" actId="478"/>
          <ac:picMkLst>
            <pc:docMk/>
            <pc:sldMk cId="3712965454" sldId="1289"/>
            <ac:picMk id="15" creationId="{81D48D35-27FE-0903-9148-749AC6F30FD4}"/>
          </ac:picMkLst>
        </pc:picChg>
      </pc:sldChg>
      <pc:sldChg chg="addSp delSp modSp mod">
        <pc:chgData name="Salima  Ben Najem" userId="5d5d9c33-4a8f-4fad-a74b-e23ae769dead" providerId="ADAL" clId="{3B2DA2D5-F576-45EC-96B1-60930CA05631}" dt="2026-02-24T18:15:09.693" v="62"/>
        <pc:sldMkLst>
          <pc:docMk/>
          <pc:sldMk cId="1072659701" sldId="1292"/>
        </pc:sldMkLst>
        <pc:picChg chg="add mod">
          <ac:chgData name="Salima  Ben Najem" userId="5d5d9c33-4a8f-4fad-a74b-e23ae769dead" providerId="ADAL" clId="{3B2DA2D5-F576-45EC-96B1-60930CA05631}" dt="2026-02-24T18:15:09.693" v="62"/>
          <ac:picMkLst>
            <pc:docMk/>
            <pc:sldMk cId="1072659701" sldId="1292"/>
            <ac:picMk id="2" creationId="{BDCDD40A-1664-8969-75E2-6AFF8F647851}"/>
          </ac:picMkLst>
        </pc:picChg>
        <pc:picChg chg="add mod">
          <ac:chgData name="Salima  Ben Najem" userId="5d5d9c33-4a8f-4fad-a74b-e23ae769dead" providerId="ADAL" clId="{3B2DA2D5-F576-45EC-96B1-60930CA05631}" dt="2026-02-24T18:15:09.693" v="62"/>
          <ac:picMkLst>
            <pc:docMk/>
            <pc:sldMk cId="1072659701" sldId="1292"/>
            <ac:picMk id="3" creationId="{DC9E492F-70B4-7ECC-A35E-DD3751D2B92A}"/>
          </ac:picMkLst>
        </pc:picChg>
        <pc:picChg chg="add mod">
          <ac:chgData name="Salima  Ben Najem" userId="5d5d9c33-4a8f-4fad-a74b-e23ae769dead" providerId="ADAL" clId="{3B2DA2D5-F576-45EC-96B1-60930CA05631}" dt="2026-02-24T18:15:09.693" v="62"/>
          <ac:picMkLst>
            <pc:docMk/>
            <pc:sldMk cId="1072659701" sldId="1292"/>
            <ac:picMk id="4" creationId="{B4573CF8-11B1-DACD-33D9-4931E39C2BE6}"/>
          </ac:picMkLst>
        </pc:picChg>
        <pc:picChg chg="del">
          <ac:chgData name="Salima  Ben Najem" userId="5d5d9c33-4a8f-4fad-a74b-e23ae769dead" providerId="ADAL" clId="{3B2DA2D5-F576-45EC-96B1-60930CA05631}" dt="2026-02-24T18:15:08.600" v="61" actId="478"/>
          <ac:picMkLst>
            <pc:docMk/>
            <pc:sldMk cId="1072659701" sldId="1292"/>
            <ac:picMk id="5" creationId="{A40BE383-8A8D-CE40-BFCB-9EBADFD89032}"/>
          </ac:picMkLst>
        </pc:picChg>
        <pc:picChg chg="add mod">
          <ac:chgData name="Salima  Ben Najem" userId="5d5d9c33-4a8f-4fad-a74b-e23ae769dead" providerId="ADAL" clId="{3B2DA2D5-F576-45EC-96B1-60930CA05631}" dt="2026-02-24T18:15:09.693" v="62"/>
          <ac:picMkLst>
            <pc:docMk/>
            <pc:sldMk cId="1072659701" sldId="1292"/>
            <ac:picMk id="6" creationId="{8B862D88-AD1A-663F-2369-4226DF7EE716}"/>
          </ac:picMkLst>
        </pc:picChg>
        <pc:picChg chg="add mod">
          <ac:chgData name="Salima  Ben Najem" userId="5d5d9c33-4a8f-4fad-a74b-e23ae769dead" providerId="ADAL" clId="{3B2DA2D5-F576-45EC-96B1-60930CA05631}" dt="2026-02-24T18:15:09.693" v="62"/>
          <ac:picMkLst>
            <pc:docMk/>
            <pc:sldMk cId="1072659701" sldId="1292"/>
            <ac:picMk id="7" creationId="{34EA8054-42B7-9BDD-D8DC-85D35CEFB90F}"/>
          </ac:picMkLst>
        </pc:picChg>
        <pc:picChg chg="add mod">
          <ac:chgData name="Salima  Ben Najem" userId="5d5d9c33-4a8f-4fad-a74b-e23ae769dead" providerId="ADAL" clId="{3B2DA2D5-F576-45EC-96B1-60930CA05631}" dt="2026-02-24T18:15:09.693" v="62"/>
          <ac:picMkLst>
            <pc:docMk/>
            <pc:sldMk cId="1072659701" sldId="1292"/>
            <ac:picMk id="9" creationId="{45BB9C6D-B131-65B4-48BA-E5674606E732}"/>
          </ac:picMkLst>
        </pc:picChg>
        <pc:picChg chg="del">
          <ac:chgData name="Salima  Ben Najem" userId="5d5d9c33-4a8f-4fad-a74b-e23ae769dead" providerId="ADAL" clId="{3B2DA2D5-F576-45EC-96B1-60930CA05631}" dt="2026-02-24T18:15:08.600" v="61" actId="478"/>
          <ac:picMkLst>
            <pc:docMk/>
            <pc:sldMk cId="1072659701" sldId="1292"/>
            <ac:picMk id="11" creationId="{84E36B7E-6B39-562D-0B3A-114390FFFF40}"/>
          </ac:picMkLst>
        </pc:picChg>
        <pc:picChg chg="del">
          <ac:chgData name="Salima  Ben Najem" userId="5d5d9c33-4a8f-4fad-a74b-e23ae769dead" providerId="ADAL" clId="{3B2DA2D5-F576-45EC-96B1-60930CA05631}" dt="2026-02-24T18:15:08.600" v="61" actId="478"/>
          <ac:picMkLst>
            <pc:docMk/>
            <pc:sldMk cId="1072659701" sldId="1292"/>
            <ac:picMk id="12" creationId="{02247BCC-0BAE-9596-E20C-7DA1068D1566}"/>
          </ac:picMkLst>
        </pc:picChg>
        <pc:picChg chg="del">
          <ac:chgData name="Salima  Ben Najem" userId="5d5d9c33-4a8f-4fad-a74b-e23ae769dead" providerId="ADAL" clId="{3B2DA2D5-F576-45EC-96B1-60930CA05631}" dt="2026-02-24T18:15:08.600" v="61" actId="478"/>
          <ac:picMkLst>
            <pc:docMk/>
            <pc:sldMk cId="1072659701" sldId="1292"/>
            <ac:picMk id="13" creationId="{638E7464-AEEE-4A00-F385-74438B997094}"/>
          </ac:picMkLst>
        </pc:picChg>
        <pc:picChg chg="del">
          <ac:chgData name="Salima  Ben Najem" userId="5d5d9c33-4a8f-4fad-a74b-e23ae769dead" providerId="ADAL" clId="{3B2DA2D5-F576-45EC-96B1-60930CA05631}" dt="2026-02-24T18:15:08.600" v="61" actId="478"/>
          <ac:picMkLst>
            <pc:docMk/>
            <pc:sldMk cId="1072659701" sldId="1292"/>
            <ac:picMk id="14" creationId="{C8CC522D-6438-4DF6-E1F8-D019A817B97C}"/>
          </ac:picMkLst>
        </pc:picChg>
        <pc:picChg chg="del">
          <ac:chgData name="Salima  Ben Najem" userId="5d5d9c33-4a8f-4fad-a74b-e23ae769dead" providerId="ADAL" clId="{3B2DA2D5-F576-45EC-96B1-60930CA05631}" dt="2026-02-24T18:15:08.600" v="61" actId="478"/>
          <ac:picMkLst>
            <pc:docMk/>
            <pc:sldMk cId="1072659701" sldId="1292"/>
            <ac:picMk id="15" creationId="{24DE9305-721C-D015-7ED9-492862E62E11}"/>
          </ac:picMkLst>
        </pc:picChg>
      </pc:sldChg>
      <pc:sldChg chg="addSp delSp modSp add del mod">
        <pc:chgData name="Salima  Ben Najem" userId="5d5d9c33-4a8f-4fad-a74b-e23ae769dead" providerId="ADAL" clId="{3B2DA2D5-F576-45EC-96B1-60930CA05631}" dt="2026-02-24T18:10:57.394" v="24"/>
        <pc:sldMkLst>
          <pc:docMk/>
          <pc:sldMk cId="36985993" sldId="1293"/>
        </pc:sldMkLst>
        <pc:spChg chg="add del mod">
          <ac:chgData name="Salima  Ben Najem" userId="5d5d9c33-4a8f-4fad-a74b-e23ae769dead" providerId="ADAL" clId="{3B2DA2D5-F576-45EC-96B1-60930CA05631}" dt="2026-02-24T18:10:38.509" v="23" actId="478"/>
          <ac:spMkLst>
            <pc:docMk/>
            <pc:sldMk cId="36985993" sldId="1293"/>
            <ac:spMk id="4" creationId="{0A39B4B9-191A-755E-D291-54E5BF176BA8}"/>
          </ac:spMkLst>
        </pc:spChg>
        <pc:spChg chg="add mod">
          <ac:chgData name="Salima  Ben Najem" userId="5d5d9c33-4a8f-4fad-a74b-e23ae769dead" providerId="ADAL" clId="{3B2DA2D5-F576-45EC-96B1-60930CA05631}" dt="2026-02-24T18:10:57.394" v="24"/>
          <ac:spMkLst>
            <pc:docMk/>
            <pc:sldMk cId="36985993" sldId="1293"/>
            <ac:spMk id="6" creationId="{D88BF11B-9825-42DF-E2FD-E2BBE2BE6295}"/>
          </ac:spMkLst>
        </pc:spChg>
        <pc:spChg chg="add mod">
          <ac:chgData name="Salima  Ben Najem" userId="5d5d9c33-4a8f-4fad-a74b-e23ae769dead" providerId="ADAL" clId="{3B2DA2D5-F576-45EC-96B1-60930CA05631}" dt="2026-02-24T18:10:57.394" v="24"/>
          <ac:spMkLst>
            <pc:docMk/>
            <pc:sldMk cId="36985993" sldId="1293"/>
            <ac:spMk id="7" creationId="{3DCABC6B-5F53-1BFC-B981-12CB937D8978}"/>
          </ac:spMkLst>
        </pc:spChg>
        <pc:spChg chg="add mod">
          <ac:chgData name="Salima  Ben Najem" userId="5d5d9c33-4a8f-4fad-a74b-e23ae769dead" providerId="ADAL" clId="{3B2DA2D5-F576-45EC-96B1-60930CA05631}" dt="2026-02-24T18:10:57.394" v="24"/>
          <ac:spMkLst>
            <pc:docMk/>
            <pc:sldMk cId="36985993" sldId="1293"/>
            <ac:spMk id="8" creationId="{4A82764D-90A0-7B3C-78CD-80D2A215530A}"/>
          </ac:spMkLst>
        </pc:spChg>
        <pc:spChg chg="add mod">
          <ac:chgData name="Salima  Ben Najem" userId="5d5d9c33-4a8f-4fad-a74b-e23ae769dead" providerId="ADAL" clId="{3B2DA2D5-F576-45EC-96B1-60930CA05631}" dt="2026-02-24T18:10:57.394" v="24"/>
          <ac:spMkLst>
            <pc:docMk/>
            <pc:sldMk cId="36985993" sldId="1293"/>
            <ac:spMk id="9" creationId="{BC21694D-B41D-466A-BD7F-C98E2EFB4787}"/>
          </ac:spMkLst>
        </pc:spChg>
        <pc:spChg chg="add mod">
          <ac:chgData name="Salima  Ben Najem" userId="5d5d9c33-4a8f-4fad-a74b-e23ae769dead" providerId="ADAL" clId="{3B2DA2D5-F576-45EC-96B1-60930CA05631}" dt="2026-02-24T18:10:57.394" v="24"/>
          <ac:spMkLst>
            <pc:docMk/>
            <pc:sldMk cId="36985993" sldId="1293"/>
            <ac:spMk id="10" creationId="{7D7369BE-A8E8-2D9C-565E-2DB8FAE3AF83}"/>
          </ac:spMkLst>
        </pc:spChg>
        <pc:spChg chg="add mod">
          <ac:chgData name="Salima  Ben Najem" userId="5d5d9c33-4a8f-4fad-a74b-e23ae769dead" providerId="ADAL" clId="{3B2DA2D5-F576-45EC-96B1-60930CA05631}" dt="2026-02-24T18:10:57.394" v="24"/>
          <ac:spMkLst>
            <pc:docMk/>
            <pc:sldMk cId="36985993" sldId="1293"/>
            <ac:spMk id="11" creationId="{99AEE660-F58F-52E5-AC23-06C5C434B24F}"/>
          </ac:spMkLst>
        </pc:spChg>
        <pc:spChg chg="del">
          <ac:chgData name="Salima  Ben Najem" userId="5d5d9c33-4a8f-4fad-a74b-e23ae769dead" providerId="ADAL" clId="{3B2DA2D5-F576-45EC-96B1-60930CA05631}" dt="2026-02-24T18:10:34.665" v="22" actId="478"/>
          <ac:spMkLst>
            <pc:docMk/>
            <pc:sldMk cId="36985993" sldId="1293"/>
            <ac:spMk id="24" creationId="{3AD8D428-DFD7-03AB-9611-960D15A378EB}"/>
          </ac:spMkLst>
        </pc:spChg>
        <pc:spChg chg="del">
          <ac:chgData name="Salima  Ben Najem" userId="5d5d9c33-4a8f-4fad-a74b-e23ae769dead" providerId="ADAL" clId="{3B2DA2D5-F576-45EC-96B1-60930CA05631}" dt="2026-02-24T18:10:34.665" v="22" actId="478"/>
          <ac:spMkLst>
            <pc:docMk/>
            <pc:sldMk cId="36985993" sldId="1293"/>
            <ac:spMk id="25" creationId="{5793765D-B90A-52C1-B454-0336D22C4558}"/>
          </ac:spMkLst>
        </pc:spChg>
        <pc:spChg chg="del">
          <ac:chgData name="Salima  Ben Najem" userId="5d5d9c33-4a8f-4fad-a74b-e23ae769dead" providerId="ADAL" clId="{3B2DA2D5-F576-45EC-96B1-60930CA05631}" dt="2026-02-24T18:10:34.665" v="22" actId="478"/>
          <ac:spMkLst>
            <pc:docMk/>
            <pc:sldMk cId="36985993" sldId="1293"/>
            <ac:spMk id="26" creationId="{DC0F95C9-FE9F-6536-C9B4-FCF10B40DE81}"/>
          </ac:spMkLst>
        </pc:spChg>
        <pc:spChg chg="del">
          <ac:chgData name="Salima  Ben Najem" userId="5d5d9c33-4a8f-4fad-a74b-e23ae769dead" providerId="ADAL" clId="{3B2DA2D5-F576-45EC-96B1-60930CA05631}" dt="2026-02-24T18:10:34.665" v="22" actId="478"/>
          <ac:spMkLst>
            <pc:docMk/>
            <pc:sldMk cId="36985993" sldId="1293"/>
            <ac:spMk id="27" creationId="{F2AAACBB-E8E2-E228-940D-CBA52961685E}"/>
          </ac:spMkLst>
        </pc:spChg>
        <pc:spChg chg="del">
          <ac:chgData name="Salima  Ben Najem" userId="5d5d9c33-4a8f-4fad-a74b-e23ae769dead" providerId="ADAL" clId="{3B2DA2D5-F576-45EC-96B1-60930CA05631}" dt="2026-02-24T18:10:34.665" v="22" actId="478"/>
          <ac:spMkLst>
            <pc:docMk/>
            <pc:sldMk cId="36985993" sldId="1293"/>
            <ac:spMk id="28" creationId="{9717DDFA-265E-DA2B-7956-33EA411B6268}"/>
          </ac:spMkLst>
        </pc:spChg>
        <pc:spChg chg="del">
          <ac:chgData name="Salima  Ben Najem" userId="5d5d9c33-4a8f-4fad-a74b-e23ae769dead" providerId="ADAL" clId="{3B2DA2D5-F576-45EC-96B1-60930CA05631}" dt="2026-02-24T18:10:34.665" v="22" actId="478"/>
          <ac:spMkLst>
            <pc:docMk/>
            <pc:sldMk cId="36985993" sldId="1293"/>
            <ac:spMk id="29" creationId="{460CBA4C-2EF3-FBC5-CB57-D38924F6A715}"/>
          </ac:spMkLst>
        </pc:spChg>
        <pc:picChg chg="add mod">
          <ac:chgData name="Salima  Ben Najem" userId="5d5d9c33-4a8f-4fad-a74b-e23ae769dead" providerId="ADAL" clId="{3B2DA2D5-F576-45EC-96B1-60930CA05631}" dt="2026-02-24T18:10:57.394" v="24"/>
          <ac:picMkLst>
            <pc:docMk/>
            <pc:sldMk cId="36985993" sldId="1293"/>
            <ac:picMk id="12" creationId="{1A017457-C60C-B44E-5855-C89EC381AEAF}"/>
          </ac:picMkLst>
        </pc:picChg>
        <pc:picChg chg="add mod">
          <ac:chgData name="Salima  Ben Najem" userId="5d5d9c33-4a8f-4fad-a74b-e23ae769dead" providerId="ADAL" clId="{3B2DA2D5-F576-45EC-96B1-60930CA05631}" dt="2026-02-24T18:10:57.394" v="24"/>
          <ac:picMkLst>
            <pc:docMk/>
            <pc:sldMk cId="36985993" sldId="1293"/>
            <ac:picMk id="15" creationId="{DDD631C1-9044-0D8D-785B-BF3F3F0D60A6}"/>
          </ac:picMkLst>
        </pc:picChg>
        <pc:picChg chg="add mod">
          <ac:chgData name="Salima  Ben Najem" userId="5d5d9c33-4a8f-4fad-a74b-e23ae769dead" providerId="ADAL" clId="{3B2DA2D5-F576-45EC-96B1-60930CA05631}" dt="2026-02-24T18:10:57.394" v="24"/>
          <ac:picMkLst>
            <pc:docMk/>
            <pc:sldMk cId="36985993" sldId="1293"/>
            <ac:picMk id="16" creationId="{C9EBF56C-E5A5-0129-5D12-F82E4AAEEC42}"/>
          </ac:picMkLst>
        </pc:picChg>
        <pc:picChg chg="add mod">
          <ac:chgData name="Salima  Ben Najem" userId="5d5d9c33-4a8f-4fad-a74b-e23ae769dead" providerId="ADAL" clId="{3B2DA2D5-F576-45EC-96B1-60930CA05631}" dt="2026-02-24T18:10:57.394" v="24"/>
          <ac:picMkLst>
            <pc:docMk/>
            <pc:sldMk cId="36985993" sldId="1293"/>
            <ac:picMk id="17" creationId="{9E335BE5-3A76-AF24-26AB-8F384519580E}"/>
          </ac:picMkLst>
        </pc:picChg>
        <pc:picChg chg="del">
          <ac:chgData name="Salima  Ben Najem" userId="5d5d9c33-4a8f-4fad-a74b-e23ae769dead" providerId="ADAL" clId="{3B2DA2D5-F576-45EC-96B1-60930CA05631}" dt="2026-02-24T18:10:34.665" v="22" actId="478"/>
          <ac:picMkLst>
            <pc:docMk/>
            <pc:sldMk cId="36985993" sldId="1293"/>
            <ac:picMk id="30" creationId="{6EA90A8A-0113-476E-C4EE-343FAA30316E}"/>
          </ac:picMkLst>
        </pc:picChg>
        <pc:picChg chg="del">
          <ac:chgData name="Salima  Ben Najem" userId="5d5d9c33-4a8f-4fad-a74b-e23ae769dead" providerId="ADAL" clId="{3B2DA2D5-F576-45EC-96B1-60930CA05631}" dt="2026-02-24T18:10:34.665" v="22" actId="478"/>
          <ac:picMkLst>
            <pc:docMk/>
            <pc:sldMk cId="36985993" sldId="1293"/>
            <ac:picMk id="33" creationId="{F27882DD-90CE-82EF-A0C8-9F2D5751C43A}"/>
          </ac:picMkLst>
        </pc:picChg>
        <pc:picChg chg="del">
          <ac:chgData name="Salima  Ben Najem" userId="5d5d9c33-4a8f-4fad-a74b-e23ae769dead" providerId="ADAL" clId="{3B2DA2D5-F576-45EC-96B1-60930CA05631}" dt="2026-02-24T18:10:34.665" v="22" actId="478"/>
          <ac:picMkLst>
            <pc:docMk/>
            <pc:sldMk cId="36985993" sldId="1293"/>
            <ac:picMk id="35" creationId="{38EF60E5-AE46-D00B-2782-A204C0077FA4}"/>
          </ac:picMkLst>
        </pc:picChg>
      </pc:sldChg>
      <pc:sldChg chg="add del">
        <pc:chgData name="Salima  Ben Najem" userId="5d5d9c33-4a8f-4fad-a74b-e23ae769dead" providerId="ADAL" clId="{3B2DA2D5-F576-45EC-96B1-60930CA05631}" dt="2026-02-24T18:09:56.838" v="19"/>
        <pc:sldMkLst>
          <pc:docMk/>
          <pc:sldMk cId="479465669" sldId="1293"/>
        </pc:sldMkLst>
      </pc:sldChg>
      <pc:sldChg chg="add del">
        <pc:chgData name="Salima  Ben Najem" userId="5d5d9c33-4a8f-4fad-a74b-e23ae769dead" providerId="ADAL" clId="{3B2DA2D5-F576-45EC-96B1-60930CA05631}" dt="2026-02-24T18:11:01.770" v="25" actId="47"/>
        <pc:sldMkLst>
          <pc:docMk/>
          <pc:sldMk cId="218041107" sldId="1294"/>
        </pc:sldMkLst>
      </pc:sldChg>
      <pc:sldChg chg="add del">
        <pc:chgData name="Salima  Ben Najem" userId="5d5d9c33-4a8f-4fad-a74b-e23ae769dead" providerId="ADAL" clId="{3B2DA2D5-F576-45EC-96B1-60930CA05631}" dt="2026-02-24T18:01:28.217" v="13" actId="2696"/>
        <pc:sldMkLst>
          <pc:docMk/>
          <pc:sldMk cId="4282494359" sldId="1294"/>
        </pc:sldMkLst>
      </pc:sldChg>
      <pc:sldChg chg="add del">
        <pc:chgData name="Salima  Ben Najem" userId="5d5d9c33-4a8f-4fad-a74b-e23ae769dead" providerId="ADAL" clId="{3B2DA2D5-F576-45EC-96B1-60930CA05631}" dt="2026-02-24T18:01:28.217" v="13" actId="2696"/>
        <pc:sldMkLst>
          <pc:docMk/>
          <pc:sldMk cId="1684114890" sldId="1295"/>
        </pc:sldMkLst>
      </pc:sldChg>
      <pc:sldChg chg="add del">
        <pc:chgData name="Salima  Ben Najem" userId="5d5d9c33-4a8f-4fad-a74b-e23ae769dead" providerId="ADAL" clId="{3B2DA2D5-F576-45EC-96B1-60930CA05631}" dt="2026-02-24T18:07:59.470" v="15" actId="2696"/>
        <pc:sldMkLst>
          <pc:docMk/>
          <pc:sldMk cId="2750907152" sldId="1295"/>
        </pc:sldMkLst>
      </pc:sldChg>
      <pc:sldChg chg="add">
        <pc:chgData name="Salima  Ben Najem" userId="5d5d9c33-4a8f-4fad-a74b-e23ae769dead" providerId="ADAL" clId="{3B2DA2D5-F576-45EC-96B1-60930CA05631}" dt="2026-02-24T17:54:54.703" v="7"/>
        <pc:sldMkLst>
          <pc:docMk/>
          <pc:sldMk cId="3058197149" sldId="1296"/>
        </pc:sldMkLst>
      </pc:sldChg>
      <pc:sldChg chg="add ord">
        <pc:chgData name="Salima  Ben Najem" userId="5d5d9c33-4a8f-4fad-a74b-e23ae769dead" providerId="ADAL" clId="{3B2DA2D5-F576-45EC-96B1-60930CA05631}" dt="2026-02-24T17:55:52.965" v="10"/>
        <pc:sldMkLst>
          <pc:docMk/>
          <pc:sldMk cId="4042482753" sldId="1297"/>
        </pc:sldMkLst>
      </pc:sldChg>
      <pc:sldChg chg="add">
        <pc:chgData name="Salima  Ben Najem" userId="5d5d9c33-4a8f-4fad-a74b-e23ae769dead" providerId="ADAL" clId="{3B2DA2D5-F576-45EC-96B1-60930CA05631}" dt="2026-02-24T18:00:44.587" v="11"/>
        <pc:sldMkLst>
          <pc:docMk/>
          <pc:sldMk cId="2208587972" sldId="1298"/>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26/02/2026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11.png"/><Relationship Id="rId2" Type="http://schemas.openxmlformats.org/officeDocument/2006/relationships/slideLayout" Target="../slideLayouts/slideLayout103.xml"/><Relationship Id="rId16" Type="http://schemas.openxmlformats.org/officeDocument/2006/relationships/image" Target="../media/image1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0.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12.pn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9.jpg"/><Relationship Id="rId5" Type="http://schemas.openxmlformats.org/officeDocument/2006/relationships/slideLayout" Target="../slideLayouts/slideLayout118.xml"/><Relationship Id="rId10" Type="http://schemas.openxmlformats.org/officeDocument/2006/relationships/theme" Target="../theme/theme15.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26/02/2026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4.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jpg"/><Relationship Id="rId7" Type="http://schemas.openxmlformats.org/officeDocument/2006/relationships/image" Target="../media/image66.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14.xml.rels><?xml version="1.0" encoding="UTF-8" standalone="yes"?>
<Relationships xmlns="http://schemas.openxmlformats.org/package/2006/relationships"><Relationship Id="rId8" Type="http://schemas.openxmlformats.org/officeDocument/2006/relationships/image" Target="../media/image73.jpg"/><Relationship Id="rId3" Type="http://schemas.openxmlformats.org/officeDocument/2006/relationships/image" Target="../media/image68.jpg"/><Relationship Id="rId7" Type="http://schemas.openxmlformats.org/officeDocument/2006/relationships/image" Target="../media/image72.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1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75.png"/></Relationships>
</file>

<file path=ppt/slides/_rels/slide16.xml.rels><?xml version="1.0" encoding="UTF-8" standalone="yes"?>
<Relationships xmlns="http://schemas.openxmlformats.org/package/2006/relationships"><Relationship Id="rId8" Type="http://schemas.openxmlformats.org/officeDocument/2006/relationships/image" Target="../media/image81.jpg"/><Relationship Id="rId3" Type="http://schemas.openxmlformats.org/officeDocument/2006/relationships/image" Target="../media/image76.jpg"/><Relationship Id="rId7" Type="http://schemas.openxmlformats.org/officeDocument/2006/relationships/image" Target="../media/image80.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1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4.png"/><Relationship Id="rId1" Type="http://schemas.openxmlformats.org/officeDocument/2006/relationships/slideLayout" Target="../slideLayouts/slideLayout24.xml"/><Relationship Id="rId6" Type="http://schemas.openxmlformats.org/officeDocument/2006/relationships/image" Target="../media/image81.jpg"/><Relationship Id="rId5" Type="http://schemas.openxmlformats.org/officeDocument/2006/relationships/image" Target="../media/image79.jpg"/><Relationship Id="rId4" Type="http://schemas.openxmlformats.org/officeDocument/2006/relationships/image" Target="../media/image78.jpg"/></Relationships>
</file>

<file path=ppt/slides/_rels/slide18.xml.rels><?xml version="1.0" encoding="UTF-8" standalone="yes"?>
<Relationships xmlns="http://schemas.openxmlformats.org/package/2006/relationships"><Relationship Id="rId8" Type="http://schemas.openxmlformats.org/officeDocument/2006/relationships/image" Target="../media/image81.jpg"/><Relationship Id="rId3" Type="http://schemas.openxmlformats.org/officeDocument/2006/relationships/image" Target="../media/image76.jpg"/><Relationship Id="rId7" Type="http://schemas.openxmlformats.org/officeDocument/2006/relationships/image" Target="../media/image80.jpg"/><Relationship Id="rId2" Type="http://schemas.openxmlformats.org/officeDocument/2006/relationships/image" Target="../media/image74.png"/><Relationship Id="rId1" Type="http://schemas.openxmlformats.org/officeDocument/2006/relationships/slideLayout" Target="../slideLayouts/slideLayout24.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8" Type="http://schemas.openxmlformats.org/officeDocument/2006/relationships/image" Target="../media/image88.jpg"/><Relationship Id="rId3" Type="http://schemas.openxmlformats.org/officeDocument/2006/relationships/image" Target="../media/image83.jpg"/><Relationship Id="rId7" Type="http://schemas.openxmlformats.org/officeDocument/2006/relationships/image" Target="../media/image87.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21.xml.rels><?xml version="1.0" encoding="UTF-8" standalone="yes"?>
<Relationships xmlns="http://schemas.openxmlformats.org/package/2006/relationships"><Relationship Id="rId8" Type="http://schemas.openxmlformats.org/officeDocument/2006/relationships/image" Target="../media/image88.jpg"/><Relationship Id="rId3" Type="http://schemas.openxmlformats.org/officeDocument/2006/relationships/image" Target="../media/image83.jpg"/><Relationship Id="rId7" Type="http://schemas.openxmlformats.org/officeDocument/2006/relationships/image" Target="../media/image87.jpg"/><Relationship Id="rId2" Type="http://schemas.openxmlformats.org/officeDocument/2006/relationships/image" Target="../media/image74.png"/><Relationship Id="rId1" Type="http://schemas.openxmlformats.org/officeDocument/2006/relationships/slideLayout" Target="../slideLayouts/slideLayout24.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22.xml.rels><?xml version="1.0" encoding="UTF-8" standalone="yes"?>
<Relationships xmlns="http://schemas.openxmlformats.org/package/2006/relationships"><Relationship Id="rId8" Type="http://schemas.openxmlformats.org/officeDocument/2006/relationships/image" Target="../media/image88.jpg"/><Relationship Id="rId3" Type="http://schemas.openxmlformats.org/officeDocument/2006/relationships/image" Target="../media/image83.jpg"/><Relationship Id="rId7" Type="http://schemas.openxmlformats.org/officeDocument/2006/relationships/image" Target="../media/image87.jpg"/><Relationship Id="rId2" Type="http://schemas.openxmlformats.org/officeDocument/2006/relationships/image" Target="../media/image74.png"/><Relationship Id="rId1" Type="http://schemas.openxmlformats.org/officeDocument/2006/relationships/slideLayout" Target="../slideLayouts/slideLayout24.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23.xml.rels><?xml version="1.0" encoding="UTF-8" standalone="yes"?>
<Relationships xmlns="http://schemas.openxmlformats.org/package/2006/relationships"><Relationship Id="rId8" Type="http://schemas.openxmlformats.org/officeDocument/2006/relationships/image" Target="../media/image88.jpg"/><Relationship Id="rId3" Type="http://schemas.openxmlformats.org/officeDocument/2006/relationships/image" Target="../media/image83.jpg"/><Relationship Id="rId7" Type="http://schemas.openxmlformats.org/officeDocument/2006/relationships/image" Target="../media/image87.jpg"/><Relationship Id="rId2" Type="http://schemas.openxmlformats.org/officeDocument/2006/relationships/image" Target="../media/image74.png"/><Relationship Id="rId1" Type="http://schemas.openxmlformats.org/officeDocument/2006/relationships/slideLayout" Target="../slideLayouts/slideLayout24.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24.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89.png"/><Relationship Id="rId5" Type="http://schemas.openxmlformats.org/officeDocument/2006/relationships/image" Target="../media/image370.png"/><Relationship Id="rId4" Type="http://schemas.openxmlformats.org/officeDocument/2006/relationships/customXml" Target="../ink/ink2.xml"/></Relationships>
</file>

<file path=ppt/slides/_rels/slide25.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89.png"/><Relationship Id="rId5" Type="http://schemas.openxmlformats.org/officeDocument/2006/relationships/image" Target="../media/image400.png"/><Relationship Id="rId4" Type="http://schemas.openxmlformats.org/officeDocument/2006/relationships/customXml" Target="../ink/ink4.xml"/></Relationships>
</file>

<file path=ppt/slides/_rels/slide26.xml.rels><?xml version="1.0" encoding="UTF-8" standalone="yes"?>
<Relationships xmlns="http://schemas.openxmlformats.org/package/2006/relationships"><Relationship Id="rId7" Type="http://schemas.openxmlformats.org/officeDocument/2006/relationships/image" Target="../media/image89.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image" Target="../media/image89.png"/><Relationship Id="rId5" Type="http://schemas.openxmlformats.org/officeDocument/2006/relationships/image" Target="../media/image370.png"/><Relationship Id="rId4" Type="http://schemas.openxmlformats.org/officeDocument/2006/relationships/customXml" Target="../ink/ink12.xml"/></Relationships>
</file>

<file path=ppt/slides/_rels/slide29.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image" Target="../media/image89.png"/><Relationship Id="rId5" Type="http://schemas.openxmlformats.org/officeDocument/2006/relationships/image" Target="../media/image400.png"/><Relationship Id="rId4" Type="http://schemas.openxmlformats.org/officeDocument/2006/relationships/customXml" Target="../ink/ink14.xml"/></Relationships>
</file>

<file path=ppt/slides/_rels/slide30.xml.rels><?xml version="1.0" encoding="UTF-8" standalone="yes"?>
<Relationships xmlns="http://schemas.openxmlformats.org/package/2006/relationships"><Relationship Id="rId7" Type="http://schemas.openxmlformats.org/officeDocument/2006/relationships/image" Target="../media/image89.png"/><Relationship Id="rId2" Type="http://schemas.openxmlformats.org/officeDocument/2006/relationships/customXml" Target="../ink/ink15.xml"/><Relationship Id="rId1" Type="http://schemas.openxmlformats.org/officeDocument/2006/relationships/slideLayout" Target="../slideLayouts/slideLayout24.xml"/><Relationship Id="rId6" Type="http://schemas.openxmlformats.org/officeDocument/2006/relationships/customXml" Target="../ink/ink16.xml"/><Relationship Id="rId5" Type="http://schemas.openxmlformats.org/officeDocument/2006/relationships/image" Target="../media/image370.png"/></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20.xml"/><Relationship Id="rId2" Type="http://schemas.openxmlformats.org/officeDocument/2006/relationships/customXml" Target="../ink/ink17.xml"/><Relationship Id="rId1" Type="http://schemas.openxmlformats.org/officeDocument/2006/relationships/slideLayout" Target="../slideLayouts/slideLayout24.xml"/><Relationship Id="rId6" Type="http://schemas.openxmlformats.org/officeDocument/2006/relationships/customXml" Target="../ink/ink19.xml"/><Relationship Id="rId5" Type="http://schemas.openxmlformats.org/officeDocument/2006/relationships/image" Target="../media/image370.png"/><Relationship Id="rId4" Type="http://schemas.openxmlformats.org/officeDocument/2006/relationships/customXml" Target="../ink/ink18.xml"/><Relationship Id="rId9"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4.xml"/><Relationship Id="rId4" Type="http://schemas.openxmlformats.org/officeDocument/2006/relationships/image" Target="../media/image90.png"/></Relationships>
</file>

<file path=ppt/slides/_rels/slide3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91.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6.xml"/><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74.png"/><Relationship Id="rId1" Type="http://schemas.openxmlformats.org/officeDocument/2006/relationships/slideLayout" Target="../slideLayouts/slideLayout115.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93.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9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94.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96.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95.png"/><Relationship Id="rId5" Type="http://schemas.openxmlformats.org/officeDocument/2006/relationships/image" Target="../media/image94.gif"/><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95.png"/><Relationship Id="rId5" Type="http://schemas.openxmlformats.org/officeDocument/2006/relationships/image" Target="../media/image94.gif"/><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74.png"/><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74.png"/><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74.png"/><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101.png"/></Relationships>
</file>

<file path=ppt/slides/_rels/slide5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74.png"/><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74.png"/><Relationship Id="rId1" Type="http://schemas.openxmlformats.org/officeDocument/2006/relationships/slideLayout" Target="../slideLayouts/slideLayout31.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102.png"/></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104.png"/></Relationships>
</file>

<file path=ppt/slides/_rels/slide6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105.png"/></Relationships>
</file>

<file path=ppt/slides/_rels/slide6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106.png"/></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107.png"/></Relationships>
</file>

<file path=ppt/slides/_rels/slide6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108.png"/></Relationships>
</file>

<file path=ppt/slides/_rels/slide65.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9.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BF2CAB11-D0D2-7389-37B7-4E04A07EC8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3668842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7" name="Image 6">
            <a:extLst>
              <a:ext uri="{FF2B5EF4-FFF2-40B4-BE49-F238E27FC236}">
                <a16:creationId xmlns:a16="http://schemas.microsoft.com/office/drawing/2014/main" id="{C8FB0AE1-FBBE-4FA0-BD44-1712CD823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1371" y="2504311"/>
            <a:ext cx="1687597" cy="2588541"/>
          </a:xfrm>
          <a:prstGeom prst="rect">
            <a:avLst/>
          </a:prstGeom>
        </p:spPr>
      </p:pic>
      <p:grpSp>
        <p:nvGrpSpPr>
          <p:cNvPr id="8" name="Groupe 7">
            <a:extLst>
              <a:ext uri="{FF2B5EF4-FFF2-40B4-BE49-F238E27FC236}">
                <a16:creationId xmlns:a16="http://schemas.microsoft.com/office/drawing/2014/main" id="{E0BC22F6-6590-233D-D609-884EC6A474B1}"/>
              </a:ext>
            </a:extLst>
          </p:cNvPr>
          <p:cNvGrpSpPr/>
          <p:nvPr/>
        </p:nvGrpSpPr>
        <p:grpSpPr>
          <a:xfrm>
            <a:off x="3055657" y="2517284"/>
            <a:ext cx="5012980" cy="2575568"/>
            <a:chOff x="1882724" y="2616435"/>
            <a:chExt cx="5012980" cy="2575568"/>
          </a:xfrm>
        </p:grpSpPr>
        <p:pic>
          <p:nvPicPr>
            <p:cNvPr id="9" name="Image 8">
              <a:extLst>
                <a:ext uri="{FF2B5EF4-FFF2-40B4-BE49-F238E27FC236}">
                  <a16:creationId xmlns:a16="http://schemas.microsoft.com/office/drawing/2014/main" id="{1B97D2E1-177C-581F-D957-5ACEA2B5A9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5022" y="2616435"/>
              <a:ext cx="1670682" cy="2562595"/>
            </a:xfrm>
            <a:prstGeom prst="rect">
              <a:avLst/>
            </a:prstGeom>
          </p:spPr>
        </p:pic>
        <p:pic>
          <p:nvPicPr>
            <p:cNvPr id="10" name="Image 9">
              <a:extLst>
                <a:ext uri="{FF2B5EF4-FFF2-40B4-BE49-F238E27FC236}">
                  <a16:creationId xmlns:a16="http://schemas.microsoft.com/office/drawing/2014/main" id="{5675789B-89FC-6935-E48E-19C24F6C99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769" y="2629408"/>
              <a:ext cx="1670682" cy="2562595"/>
            </a:xfrm>
            <a:prstGeom prst="rect">
              <a:avLst/>
            </a:prstGeom>
          </p:spPr>
        </p:pic>
        <p:pic>
          <p:nvPicPr>
            <p:cNvPr id="11" name="Image 10">
              <a:extLst>
                <a:ext uri="{FF2B5EF4-FFF2-40B4-BE49-F238E27FC236}">
                  <a16:creationId xmlns:a16="http://schemas.microsoft.com/office/drawing/2014/main" id="{0CB39749-F45A-323B-CE9D-91135FB18C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82724" y="2616435"/>
              <a:ext cx="1670682" cy="2562596"/>
            </a:xfrm>
            <a:prstGeom prst="rect">
              <a:avLst/>
            </a:prstGeom>
          </p:spPr>
        </p:pic>
      </p:grpSp>
    </p:spTree>
    <p:extLst>
      <p:ext uri="{BB962C8B-B14F-4D97-AF65-F5344CB8AC3E}">
        <p14:creationId xmlns:p14="http://schemas.microsoft.com/office/powerpoint/2010/main" val="6854650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40877" y="371903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6877" y="3467037"/>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20877" y="392173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1</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DNL</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9" name="ZoneTexte 8">
            <a:extLst>
              <a:ext uri="{FF2B5EF4-FFF2-40B4-BE49-F238E27FC236}">
                <a16:creationId xmlns:a16="http://schemas.microsoft.com/office/drawing/2014/main" id="{DB4DDBFF-D324-3E3C-39D9-A0E8D4DE4E9D}"/>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Lecture offerte</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Les rêves </a:t>
            </a:r>
            <a:r>
              <a:rPr lang="fr-FR">
                <a:solidFill>
                  <a:prstClr val="white">
                    <a:lumMod val="65000"/>
                  </a:prstClr>
                </a:solidFill>
              </a:rPr>
              <a:t>de Meriem</a:t>
            </a:r>
            <a:r>
              <a:rPr kumimoji="0" lang="fr-FR" sz="1200" b="0" i="0" u="none" strike="noStrike" kern="1200" cap="none" spc="0" normalizeH="0" baseline="0" noProof="0">
                <a:ln>
                  <a:noFill/>
                </a:ln>
                <a:solidFill>
                  <a:prstClr val="white">
                    <a:lumMod val="65000"/>
                  </a:prstClr>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CB65B55C-E8D1-0A7E-19A4-3BD62A6438E6}"/>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Titre 1">
            <a:extLst>
              <a:ext uri="{FF2B5EF4-FFF2-40B4-BE49-F238E27FC236}">
                <a16:creationId xmlns:a16="http://schemas.microsoft.com/office/drawing/2014/main" id="{07946845-DB02-5C04-D7B5-6E2B1AEB3568}"/>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Répétons ensemble : Le spectacle – Le musicien – Le théâtre  – Un acteur – La danseuse – Le sculpteur.</a:t>
            </a:r>
            <a:endParaRPr lang="fr-MA" dirty="0">
              <a:solidFill>
                <a:schemeClr val="tx1">
                  <a:lumMod val="65000"/>
                  <a:lumOff val="35000"/>
                </a:schemeClr>
              </a:solidFill>
            </a:endParaRPr>
          </a:p>
        </p:txBody>
      </p:sp>
      <p:sp>
        <p:nvSpPr>
          <p:cNvPr id="26" name="Espace réservé du texte 6">
            <a:extLst>
              <a:ext uri="{FF2B5EF4-FFF2-40B4-BE49-F238E27FC236}">
                <a16:creationId xmlns:a16="http://schemas.microsoft.com/office/drawing/2014/main" id="{F77A9C95-3E5B-C0CE-2E55-9E0A8AEC3CF7}"/>
              </a:ext>
            </a:extLst>
          </p:cNvPr>
          <p:cNvSpPr txBox="1">
            <a:spLocks/>
          </p:cNvSpPr>
          <p:nvPr/>
        </p:nvSpPr>
        <p:spPr>
          <a:xfrm>
            <a:off x="1160410" y="3585216"/>
            <a:ext cx="202502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 spectacle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28" name="Espace réservé du texte 8">
            <a:extLst>
              <a:ext uri="{FF2B5EF4-FFF2-40B4-BE49-F238E27FC236}">
                <a16:creationId xmlns:a16="http://schemas.microsoft.com/office/drawing/2014/main" id="{3557474A-290B-7C10-D227-03D966457F07}"/>
              </a:ext>
            </a:extLst>
          </p:cNvPr>
          <p:cNvSpPr txBox="1">
            <a:spLocks/>
          </p:cNvSpPr>
          <p:nvPr/>
        </p:nvSpPr>
        <p:spPr>
          <a:xfrm>
            <a:off x="5945412" y="5803813"/>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 sculpteur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29" name="Espace réservé du texte 10">
            <a:extLst>
              <a:ext uri="{FF2B5EF4-FFF2-40B4-BE49-F238E27FC236}">
                <a16:creationId xmlns:a16="http://schemas.microsoft.com/office/drawing/2014/main" id="{29F91FFE-2F44-8B41-D0C9-C426CFCBCC3D}"/>
              </a:ext>
            </a:extLst>
          </p:cNvPr>
          <p:cNvSpPr txBox="1">
            <a:spLocks/>
          </p:cNvSpPr>
          <p:nvPr/>
        </p:nvSpPr>
        <p:spPr>
          <a:xfrm>
            <a:off x="3237090" y="3585216"/>
            <a:ext cx="268249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 musicien </a:t>
            </a:r>
            <a:r>
              <a:rPr kumimoji="0" lang="fr-FR" sz="2400" b="0" i="0" u="none" strike="noStrike" kern="1200" cap="none" spc="0" normalizeH="0" baseline="0" noProof="0" dirty="0">
                <a:ln>
                  <a:noFill/>
                </a:ln>
                <a:solidFill>
                  <a:prstClr val="black"/>
                </a:solidFill>
                <a:effectLst/>
                <a:uLnTx/>
                <a:uFillTx/>
                <a:latin typeface="Dosis SemiBold" pitchFamily="2" charset="0"/>
                <a:ea typeface="+mn-ea"/>
                <a:cs typeface="+mn-cs"/>
              </a:rPr>
              <a:t> </a:t>
            </a:r>
            <a:endParaRPr kumimoji="0" lang="fr-MA" sz="24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30" name="Espace réservé du texte 14">
            <a:extLst>
              <a:ext uri="{FF2B5EF4-FFF2-40B4-BE49-F238E27FC236}">
                <a16:creationId xmlns:a16="http://schemas.microsoft.com/office/drawing/2014/main" id="{B58CC41C-7E8C-38D9-019E-DF32411A2A56}"/>
              </a:ext>
            </a:extLst>
          </p:cNvPr>
          <p:cNvSpPr txBox="1">
            <a:spLocks/>
          </p:cNvSpPr>
          <p:nvPr/>
        </p:nvSpPr>
        <p:spPr>
          <a:xfrm>
            <a:off x="1288304" y="5831088"/>
            <a:ext cx="2025024" cy="29198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ea typeface="+mn-ea"/>
                <a:cs typeface="+mn-cs"/>
              </a:rPr>
              <a:t>Un</a:t>
            </a: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 acteur  </a:t>
            </a:r>
          </a:p>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1" name="Espace réservé du texte 6">
            <a:extLst>
              <a:ext uri="{FF2B5EF4-FFF2-40B4-BE49-F238E27FC236}">
                <a16:creationId xmlns:a16="http://schemas.microsoft.com/office/drawing/2014/main" id="{B8C56153-D9DD-E8C5-1516-8011C5C4A3F1}"/>
              </a:ext>
            </a:extLst>
          </p:cNvPr>
          <p:cNvSpPr txBox="1">
            <a:spLocks/>
          </p:cNvSpPr>
          <p:nvPr/>
        </p:nvSpPr>
        <p:spPr>
          <a:xfrm>
            <a:off x="3852000" y="5831088"/>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l"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b="1" i="0" u="none" strike="noStrike" kern="1200" cap="none" spc="0" normalizeH="0" baseline="0" noProof="0" dirty="0">
                <a:ln w="0"/>
                <a:solidFill>
                  <a:srgbClr val="DA1028"/>
                </a:solidFill>
                <a:effectLst/>
                <a:uLnTx/>
                <a:uFillTx/>
                <a:latin typeface="Dosis SemiBold" pitchFamily="2" charset="0"/>
                <a:ea typeface="+mn-ea"/>
                <a:cs typeface="+mn-cs"/>
              </a:rPr>
              <a:t>La</a:t>
            </a:r>
            <a:r>
              <a:rPr kumimoji="0" lang="fr-FR" b="1" i="0" u="none" strike="noStrike" kern="1200" cap="none" spc="0" normalizeH="0" baseline="0" noProof="0" dirty="0">
                <a:ln w="0"/>
                <a:solidFill>
                  <a:srgbClr val="4B5377"/>
                </a:solidFill>
                <a:effectLst/>
                <a:uLnTx/>
                <a:uFillTx/>
                <a:latin typeface="Dosis SemiBold" pitchFamily="2" charset="0"/>
                <a:ea typeface="+mn-ea"/>
                <a:cs typeface="+mn-cs"/>
              </a:rPr>
              <a:t> danseuse</a:t>
            </a:r>
            <a:endParaRPr kumimoji="0" lang="fr-MA" b="1" i="0" u="none" strike="noStrike" kern="1200" cap="none" spc="0" normalizeH="0" baseline="0" noProof="0" dirty="0">
              <a:ln w="0"/>
              <a:solidFill>
                <a:srgbClr val="4B5377"/>
              </a:solidFill>
              <a:effectLst/>
              <a:uLnTx/>
              <a:uFillTx/>
              <a:latin typeface="Dosis SemiBold" pitchFamily="2" charset="0"/>
              <a:ea typeface="+mn-ea"/>
              <a:cs typeface="+mn-cs"/>
            </a:endParaRPr>
          </a:p>
        </p:txBody>
      </p:sp>
      <p:sp>
        <p:nvSpPr>
          <p:cNvPr id="32" name="Espace réservé du texte 8">
            <a:extLst>
              <a:ext uri="{FF2B5EF4-FFF2-40B4-BE49-F238E27FC236}">
                <a16:creationId xmlns:a16="http://schemas.microsoft.com/office/drawing/2014/main" id="{CCCB8228-EB9F-F8F9-8151-3B884C07E5D4}"/>
              </a:ext>
            </a:extLst>
          </p:cNvPr>
          <p:cNvSpPr txBox="1">
            <a:spLocks/>
          </p:cNvSpPr>
          <p:nvPr/>
        </p:nvSpPr>
        <p:spPr>
          <a:xfrm>
            <a:off x="5945412" y="358521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b="1" i="0" u="none" strike="noStrike" kern="1200" cap="none" spc="0" normalizeH="0" baseline="0" noProof="0" dirty="0">
                <a:ln w="0"/>
                <a:solidFill>
                  <a:srgbClr val="474F71"/>
                </a:solidFill>
                <a:effectLst/>
                <a:uLnTx/>
                <a:uFillTx/>
                <a:latin typeface="Dosis SemiBold" pitchFamily="2" charset="0"/>
                <a:ea typeface="+mn-ea"/>
                <a:cs typeface="+mn-cs"/>
              </a:rPr>
              <a:t> théâtre  </a:t>
            </a:r>
          </a:p>
        </p:txBody>
      </p:sp>
      <p:pic>
        <p:nvPicPr>
          <p:cNvPr id="33" name="Image 32">
            <a:extLst>
              <a:ext uri="{FF2B5EF4-FFF2-40B4-BE49-F238E27FC236}">
                <a16:creationId xmlns:a16="http://schemas.microsoft.com/office/drawing/2014/main" id="{02DFA6C1-2778-6014-CA0D-C3105EAF56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34" name="Image 33">
            <a:extLst>
              <a:ext uri="{FF2B5EF4-FFF2-40B4-BE49-F238E27FC236}">
                <a16:creationId xmlns:a16="http://schemas.microsoft.com/office/drawing/2014/main" id="{58A9606E-B44B-3E7D-8E40-E83CD449B3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35" name="Image 34">
            <a:extLst>
              <a:ext uri="{FF2B5EF4-FFF2-40B4-BE49-F238E27FC236}">
                <a16:creationId xmlns:a16="http://schemas.microsoft.com/office/drawing/2014/main" id="{97BEB049-AAA7-528B-6125-97AA7BD23F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36" name="Image 35">
            <a:extLst>
              <a:ext uri="{FF2B5EF4-FFF2-40B4-BE49-F238E27FC236}">
                <a16:creationId xmlns:a16="http://schemas.microsoft.com/office/drawing/2014/main" id="{03923719-02D0-F054-CFDB-EFDB6659F4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37" name="Image 36">
            <a:extLst>
              <a:ext uri="{FF2B5EF4-FFF2-40B4-BE49-F238E27FC236}">
                <a16:creationId xmlns:a16="http://schemas.microsoft.com/office/drawing/2014/main" id="{747D4318-4FFB-D94B-6BFA-CF00B502EF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38" name="Image 37">
            <a:extLst>
              <a:ext uri="{FF2B5EF4-FFF2-40B4-BE49-F238E27FC236}">
                <a16:creationId xmlns:a16="http://schemas.microsoft.com/office/drawing/2014/main" id="{06CBA239-DB5F-CC3A-78E9-0D82EBCCDB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30581971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Titre 1">
            <a:extLst>
              <a:ext uri="{FF2B5EF4-FFF2-40B4-BE49-F238E27FC236}">
                <a16:creationId xmlns:a16="http://schemas.microsoft.com/office/drawing/2014/main" id="{99C8DD22-58BF-4ED0-E5F2-73A939F08A94}"/>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 peintre -  L'écrivain  - Le créateur de vidéos  - Un studio -  Le chanteur - Les spectateurs.</a:t>
            </a:r>
            <a:endParaRPr lang="fr-MA" dirty="0">
              <a:solidFill>
                <a:schemeClr val="tx1">
                  <a:lumMod val="65000"/>
                  <a:lumOff val="35000"/>
                </a:schemeClr>
              </a:solidFill>
            </a:endParaRPr>
          </a:p>
        </p:txBody>
      </p:sp>
      <p:sp>
        <p:nvSpPr>
          <p:cNvPr id="27" name="Espace réservé du texte 6">
            <a:extLst>
              <a:ext uri="{FF2B5EF4-FFF2-40B4-BE49-F238E27FC236}">
                <a16:creationId xmlns:a16="http://schemas.microsoft.com/office/drawing/2014/main" id="{8745E92E-E9F7-FF5F-A559-448D8E13CB75}"/>
              </a:ext>
            </a:extLst>
          </p:cNvPr>
          <p:cNvSpPr>
            <a:spLocks noGrp="1"/>
          </p:cNvSpPr>
          <p:nvPr>
            <p:ph type="body" sz="quarter" idx="11"/>
          </p:nvPr>
        </p:nvSpPr>
        <p:spPr>
          <a:xfrm>
            <a:off x="1172653" y="3651927"/>
            <a:ext cx="2025024" cy="360000"/>
          </a:xfrm>
        </p:spPr>
        <p:txBody>
          <a:bodyPr/>
          <a:lstStyle/>
          <a:p>
            <a:r>
              <a:rPr lang="fr-FR" sz="2000" dirty="0">
                <a:solidFill>
                  <a:srgbClr val="0070C0"/>
                </a:solidFill>
                <a:latin typeface="Dosis SemiBold" pitchFamily="2" charset="0"/>
              </a:rPr>
              <a:t>Le</a:t>
            </a:r>
            <a:r>
              <a:rPr lang="fr-FR" sz="2000" dirty="0">
                <a:latin typeface="Dosis SemiBold" pitchFamily="2" charset="0"/>
              </a:rPr>
              <a:t> peintre </a:t>
            </a:r>
            <a:endParaRPr lang="fr-MA" sz="2000" dirty="0">
              <a:latin typeface="Dosis SemiBold" pitchFamily="2" charset="0"/>
            </a:endParaRPr>
          </a:p>
        </p:txBody>
      </p:sp>
      <p:sp>
        <p:nvSpPr>
          <p:cNvPr id="28" name="Espace réservé du texte 8">
            <a:extLst>
              <a:ext uri="{FF2B5EF4-FFF2-40B4-BE49-F238E27FC236}">
                <a16:creationId xmlns:a16="http://schemas.microsoft.com/office/drawing/2014/main" id="{2401EF25-4AF6-5703-FB99-16909AED825C}"/>
              </a:ext>
            </a:extLst>
          </p:cNvPr>
          <p:cNvSpPr>
            <a:spLocks noGrp="1"/>
          </p:cNvSpPr>
          <p:nvPr>
            <p:ph type="body" sz="quarter" idx="23"/>
          </p:nvPr>
        </p:nvSpPr>
        <p:spPr>
          <a:xfrm>
            <a:off x="5957654" y="5789934"/>
            <a:ext cx="2385790" cy="360000"/>
          </a:xfrm>
        </p:spPr>
        <p:txBody>
          <a:bodyPr/>
          <a:lstStyle/>
          <a:p>
            <a:r>
              <a:rPr lang="fr-FR" sz="2000" dirty="0">
                <a:latin typeface="Dosis SemiBold" pitchFamily="2" charset="0"/>
              </a:rPr>
              <a:t>   Les spectateurs</a:t>
            </a:r>
            <a:endParaRPr lang="fr-MA" sz="2000" dirty="0">
              <a:latin typeface="Dosis SemiBold" pitchFamily="2" charset="0"/>
            </a:endParaRPr>
          </a:p>
        </p:txBody>
      </p:sp>
      <p:sp>
        <p:nvSpPr>
          <p:cNvPr id="29" name="Espace réservé du texte 10">
            <a:extLst>
              <a:ext uri="{FF2B5EF4-FFF2-40B4-BE49-F238E27FC236}">
                <a16:creationId xmlns:a16="http://schemas.microsoft.com/office/drawing/2014/main" id="{B118A77E-DC5E-E8BF-0728-8F8BA31DB77A}"/>
              </a:ext>
            </a:extLst>
          </p:cNvPr>
          <p:cNvSpPr>
            <a:spLocks noGrp="1"/>
          </p:cNvSpPr>
          <p:nvPr>
            <p:ph type="body" sz="quarter" idx="24"/>
          </p:nvPr>
        </p:nvSpPr>
        <p:spPr>
          <a:xfrm>
            <a:off x="3249333" y="3651927"/>
            <a:ext cx="2682494" cy="360000"/>
          </a:xfrm>
        </p:spPr>
        <p:txBody>
          <a:bodyPr/>
          <a:lstStyle/>
          <a:p>
            <a:r>
              <a:rPr lang="fr-FR" sz="2000" dirty="0">
                <a:latin typeface="Dosis SemiBold" pitchFamily="2" charset="0"/>
              </a:rPr>
              <a:t>L'écrivain </a:t>
            </a:r>
            <a:endParaRPr lang="fr-MA" sz="2000" dirty="0">
              <a:latin typeface="Dosis SemiBold" pitchFamily="2" charset="0"/>
            </a:endParaRPr>
          </a:p>
        </p:txBody>
      </p:sp>
      <p:sp>
        <p:nvSpPr>
          <p:cNvPr id="30" name="Espace réservé du texte 14">
            <a:extLst>
              <a:ext uri="{FF2B5EF4-FFF2-40B4-BE49-F238E27FC236}">
                <a16:creationId xmlns:a16="http://schemas.microsoft.com/office/drawing/2014/main" id="{6386E57D-2463-0029-5B7F-12602C2AD591}"/>
              </a:ext>
            </a:extLst>
          </p:cNvPr>
          <p:cNvSpPr>
            <a:spLocks noGrp="1"/>
          </p:cNvSpPr>
          <p:nvPr>
            <p:ph type="body" sz="quarter" idx="25"/>
          </p:nvPr>
        </p:nvSpPr>
        <p:spPr>
          <a:xfrm>
            <a:off x="1172653" y="5848227"/>
            <a:ext cx="2025024" cy="291980"/>
          </a:xfrm>
        </p:spPr>
        <p:txBody>
          <a:bodyPr/>
          <a:lstStyle/>
          <a:p>
            <a:r>
              <a:rPr lang="fr-FR" sz="2000" dirty="0">
                <a:solidFill>
                  <a:srgbClr val="0070C0"/>
                </a:solidFill>
                <a:latin typeface="Dosis SemiBold" pitchFamily="2" charset="0"/>
              </a:rPr>
              <a:t>Un</a:t>
            </a:r>
            <a:r>
              <a:rPr lang="fr-FR" sz="2000" dirty="0">
                <a:latin typeface="Dosis SemiBold" pitchFamily="2" charset="0"/>
              </a:rPr>
              <a:t> studio</a:t>
            </a:r>
            <a:endParaRPr lang="fr-MA" sz="2000" dirty="0">
              <a:latin typeface="Dosis SemiBold" pitchFamily="2" charset="0"/>
            </a:endParaRPr>
          </a:p>
        </p:txBody>
      </p:sp>
      <p:sp>
        <p:nvSpPr>
          <p:cNvPr id="31" name="Espace réservé du texte 6">
            <a:extLst>
              <a:ext uri="{FF2B5EF4-FFF2-40B4-BE49-F238E27FC236}">
                <a16:creationId xmlns:a16="http://schemas.microsoft.com/office/drawing/2014/main" id="{F97780D1-EB04-E928-5E59-D3FFA9B52322}"/>
              </a:ext>
            </a:extLst>
          </p:cNvPr>
          <p:cNvSpPr txBox="1">
            <a:spLocks/>
          </p:cNvSpPr>
          <p:nvPr/>
        </p:nvSpPr>
        <p:spPr>
          <a:xfrm>
            <a:off x="3738246" y="5789934"/>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FR" sz="2000" dirty="0">
                <a:solidFill>
                  <a:srgbClr val="0070C0"/>
                </a:solidFill>
                <a:latin typeface="Dosis SemiBold" pitchFamily="2" charset="0"/>
              </a:rPr>
              <a:t>Le</a:t>
            </a:r>
            <a:r>
              <a:rPr lang="fr-FR" sz="2000" dirty="0">
                <a:latin typeface="Dosis SemiBold" pitchFamily="2" charset="0"/>
              </a:rPr>
              <a:t> chanteur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32" name="Espace réservé du texte 8">
            <a:extLst>
              <a:ext uri="{FF2B5EF4-FFF2-40B4-BE49-F238E27FC236}">
                <a16:creationId xmlns:a16="http://schemas.microsoft.com/office/drawing/2014/main" id="{9909BDC2-ECCD-3AB6-D6B0-9808476B5F08}"/>
              </a:ext>
            </a:extLst>
          </p:cNvPr>
          <p:cNvSpPr txBox="1">
            <a:spLocks/>
          </p:cNvSpPr>
          <p:nvPr/>
        </p:nvSpPr>
        <p:spPr>
          <a:xfrm>
            <a:off x="5746925" y="3653059"/>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MA" sz="2000" dirty="0">
                <a:solidFill>
                  <a:srgbClr val="0070C0"/>
                </a:solidFill>
                <a:latin typeface="Dosis SemiBold" pitchFamily="2" charset="0"/>
              </a:rPr>
              <a:t>Le</a:t>
            </a:r>
            <a:r>
              <a:rPr lang="fr-MA" sz="2000" dirty="0">
                <a:latin typeface="Dosis SemiBold" pitchFamily="2" charset="0"/>
              </a:rPr>
              <a:t> créateur de vidéos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pic>
        <p:nvPicPr>
          <p:cNvPr id="33" name="Image 32">
            <a:extLst>
              <a:ext uri="{FF2B5EF4-FFF2-40B4-BE49-F238E27FC236}">
                <a16:creationId xmlns:a16="http://schemas.microsoft.com/office/drawing/2014/main" id="{37847C63-E0E5-CD5A-106D-ED88D0B93790}"/>
              </a:ext>
            </a:extLst>
          </p:cNvPr>
          <p:cNvPicPr>
            <a:picLocks noChangeAspect="1"/>
          </p:cNvPicPr>
          <p:nvPr/>
        </p:nvPicPr>
        <p:blipFill>
          <a:blip r:embed="rId3"/>
          <a:stretch>
            <a:fillRect/>
          </a:stretch>
        </p:blipFill>
        <p:spPr>
          <a:xfrm>
            <a:off x="6229945" y="4051506"/>
            <a:ext cx="1707099" cy="1738428"/>
          </a:xfrm>
          <a:prstGeom prst="rect">
            <a:avLst/>
          </a:prstGeom>
        </p:spPr>
      </p:pic>
      <p:pic>
        <p:nvPicPr>
          <p:cNvPr id="34" name="Image 33">
            <a:extLst>
              <a:ext uri="{FF2B5EF4-FFF2-40B4-BE49-F238E27FC236}">
                <a16:creationId xmlns:a16="http://schemas.microsoft.com/office/drawing/2014/main" id="{639EA4C2-619B-8D58-B16A-FD77409D4256}"/>
              </a:ext>
            </a:extLst>
          </p:cNvPr>
          <p:cNvPicPr>
            <a:picLocks noChangeAspect="1"/>
          </p:cNvPicPr>
          <p:nvPr/>
        </p:nvPicPr>
        <p:blipFill>
          <a:blip r:embed="rId4"/>
          <a:stretch>
            <a:fillRect/>
          </a:stretch>
        </p:blipFill>
        <p:spPr>
          <a:xfrm>
            <a:off x="3897268" y="4083637"/>
            <a:ext cx="1584204" cy="1738428"/>
          </a:xfrm>
          <a:prstGeom prst="rect">
            <a:avLst/>
          </a:prstGeom>
        </p:spPr>
      </p:pic>
      <p:pic>
        <p:nvPicPr>
          <p:cNvPr id="35" name="Image 34">
            <a:extLst>
              <a:ext uri="{FF2B5EF4-FFF2-40B4-BE49-F238E27FC236}">
                <a16:creationId xmlns:a16="http://schemas.microsoft.com/office/drawing/2014/main" id="{3DE2EDF7-DEF7-BDB0-FDF3-8D42C2399333}"/>
              </a:ext>
            </a:extLst>
          </p:cNvPr>
          <p:cNvPicPr>
            <a:picLocks noChangeAspect="1"/>
          </p:cNvPicPr>
          <p:nvPr/>
        </p:nvPicPr>
        <p:blipFill>
          <a:blip r:embed="rId5"/>
          <a:stretch>
            <a:fillRect/>
          </a:stretch>
        </p:blipFill>
        <p:spPr>
          <a:xfrm>
            <a:off x="1394405" y="4105918"/>
            <a:ext cx="1723927" cy="1781888"/>
          </a:xfrm>
          <a:prstGeom prst="rect">
            <a:avLst/>
          </a:prstGeom>
        </p:spPr>
      </p:pic>
      <p:pic>
        <p:nvPicPr>
          <p:cNvPr id="36" name="Image 35">
            <a:extLst>
              <a:ext uri="{FF2B5EF4-FFF2-40B4-BE49-F238E27FC236}">
                <a16:creationId xmlns:a16="http://schemas.microsoft.com/office/drawing/2014/main" id="{C6EEC03D-5868-E475-A791-2E3A9BBB0968}"/>
              </a:ext>
            </a:extLst>
          </p:cNvPr>
          <p:cNvPicPr>
            <a:picLocks noChangeAspect="1"/>
          </p:cNvPicPr>
          <p:nvPr/>
        </p:nvPicPr>
        <p:blipFill>
          <a:blip r:embed="rId6"/>
          <a:stretch>
            <a:fillRect/>
          </a:stretch>
        </p:blipFill>
        <p:spPr>
          <a:xfrm>
            <a:off x="6229945" y="2016060"/>
            <a:ext cx="1664290" cy="1675446"/>
          </a:xfrm>
          <a:prstGeom prst="rect">
            <a:avLst/>
          </a:prstGeom>
        </p:spPr>
      </p:pic>
      <p:pic>
        <p:nvPicPr>
          <p:cNvPr id="37" name="Image 36">
            <a:extLst>
              <a:ext uri="{FF2B5EF4-FFF2-40B4-BE49-F238E27FC236}">
                <a16:creationId xmlns:a16="http://schemas.microsoft.com/office/drawing/2014/main" id="{4C43994E-DC08-E875-DF20-344A15418387}"/>
              </a:ext>
            </a:extLst>
          </p:cNvPr>
          <p:cNvPicPr>
            <a:picLocks noChangeAspect="1"/>
          </p:cNvPicPr>
          <p:nvPr/>
        </p:nvPicPr>
        <p:blipFill>
          <a:blip r:embed="rId7"/>
          <a:stretch>
            <a:fillRect/>
          </a:stretch>
        </p:blipFill>
        <p:spPr>
          <a:xfrm>
            <a:off x="3842400" y="1959679"/>
            <a:ext cx="1591691" cy="1728667"/>
          </a:xfrm>
          <a:prstGeom prst="rect">
            <a:avLst/>
          </a:prstGeom>
        </p:spPr>
      </p:pic>
      <p:pic>
        <p:nvPicPr>
          <p:cNvPr id="38" name="Image 37">
            <a:extLst>
              <a:ext uri="{FF2B5EF4-FFF2-40B4-BE49-F238E27FC236}">
                <a16:creationId xmlns:a16="http://schemas.microsoft.com/office/drawing/2014/main" id="{6969453A-C25E-000A-51B5-ED1FC899DF34}"/>
              </a:ext>
            </a:extLst>
          </p:cNvPr>
          <p:cNvPicPr>
            <a:picLocks noChangeAspect="1"/>
          </p:cNvPicPr>
          <p:nvPr/>
        </p:nvPicPr>
        <p:blipFill>
          <a:blip r:embed="rId8"/>
          <a:stretch>
            <a:fillRect/>
          </a:stretch>
        </p:blipFill>
        <p:spPr>
          <a:xfrm>
            <a:off x="1497975" y="1959679"/>
            <a:ext cx="1620357" cy="1692248"/>
          </a:xfrm>
          <a:prstGeom prst="rect">
            <a:avLst/>
          </a:prstGeom>
        </p:spPr>
      </p:pic>
    </p:spTree>
    <p:extLst>
      <p:ext uri="{BB962C8B-B14F-4D97-AF65-F5344CB8AC3E}">
        <p14:creationId xmlns:p14="http://schemas.microsoft.com/office/powerpoint/2010/main" val="40424827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E34A2-054E-4822-C377-EAEEE5C591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19E74B-B9AB-ECEB-2C26-3498E04DD517}"/>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train – Le port – Le conducteur de train – L’aéroport – Les moyens de transport – Les passagers.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0BB671D-AFF5-60CB-95EC-87B564E6911D}"/>
              </a:ext>
            </a:extLst>
          </p:cNvPr>
          <p:cNvSpPr>
            <a:spLocks noGrp="1"/>
          </p:cNvSpPr>
          <p:nvPr>
            <p:ph type="body" sz="quarter" idx="11"/>
          </p:nvPr>
        </p:nvSpPr>
        <p:spPr>
          <a:xfrm>
            <a:off x="723010" y="3433141"/>
            <a:ext cx="1682818" cy="342703"/>
          </a:xfrm>
        </p:spPr>
        <p:txBody>
          <a:bodyPr/>
          <a:lstStyle/>
          <a:p>
            <a:r>
              <a:rPr lang="fr-FR" sz="2000" dirty="0">
                <a:solidFill>
                  <a:srgbClr val="0070C0"/>
                </a:solidFill>
                <a:latin typeface="Dosis SemiBold" pitchFamily="2" charset="0"/>
              </a:rPr>
              <a:t>Le</a:t>
            </a:r>
            <a:r>
              <a:rPr lang="fr-MA" sz="2000" dirty="0">
                <a:solidFill>
                  <a:srgbClr val="424D7B"/>
                </a:solidFill>
                <a:latin typeface="Dosis SemiBold" pitchFamily="2" charset="0"/>
              </a:rPr>
              <a:t> train</a:t>
            </a:r>
          </a:p>
        </p:txBody>
      </p:sp>
      <p:sp>
        <p:nvSpPr>
          <p:cNvPr id="9" name="Espace réservé du texte 8">
            <a:extLst>
              <a:ext uri="{FF2B5EF4-FFF2-40B4-BE49-F238E27FC236}">
                <a16:creationId xmlns:a16="http://schemas.microsoft.com/office/drawing/2014/main" id="{29CF9AA8-2668-0863-3C80-49EE1C66F20F}"/>
              </a:ext>
            </a:extLst>
          </p:cNvPr>
          <p:cNvSpPr>
            <a:spLocks noGrp="1"/>
          </p:cNvSpPr>
          <p:nvPr>
            <p:ph type="body" sz="quarter" idx="23"/>
          </p:nvPr>
        </p:nvSpPr>
        <p:spPr>
          <a:xfrm>
            <a:off x="3165983" y="3433141"/>
            <a:ext cx="1800000" cy="342703"/>
          </a:xfrm>
        </p:spPr>
        <p:txBody>
          <a:bodyPr/>
          <a:lstStyle/>
          <a:p>
            <a:r>
              <a:rPr lang="fr-FR" sz="2000" dirty="0">
                <a:solidFill>
                  <a:srgbClr val="0070C0"/>
                </a:solidFill>
                <a:latin typeface="Dosis SemiBold" pitchFamily="2" charset="0"/>
              </a:rPr>
              <a:t>Le</a:t>
            </a:r>
            <a:r>
              <a:rPr lang="fr-MA" sz="2000" dirty="0">
                <a:solidFill>
                  <a:srgbClr val="424D7B"/>
                </a:solidFill>
                <a:latin typeface="Dosis SemiBold" pitchFamily="2" charset="0"/>
              </a:rPr>
              <a:t> port</a:t>
            </a:r>
          </a:p>
        </p:txBody>
      </p:sp>
      <p:sp>
        <p:nvSpPr>
          <p:cNvPr id="11" name="Espace réservé du texte 10">
            <a:extLst>
              <a:ext uri="{FF2B5EF4-FFF2-40B4-BE49-F238E27FC236}">
                <a16:creationId xmlns:a16="http://schemas.microsoft.com/office/drawing/2014/main" id="{2E9A3ECA-90EE-A1FC-F41E-607310ED73FA}"/>
              </a:ext>
            </a:extLst>
          </p:cNvPr>
          <p:cNvSpPr>
            <a:spLocks noGrp="1"/>
          </p:cNvSpPr>
          <p:nvPr>
            <p:ph type="body" sz="quarter" idx="24"/>
          </p:nvPr>
        </p:nvSpPr>
        <p:spPr>
          <a:xfrm>
            <a:off x="5496403" y="3212312"/>
            <a:ext cx="2694852" cy="784359"/>
          </a:xfrm>
        </p:spPr>
        <p:txBody>
          <a:bodyPr/>
          <a:lstStyle/>
          <a:p>
            <a:r>
              <a:rPr lang="fr-FR" sz="2000" dirty="0">
                <a:solidFill>
                  <a:srgbClr val="0070C0"/>
                </a:solidFill>
                <a:latin typeface="Dosis SemiBold" pitchFamily="2" charset="0"/>
              </a:rPr>
              <a:t>Le</a:t>
            </a:r>
            <a:r>
              <a:rPr lang="fr-MA" sz="2000" dirty="0">
                <a:solidFill>
                  <a:srgbClr val="424D7B"/>
                </a:solidFill>
                <a:latin typeface="Dosis SemiBold" pitchFamily="2" charset="0"/>
              </a:rPr>
              <a:t> conducteur de train</a:t>
            </a:r>
          </a:p>
        </p:txBody>
      </p:sp>
      <p:sp>
        <p:nvSpPr>
          <p:cNvPr id="15" name="Espace réservé du texte 14">
            <a:extLst>
              <a:ext uri="{FF2B5EF4-FFF2-40B4-BE49-F238E27FC236}">
                <a16:creationId xmlns:a16="http://schemas.microsoft.com/office/drawing/2014/main" id="{2FAEC92E-DA4A-441F-8FE3-3F85726C680C}"/>
              </a:ext>
            </a:extLst>
          </p:cNvPr>
          <p:cNvSpPr>
            <a:spLocks noGrp="1"/>
          </p:cNvSpPr>
          <p:nvPr>
            <p:ph type="body" sz="quarter" idx="25"/>
          </p:nvPr>
        </p:nvSpPr>
        <p:spPr>
          <a:xfrm>
            <a:off x="753499" y="5787239"/>
            <a:ext cx="1800000" cy="360000"/>
          </a:xfrm>
        </p:spPr>
        <p:txBody>
          <a:bodyPr/>
          <a:lstStyle/>
          <a:p>
            <a:r>
              <a:rPr lang="fr-MA" sz="2000" dirty="0">
                <a:solidFill>
                  <a:srgbClr val="424D7B"/>
                </a:solidFill>
                <a:latin typeface="Dosis SemiBold" pitchFamily="2" charset="0"/>
              </a:rPr>
              <a:t>L’aéroport</a:t>
            </a:r>
          </a:p>
        </p:txBody>
      </p:sp>
      <p:pic>
        <p:nvPicPr>
          <p:cNvPr id="5" name="Image 4">
            <a:extLst>
              <a:ext uri="{FF2B5EF4-FFF2-40B4-BE49-F238E27FC236}">
                <a16:creationId xmlns:a16="http://schemas.microsoft.com/office/drawing/2014/main" id="{20284072-C5F8-782D-DC58-5A5DB2CBA9B6}"/>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6844363A-F571-269B-E7DB-C0563F342F97}"/>
              </a:ext>
            </a:extLst>
          </p:cNvPr>
          <p:cNvSpPr txBox="1">
            <a:spLocks/>
          </p:cNvSpPr>
          <p:nvPr/>
        </p:nvSpPr>
        <p:spPr>
          <a:xfrm>
            <a:off x="3377245" y="5780865"/>
            <a:ext cx="1800000"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w="0"/>
                <a:solidFill>
                  <a:srgbClr val="0070C0"/>
                </a:solidFill>
                <a:effectLst/>
                <a:uLnTx/>
                <a:uFillTx/>
                <a:latin typeface="Dosis SemiBold" pitchFamily="2" charset="0"/>
              </a:rPr>
              <a:t>Les</a:t>
            </a:r>
            <a:r>
              <a:rPr kumimoji="0" lang="fr-FR" sz="2000" b="1" i="0" u="none" strike="noStrike" kern="1200" cap="none" spc="0" normalizeH="0" baseline="0" noProof="0" dirty="0">
                <a:ln w="0"/>
                <a:solidFill>
                  <a:srgbClr val="424D7B"/>
                </a:solidFill>
                <a:effectLst/>
                <a:uLnTx/>
                <a:uFillTx/>
                <a:latin typeface="Dosis SemiBold" pitchFamily="2" charset="0"/>
              </a:rPr>
              <a:t> moyens de transport</a:t>
            </a:r>
            <a:endParaRPr kumimoji="0" lang="fr-MA" sz="2000" b="1" i="0" u="none" strike="noStrike" kern="1200" cap="none" spc="0" normalizeH="0" baseline="0" noProof="0" dirty="0">
              <a:ln w="0"/>
              <a:solidFill>
                <a:srgbClr val="424D7B"/>
              </a:solidFill>
              <a:effectLst/>
              <a:uLnTx/>
              <a:uFillTx/>
              <a:latin typeface="Dosis SemiBold" pitchFamily="2" charset="0"/>
            </a:endParaRPr>
          </a:p>
        </p:txBody>
      </p:sp>
      <p:sp>
        <p:nvSpPr>
          <p:cNvPr id="4" name="ZoneTexte 3">
            <a:extLst>
              <a:ext uri="{FF2B5EF4-FFF2-40B4-BE49-F238E27FC236}">
                <a16:creationId xmlns:a16="http://schemas.microsoft.com/office/drawing/2014/main" id="{D334E9CF-B8AF-1BEC-8AD3-2C4AAFE6DDCF}"/>
              </a:ext>
            </a:extLst>
          </p:cNvPr>
          <p:cNvSpPr txBox="1"/>
          <p:nvPr/>
        </p:nvSpPr>
        <p:spPr>
          <a:xfrm>
            <a:off x="5862662" y="5685574"/>
            <a:ext cx="207674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0"/>
                <a:solidFill>
                  <a:srgbClr val="0070C0"/>
                </a:solidFill>
                <a:effectLst/>
                <a:uLnTx/>
                <a:uFillTx/>
                <a:latin typeface="Dosis SemiBold" pitchFamily="2" charset="0"/>
              </a:rPr>
              <a:t>Les</a:t>
            </a:r>
            <a:r>
              <a:rPr kumimoji="0" lang="fr-FR" sz="2000" b="0" i="0" u="none" strike="noStrike" kern="1200" cap="none" spc="0" normalizeH="0" baseline="0" noProof="0" dirty="0">
                <a:ln>
                  <a:noFill/>
                </a:ln>
                <a:solidFill>
                  <a:srgbClr val="424D7B"/>
                </a:solidFill>
                <a:effectLst/>
                <a:uLnTx/>
                <a:uFillTx/>
                <a:latin typeface="Dosis SemiBold" pitchFamily="2" charset="0"/>
              </a:rPr>
              <a:t> </a:t>
            </a:r>
            <a:r>
              <a:rPr kumimoji="0" lang="fr-FR" sz="2000" b="1" i="0" u="none" strike="noStrike" kern="1200" cap="none" spc="0" normalizeH="0" baseline="0" noProof="0" dirty="0">
                <a:ln w="0"/>
                <a:solidFill>
                  <a:srgbClr val="424D7B"/>
                </a:solidFill>
                <a:effectLst/>
                <a:uLnTx/>
                <a:uFillTx/>
                <a:latin typeface="Dosis SemiBold" pitchFamily="2" charset="0"/>
              </a:rPr>
              <a:t>passagers</a:t>
            </a:r>
            <a:endParaRPr kumimoji="0" lang="fr-MA" sz="2000" b="1" i="0" u="none" strike="noStrike" kern="1200" cap="none" spc="0" normalizeH="0" baseline="0" noProof="0" dirty="0">
              <a:ln w="0"/>
              <a:solidFill>
                <a:srgbClr val="424D7B"/>
              </a:solidFill>
              <a:effectLst/>
              <a:uLnTx/>
              <a:uFillTx/>
              <a:latin typeface="Dosis SemiBold" pitchFamily="2" charset="0"/>
            </a:endParaRPr>
          </a:p>
        </p:txBody>
      </p:sp>
      <p:pic>
        <p:nvPicPr>
          <p:cNvPr id="8" name="Image 7" descr="Une image contenant transport, Ferroviaire, véhicule, train&#10;&#10;Le contenu généré par l’IA peut être incorrect.">
            <a:extLst>
              <a:ext uri="{FF2B5EF4-FFF2-40B4-BE49-F238E27FC236}">
                <a16:creationId xmlns:a16="http://schemas.microsoft.com/office/drawing/2014/main" id="{1229764B-D071-1AAF-2CEE-FF9FC637C7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986" y="1898379"/>
            <a:ext cx="1357187" cy="1484622"/>
          </a:xfrm>
          <a:prstGeom prst="rect">
            <a:avLst/>
          </a:prstGeom>
        </p:spPr>
      </p:pic>
      <p:pic>
        <p:nvPicPr>
          <p:cNvPr id="12" name="Image 11" descr="Une image contenant ciel, eau, nuage, transport&#10;&#10;Le contenu généré par l’IA peut être incorrect.">
            <a:extLst>
              <a:ext uri="{FF2B5EF4-FFF2-40B4-BE49-F238E27FC236}">
                <a16:creationId xmlns:a16="http://schemas.microsoft.com/office/drawing/2014/main" id="{5FBC02C6-5D3C-ADCA-1EBD-E2BACCDB97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7389" y="1883786"/>
            <a:ext cx="1357188" cy="1484624"/>
          </a:xfrm>
          <a:prstGeom prst="rect">
            <a:avLst/>
          </a:prstGeom>
        </p:spPr>
      </p:pic>
      <p:pic>
        <p:nvPicPr>
          <p:cNvPr id="16" name="Image 15" descr="Une image contenant transport, Ferroviaire, train, véhicule&#10;&#10;Le contenu généré par l’IA peut être incorrect.">
            <a:extLst>
              <a:ext uri="{FF2B5EF4-FFF2-40B4-BE49-F238E27FC236}">
                <a16:creationId xmlns:a16="http://schemas.microsoft.com/office/drawing/2014/main" id="{3DD99656-1538-B708-BF2C-5454576F9F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0395" y="1845318"/>
            <a:ext cx="1392355" cy="1523092"/>
          </a:xfrm>
          <a:prstGeom prst="rect">
            <a:avLst/>
          </a:prstGeom>
        </p:spPr>
      </p:pic>
      <p:pic>
        <p:nvPicPr>
          <p:cNvPr id="18" name="Image 17" descr="Une image contenant ciel, véhicule, capture d’écran, avion&#10;&#10;Le contenu généré par l’IA peut être incorrect.">
            <a:extLst>
              <a:ext uri="{FF2B5EF4-FFF2-40B4-BE49-F238E27FC236}">
                <a16:creationId xmlns:a16="http://schemas.microsoft.com/office/drawing/2014/main" id="{25043C79-B0DC-70FC-1200-627C2FDE87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096" y="4285708"/>
            <a:ext cx="1421778" cy="1555278"/>
          </a:xfrm>
          <a:prstGeom prst="rect">
            <a:avLst/>
          </a:prstGeom>
        </p:spPr>
      </p:pic>
      <p:pic>
        <p:nvPicPr>
          <p:cNvPr id="23" name="Image 22" descr="Une image contenant véhicule, Véhicule terrestre, ciel, route&#10;&#10;Le contenu généré par l’IA peut être incorrect.">
            <a:extLst>
              <a:ext uri="{FF2B5EF4-FFF2-40B4-BE49-F238E27FC236}">
                <a16:creationId xmlns:a16="http://schemas.microsoft.com/office/drawing/2014/main" id="{04A7257F-A2EE-13BA-7E03-3174AE2715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87114" y="4225587"/>
            <a:ext cx="1421778" cy="1555278"/>
          </a:xfrm>
          <a:prstGeom prst="rect">
            <a:avLst/>
          </a:prstGeom>
        </p:spPr>
      </p:pic>
      <p:pic>
        <p:nvPicPr>
          <p:cNvPr id="27" name="Image 26" descr="Une image contenant ciel, habits, chaussures, personne&#10;&#10;Le contenu généré par l’IA peut être incorrect.">
            <a:extLst>
              <a:ext uri="{FF2B5EF4-FFF2-40B4-BE49-F238E27FC236}">
                <a16:creationId xmlns:a16="http://schemas.microsoft.com/office/drawing/2014/main" id="{F034F322-8528-5AE8-AC06-7D89073A3D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31015" y="4216441"/>
            <a:ext cx="1485099" cy="1624545"/>
          </a:xfrm>
          <a:prstGeom prst="rect">
            <a:avLst/>
          </a:prstGeom>
        </p:spPr>
      </p:pic>
    </p:spTree>
    <p:extLst>
      <p:ext uri="{BB962C8B-B14F-4D97-AF65-F5344CB8AC3E}">
        <p14:creationId xmlns:p14="http://schemas.microsoft.com/office/powerpoint/2010/main" val="39358441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CA362-8A82-8403-6C0D-2DC8BF94DD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0A1D7C-DA11-6DEF-2FE2-6BA4A1562E6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mécanicien – Le chauffeur – L’hôtesse de l’air – Le capitaine Le pilote d’avion – L’avion.</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0F828FA-4CC1-D863-E580-6B84B0B991AC}"/>
              </a:ext>
            </a:extLst>
          </p:cNvPr>
          <p:cNvSpPr>
            <a:spLocks noGrp="1"/>
          </p:cNvSpPr>
          <p:nvPr>
            <p:ph type="body" sz="quarter" idx="11"/>
          </p:nvPr>
        </p:nvSpPr>
        <p:spPr>
          <a:xfrm>
            <a:off x="672877" y="3565429"/>
            <a:ext cx="210102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mécanicien</a:t>
            </a:r>
          </a:p>
        </p:txBody>
      </p:sp>
      <p:sp>
        <p:nvSpPr>
          <p:cNvPr id="9" name="Espace réservé du texte 8">
            <a:extLst>
              <a:ext uri="{FF2B5EF4-FFF2-40B4-BE49-F238E27FC236}">
                <a16:creationId xmlns:a16="http://schemas.microsoft.com/office/drawing/2014/main" id="{3CBD7363-7BA5-6148-4254-CF9BD1D76E21}"/>
              </a:ext>
            </a:extLst>
          </p:cNvPr>
          <p:cNvSpPr>
            <a:spLocks noGrp="1"/>
          </p:cNvSpPr>
          <p:nvPr>
            <p:ph type="body" sz="quarter" idx="23"/>
          </p:nvPr>
        </p:nvSpPr>
        <p:spPr>
          <a:xfrm>
            <a:off x="3693453" y="3592882"/>
            <a:ext cx="1800000"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chauffeur</a:t>
            </a:r>
          </a:p>
        </p:txBody>
      </p:sp>
      <p:sp>
        <p:nvSpPr>
          <p:cNvPr id="11" name="Espace réservé du texte 10">
            <a:extLst>
              <a:ext uri="{FF2B5EF4-FFF2-40B4-BE49-F238E27FC236}">
                <a16:creationId xmlns:a16="http://schemas.microsoft.com/office/drawing/2014/main" id="{78D63A09-EAF7-5F9A-7533-202A6A98BAF2}"/>
              </a:ext>
            </a:extLst>
          </p:cNvPr>
          <p:cNvSpPr>
            <a:spLocks noGrp="1"/>
          </p:cNvSpPr>
          <p:nvPr>
            <p:ph type="body" sz="quarter" idx="24"/>
          </p:nvPr>
        </p:nvSpPr>
        <p:spPr>
          <a:xfrm>
            <a:off x="6033359" y="3495096"/>
            <a:ext cx="2213266" cy="784359"/>
          </a:xfrm>
        </p:spPr>
        <p:txBody>
          <a:bodyPr/>
          <a:lstStyle/>
          <a:p>
            <a:r>
              <a:rPr lang="fr-MA" dirty="0">
                <a:solidFill>
                  <a:srgbClr val="424D7B"/>
                </a:solidFill>
                <a:latin typeface="Dosis SemiBold" pitchFamily="2" charset="0"/>
              </a:rPr>
              <a:t>L’hôtesse de l’air</a:t>
            </a:r>
          </a:p>
        </p:txBody>
      </p:sp>
      <p:sp>
        <p:nvSpPr>
          <p:cNvPr id="15" name="Espace réservé du texte 14">
            <a:extLst>
              <a:ext uri="{FF2B5EF4-FFF2-40B4-BE49-F238E27FC236}">
                <a16:creationId xmlns:a16="http://schemas.microsoft.com/office/drawing/2014/main" id="{F19AA7D8-D0B1-1A76-FC02-794B54CD916A}"/>
              </a:ext>
            </a:extLst>
          </p:cNvPr>
          <p:cNvSpPr>
            <a:spLocks noGrp="1"/>
          </p:cNvSpPr>
          <p:nvPr>
            <p:ph type="body" sz="quarter" idx="25"/>
          </p:nvPr>
        </p:nvSpPr>
        <p:spPr>
          <a:xfrm>
            <a:off x="823391" y="5988097"/>
            <a:ext cx="1800000" cy="360000"/>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capitaine</a:t>
            </a:r>
          </a:p>
        </p:txBody>
      </p:sp>
      <p:pic>
        <p:nvPicPr>
          <p:cNvPr id="5" name="Image 4">
            <a:extLst>
              <a:ext uri="{FF2B5EF4-FFF2-40B4-BE49-F238E27FC236}">
                <a16:creationId xmlns:a16="http://schemas.microsoft.com/office/drawing/2014/main" id="{5F4CA865-E971-7BAC-FB22-4A0DCE905BC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7024DFE1-F1FB-CD0E-25ED-E7B5203BFFAF}"/>
              </a:ext>
            </a:extLst>
          </p:cNvPr>
          <p:cNvSpPr txBox="1">
            <a:spLocks/>
          </p:cNvSpPr>
          <p:nvPr/>
        </p:nvSpPr>
        <p:spPr>
          <a:xfrm>
            <a:off x="3505201" y="5853335"/>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rPr>
              <a:t>Le</a:t>
            </a:r>
            <a:r>
              <a:rPr kumimoji="0" lang="fr-FR" sz="2400" b="1" i="0" u="none" strike="noStrike" kern="1200" cap="none" spc="0" normalizeH="0" baseline="0" noProof="0" dirty="0">
                <a:ln w="0"/>
                <a:solidFill>
                  <a:srgbClr val="424D7B"/>
                </a:solidFill>
                <a:effectLst/>
                <a:uLnTx/>
                <a:uFillTx/>
                <a:latin typeface="Dosis SemiBold" pitchFamily="2" charset="0"/>
              </a:rPr>
              <a:t> pilote d’avion</a:t>
            </a:r>
            <a:endParaRPr kumimoji="0" lang="fr-MA" sz="2400" b="1" i="0" u="none" strike="noStrike" kern="1200" cap="none" spc="0" normalizeH="0" baseline="0" noProof="0" dirty="0">
              <a:ln w="0"/>
              <a:solidFill>
                <a:srgbClr val="424D7B"/>
              </a:solidFill>
              <a:effectLst/>
              <a:uLnTx/>
              <a:uFillTx/>
              <a:latin typeface="Dosis SemiBold" pitchFamily="2" charset="0"/>
            </a:endParaRPr>
          </a:p>
        </p:txBody>
      </p:sp>
      <p:sp>
        <p:nvSpPr>
          <p:cNvPr id="4" name="ZoneTexte 3">
            <a:extLst>
              <a:ext uri="{FF2B5EF4-FFF2-40B4-BE49-F238E27FC236}">
                <a16:creationId xmlns:a16="http://schemas.microsoft.com/office/drawing/2014/main" id="{005F1164-EB7E-D190-E459-7F61AA6BFBBB}"/>
              </a:ext>
            </a:extLst>
          </p:cNvPr>
          <p:cNvSpPr txBox="1"/>
          <p:nvPr/>
        </p:nvSpPr>
        <p:spPr>
          <a:xfrm>
            <a:off x="6101621" y="5886432"/>
            <a:ext cx="207674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rPr>
              <a:t> </a:t>
            </a:r>
            <a:r>
              <a:rPr kumimoji="0" lang="fr-FR" sz="2400" b="1" i="0" u="none" strike="noStrike" kern="1200" cap="none" spc="0" normalizeH="0" baseline="0" noProof="0" dirty="0">
                <a:ln w="0"/>
                <a:solidFill>
                  <a:srgbClr val="424D7B"/>
                </a:solidFill>
                <a:effectLst/>
                <a:uLnTx/>
                <a:uFillTx/>
                <a:latin typeface="Dosis SemiBold" pitchFamily="2" charset="0"/>
              </a:rPr>
              <a:t>L’avion</a:t>
            </a:r>
            <a:endParaRPr kumimoji="0" lang="fr-MA" sz="2400" b="1" i="0" u="none" strike="noStrike" kern="1200" cap="none" spc="0" normalizeH="0" baseline="0" noProof="0" dirty="0">
              <a:ln w="0"/>
              <a:solidFill>
                <a:srgbClr val="424D7B"/>
              </a:solidFill>
              <a:effectLst/>
              <a:uLnTx/>
              <a:uFillTx/>
              <a:latin typeface="Dosis SemiBold" pitchFamily="2" charset="0"/>
            </a:endParaRPr>
          </a:p>
        </p:txBody>
      </p:sp>
      <p:pic>
        <p:nvPicPr>
          <p:cNvPr id="6" name="Image 5" descr="Une image contenant véhicule, roue, Véhicule terrestre, habits&#10;&#10;Le contenu généré par l’IA peut être incorrect.">
            <a:extLst>
              <a:ext uri="{FF2B5EF4-FFF2-40B4-BE49-F238E27FC236}">
                <a16:creationId xmlns:a16="http://schemas.microsoft.com/office/drawing/2014/main" id="{1A9C8489-2D88-D852-817E-65E571AEE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365" y="1915432"/>
            <a:ext cx="1533463" cy="1677450"/>
          </a:xfrm>
          <a:prstGeom prst="rect">
            <a:avLst/>
          </a:prstGeom>
        </p:spPr>
      </p:pic>
      <p:pic>
        <p:nvPicPr>
          <p:cNvPr id="14" name="Image 13" descr="Une image contenant dessin humoristique, sourire, véhicule, personne&#10;&#10;Le contenu généré par l’IA peut être incorrect.">
            <a:extLst>
              <a:ext uri="{FF2B5EF4-FFF2-40B4-BE49-F238E27FC236}">
                <a16:creationId xmlns:a16="http://schemas.microsoft.com/office/drawing/2014/main" id="{2CD9DBE0-BD4D-191B-32B3-C7EECC5A29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5268" y="1915432"/>
            <a:ext cx="1533463" cy="1677450"/>
          </a:xfrm>
          <a:prstGeom prst="rect">
            <a:avLst/>
          </a:prstGeom>
        </p:spPr>
      </p:pic>
      <p:pic>
        <p:nvPicPr>
          <p:cNvPr id="19" name="Image 18" descr="Une image contenant habits, dessin humoristique, sourire&#10;&#10;Le contenu généré par l’IA peut être incorrect.">
            <a:extLst>
              <a:ext uri="{FF2B5EF4-FFF2-40B4-BE49-F238E27FC236}">
                <a16:creationId xmlns:a16="http://schemas.microsoft.com/office/drawing/2014/main" id="{C8FC36C2-3BC7-C878-8160-EC5162AEE4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351416" y="1915432"/>
            <a:ext cx="1587988" cy="1737095"/>
          </a:xfrm>
          <a:prstGeom prst="rect">
            <a:avLst/>
          </a:prstGeom>
        </p:spPr>
      </p:pic>
      <p:pic>
        <p:nvPicPr>
          <p:cNvPr id="21" name="Image 20" descr="Une image contenant habits, ciel, dessin humoristique, personne&#10;&#10;Le contenu généré par l’IA peut être incorrect.">
            <a:extLst>
              <a:ext uri="{FF2B5EF4-FFF2-40B4-BE49-F238E27FC236}">
                <a16:creationId xmlns:a16="http://schemas.microsoft.com/office/drawing/2014/main" id="{34C802B2-9A00-7C13-F7F1-41B22B6597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2364" y="4279455"/>
            <a:ext cx="1533463" cy="1677450"/>
          </a:xfrm>
          <a:prstGeom prst="rect">
            <a:avLst/>
          </a:prstGeom>
        </p:spPr>
      </p:pic>
      <p:pic>
        <p:nvPicPr>
          <p:cNvPr id="24" name="Image 23" descr="Une image contenant dessin humoristique, ciel, chapeau&#10;&#10;Le contenu généré par l’IA peut être incorrect.">
            <a:extLst>
              <a:ext uri="{FF2B5EF4-FFF2-40B4-BE49-F238E27FC236}">
                <a16:creationId xmlns:a16="http://schemas.microsoft.com/office/drawing/2014/main" id="{0E5C67DF-FD55-0208-0115-604C939FE4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82383" y="4305052"/>
            <a:ext cx="1533463" cy="1677450"/>
          </a:xfrm>
          <a:prstGeom prst="rect">
            <a:avLst/>
          </a:prstGeom>
        </p:spPr>
      </p:pic>
      <p:pic>
        <p:nvPicPr>
          <p:cNvPr id="26" name="Image 25" descr="Une image contenant avion, transport, Transport aérien, avion de ligne&#10;&#10;Le contenu généré par l’IA peut être incorrect.">
            <a:extLst>
              <a:ext uri="{FF2B5EF4-FFF2-40B4-BE49-F238E27FC236}">
                <a16:creationId xmlns:a16="http://schemas.microsoft.com/office/drawing/2014/main" id="{DD68122B-C62C-4A0D-7916-6BEC8BF918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82541" y="4292253"/>
            <a:ext cx="1556863" cy="1703047"/>
          </a:xfrm>
          <a:prstGeom prst="rect">
            <a:avLst/>
          </a:prstGeom>
        </p:spPr>
      </p:pic>
    </p:spTree>
    <p:extLst>
      <p:ext uri="{BB962C8B-B14F-4D97-AF65-F5344CB8AC3E}">
        <p14:creationId xmlns:p14="http://schemas.microsoft.com/office/powerpoint/2010/main" val="23507894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CB65B55C-E8D1-0A7E-19A4-3BD62A6438E6}"/>
              </a:ext>
            </a:extLst>
          </p:cNvPr>
          <p:cNvPicPr>
            <a:picLocks noChangeAspect="1"/>
          </p:cNvPicPr>
          <p:nvPr/>
        </p:nvPicPr>
        <p:blipFill>
          <a:blip r:embed="rId2"/>
          <a:stretch>
            <a:fillRect/>
          </a:stretch>
        </p:blipFill>
        <p:spPr>
          <a:xfrm>
            <a:off x="129327" y="535130"/>
            <a:ext cx="1152244" cy="1072989"/>
          </a:xfrm>
          <a:prstGeom prst="rect">
            <a:avLst/>
          </a:prstGeom>
        </p:spPr>
      </p:pic>
      <p:sp>
        <p:nvSpPr>
          <p:cNvPr id="30" name="Espace réservé du texte 6">
            <a:extLst>
              <a:ext uri="{FF2B5EF4-FFF2-40B4-BE49-F238E27FC236}">
                <a16:creationId xmlns:a16="http://schemas.microsoft.com/office/drawing/2014/main" id="{99402CF1-20AE-7330-A2EB-E5AE3A56FB79}"/>
              </a:ext>
            </a:extLst>
          </p:cNvPr>
          <p:cNvSpPr>
            <a:spLocks noGrp="1"/>
          </p:cNvSpPr>
          <p:nvPr>
            <p:ph type="body" sz="quarter" idx="11"/>
          </p:nvPr>
        </p:nvSpPr>
        <p:spPr>
          <a:xfrm>
            <a:off x="6628796" y="5759298"/>
            <a:ext cx="168281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médecin</a:t>
            </a:r>
          </a:p>
        </p:txBody>
      </p:sp>
      <p:sp>
        <p:nvSpPr>
          <p:cNvPr id="31" name="Espace réservé du texte 14">
            <a:extLst>
              <a:ext uri="{FF2B5EF4-FFF2-40B4-BE49-F238E27FC236}">
                <a16:creationId xmlns:a16="http://schemas.microsoft.com/office/drawing/2014/main" id="{C38DC455-9E4C-E2D6-A872-49D217985EE2}"/>
              </a:ext>
            </a:extLst>
          </p:cNvPr>
          <p:cNvSpPr txBox="1">
            <a:spLocks/>
          </p:cNvSpPr>
          <p:nvPr/>
        </p:nvSpPr>
        <p:spPr>
          <a:xfrm>
            <a:off x="1362464" y="3449442"/>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solidFill>
                  <a:srgbClr val="424D7B"/>
                </a:solidFill>
                <a:latin typeface="Dosis SemiBold" pitchFamily="2" charset="0"/>
              </a:rPr>
              <a:t>L’opticien</a:t>
            </a:r>
            <a:endParaRPr lang="fr-MA" dirty="0">
              <a:solidFill>
                <a:srgbClr val="424D7B"/>
              </a:solidFill>
              <a:latin typeface="Dosis SemiBold" pitchFamily="2" charset="0"/>
            </a:endParaRPr>
          </a:p>
        </p:txBody>
      </p:sp>
      <p:sp>
        <p:nvSpPr>
          <p:cNvPr id="32" name="Espace réservé du texte 14">
            <a:extLst>
              <a:ext uri="{FF2B5EF4-FFF2-40B4-BE49-F238E27FC236}">
                <a16:creationId xmlns:a16="http://schemas.microsoft.com/office/drawing/2014/main" id="{9F1D5794-58C6-D114-8CBD-ECC45DAFFAC4}"/>
              </a:ext>
            </a:extLst>
          </p:cNvPr>
          <p:cNvSpPr txBox="1">
            <a:spLocks/>
          </p:cNvSpPr>
          <p:nvPr/>
        </p:nvSpPr>
        <p:spPr>
          <a:xfrm>
            <a:off x="1039422" y="5617171"/>
            <a:ext cx="2409026"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424D7B"/>
                </a:solidFill>
                <a:latin typeface="Dosis SemiBold" pitchFamily="2" charset="0"/>
              </a:rPr>
              <a:t>Des médicaments</a:t>
            </a:r>
            <a:endParaRPr lang="fr-MA" dirty="0">
              <a:solidFill>
                <a:srgbClr val="424D7B"/>
              </a:solidFill>
              <a:latin typeface="Dosis SemiBold" pitchFamily="2" charset="0"/>
            </a:endParaRPr>
          </a:p>
        </p:txBody>
      </p:sp>
      <p:sp>
        <p:nvSpPr>
          <p:cNvPr id="33" name="ZoneTexte 32">
            <a:extLst>
              <a:ext uri="{FF2B5EF4-FFF2-40B4-BE49-F238E27FC236}">
                <a16:creationId xmlns:a16="http://schemas.microsoft.com/office/drawing/2014/main" id="{11D0EC61-1778-6FB1-0AEE-469C5A4951B2}"/>
              </a:ext>
            </a:extLst>
          </p:cNvPr>
          <p:cNvSpPr txBox="1"/>
          <p:nvPr/>
        </p:nvSpPr>
        <p:spPr>
          <a:xfrm>
            <a:off x="4199115" y="5692338"/>
            <a:ext cx="1535331" cy="461665"/>
          </a:xfrm>
          <a:prstGeom prst="rect">
            <a:avLst/>
          </a:prstGeom>
          <a:noFill/>
        </p:spPr>
        <p:txBody>
          <a:bodyPr wrap="square">
            <a:spAutoFit/>
          </a:bodyPr>
          <a:lstStyle/>
          <a:p>
            <a:r>
              <a:rPr lang="fr-FR" sz="2400" b="1" dirty="0">
                <a:ln w="0"/>
                <a:solidFill>
                  <a:srgbClr val="0070C0"/>
                </a:solidFill>
                <a:latin typeface="Dosis SemiBold" pitchFamily="2" charset="0"/>
              </a:rPr>
              <a:t>L’</a:t>
            </a:r>
            <a:r>
              <a:rPr lang="fr-FR" sz="2400" b="1" dirty="0">
                <a:ln w="0"/>
                <a:solidFill>
                  <a:srgbClr val="424D7B"/>
                </a:solidFill>
                <a:latin typeface="Dosis SemiBold" pitchFamily="2" charset="0"/>
              </a:rPr>
              <a:t>hôpital</a:t>
            </a:r>
            <a:endParaRPr lang="fr-MA" sz="2400" b="1" dirty="0">
              <a:ln w="0"/>
              <a:solidFill>
                <a:srgbClr val="424D7B"/>
              </a:solidFill>
              <a:latin typeface="Dosis SemiBold" pitchFamily="2" charset="0"/>
            </a:endParaRPr>
          </a:p>
        </p:txBody>
      </p:sp>
      <p:sp>
        <p:nvSpPr>
          <p:cNvPr id="34" name="Espace réservé du texte 14">
            <a:extLst>
              <a:ext uri="{FF2B5EF4-FFF2-40B4-BE49-F238E27FC236}">
                <a16:creationId xmlns:a16="http://schemas.microsoft.com/office/drawing/2014/main" id="{FDA8E0D3-0964-EE29-2179-84237A004514}"/>
              </a:ext>
            </a:extLst>
          </p:cNvPr>
          <p:cNvSpPr txBox="1">
            <a:spLocks/>
          </p:cNvSpPr>
          <p:nvPr/>
        </p:nvSpPr>
        <p:spPr>
          <a:xfrm>
            <a:off x="3759247" y="3440762"/>
            <a:ext cx="21010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a:solidFill>
                  <a:srgbClr val="0070C0"/>
                </a:solidFill>
                <a:latin typeface="Dosis SemiBold" pitchFamily="2" charset="0"/>
              </a:rPr>
              <a:t>Un</a:t>
            </a:r>
            <a:r>
              <a:rPr lang="fr-MA">
                <a:solidFill>
                  <a:srgbClr val="424D7B"/>
                </a:solidFill>
                <a:latin typeface="Dosis SemiBold" pitchFamily="2" charset="0"/>
              </a:rPr>
              <a:t> laboratoire</a:t>
            </a:r>
            <a:endParaRPr lang="fr-MA" dirty="0">
              <a:solidFill>
                <a:srgbClr val="424D7B"/>
              </a:solidFill>
              <a:latin typeface="Dosis SemiBold" pitchFamily="2" charset="0"/>
            </a:endParaRPr>
          </a:p>
        </p:txBody>
      </p:sp>
      <p:sp>
        <p:nvSpPr>
          <p:cNvPr id="35" name="ZoneTexte 34">
            <a:extLst>
              <a:ext uri="{FF2B5EF4-FFF2-40B4-BE49-F238E27FC236}">
                <a16:creationId xmlns:a16="http://schemas.microsoft.com/office/drawing/2014/main" id="{D3C46278-2E2D-6911-EF35-B7FCB7DFB13A}"/>
              </a:ext>
            </a:extLst>
          </p:cNvPr>
          <p:cNvSpPr txBox="1"/>
          <p:nvPr/>
        </p:nvSpPr>
        <p:spPr>
          <a:xfrm>
            <a:off x="5981538" y="3327886"/>
            <a:ext cx="2437764" cy="830997"/>
          </a:xfrm>
          <a:prstGeom prst="rect">
            <a:avLst/>
          </a:prstGeom>
          <a:noFill/>
        </p:spPr>
        <p:txBody>
          <a:bodyPr wrap="square">
            <a:spAutoFit/>
          </a:bodyPr>
          <a:lstStyle/>
          <a:p>
            <a:pPr algn="ctr"/>
            <a:r>
              <a:rPr lang="fr-FR" sz="2400" b="1" dirty="0">
                <a:ln w="0"/>
                <a:solidFill>
                  <a:srgbClr val="C42677"/>
                </a:solidFill>
                <a:latin typeface="Dosis SemiBold" pitchFamily="2" charset="0"/>
              </a:rPr>
              <a:t>Une</a:t>
            </a:r>
            <a:r>
              <a:rPr lang="fr-FR" sz="2400" b="1" dirty="0">
                <a:ln w="0"/>
                <a:solidFill>
                  <a:srgbClr val="0070C0"/>
                </a:solidFill>
                <a:latin typeface="Dosis SemiBold" pitchFamily="2" charset="0"/>
              </a:rPr>
              <a:t> </a:t>
            </a:r>
            <a:r>
              <a:rPr lang="fr-FR" sz="2400" b="1" dirty="0">
                <a:ln w="0"/>
                <a:solidFill>
                  <a:srgbClr val="424D7B"/>
                </a:solidFill>
                <a:latin typeface="Dosis SemiBold" pitchFamily="2" charset="0"/>
              </a:rPr>
              <a:t>technicienne de laboratoire</a:t>
            </a:r>
            <a:endParaRPr lang="fr-MA" sz="2400" b="1" dirty="0">
              <a:ln w="0"/>
              <a:solidFill>
                <a:srgbClr val="424D7B"/>
              </a:solidFill>
              <a:latin typeface="Dosis SemiBold" pitchFamily="2" charset="0"/>
            </a:endParaRPr>
          </a:p>
        </p:txBody>
      </p:sp>
      <p:pic>
        <p:nvPicPr>
          <p:cNvPr id="36" name="Image 35" descr="Une image contenant intérieur, mur, évier, Cabinet&#10;&#10;Le contenu généré par l’IA peut être incorrect.">
            <a:extLst>
              <a:ext uri="{FF2B5EF4-FFF2-40B4-BE49-F238E27FC236}">
                <a16:creationId xmlns:a16="http://schemas.microsoft.com/office/drawing/2014/main" id="{28483C43-E2B1-C585-0C96-15EE9F4C2F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66" y="1847174"/>
            <a:ext cx="1348597" cy="1475376"/>
          </a:xfrm>
          <a:prstGeom prst="rect">
            <a:avLst/>
          </a:prstGeom>
        </p:spPr>
      </p:pic>
      <p:pic>
        <p:nvPicPr>
          <p:cNvPr id="37" name="Image 36" descr="Une image contenant ciel, bâtiment, capture d’écran&#10;&#10;Le contenu généré par l’IA peut être incorrect.">
            <a:extLst>
              <a:ext uri="{FF2B5EF4-FFF2-40B4-BE49-F238E27FC236}">
                <a16:creationId xmlns:a16="http://schemas.microsoft.com/office/drawing/2014/main" id="{F55965D1-EA13-6648-7ED9-007395A337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462" y="4161194"/>
            <a:ext cx="1348597" cy="1475376"/>
          </a:xfrm>
          <a:prstGeom prst="rect">
            <a:avLst/>
          </a:prstGeom>
        </p:spPr>
      </p:pic>
      <p:pic>
        <p:nvPicPr>
          <p:cNvPr id="38" name="Image 37" descr="Une image contenant Équipement médical, intérieur, soins de santé, médical&#10;&#10;Le contenu généré par l’IA peut être incorrect.">
            <a:extLst>
              <a:ext uri="{FF2B5EF4-FFF2-40B4-BE49-F238E27FC236}">
                <a16:creationId xmlns:a16="http://schemas.microsoft.com/office/drawing/2014/main" id="{2C49F73D-58D1-EDE4-A8C4-29CA172A38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8796" y="1847174"/>
            <a:ext cx="1348598" cy="1475376"/>
          </a:xfrm>
          <a:prstGeom prst="rect">
            <a:avLst/>
          </a:prstGeom>
        </p:spPr>
      </p:pic>
      <p:pic>
        <p:nvPicPr>
          <p:cNvPr id="39" name="Image 38" descr="Une image contenant texte, intérieur, mur, miniature&#10;&#10;Le contenu généré par l’IA peut être incorrect.">
            <a:extLst>
              <a:ext uri="{FF2B5EF4-FFF2-40B4-BE49-F238E27FC236}">
                <a16:creationId xmlns:a16="http://schemas.microsoft.com/office/drawing/2014/main" id="{2E44EC15-76AE-DD1A-319D-8EF4DB202E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61194"/>
            <a:ext cx="1348597" cy="1475376"/>
          </a:xfrm>
          <a:prstGeom prst="rect">
            <a:avLst/>
          </a:prstGeom>
        </p:spPr>
      </p:pic>
      <p:pic>
        <p:nvPicPr>
          <p:cNvPr id="40" name="Image 39" descr="Une image contenant meubles, intérieur, mur, dessin humoristique&#10;&#10;Le contenu généré par l’IA peut être incorrect.">
            <a:extLst>
              <a:ext uri="{FF2B5EF4-FFF2-40B4-BE49-F238E27FC236}">
                <a16:creationId xmlns:a16="http://schemas.microsoft.com/office/drawing/2014/main" id="{6434F2AB-B2B3-EBBE-3C63-2B94535F77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16202" y="4221402"/>
            <a:ext cx="1348597" cy="1475376"/>
          </a:xfrm>
          <a:prstGeom prst="rect">
            <a:avLst/>
          </a:prstGeom>
        </p:spPr>
      </p:pic>
      <p:pic>
        <p:nvPicPr>
          <p:cNvPr id="41" name="Image 40">
            <a:extLst>
              <a:ext uri="{FF2B5EF4-FFF2-40B4-BE49-F238E27FC236}">
                <a16:creationId xmlns:a16="http://schemas.microsoft.com/office/drawing/2014/main" id="{919EBCC0-31F3-41CD-7EFB-690042BAD81A}"/>
              </a:ext>
            </a:extLst>
          </p:cNvPr>
          <p:cNvPicPr>
            <a:picLocks noChangeAspect="1"/>
          </p:cNvPicPr>
          <p:nvPr/>
        </p:nvPicPr>
        <p:blipFill>
          <a:blip r:embed="rId8"/>
          <a:stretch>
            <a:fillRect/>
          </a:stretch>
        </p:blipFill>
        <p:spPr>
          <a:xfrm>
            <a:off x="1653499" y="1904077"/>
            <a:ext cx="1348597" cy="1474879"/>
          </a:xfrm>
          <a:prstGeom prst="rect">
            <a:avLst/>
          </a:prstGeom>
        </p:spPr>
      </p:pic>
      <p:sp>
        <p:nvSpPr>
          <p:cNvPr id="44" name="Titre 1">
            <a:extLst>
              <a:ext uri="{FF2B5EF4-FFF2-40B4-BE49-F238E27FC236}">
                <a16:creationId xmlns:a16="http://schemas.microsoft.com/office/drawing/2014/main" id="{C57B0543-AE41-549D-A83E-C9EAEDAE8B80}"/>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L’opticien – Un laboratoire – Une technicienne de laboratoire - Des médicaments – L’hôpital -  Le médecin.</a:t>
            </a:r>
            <a:endParaRPr lang="fr-MA" dirty="0">
              <a:solidFill>
                <a:schemeClr val="tx1">
                  <a:lumMod val="65000"/>
                  <a:lumOff val="35000"/>
                </a:schemeClr>
              </a:solidFill>
            </a:endParaRPr>
          </a:p>
        </p:txBody>
      </p:sp>
    </p:spTree>
    <p:extLst>
      <p:ext uri="{BB962C8B-B14F-4D97-AF65-F5344CB8AC3E}">
        <p14:creationId xmlns:p14="http://schemas.microsoft.com/office/powerpoint/2010/main" val="20732440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6" name="Espace réservé du texte 6">
            <a:extLst>
              <a:ext uri="{FF2B5EF4-FFF2-40B4-BE49-F238E27FC236}">
                <a16:creationId xmlns:a16="http://schemas.microsoft.com/office/drawing/2014/main" id="{DFA5BC60-69D1-82E1-05E2-AE0E565A728F}"/>
              </a:ext>
            </a:extLst>
          </p:cNvPr>
          <p:cNvSpPr>
            <a:spLocks noGrp="1"/>
          </p:cNvSpPr>
          <p:nvPr>
            <p:ph type="body" sz="quarter" idx="11"/>
          </p:nvPr>
        </p:nvSpPr>
        <p:spPr>
          <a:xfrm>
            <a:off x="843638" y="3368117"/>
            <a:ext cx="2101028" cy="342703"/>
          </a:xfrm>
        </p:spPr>
        <p:txBody>
          <a:bodyPr/>
          <a:lstStyle/>
          <a:p>
            <a:r>
              <a:rPr lang="fr-FR" dirty="0">
                <a:solidFill>
                  <a:srgbClr val="C42677"/>
                </a:solidFill>
                <a:latin typeface="Dosis SemiBold" pitchFamily="2" charset="0"/>
              </a:rPr>
              <a:t>La</a:t>
            </a:r>
            <a:r>
              <a:rPr lang="fr-MA" dirty="0">
                <a:solidFill>
                  <a:srgbClr val="424D7B"/>
                </a:solidFill>
                <a:latin typeface="Dosis SemiBold" pitchFamily="2" charset="0"/>
              </a:rPr>
              <a:t> pharmacie</a:t>
            </a:r>
          </a:p>
        </p:txBody>
      </p:sp>
      <p:sp>
        <p:nvSpPr>
          <p:cNvPr id="27" name="Espace réservé du texte 8">
            <a:extLst>
              <a:ext uri="{FF2B5EF4-FFF2-40B4-BE49-F238E27FC236}">
                <a16:creationId xmlns:a16="http://schemas.microsoft.com/office/drawing/2014/main" id="{01F370CD-9ED2-58C9-6E9D-927521E48D26}"/>
              </a:ext>
            </a:extLst>
          </p:cNvPr>
          <p:cNvSpPr>
            <a:spLocks noGrp="1"/>
          </p:cNvSpPr>
          <p:nvPr>
            <p:ph type="body" sz="quarter" idx="23"/>
          </p:nvPr>
        </p:nvSpPr>
        <p:spPr>
          <a:xfrm>
            <a:off x="3864214" y="3395570"/>
            <a:ext cx="1800000" cy="342703"/>
          </a:xfrm>
        </p:spPr>
        <p:txBody>
          <a:bodyPr/>
          <a:lstStyle/>
          <a:p>
            <a:r>
              <a:rPr lang="fr-FR" dirty="0">
                <a:solidFill>
                  <a:srgbClr val="424D7B"/>
                </a:solidFill>
                <a:latin typeface="Dosis SemiBold" pitchFamily="2" charset="0"/>
              </a:rPr>
              <a:t>Des</a:t>
            </a:r>
            <a:r>
              <a:rPr lang="fr-MA" dirty="0">
                <a:solidFill>
                  <a:srgbClr val="424D7B"/>
                </a:solidFill>
                <a:latin typeface="Dosis SemiBold" pitchFamily="2" charset="0"/>
              </a:rPr>
              <a:t> lunettes</a:t>
            </a:r>
          </a:p>
        </p:txBody>
      </p:sp>
      <p:sp>
        <p:nvSpPr>
          <p:cNvPr id="28" name="Espace réservé du texte 10">
            <a:extLst>
              <a:ext uri="{FF2B5EF4-FFF2-40B4-BE49-F238E27FC236}">
                <a16:creationId xmlns:a16="http://schemas.microsoft.com/office/drawing/2014/main" id="{72ADD714-DF8F-282D-148D-4F1D55644D6F}"/>
              </a:ext>
            </a:extLst>
          </p:cNvPr>
          <p:cNvSpPr>
            <a:spLocks noGrp="1"/>
          </p:cNvSpPr>
          <p:nvPr>
            <p:ph type="body" sz="quarter" idx="24"/>
          </p:nvPr>
        </p:nvSpPr>
        <p:spPr>
          <a:xfrm>
            <a:off x="6204120" y="3297785"/>
            <a:ext cx="2437764" cy="612000"/>
          </a:xfrm>
        </p:spPr>
        <p:txBody>
          <a:bodyPr/>
          <a:lstStyle/>
          <a:p>
            <a:r>
              <a:rPr lang="fr-MA" dirty="0">
                <a:solidFill>
                  <a:srgbClr val="C42677"/>
                </a:solidFill>
                <a:latin typeface="Dosis SemiBold" pitchFamily="2" charset="0"/>
              </a:rPr>
              <a:t>Une</a:t>
            </a:r>
            <a:r>
              <a:rPr lang="fr-MA" dirty="0">
                <a:solidFill>
                  <a:srgbClr val="424D7B"/>
                </a:solidFill>
                <a:latin typeface="Dosis SemiBold" pitchFamily="2" charset="0"/>
              </a:rPr>
              <a:t> clinique</a:t>
            </a:r>
          </a:p>
        </p:txBody>
      </p:sp>
      <p:sp>
        <p:nvSpPr>
          <p:cNvPr id="29" name="Espace réservé du texte 14">
            <a:extLst>
              <a:ext uri="{FF2B5EF4-FFF2-40B4-BE49-F238E27FC236}">
                <a16:creationId xmlns:a16="http://schemas.microsoft.com/office/drawing/2014/main" id="{95CA78A0-8D8F-7E86-8EDE-CDCE977CB27F}"/>
              </a:ext>
            </a:extLst>
          </p:cNvPr>
          <p:cNvSpPr txBox="1">
            <a:spLocks/>
          </p:cNvSpPr>
          <p:nvPr/>
        </p:nvSpPr>
        <p:spPr>
          <a:xfrm>
            <a:off x="3675962" y="5535011"/>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C42677"/>
                </a:solidFill>
                <a:latin typeface="Dosis SemiBold" pitchFamily="2" charset="0"/>
              </a:rPr>
              <a:t>Une</a:t>
            </a:r>
            <a:r>
              <a:rPr lang="fr-FR" dirty="0">
                <a:solidFill>
                  <a:srgbClr val="424D7B"/>
                </a:solidFill>
                <a:latin typeface="Dosis SemiBold" pitchFamily="2" charset="0"/>
              </a:rPr>
              <a:t> ordonnance</a:t>
            </a:r>
            <a:endParaRPr lang="fr-MA" dirty="0">
              <a:solidFill>
                <a:srgbClr val="424D7B"/>
              </a:solidFill>
              <a:latin typeface="Dosis SemiBold" pitchFamily="2" charset="0"/>
            </a:endParaRPr>
          </a:p>
        </p:txBody>
      </p:sp>
      <p:sp>
        <p:nvSpPr>
          <p:cNvPr id="30" name="Espace réservé du texte 8">
            <a:extLst>
              <a:ext uri="{FF2B5EF4-FFF2-40B4-BE49-F238E27FC236}">
                <a16:creationId xmlns:a16="http://schemas.microsoft.com/office/drawing/2014/main" id="{F791BFC1-D7C5-9289-1762-822B99E78992}"/>
              </a:ext>
            </a:extLst>
          </p:cNvPr>
          <p:cNvSpPr txBox="1">
            <a:spLocks/>
          </p:cNvSpPr>
          <p:nvPr/>
        </p:nvSpPr>
        <p:spPr>
          <a:xfrm>
            <a:off x="1073912" y="5638832"/>
            <a:ext cx="1800000" cy="34270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424D7B"/>
                </a:solidFill>
                <a:latin typeface="Dosis SemiBold" pitchFamily="2" charset="0"/>
              </a:rPr>
              <a:t>L’ </a:t>
            </a:r>
            <a:r>
              <a:rPr lang="fr-MA" dirty="0">
                <a:solidFill>
                  <a:srgbClr val="424D7B"/>
                </a:solidFill>
                <a:latin typeface="Dosis SemiBold" pitchFamily="2" charset="0"/>
              </a:rPr>
              <a:t>infirmière </a:t>
            </a:r>
          </a:p>
        </p:txBody>
      </p:sp>
      <p:sp>
        <p:nvSpPr>
          <p:cNvPr id="31" name="Espace réservé du texte 10">
            <a:extLst>
              <a:ext uri="{FF2B5EF4-FFF2-40B4-BE49-F238E27FC236}">
                <a16:creationId xmlns:a16="http://schemas.microsoft.com/office/drawing/2014/main" id="{BED74569-6B97-4AFD-C243-7BA285FD53E9}"/>
              </a:ext>
            </a:extLst>
          </p:cNvPr>
          <p:cNvSpPr txBox="1">
            <a:spLocks/>
          </p:cNvSpPr>
          <p:nvPr/>
        </p:nvSpPr>
        <p:spPr>
          <a:xfrm>
            <a:off x="6204120" y="5464383"/>
            <a:ext cx="2605317" cy="78435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C42677"/>
                </a:solidFill>
                <a:latin typeface="Dosis SemiBold" pitchFamily="2" charset="0"/>
              </a:rPr>
              <a:t>La</a:t>
            </a:r>
            <a:r>
              <a:rPr lang="fr-MA" dirty="0">
                <a:solidFill>
                  <a:srgbClr val="424D7B"/>
                </a:solidFill>
                <a:latin typeface="Dosis SemiBold" pitchFamily="2" charset="0"/>
              </a:rPr>
              <a:t> pharmacienne</a:t>
            </a:r>
          </a:p>
        </p:txBody>
      </p:sp>
      <p:pic>
        <p:nvPicPr>
          <p:cNvPr id="32" name="Image 31" descr="Une image contenant habits, dessin humoristique, Visage humain, fille&#10;&#10;Le contenu généré par l’IA peut être incorrect.">
            <a:extLst>
              <a:ext uri="{FF2B5EF4-FFF2-40B4-BE49-F238E27FC236}">
                <a16:creationId xmlns:a16="http://schemas.microsoft.com/office/drawing/2014/main" id="{7E7781C6-F8FE-9B65-F887-5FAA3A62B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835" y="4026142"/>
            <a:ext cx="1433232" cy="1567967"/>
          </a:xfrm>
          <a:prstGeom prst="rect">
            <a:avLst/>
          </a:prstGeom>
        </p:spPr>
      </p:pic>
      <p:pic>
        <p:nvPicPr>
          <p:cNvPr id="33" name="Image 32" descr="Une image contenant table, meubles, mur, intérieur&#10;&#10;Le contenu généré par l’IA peut être incorrect.">
            <a:extLst>
              <a:ext uri="{FF2B5EF4-FFF2-40B4-BE49-F238E27FC236}">
                <a16:creationId xmlns:a16="http://schemas.microsoft.com/office/drawing/2014/main" id="{E4CACCB2-122A-FFAB-2FDD-876208E142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5499" y="1788119"/>
            <a:ext cx="1433232" cy="1567967"/>
          </a:xfrm>
          <a:prstGeom prst="rect">
            <a:avLst/>
          </a:prstGeom>
        </p:spPr>
      </p:pic>
      <p:pic>
        <p:nvPicPr>
          <p:cNvPr id="34" name="Image 33" descr="Une image contenant texte, capture d’écran, Rectangle, conception&#10;&#10;Le contenu généré par l’IA peut être incorrect.">
            <a:extLst>
              <a:ext uri="{FF2B5EF4-FFF2-40B4-BE49-F238E27FC236}">
                <a16:creationId xmlns:a16="http://schemas.microsoft.com/office/drawing/2014/main" id="{CF6C6928-FE35-2923-6C93-7CBB5EAB38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1571" y="1766444"/>
            <a:ext cx="1433232" cy="1567967"/>
          </a:xfrm>
          <a:prstGeom prst="rect">
            <a:avLst/>
          </a:prstGeom>
        </p:spPr>
      </p:pic>
      <p:pic>
        <p:nvPicPr>
          <p:cNvPr id="35" name="Image 34" descr="Une image contenant ordinateur, meubles, intérieur, habits&#10;&#10;Le contenu généré par l’IA peut être incorrect.">
            <a:extLst>
              <a:ext uri="{FF2B5EF4-FFF2-40B4-BE49-F238E27FC236}">
                <a16:creationId xmlns:a16="http://schemas.microsoft.com/office/drawing/2014/main" id="{D1A664B8-DAC8-9322-7657-5627E33370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8076" y="4026142"/>
            <a:ext cx="1433232" cy="1567967"/>
          </a:xfrm>
          <a:prstGeom prst="rect">
            <a:avLst/>
          </a:prstGeom>
        </p:spPr>
      </p:pic>
      <p:pic>
        <p:nvPicPr>
          <p:cNvPr id="36" name="Image 35" descr="Une image contenant lunettes, accessoire, spectacles, Soins oculaires&#10;&#10;Le contenu généré par l’IA peut être incorrect.">
            <a:extLst>
              <a:ext uri="{FF2B5EF4-FFF2-40B4-BE49-F238E27FC236}">
                <a16:creationId xmlns:a16="http://schemas.microsoft.com/office/drawing/2014/main" id="{A9B92F07-96AD-C857-AC8B-9933F152B8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8076" y="1758380"/>
            <a:ext cx="1433232" cy="1567967"/>
          </a:xfrm>
          <a:prstGeom prst="rect">
            <a:avLst/>
          </a:prstGeom>
        </p:spPr>
      </p:pic>
      <p:pic>
        <p:nvPicPr>
          <p:cNvPr id="37" name="Image 36" descr="Une image contenant ordinateur, bureau, habits, meubles&#10;&#10;Le contenu généré par l’IA peut être incorrect.">
            <a:extLst>
              <a:ext uri="{FF2B5EF4-FFF2-40B4-BE49-F238E27FC236}">
                <a16:creationId xmlns:a16="http://schemas.microsoft.com/office/drawing/2014/main" id="{95373699-7145-5CF4-E26E-1B71B58EB4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6386" y="4126700"/>
            <a:ext cx="1433232" cy="1567967"/>
          </a:xfrm>
          <a:prstGeom prst="rect">
            <a:avLst/>
          </a:prstGeom>
        </p:spPr>
      </p:pic>
      <p:sp>
        <p:nvSpPr>
          <p:cNvPr id="38" name="Titre 1">
            <a:extLst>
              <a:ext uri="{FF2B5EF4-FFF2-40B4-BE49-F238E27FC236}">
                <a16:creationId xmlns:a16="http://schemas.microsoft.com/office/drawing/2014/main" id="{06202B50-32C8-FA3B-06C1-4B1F65538A58}"/>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latin typeface="Dosis" pitchFamily="2" charset="0"/>
              </a:rPr>
              <a:t> </a:t>
            </a:r>
            <a:r>
              <a:rPr lang="fr-FR" dirty="0">
                <a:solidFill>
                  <a:schemeClr val="tx1">
                    <a:lumMod val="65000"/>
                    <a:lumOff val="35000"/>
                  </a:schemeClr>
                </a:solidFill>
              </a:rPr>
              <a:t>La pharmacie – Des lunettes – Une clinique – l’infirmière </a:t>
            </a:r>
            <a:br>
              <a:rPr lang="fr-FR" dirty="0">
                <a:solidFill>
                  <a:schemeClr val="tx1">
                    <a:lumMod val="65000"/>
                    <a:lumOff val="35000"/>
                  </a:schemeClr>
                </a:solidFill>
              </a:rPr>
            </a:br>
            <a:r>
              <a:rPr lang="fr-FR" dirty="0">
                <a:solidFill>
                  <a:schemeClr val="tx1">
                    <a:lumMod val="65000"/>
                    <a:lumOff val="35000"/>
                  </a:schemeClr>
                </a:solidFill>
              </a:rPr>
              <a:t>– Une ordonnance – la pharmacienne.</a:t>
            </a:r>
            <a:endParaRPr lang="fr-MA" dirty="0">
              <a:solidFill>
                <a:schemeClr val="tx1">
                  <a:lumMod val="65000"/>
                  <a:lumOff val="35000"/>
                </a:schemeClr>
              </a:solidFill>
            </a:endParaRPr>
          </a:p>
        </p:txBody>
      </p:sp>
    </p:spTree>
    <p:extLst>
      <p:ext uri="{BB962C8B-B14F-4D97-AF65-F5344CB8AC3E}">
        <p14:creationId xmlns:p14="http://schemas.microsoft.com/office/powerpoint/2010/main" val="22085879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6" name="Espace réservé du texte 6">
            <a:extLst>
              <a:ext uri="{FF2B5EF4-FFF2-40B4-BE49-F238E27FC236}">
                <a16:creationId xmlns:a16="http://schemas.microsoft.com/office/drawing/2014/main" id="{D88BF11B-9825-42DF-E2FD-E2BBE2BE6295}"/>
              </a:ext>
            </a:extLst>
          </p:cNvPr>
          <p:cNvSpPr>
            <a:spLocks noGrp="1"/>
          </p:cNvSpPr>
          <p:nvPr>
            <p:ph type="body" sz="quarter" idx="11"/>
          </p:nvPr>
        </p:nvSpPr>
        <p:spPr>
          <a:xfrm>
            <a:off x="1448080" y="3499059"/>
            <a:ext cx="1951475" cy="360000"/>
          </a:xfrm>
        </p:spPr>
        <p:txBody>
          <a:bodyPr/>
          <a:lstStyle/>
          <a:p>
            <a:r>
              <a:rPr lang="fr-MA" dirty="0">
                <a:solidFill>
                  <a:srgbClr val="E84234"/>
                </a:solidFill>
                <a:latin typeface="Dosis SemiBold" pitchFamily="2" charset="0"/>
              </a:rPr>
              <a:t>La</a:t>
            </a:r>
            <a:r>
              <a:rPr lang="fr-MA" dirty="0">
                <a:latin typeface="Dosis SemiBold" pitchFamily="2" charset="0"/>
              </a:rPr>
              <a:t> vétérinaire</a:t>
            </a:r>
          </a:p>
        </p:txBody>
      </p:sp>
      <p:sp>
        <p:nvSpPr>
          <p:cNvPr id="7" name="Espace réservé du texte 10">
            <a:extLst>
              <a:ext uri="{FF2B5EF4-FFF2-40B4-BE49-F238E27FC236}">
                <a16:creationId xmlns:a16="http://schemas.microsoft.com/office/drawing/2014/main" id="{3DCABC6B-5F53-1BFC-B981-12CB937D8978}"/>
              </a:ext>
            </a:extLst>
          </p:cNvPr>
          <p:cNvSpPr txBox="1">
            <a:spLocks/>
          </p:cNvSpPr>
          <p:nvPr/>
        </p:nvSpPr>
        <p:spPr>
          <a:xfrm>
            <a:off x="632909" y="5806526"/>
            <a:ext cx="3304173" cy="25529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0070C0"/>
                </a:solidFill>
                <a:latin typeface="Dosis SemiBold" pitchFamily="2" charset="0"/>
              </a:rPr>
              <a:t>Un</a:t>
            </a:r>
            <a:r>
              <a:rPr lang="fr-FR" dirty="0">
                <a:latin typeface="Dosis SemiBold" pitchFamily="2" charset="0"/>
              </a:rPr>
              <a:t> astronaute</a:t>
            </a:r>
            <a:endParaRPr lang="fr-MA" dirty="0">
              <a:latin typeface="Dosis SemiBold" pitchFamily="2" charset="0"/>
            </a:endParaRPr>
          </a:p>
        </p:txBody>
      </p:sp>
      <p:sp>
        <p:nvSpPr>
          <p:cNvPr id="8" name="Espace réservé du texte 14">
            <a:extLst>
              <a:ext uri="{FF2B5EF4-FFF2-40B4-BE49-F238E27FC236}">
                <a16:creationId xmlns:a16="http://schemas.microsoft.com/office/drawing/2014/main" id="{4A82764D-90A0-7B3C-78CD-80D2A215530A}"/>
              </a:ext>
            </a:extLst>
          </p:cNvPr>
          <p:cNvSpPr txBox="1">
            <a:spLocks/>
          </p:cNvSpPr>
          <p:nvPr/>
        </p:nvSpPr>
        <p:spPr>
          <a:xfrm>
            <a:off x="6055392" y="575277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latin typeface="Dosis SemiBold" pitchFamily="2" charset="0"/>
              </a:rPr>
              <a:t>Les planètes </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BC21694D-B41D-466A-BD7F-C98E2EFB4787}"/>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Soigner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0" name="Espace réservé du texte 6">
            <a:extLst>
              <a:ext uri="{FF2B5EF4-FFF2-40B4-BE49-F238E27FC236}">
                <a16:creationId xmlns:a16="http://schemas.microsoft.com/office/drawing/2014/main" id="{7D7369BE-A8E8-2D9C-565E-2DB8FAE3AF83}"/>
              </a:ext>
            </a:extLst>
          </p:cNvPr>
          <p:cNvSpPr txBox="1">
            <a:spLocks/>
          </p:cNvSpPr>
          <p:nvPr/>
        </p:nvSpPr>
        <p:spPr>
          <a:xfrm>
            <a:off x="3754064"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Explorer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1" name="Espace réservé du texte 14">
            <a:extLst>
              <a:ext uri="{FF2B5EF4-FFF2-40B4-BE49-F238E27FC236}">
                <a16:creationId xmlns:a16="http://schemas.microsoft.com/office/drawing/2014/main" id="{99AEE660-F58F-52E5-AC23-06C5C434B24F}"/>
              </a:ext>
            </a:extLst>
          </p:cNvPr>
          <p:cNvSpPr txBox="1">
            <a:spLocks/>
          </p:cNvSpPr>
          <p:nvPr/>
        </p:nvSpPr>
        <p:spPr>
          <a:xfrm>
            <a:off x="6113684"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E84234"/>
                </a:solidFill>
                <a:effectLst/>
                <a:uLnTx/>
                <a:uFillTx/>
                <a:latin typeface="Dosis SemiBold"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fusée</a:t>
            </a:r>
          </a:p>
        </p:txBody>
      </p:sp>
      <p:pic>
        <p:nvPicPr>
          <p:cNvPr id="12" name="Image 11">
            <a:extLst>
              <a:ext uri="{FF2B5EF4-FFF2-40B4-BE49-F238E27FC236}">
                <a16:creationId xmlns:a16="http://schemas.microsoft.com/office/drawing/2014/main" id="{1A017457-C60C-B44E-5855-C89EC381A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787" y="1979746"/>
            <a:ext cx="1386745" cy="1517109"/>
          </a:xfrm>
          <a:prstGeom prst="rect">
            <a:avLst/>
          </a:prstGeom>
        </p:spPr>
      </p:pic>
      <p:pic>
        <p:nvPicPr>
          <p:cNvPr id="13" name="Image 12">
            <a:extLst>
              <a:ext uri="{FF2B5EF4-FFF2-40B4-BE49-F238E27FC236}">
                <a16:creationId xmlns:a16="http://schemas.microsoft.com/office/drawing/2014/main" id="{EDB9B20C-B43E-AC48-EEE6-FB2C07397F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245" y="4278798"/>
            <a:ext cx="1386747" cy="1517111"/>
          </a:xfrm>
          <a:prstGeom prst="rect">
            <a:avLst/>
          </a:prstGeom>
        </p:spPr>
      </p:pic>
      <p:pic>
        <p:nvPicPr>
          <p:cNvPr id="14" name="Image 13">
            <a:extLst>
              <a:ext uri="{FF2B5EF4-FFF2-40B4-BE49-F238E27FC236}">
                <a16:creationId xmlns:a16="http://schemas.microsoft.com/office/drawing/2014/main" id="{0809E1D0-4B8E-4ED7-83D0-01B5F69357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2785" y="4287782"/>
            <a:ext cx="1386747" cy="1517111"/>
          </a:xfrm>
          <a:prstGeom prst="rect">
            <a:avLst/>
          </a:prstGeom>
        </p:spPr>
      </p:pic>
      <p:pic>
        <p:nvPicPr>
          <p:cNvPr id="15" name="Image 14">
            <a:extLst>
              <a:ext uri="{FF2B5EF4-FFF2-40B4-BE49-F238E27FC236}">
                <a16:creationId xmlns:a16="http://schemas.microsoft.com/office/drawing/2014/main" id="{DDD631C1-9044-0D8D-785B-BF3F3F0D60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3246" y="1979746"/>
            <a:ext cx="1386747" cy="1517111"/>
          </a:xfrm>
          <a:prstGeom prst="rect">
            <a:avLst/>
          </a:prstGeom>
        </p:spPr>
      </p:pic>
      <p:pic>
        <p:nvPicPr>
          <p:cNvPr id="16" name="Image 15">
            <a:extLst>
              <a:ext uri="{FF2B5EF4-FFF2-40B4-BE49-F238E27FC236}">
                <a16:creationId xmlns:a16="http://schemas.microsoft.com/office/drawing/2014/main" id="{C9EBF56C-E5A5-0129-5D12-F82E4AAEEC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3706" y="1936784"/>
            <a:ext cx="1439956" cy="1575322"/>
          </a:xfrm>
          <a:prstGeom prst="rect">
            <a:avLst/>
          </a:prstGeom>
        </p:spPr>
      </p:pic>
      <p:pic>
        <p:nvPicPr>
          <p:cNvPr id="17" name="Image 16">
            <a:extLst>
              <a:ext uri="{FF2B5EF4-FFF2-40B4-BE49-F238E27FC236}">
                <a16:creationId xmlns:a16="http://schemas.microsoft.com/office/drawing/2014/main" id="{9E335BE5-3A76-AF24-26AB-8F38451958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0310" y="4287782"/>
            <a:ext cx="1386748" cy="1517112"/>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23360" y="3728040"/>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157003" y="161318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6" name="Image 5">
            <a:extLst>
              <a:ext uri="{FF2B5EF4-FFF2-40B4-BE49-F238E27FC236}">
                <a16:creationId xmlns:a16="http://schemas.microsoft.com/office/drawing/2014/main" id="{7030FB8B-C7B5-443A-9864-DB6E9B427D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787" y="1979746"/>
            <a:ext cx="1386745" cy="1517109"/>
          </a:xfrm>
          <a:prstGeom prst="rect">
            <a:avLst/>
          </a:prstGeom>
        </p:spPr>
      </p:pic>
      <p:pic>
        <p:nvPicPr>
          <p:cNvPr id="9" name="Image 8">
            <a:extLst>
              <a:ext uri="{FF2B5EF4-FFF2-40B4-BE49-F238E27FC236}">
                <a16:creationId xmlns:a16="http://schemas.microsoft.com/office/drawing/2014/main" id="{28D2D6C3-FFB2-15A6-1C32-B02F2C080C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2785" y="4287782"/>
            <a:ext cx="1386747" cy="1517111"/>
          </a:xfrm>
          <a:prstGeom prst="rect">
            <a:avLst/>
          </a:prstGeom>
        </p:spPr>
      </p:pic>
      <p:pic>
        <p:nvPicPr>
          <p:cNvPr id="13" name="Image 12">
            <a:extLst>
              <a:ext uri="{FF2B5EF4-FFF2-40B4-BE49-F238E27FC236}">
                <a16:creationId xmlns:a16="http://schemas.microsoft.com/office/drawing/2014/main" id="{92667F10-4721-0DAE-FD3F-B17DF39453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3246" y="1979746"/>
            <a:ext cx="1386747" cy="1517111"/>
          </a:xfrm>
          <a:prstGeom prst="rect">
            <a:avLst/>
          </a:prstGeom>
        </p:spPr>
      </p:pic>
      <p:pic>
        <p:nvPicPr>
          <p:cNvPr id="15" name="Image 14">
            <a:extLst>
              <a:ext uri="{FF2B5EF4-FFF2-40B4-BE49-F238E27FC236}">
                <a16:creationId xmlns:a16="http://schemas.microsoft.com/office/drawing/2014/main" id="{42F08F9E-13BE-C0E7-734F-BC44445F2B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0310" y="4287782"/>
            <a:ext cx="1386748" cy="1517112"/>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une fusée et un astronaute.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951287AF-9281-5108-F5DE-2A01EC2BB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787" y="1979746"/>
            <a:ext cx="1386745" cy="1517109"/>
          </a:xfrm>
          <a:prstGeom prst="rect">
            <a:avLst/>
          </a:prstGeom>
        </p:spPr>
      </p:pic>
      <p:pic>
        <p:nvPicPr>
          <p:cNvPr id="3" name="Image 2">
            <a:extLst>
              <a:ext uri="{FF2B5EF4-FFF2-40B4-BE49-F238E27FC236}">
                <a16:creationId xmlns:a16="http://schemas.microsoft.com/office/drawing/2014/main" id="{5F639525-F2AE-F82F-2F3E-12021F90CB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245" y="4278798"/>
            <a:ext cx="1386747" cy="1517111"/>
          </a:xfrm>
          <a:prstGeom prst="rect">
            <a:avLst/>
          </a:prstGeom>
          <a:ln w="57150">
            <a:solidFill>
              <a:srgbClr val="E84234"/>
            </a:solidFill>
          </a:ln>
        </p:spPr>
      </p:pic>
      <p:pic>
        <p:nvPicPr>
          <p:cNvPr id="4" name="Image 3">
            <a:extLst>
              <a:ext uri="{FF2B5EF4-FFF2-40B4-BE49-F238E27FC236}">
                <a16:creationId xmlns:a16="http://schemas.microsoft.com/office/drawing/2014/main" id="{1063A912-E717-91DC-DECB-6FEBFA4970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2785" y="4287782"/>
            <a:ext cx="1386747" cy="1517111"/>
          </a:xfrm>
          <a:prstGeom prst="rect">
            <a:avLst/>
          </a:prstGeom>
        </p:spPr>
      </p:pic>
      <p:pic>
        <p:nvPicPr>
          <p:cNvPr id="5" name="Image 4">
            <a:extLst>
              <a:ext uri="{FF2B5EF4-FFF2-40B4-BE49-F238E27FC236}">
                <a16:creationId xmlns:a16="http://schemas.microsoft.com/office/drawing/2014/main" id="{C40C248D-A02E-A66F-F3A4-BCC8986A0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3246" y="1979746"/>
            <a:ext cx="1386747" cy="1517111"/>
          </a:xfrm>
          <a:prstGeom prst="rect">
            <a:avLst/>
          </a:prstGeom>
        </p:spPr>
      </p:pic>
      <p:pic>
        <p:nvPicPr>
          <p:cNvPr id="6" name="Image 5">
            <a:extLst>
              <a:ext uri="{FF2B5EF4-FFF2-40B4-BE49-F238E27FC236}">
                <a16:creationId xmlns:a16="http://schemas.microsoft.com/office/drawing/2014/main" id="{C036BA14-2E70-8551-319D-6A10EE3A82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3706" y="1936784"/>
            <a:ext cx="1439956" cy="1575322"/>
          </a:xfrm>
          <a:prstGeom prst="rect">
            <a:avLst/>
          </a:prstGeom>
          <a:ln w="57150">
            <a:solidFill>
              <a:srgbClr val="E84234"/>
            </a:solidFill>
          </a:ln>
        </p:spPr>
      </p:pic>
      <p:pic>
        <p:nvPicPr>
          <p:cNvPr id="15" name="Image 14">
            <a:extLst>
              <a:ext uri="{FF2B5EF4-FFF2-40B4-BE49-F238E27FC236}">
                <a16:creationId xmlns:a16="http://schemas.microsoft.com/office/drawing/2014/main" id="{B146614E-51A1-0C28-3EE6-C7636E83246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0310" y="4287782"/>
            <a:ext cx="1386748" cy="1517112"/>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L’espace – Un footballeur – Une ingénieure – Construire – Un barrage – Un pont.</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9" y="3382019"/>
            <a:ext cx="2025024" cy="360000"/>
          </a:xfrm>
        </p:spPr>
        <p:txBody>
          <a:bodyPr/>
          <a:lstStyle/>
          <a:p>
            <a:r>
              <a:rPr lang="fr-FR" dirty="0">
                <a:latin typeface="Dosis SemiBold" pitchFamily="2" charset="0"/>
              </a:rPr>
              <a:t>L’espace</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48460" y="5589301"/>
            <a:ext cx="1800000" cy="360000"/>
          </a:xfrm>
        </p:spPr>
        <p:txBody>
          <a:bodyPr/>
          <a:lstStyle/>
          <a:p>
            <a:r>
              <a:rPr lang="fr-FR" dirty="0">
                <a:solidFill>
                  <a:srgbClr val="0070C0"/>
                </a:solidFill>
                <a:latin typeface="Dosis SemiBold" pitchFamily="2" charset="0"/>
              </a:rPr>
              <a:t>    Un </a:t>
            </a:r>
            <a:r>
              <a:rPr lang="fr-FR" dirty="0">
                <a:latin typeface="Dosis SemiBold" pitchFamily="2" charset="0"/>
              </a:rPr>
              <a:t>pont   </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495714" y="3382019"/>
            <a:ext cx="2682494" cy="360000"/>
          </a:xfrm>
        </p:spPr>
        <p:txBody>
          <a:bodyPr/>
          <a:lstStyle/>
          <a:p>
            <a:r>
              <a:rPr lang="fr-FR" dirty="0">
                <a:solidFill>
                  <a:srgbClr val="0070C0"/>
                </a:solidFill>
                <a:latin typeface="Dosis SemiBold" pitchFamily="2" charset="0"/>
              </a:rPr>
              <a:t>Un</a:t>
            </a:r>
            <a:r>
              <a:rPr lang="fr-FR" dirty="0">
                <a:latin typeface="Dosis SemiBold" pitchFamily="2" charset="0"/>
              </a:rPr>
              <a:t> footballeur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332370" y="5635362"/>
            <a:ext cx="2025024" cy="291980"/>
          </a:xfrm>
        </p:spPr>
        <p:txBody>
          <a:bodyPr/>
          <a:lstStyle/>
          <a:p>
            <a:r>
              <a:rPr lang="fr-FR" dirty="0">
                <a:latin typeface="Dosis SemiBold" pitchFamily="2" charset="0"/>
              </a:rPr>
              <a:t>Construire</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998478" y="560315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barrage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854756" y="3383151"/>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CF3D67"/>
                </a:solidFill>
                <a:effectLst/>
                <a:uLnTx/>
                <a:uFillTx/>
                <a:latin typeface="Dosis SemiBold"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ingénieure</a:t>
            </a:r>
          </a:p>
        </p:txBody>
      </p:sp>
      <p:pic>
        <p:nvPicPr>
          <p:cNvPr id="3" name="Image 2">
            <a:extLst>
              <a:ext uri="{FF2B5EF4-FFF2-40B4-BE49-F238E27FC236}">
                <a16:creationId xmlns:a16="http://schemas.microsoft.com/office/drawing/2014/main" id="{07B98134-E7A7-2D46-F282-90B6953A5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341" y="1860218"/>
            <a:ext cx="1386746" cy="1517109"/>
          </a:xfrm>
          <a:prstGeom prst="rect">
            <a:avLst/>
          </a:prstGeom>
        </p:spPr>
      </p:pic>
      <p:pic>
        <p:nvPicPr>
          <p:cNvPr id="4" name="Image 3">
            <a:extLst>
              <a:ext uri="{FF2B5EF4-FFF2-40B4-BE49-F238E27FC236}">
                <a16:creationId xmlns:a16="http://schemas.microsoft.com/office/drawing/2014/main" id="{B26CDDB6-9C41-430D-E17D-76B46D1C6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6" name="Image 5">
            <a:extLst>
              <a:ext uri="{FF2B5EF4-FFF2-40B4-BE49-F238E27FC236}">
                <a16:creationId xmlns:a16="http://schemas.microsoft.com/office/drawing/2014/main" id="{F25B454C-198E-9195-A6F5-030F3F3B17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8" name="Image 7">
            <a:extLst>
              <a:ext uri="{FF2B5EF4-FFF2-40B4-BE49-F238E27FC236}">
                <a16:creationId xmlns:a16="http://schemas.microsoft.com/office/drawing/2014/main" id="{B8BD9F1E-7FF9-EE83-DADE-096A7BDF1A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10" name="Image 9">
            <a:extLst>
              <a:ext uri="{FF2B5EF4-FFF2-40B4-BE49-F238E27FC236}">
                <a16:creationId xmlns:a16="http://schemas.microsoft.com/office/drawing/2014/main" id="{F6936737-B2A8-2312-134B-642D8B503E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2011" y="1871436"/>
            <a:ext cx="1380780" cy="1510583"/>
          </a:xfrm>
          <a:prstGeom prst="rect">
            <a:avLst/>
          </a:prstGeom>
        </p:spPr>
      </p:pic>
      <p:pic>
        <p:nvPicPr>
          <p:cNvPr id="12" name="Image 11">
            <a:extLst>
              <a:ext uri="{FF2B5EF4-FFF2-40B4-BE49-F238E27FC236}">
                <a16:creationId xmlns:a16="http://schemas.microsoft.com/office/drawing/2014/main" id="{68E4D9D9-EA74-27D7-F489-9C7301878D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34170068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BDCDD40A-1664-8969-75E2-6AFF8F647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341" y="1860218"/>
            <a:ext cx="1386746" cy="1517109"/>
          </a:xfrm>
          <a:prstGeom prst="rect">
            <a:avLst/>
          </a:prstGeom>
        </p:spPr>
      </p:pic>
      <p:pic>
        <p:nvPicPr>
          <p:cNvPr id="3" name="Image 2">
            <a:extLst>
              <a:ext uri="{FF2B5EF4-FFF2-40B4-BE49-F238E27FC236}">
                <a16:creationId xmlns:a16="http://schemas.microsoft.com/office/drawing/2014/main" id="{DC9E492F-70B4-7ECC-A35E-DD3751D2B9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4" name="Image 3">
            <a:extLst>
              <a:ext uri="{FF2B5EF4-FFF2-40B4-BE49-F238E27FC236}">
                <a16:creationId xmlns:a16="http://schemas.microsoft.com/office/drawing/2014/main" id="{B4573CF8-11B1-DACD-33D9-4931E39C2B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6" name="Image 5">
            <a:extLst>
              <a:ext uri="{FF2B5EF4-FFF2-40B4-BE49-F238E27FC236}">
                <a16:creationId xmlns:a16="http://schemas.microsoft.com/office/drawing/2014/main" id="{8B862D88-AD1A-663F-2369-4226DF7EE7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7" name="Image 6">
            <a:extLst>
              <a:ext uri="{FF2B5EF4-FFF2-40B4-BE49-F238E27FC236}">
                <a16:creationId xmlns:a16="http://schemas.microsoft.com/office/drawing/2014/main" id="{34EA8054-42B7-9BDD-D8DC-85D35CEFB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2011" y="1871436"/>
            <a:ext cx="1380780" cy="1510583"/>
          </a:xfrm>
          <a:prstGeom prst="rect">
            <a:avLst/>
          </a:prstGeom>
        </p:spPr>
      </p:pic>
      <p:pic>
        <p:nvPicPr>
          <p:cNvPr id="9" name="Image 8">
            <a:extLst>
              <a:ext uri="{FF2B5EF4-FFF2-40B4-BE49-F238E27FC236}">
                <a16:creationId xmlns:a16="http://schemas.microsoft.com/office/drawing/2014/main" id="{45BB9C6D-B131-65B4-48BA-E5674606E7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E1E6C357-E9C4-A31F-8DC2-6BBAE899D1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4631" y="1854764"/>
            <a:ext cx="1386746" cy="1517109"/>
          </a:xfrm>
          <a:prstGeom prst="rect">
            <a:avLst/>
          </a:prstGeom>
        </p:spPr>
      </p:pic>
      <p:pic>
        <p:nvPicPr>
          <p:cNvPr id="3" name="Image 2">
            <a:extLst>
              <a:ext uri="{FF2B5EF4-FFF2-40B4-BE49-F238E27FC236}">
                <a16:creationId xmlns:a16="http://schemas.microsoft.com/office/drawing/2014/main" id="{5C1DDB82-7755-D55F-8094-60D9ED83D7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4" name="Image 3">
            <a:extLst>
              <a:ext uri="{FF2B5EF4-FFF2-40B4-BE49-F238E27FC236}">
                <a16:creationId xmlns:a16="http://schemas.microsoft.com/office/drawing/2014/main" id="{9C3AF58F-BCDD-7176-132C-B6E2057D56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6" name="Image 5">
            <a:extLst>
              <a:ext uri="{FF2B5EF4-FFF2-40B4-BE49-F238E27FC236}">
                <a16:creationId xmlns:a16="http://schemas.microsoft.com/office/drawing/2014/main" id="{3BB2FE34-A505-7742-D30A-DA0C45687E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7" name="Image 6">
            <a:extLst>
              <a:ext uri="{FF2B5EF4-FFF2-40B4-BE49-F238E27FC236}">
                <a16:creationId xmlns:a16="http://schemas.microsoft.com/office/drawing/2014/main" id="{EA618349-B4F3-E931-200D-254405A32A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2937" y="1918417"/>
            <a:ext cx="1380780" cy="1510583"/>
          </a:xfrm>
          <a:prstGeom prst="rect">
            <a:avLst/>
          </a:prstGeom>
        </p:spPr>
      </p:pic>
      <p:pic>
        <p:nvPicPr>
          <p:cNvPr id="9" name="Image 8">
            <a:extLst>
              <a:ext uri="{FF2B5EF4-FFF2-40B4-BE49-F238E27FC236}">
                <a16:creationId xmlns:a16="http://schemas.microsoft.com/office/drawing/2014/main" id="{4E139AEA-2867-C7B0-934F-33F3E0071B5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une ingénieure et un footballeur.</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504980D2-9EB4-D34C-C269-42F2D2FD83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4631" y="1854764"/>
            <a:ext cx="1386746" cy="1517109"/>
          </a:xfrm>
          <a:prstGeom prst="rect">
            <a:avLst/>
          </a:prstGeom>
        </p:spPr>
      </p:pic>
      <p:pic>
        <p:nvPicPr>
          <p:cNvPr id="3" name="Image 2">
            <a:extLst>
              <a:ext uri="{FF2B5EF4-FFF2-40B4-BE49-F238E27FC236}">
                <a16:creationId xmlns:a16="http://schemas.microsoft.com/office/drawing/2014/main" id="{4F7DA068-C120-40B2-4A8E-287580630C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4" name="Image 3">
            <a:extLst>
              <a:ext uri="{FF2B5EF4-FFF2-40B4-BE49-F238E27FC236}">
                <a16:creationId xmlns:a16="http://schemas.microsoft.com/office/drawing/2014/main" id="{2FBCCA23-77F5-DB17-F5E9-3ECA9F5475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6" name="Image 5">
            <a:extLst>
              <a:ext uri="{FF2B5EF4-FFF2-40B4-BE49-F238E27FC236}">
                <a16:creationId xmlns:a16="http://schemas.microsoft.com/office/drawing/2014/main" id="{84F08F17-9EB1-FD1E-6DB9-9928B39016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7" name="Image 6">
            <a:extLst>
              <a:ext uri="{FF2B5EF4-FFF2-40B4-BE49-F238E27FC236}">
                <a16:creationId xmlns:a16="http://schemas.microsoft.com/office/drawing/2014/main" id="{AEEE07B7-B1E6-92B1-800D-98D5C1F865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2937" y="1918417"/>
            <a:ext cx="1380780" cy="1510583"/>
          </a:xfrm>
          <a:prstGeom prst="rect">
            <a:avLst/>
          </a:prstGeom>
        </p:spPr>
      </p:pic>
      <p:pic>
        <p:nvPicPr>
          <p:cNvPr id="9" name="Image 8">
            <a:extLst>
              <a:ext uri="{FF2B5EF4-FFF2-40B4-BE49-F238E27FC236}">
                <a16:creationId xmlns:a16="http://schemas.microsoft.com/office/drawing/2014/main" id="{3E71FD3D-C3EC-ED2C-324A-8F064D46C2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2" name="ZoneTexte 1">
            <a:extLst>
              <a:ext uri="{FF2B5EF4-FFF2-40B4-BE49-F238E27FC236}">
                <a16:creationId xmlns:a16="http://schemas.microsoft.com/office/drawing/2014/main" id="{77AAB986-AAF3-7D97-D91B-2D8FDC64D321}"/>
              </a:ext>
            </a:extLst>
          </p:cNvPr>
          <p:cNvSpPr txBox="1"/>
          <p:nvPr/>
        </p:nvSpPr>
        <p:spPr>
          <a:xfrm>
            <a:off x="732204" y="2510629"/>
            <a:ext cx="7910946" cy="1419619"/>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Un soir, Coco et ses parents observent les étoiles depuis leur jardin. La maman voit une étoile filante. Coco souhaiterait aller sur la Lune. Coco souhaiterait devenir astronaute pour explorer l’espace.</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ZoneTexte 3">
            <a:extLst>
              <a:ext uri="{FF2B5EF4-FFF2-40B4-BE49-F238E27FC236}">
                <a16:creationId xmlns:a16="http://schemas.microsoft.com/office/drawing/2014/main" id="{A40EFC1B-F823-2BB1-581F-6A8872A888BD}"/>
              </a:ext>
            </a:extLst>
          </p:cNvPr>
          <p:cNvSpPr txBox="1"/>
          <p:nvPr/>
        </p:nvSpPr>
        <p:spPr>
          <a:xfrm>
            <a:off x="732204" y="2510629"/>
            <a:ext cx="7910946" cy="1419619"/>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Un soir, Coco et ses parents observent les étoiles depuis leur jardin. La maman voit une étoile filante. Coco souhaiterait aller sur la Lune. Coco souhaiterait devenir astronaute pour explorer l’espace.</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1284970" y="1966795"/>
            <a:ext cx="6684896" cy="523220"/>
          </a:xfrm>
          <a:prstGeom prst="rect">
            <a:avLst/>
          </a:prstGeom>
          <a:noFill/>
        </p:spPr>
        <p:txBody>
          <a:bodyPr wrap="square">
            <a:spAutoFit/>
          </a:bodyPr>
          <a:lstStyle/>
          <a:p>
            <a:pPr lvl="0" algn="ctr">
              <a:defRPr/>
            </a:pPr>
            <a:r>
              <a:rPr lang="fr-FR" sz="2400" b="1" dirty="0">
                <a:solidFill>
                  <a:srgbClr val="FF0000"/>
                </a:solidFill>
                <a:latin typeface="Dosis SemiBold" pitchFamily="2" charset="0"/>
              </a:rPr>
              <a:t>Où</a:t>
            </a:r>
            <a:r>
              <a:rPr lang="fr-FR" sz="2400" b="1" dirty="0">
                <a:solidFill>
                  <a:srgbClr val="424D7B"/>
                </a:solidFill>
                <a:latin typeface="Dosis SemiBold" pitchFamily="2" charset="0"/>
              </a:rPr>
              <a:t> Coco et sa famille regardent-ils les étoiles </a:t>
            </a:r>
            <a:r>
              <a:rPr lang="fr-FR" sz="2800" b="1" dirty="0">
                <a:solidFill>
                  <a:srgbClr val="424D7B"/>
                </a:solidFill>
                <a:latin typeface="Dosis SemiBold" pitchFamily="2" charset="0"/>
              </a:rPr>
              <a:t>?</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5" name="ZoneTexte 4">
            <a:extLst>
              <a:ext uri="{FF2B5EF4-FFF2-40B4-BE49-F238E27FC236}">
                <a16:creationId xmlns:a16="http://schemas.microsoft.com/office/drawing/2014/main" id="{8141A5CB-7D38-C725-396D-18BC29E1C1B0}"/>
              </a:ext>
            </a:extLst>
          </p:cNvPr>
          <p:cNvSpPr txBox="1"/>
          <p:nvPr/>
        </p:nvSpPr>
        <p:spPr>
          <a:xfrm>
            <a:off x="671945" y="2890508"/>
            <a:ext cx="7910946" cy="1419619"/>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Un soir, Coco et ses parents observent les étoiles depuis leur jardin. La maman voit une étoile filante. Coco souhaiterait aller sur la Lune. Coco souhaiterait devenir astronaute pour explorer l’espace.</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98FD9-6EBC-B201-4D55-0C811C1DB7C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9639D282-34EA-94F6-2FB4-D7F13BB6C874}"/>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582A08D3-E6EA-A938-ADD2-1ED3D690E49A}"/>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1D5D00A-9EEE-F5BD-7CD9-BFDADEF304DF}"/>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0852E68-B8AF-4B97-255A-52D2E7E7CEF2}"/>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25117737-E604-DC11-D9A0-90FC0B89D86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F72A9F5A-767D-6774-062C-64256A4D6DCD}"/>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D2F796B-E96C-BEEE-5F57-84210C1E911C}"/>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29B7B21D-9723-DC69-24D5-79E3628CD4F7}"/>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Ils regardent les étoiles depuis leur jardin.</a:t>
            </a:r>
          </a:p>
        </p:txBody>
      </p:sp>
      <p:sp>
        <p:nvSpPr>
          <p:cNvPr id="4" name="ZoneTexte 3">
            <a:extLst>
              <a:ext uri="{FF2B5EF4-FFF2-40B4-BE49-F238E27FC236}">
                <a16:creationId xmlns:a16="http://schemas.microsoft.com/office/drawing/2014/main" id="{555F516F-8BBC-96A0-9FB6-F2176E27A31F}"/>
              </a:ext>
            </a:extLst>
          </p:cNvPr>
          <p:cNvSpPr txBox="1"/>
          <p:nvPr/>
        </p:nvSpPr>
        <p:spPr>
          <a:xfrm>
            <a:off x="1284970" y="1966795"/>
            <a:ext cx="6684896" cy="523220"/>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Où</a:t>
            </a:r>
            <a:r>
              <a:rPr lang="fr-FR" sz="2400" b="1" dirty="0">
                <a:solidFill>
                  <a:srgbClr val="424D7B"/>
                </a:solidFill>
                <a:latin typeface="Dosis SemiBold" pitchFamily="2" charset="0"/>
              </a:rPr>
              <a:t> Coco et sa famille regardent-ils les étoiles </a:t>
            </a:r>
            <a:r>
              <a:rPr lang="fr-FR" sz="2800" b="1" dirty="0">
                <a:solidFill>
                  <a:srgbClr val="424D7B"/>
                </a:solidFill>
                <a:latin typeface="Dosis SemiBold" pitchFamily="2" charset="0"/>
              </a:rPr>
              <a:t>?</a:t>
            </a:r>
          </a:p>
        </p:txBody>
      </p:sp>
      <p:sp>
        <p:nvSpPr>
          <p:cNvPr id="8" name="ZoneTexte 7">
            <a:extLst>
              <a:ext uri="{FF2B5EF4-FFF2-40B4-BE49-F238E27FC236}">
                <a16:creationId xmlns:a16="http://schemas.microsoft.com/office/drawing/2014/main" id="{23B2E168-7F34-D89B-1AA6-8778593BDDE2}"/>
              </a:ext>
            </a:extLst>
          </p:cNvPr>
          <p:cNvSpPr txBox="1"/>
          <p:nvPr/>
        </p:nvSpPr>
        <p:spPr>
          <a:xfrm>
            <a:off x="671945" y="2890508"/>
            <a:ext cx="7910946" cy="1419619"/>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Un soir, </a:t>
            </a:r>
            <a:r>
              <a:rPr lang="fr-FR" sz="2000" b="1" dirty="0">
                <a:solidFill>
                  <a:srgbClr val="C00000"/>
                </a:solidFill>
                <a:latin typeface="Dosis SemiBold" pitchFamily="2" charset="0"/>
              </a:rPr>
              <a:t>Coco et ses parents observent les étoiles depuis leur jardin. </a:t>
            </a:r>
            <a:r>
              <a:rPr lang="fr-FR" sz="2000" b="1" dirty="0">
                <a:solidFill>
                  <a:srgbClr val="424D7B"/>
                </a:solidFill>
                <a:latin typeface="Dosis SemiBold" pitchFamily="2" charset="0"/>
              </a:rPr>
              <a:t>La maman voit une étoile filante. Coco souhaiterait aller sur la Lune. Coco souhaiterait devenir astronaute pour explorer l’espace.</a:t>
            </a:r>
          </a:p>
        </p:txBody>
      </p:sp>
    </p:spTree>
    <p:extLst>
      <p:ext uri="{BB962C8B-B14F-4D97-AF65-F5344CB8AC3E}">
        <p14:creationId xmlns:p14="http://schemas.microsoft.com/office/powerpoint/2010/main" val="1451400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71FA6-6C53-10C8-730D-822B5FA79FD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196663BA-F056-7677-7192-3A139C1000BF}"/>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FFED265-0315-CC66-ABF8-387728C663F9}"/>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A0F4798C-E921-5B8D-25FB-A9D73D7D616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14F95338-BD85-1E23-751C-19C6A5C40B73}"/>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CD68A95A-2D4C-C63D-C956-DAA440029265}"/>
              </a:ext>
            </a:extLst>
          </p:cNvPr>
          <p:cNvSpPr txBox="1"/>
          <p:nvPr/>
        </p:nvSpPr>
        <p:spPr>
          <a:xfrm>
            <a:off x="616527" y="2460255"/>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Papa, inspiré, se précipite dans son atelier. Après plusieurs jours de travail, il en ressort avec une fusée incroyable. Elle est équipée d’un puissant réacteur, d’une cabine confortable, d’un hublot pour admirer l’espace, d’un télescope géant et même d’un petit siège pour Minou, le hamster de la famille. Sur le panneau de commande, on distingue un levier pour accélérer et un bouton vert pour déployer le parachute.</a:t>
            </a:r>
          </a:p>
        </p:txBody>
      </p:sp>
    </p:spTree>
    <p:extLst>
      <p:ext uri="{BB962C8B-B14F-4D97-AF65-F5344CB8AC3E}">
        <p14:creationId xmlns:p14="http://schemas.microsoft.com/office/powerpoint/2010/main" val="2612007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06233-51E7-9F15-6A53-B7482A8D2FC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2EF4BC22-CA8C-58D3-DD34-55FC39F9FD6E}"/>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A9B9D01C-D97B-F3BA-8400-3B8EAC36104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EF73EACD-D1D0-B6EF-A48C-391D4F2145A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79C3032A-3C30-2D51-6FE1-6ABBA75F0CB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1B53E331-EF04-6809-C87D-4E45B3A317C0}"/>
              </a:ext>
            </a:extLst>
          </p:cNvPr>
          <p:cNvSpPr txBox="1"/>
          <p:nvPr/>
        </p:nvSpPr>
        <p:spPr>
          <a:xfrm>
            <a:off x="616527" y="2460255"/>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Papa, inspiré, se précipite dans son atelier. Après plusieurs jours de travail, il en ressort avec une fusée incroyable. Elle est équipée d’un puissant réacteur, d’une cabine confortable, d’un hublot pour admirer l’espace, d’un télescope géant et même d’un petit siège pour Minou, le hamster de la famille. Sur le panneau de commande, on distingue un levier pour accélérer et un bouton vert pour déployer le parachute.</a:t>
            </a:r>
          </a:p>
        </p:txBody>
      </p:sp>
    </p:spTree>
    <p:extLst>
      <p:ext uri="{BB962C8B-B14F-4D97-AF65-F5344CB8AC3E}">
        <p14:creationId xmlns:p14="http://schemas.microsoft.com/office/powerpoint/2010/main" val="20597374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9" name="ZoneTexte 8">
            <a:extLst>
              <a:ext uri="{FF2B5EF4-FFF2-40B4-BE49-F238E27FC236}">
                <a16:creationId xmlns:a16="http://schemas.microsoft.com/office/drawing/2014/main" id="{E8408814-3467-9D21-99DA-D79A6645B78B}"/>
              </a:ext>
            </a:extLst>
          </p:cNvPr>
          <p:cNvSpPr txBox="1"/>
          <p:nvPr/>
        </p:nvSpPr>
        <p:spPr>
          <a:xfrm>
            <a:off x="756469" y="1757696"/>
            <a:ext cx="7631062"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E84234"/>
                </a:solidFill>
                <a:effectLst/>
                <a:uLnTx/>
                <a:uFillTx/>
                <a:latin typeface="Dosis" pitchFamily="2" charset="0"/>
                <a:ea typeface="+mn-ea"/>
                <a:cs typeface="+mn-cs"/>
              </a:rPr>
              <a:t> </a:t>
            </a:r>
            <a:r>
              <a:rPr lang="fr-FR" sz="2400" b="1" dirty="0">
                <a:solidFill>
                  <a:srgbClr val="E84234"/>
                </a:solidFill>
                <a:latin typeface="Dosis SemiBold" pitchFamily="2" charset="0"/>
              </a:rPr>
              <a:t>Qui </a:t>
            </a:r>
            <a:r>
              <a:rPr lang="fr-FR" sz="2400" b="1" dirty="0">
                <a:solidFill>
                  <a:srgbClr val="424D7B"/>
                </a:solidFill>
                <a:latin typeface="Dosis SemiBold" pitchFamily="2" charset="0"/>
              </a:rPr>
              <a:t> est Minou ?</a:t>
            </a:r>
            <a:endParaRPr lang="fr-FR" sz="2000" b="1" dirty="0">
              <a:solidFill>
                <a:srgbClr val="424D7B"/>
              </a:solidFill>
              <a:latin typeface="Dosis SemiBold" pitchFamily="2" charset="0"/>
            </a:endParaRPr>
          </a:p>
        </p:txBody>
      </p:sp>
      <p:sp>
        <p:nvSpPr>
          <p:cNvPr id="5" name="ZoneTexte 4">
            <a:extLst>
              <a:ext uri="{FF2B5EF4-FFF2-40B4-BE49-F238E27FC236}">
                <a16:creationId xmlns:a16="http://schemas.microsoft.com/office/drawing/2014/main" id="{1E4C720D-8F09-02D7-32E1-9804E23AC39F}"/>
              </a:ext>
            </a:extLst>
          </p:cNvPr>
          <p:cNvSpPr txBox="1"/>
          <p:nvPr/>
        </p:nvSpPr>
        <p:spPr>
          <a:xfrm>
            <a:off x="616527" y="2460255"/>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Papa, inspiré, se précipite dans son atelier. Après plusieurs jours de travail, il en ressort avec une fusée incroyable. Elle est équipée d’un puissant réacteur, d’une cabine confortable, d’un hublot pour admirer l’espace, d’un télescope géant et même d’un petit siège pour Minou, le hamster de la famille. Sur le panneau de commande, on distingue un levier pour accélérer et un bouton vert pour déployer le parachute.</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defRPr/>
            </a:pPr>
            <a:r>
              <a:rPr lang="fr-FR" dirty="0">
                <a:solidFill>
                  <a:schemeClr val="tx1">
                    <a:lumMod val="65000"/>
                    <a:lumOff val="35000"/>
                  </a:schemeClr>
                </a:solidFill>
              </a:rPr>
              <a:t>Minou est le hamster de la famille.</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9" name="ZoneTexte 8">
            <a:extLst>
              <a:ext uri="{FF2B5EF4-FFF2-40B4-BE49-F238E27FC236}">
                <a16:creationId xmlns:a16="http://schemas.microsoft.com/office/drawing/2014/main" id="{E4975552-AEEE-8F62-7830-9D4DE75AEB9C}"/>
              </a:ext>
            </a:extLst>
          </p:cNvPr>
          <p:cNvSpPr txBox="1"/>
          <p:nvPr/>
        </p:nvSpPr>
        <p:spPr>
          <a:xfrm>
            <a:off x="616527" y="2460255"/>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Papa, inspiré, se précipite dans son atelier. Après plusieurs jours de travail, il en ressort avec une fusée incroyable. Elle est équipée d’un puissant réacteur, d’une cabine confortable, d’un hublot pour admirer l’espace, d’un télescope géant et même d’un petit siège pour </a:t>
            </a:r>
            <a:r>
              <a:rPr lang="fr-FR" sz="2000" b="1" dirty="0">
                <a:solidFill>
                  <a:srgbClr val="C00000"/>
                </a:solidFill>
                <a:latin typeface="Dosis SemiBold" pitchFamily="2" charset="0"/>
              </a:rPr>
              <a:t>Minou, le hamster de la famille</a:t>
            </a:r>
            <a:r>
              <a:rPr lang="fr-FR" sz="2000" b="1" dirty="0">
                <a:solidFill>
                  <a:srgbClr val="424D7B"/>
                </a:solidFill>
                <a:latin typeface="Dosis SemiBold" pitchFamily="2" charset="0"/>
              </a:rPr>
              <a:t>. Sur le panneau de commande, on distingue un levier pour accélérer et un bouton vert pour déployer le parachute.</a:t>
            </a:r>
          </a:p>
        </p:txBody>
      </p:sp>
      <p:sp>
        <p:nvSpPr>
          <p:cNvPr id="10" name="ZoneTexte 9">
            <a:extLst>
              <a:ext uri="{FF2B5EF4-FFF2-40B4-BE49-F238E27FC236}">
                <a16:creationId xmlns:a16="http://schemas.microsoft.com/office/drawing/2014/main" id="{359B07A8-C32A-3551-7AB0-DB49E8AD5897}"/>
              </a:ext>
            </a:extLst>
          </p:cNvPr>
          <p:cNvSpPr txBox="1"/>
          <p:nvPr/>
        </p:nvSpPr>
        <p:spPr>
          <a:xfrm>
            <a:off x="756469" y="1811303"/>
            <a:ext cx="7631062"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E84234"/>
                </a:solidFill>
                <a:effectLst/>
                <a:uLnTx/>
                <a:uFillTx/>
                <a:latin typeface="Dosis" pitchFamily="2" charset="0"/>
                <a:ea typeface="+mn-ea"/>
                <a:cs typeface="+mn-cs"/>
              </a:rPr>
              <a:t> </a:t>
            </a:r>
            <a:r>
              <a:rPr lang="fr-FR" sz="2400" b="1" dirty="0">
                <a:solidFill>
                  <a:srgbClr val="E84234"/>
                </a:solidFill>
                <a:latin typeface="Dosis SemiBold" pitchFamily="2" charset="0"/>
              </a:rPr>
              <a:t>Qui </a:t>
            </a:r>
            <a:r>
              <a:rPr lang="fr-FR" sz="2400" b="1" dirty="0">
                <a:solidFill>
                  <a:srgbClr val="424D7B"/>
                </a:solidFill>
                <a:latin typeface="Dosis SemiBold" pitchFamily="2" charset="0"/>
              </a:rPr>
              <a:t> est Minou ?</a:t>
            </a:r>
            <a:endParaRPr lang="fr-FR" sz="2000" b="1" dirty="0">
              <a:solidFill>
                <a:srgbClr val="424D7B"/>
              </a:solidFill>
              <a:latin typeface="Dosis SemiBold" pitchFamily="2" charset="0"/>
            </a:endParaRP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0D2FCD1C-99D5-9C15-ED3C-96725E391275}"/>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571902" y="2817377"/>
            <a:ext cx="2296944" cy="1691502"/>
          </a:xfrm>
          <a:prstGeom prst="roundRect">
            <a:avLst>
              <a:gd name="adj" fmla="val 6988"/>
            </a:avLst>
          </a:prstGeom>
        </p:spPr>
      </p:pic>
      <p:sp>
        <p:nvSpPr>
          <p:cNvPr id="8" name="ZoneTexte 7">
            <a:extLst>
              <a:ext uri="{FF2B5EF4-FFF2-40B4-BE49-F238E27FC236}">
                <a16:creationId xmlns:a16="http://schemas.microsoft.com/office/drawing/2014/main" id="{C66D19E9-DCED-51EB-E076-11AD081205D1}"/>
              </a:ext>
            </a:extLst>
          </p:cNvPr>
          <p:cNvSpPr txBox="1"/>
          <p:nvPr/>
        </p:nvSpPr>
        <p:spPr>
          <a:xfrm>
            <a:off x="3381144" y="2627595"/>
            <a:ext cx="6840000" cy="1881284"/>
          </a:xfrm>
          <a:prstGeom prst="rect">
            <a:avLst/>
          </a:prstGeom>
          <a:noFill/>
        </p:spPr>
        <p:txBody>
          <a:bodyPr wrap="square">
            <a:spAutoFit/>
          </a:bodyPr>
          <a:lstStyle/>
          <a:p>
            <a:pPr marL="514350" indent="-514350" defTabSz="457200">
              <a:lnSpc>
                <a:spcPct val="150000"/>
              </a:lnSpc>
              <a:buFont typeface="+mj-lt"/>
              <a:buAutoNum type="arabicPeriod"/>
              <a:defRPr/>
            </a:pPr>
            <a:r>
              <a:rPr lang="fr-FR" sz="2000" b="1" dirty="0">
                <a:solidFill>
                  <a:srgbClr val="00ACA4"/>
                </a:solidFill>
                <a:latin typeface="Dosis SemiBold" pitchFamily="2" charset="0"/>
              </a:rPr>
              <a:t>Où  </a:t>
            </a:r>
            <a:r>
              <a:rPr lang="fr-FR" sz="2000" b="1" dirty="0">
                <a:solidFill>
                  <a:srgbClr val="4B5377"/>
                </a:solidFill>
                <a:latin typeface="Dosis SemiBold" pitchFamily="2" charset="0"/>
              </a:rPr>
              <a:t>je suis allé hier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y avait </a:t>
            </a:r>
            <a:r>
              <a:rPr lang="fr-FR" sz="2000" b="1" dirty="0">
                <a:solidFill>
                  <a:srgbClr val="4B5377"/>
                </a:solidFill>
                <a:latin typeface="Dosis SemiBold" pitchFamily="2" charset="0"/>
              </a:rPr>
              <a:t>_________________</a:t>
            </a:r>
            <a:r>
              <a:rPr kumimoji="0" lang="fr-FR" sz="2000" b="1" i="0" u="none" strike="noStrike" kern="1200" cap="none" spc="0" normalizeH="0" baseline="0" noProof="0" dirty="0">
                <a:ln>
                  <a:noFill/>
                </a:ln>
                <a:solidFill>
                  <a:srgbClr val="4B5377"/>
                </a:solidFill>
                <a:effectLst/>
                <a:uLnTx/>
                <a:uFillTx/>
                <a:latin typeface="Dosis SemiBold" pitchFamily="2" charset="0"/>
                <a:ea typeface="+mn-ea"/>
                <a:cs typeface="+mn-cs"/>
              </a:rPr>
              <a:t>?</a:t>
            </a: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lang="fr-FR" sz="2000" b="1" dirty="0">
                <a:solidFill>
                  <a:srgbClr val="00ACA4"/>
                </a:solidFill>
                <a:latin typeface="Dosis SemiBold" pitchFamily="2" charset="0"/>
              </a:rPr>
              <a:t>Quel métier </a:t>
            </a:r>
            <a:r>
              <a:rPr lang="fr-FR" sz="2000" b="1" dirty="0">
                <a:solidFill>
                  <a:srgbClr val="4B5377"/>
                </a:solidFill>
                <a:latin typeface="Dosis SemiBold" pitchFamily="2" charset="0"/>
              </a:rPr>
              <a:t>souhaiterais-je faire  ?</a:t>
            </a:r>
          </a:p>
          <a:p>
            <a:pPr marL="514350" lvl="0" indent="-514350" defTabSz="457200">
              <a:lnSpc>
                <a:spcPct val="150000"/>
              </a:lnSpc>
              <a:buFont typeface="+mj-lt"/>
              <a:buAutoNum type="arabicPeriod"/>
              <a:defRPr/>
            </a:pPr>
            <a:r>
              <a:rPr lang="fr-FR" sz="2000" b="1" dirty="0">
                <a:solidFill>
                  <a:srgbClr val="00ACA4"/>
                </a:solidFill>
                <a:latin typeface="Dosis SemiBold" pitchFamily="2" charset="0"/>
              </a:rPr>
              <a:t>Pourquoi </a:t>
            </a:r>
            <a:r>
              <a:rPr lang="fr-FR" sz="2000" b="1" dirty="0">
                <a:solidFill>
                  <a:schemeClr val="tx2"/>
                </a:solidFill>
                <a:latin typeface="Dosis SemiBold" pitchFamily="2" charset="0"/>
              </a:rPr>
              <a:t>souhaiterais-je devenir ___________?</a:t>
            </a: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Comment ça va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493561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064520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Où travaille le médecin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36672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pour les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fait le médecin </a:t>
            </a:r>
            <a:r>
              <a:rPr lang="fr-FR" sz="3200" b="1" dirty="0">
                <a:ln w="0"/>
                <a:solidFill>
                  <a:srgbClr val="2196B1"/>
                </a:solidFill>
                <a:latin typeface="Dosis SemiBold" pitchFamily="2" charset="0"/>
              </a:rPr>
              <a:t>pour les</a:t>
            </a: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9936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3FDF-C90F-C3A3-BD14-4CB6E2FF648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58530AE-FBEC-8355-C728-F4DC69062E5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50172AC-8C26-FF88-DF19-1FDD5C679711}"/>
              </a:ext>
            </a:extLst>
          </p:cNvPr>
          <p:cNvSpPr>
            <a:spLocks noGrp="1"/>
          </p:cNvSpPr>
          <p:nvPr>
            <p:ph type="title"/>
          </p:nvPr>
        </p:nvSpPr>
        <p:spPr/>
        <p:txBody>
          <a:bodyPr/>
          <a:lstStyle/>
          <a:p>
            <a:r>
              <a:rPr lang="fr-FR" dirty="0">
                <a:solidFill>
                  <a:schemeClr val="tx1">
                    <a:lumMod val="65000"/>
                    <a:lumOff val="35000"/>
                  </a:schemeClr>
                </a:solidFill>
              </a:rPr>
              <a:t>Quel métier souhaiterais-tu faire ? Pourquoi ? </a:t>
            </a:r>
          </a:p>
        </p:txBody>
      </p:sp>
      <p:sp>
        <p:nvSpPr>
          <p:cNvPr id="3" name="Titre 1">
            <a:extLst>
              <a:ext uri="{FF2B5EF4-FFF2-40B4-BE49-F238E27FC236}">
                <a16:creationId xmlns:a16="http://schemas.microsoft.com/office/drawing/2014/main" id="{D607489F-5941-E29C-5778-9B3D9B320086}"/>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Quel métier souhaiterais-tu faire ?</a:t>
            </a:r>
          </a:p>
          <a:p>
            <a:pPr marL="0" marR="0" lvl="0" indent="0" algn="ctr" defTabSz="914400" rtl="0" eaLnBrk="1" fontAlgn="auto" latinLnBrk="0" hangingPunct="1">
              <a:lnSpc>
                <a:spcPct val="90000"/>
              </a:lnSpc>
              <a:spcBef>
                <a:spcPct val="0"/>
              </a:spcBef>
              <a:spcAft>
                <a:spcPts val="0"/>
              </a:spcAft>
              <a:buClrTx/>
              <a:buSzTx/>
              <a:buFontTx/>
              <a:buNone/>
              <a:tabLst/>
              <a:defRPr/>
            </a:pPr>
            <a:r>
              <a:rPr lang="fr-MA" sz="3200" b="1" dirty="0">
                <a:ln w="0"/>
                <a:solidFill>
                  <a:srgbClr val="2196B1"/>
                </a:solidFill>
                <a:latin typeface="Dosis SemiBold" pitchFamily="2" charset="0"/>
              </a:rPr>
              <a:t>Pourquoi ?</a:t>
            </a: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48AA7B9-5BE5-43E9-E732-ADDC89DFDA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05B02F49-34EE-5B79-7AA0-89B17023AD8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12228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Les rêves de Meriem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A8-2A41-6F5A-173C-425751482E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0A682-E8AA-3F69-A666-2BF771885C36}"/>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avons déjà vu le troisième épisode de l’histoire « Les rêves de Meriem ». Qui veut nous rappeler ce qu’on a vu dans cet épisode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38F1D08-8221-6C0C-E607-6A758CA14D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78E2587E-572C-E897-385E-17BC7CE99FCC}"/>
              </a:ext>
            </a:extLst>
          </p:cNvPr>
          <p:cNvPicPr>
            <a:picLocks noChangeAspect="1"/>
          </p:cNvPicPr>
          <p:nvPr/>
        </p:nvPicPr>
        <p:blipFill>
          <a:blip r:embed="rId3"/>
          <a:stretch>
            <a:fillRect/>
          </a:stretch>
        </p:blipFill>
        <p:spPr>
          <a:xfrm>
            <a:off x="825683" y="1889299"/>
            <a:ext cx="7492633" cy="4212701"/>
          </a:xfrm>
          <a:prstGeom prst="rect">
            <a:avLst/>
          </a:prstGeom>
        </p:spPr>
      </p:pic>
    </p:spTree>
    <p:extLst>
      <p:ext uri="{BB962C8B-B14F-4D97-AF65-F5344CB8AC3E}">
        <p14:creationId xmlns:p14="http://schemas.microsoft.com/office/powerpoint/2010/main" val="136051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On va  regarder  le troisième épisode une nouvelle fois. Après, on verra le quatrième épisode.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descr="Une image contenant texte, Police, Rectangle, conception&#10;&#10;Le contenu généré par l’IA peut être incorrect.">
            <a:extLst>
              <a:ext uri="{FF2B5EF4-FFF2-40B4-BE49-F238E27FC236}">
                <a16:creationId xmlns:a16="http://schemas.microsoft.com/office/drawing/2014/main" id="{3AC4AE41-9102-CAB3-71C1-4059AC07F33A}"/>
              </a:ext>
            </a:extLst>
          </p:cNvPr>
          <p:cNvPicPr>
            <a:picLocks noChangeAspect="1"/>
          </p:cNvPicPr>
          <p:nvPr/>
        </p:nvPicPr>
        <p:blipFill>
          <a:blip r:embed="rId4"/>
          <a:stretch>
            <a:fillRect/>
          </a:stretch>
        </p:blipFill>
        <p:spPr>
          <a:xfrm>
            <a:off x="931404" y="2097344"/>
            <a:ext cx="7281192" cy="4004656"/>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FINALE - 5AP - Les rêves de Meriem - E03 DONE-720p-260212">
            <a:hlinkClick r:id="" action="ppaction://media"/>
            <a:extLst>
              <a:ext uri="{FF2B5EF4-FFF2-40B4-BE49-F238E27FC236}">
                <a16:creationId xmlns:a16="http://schemas.microsoft.com/office/drawing/2014/main" id="{1EB06575-5D00-9FE0-CB36-1D4B2434EDD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12860" y="1914132"/>
            <a:ext cx="7318279" cy="4116532"/>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293" fill="hold"/>
                                        <p:tgtEl>
                                          <p:spTgt spid="6"/>
                                        </p:tgtEl>
                                      </p:cBhvr>
                                    </p:cmd>
                                  </p:childTnLst>
                                </p:cTn>
                              </p:par>
                            </p:childTnLst>
                          </p:cTn>
                        </p:par>
                        <p:par>
                          <p:cTn id="7" fill="hold">
                            <p:stCondLst>
                              <p:cond delay="78293"/>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6"/>
                </p:tgtEl>
              </p:cMediaNode>
            </p:video>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 nouvel épisode de l’histoire « Les rêves de Meriem ». 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texte, Rectangle, Police, conception&#10;&#10;Le contenu généré par l’IA peut être incorrect.">
            <a:extLst>
              <a:ext uri="{FF2B5EF4-FFF2-40B4-BE49-F238E27FC236}">
                <a16:creationId xmlns:a16="http://schemas.microsoft.com/office/drawing/2014/main" id="{3F030E53-7266-79B6-CE3E-7EAE748BE7FF}"/>
              </a:ext>
            </a:extLst>
          </p:cNvPr>
          <p:cNvPicPr>
            <a:picLocks noChangeAspect="1"/>
          </p:cNvPicPr>
          <p:nvPr/>
        </p:nvPicPr>
        <p:blipFill>
          <a:blip r:embed="rId4"/>
          <a:stretch>
            <a:fillRect/>
          </a:stretch>
        </p:blipFill>
        <p:spPr>
          <a:xfrm>
            <a:off x="1252901" y="2054099"/>
            <a:ext cx="6638198" cy="3599683"/>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INALE - 5AP - Les rêves de Meriem - E04 DONE-720p-260221">
            <a:hlinkClick r:id="" action="ppaction://media"/>
            <a:extLst>
              <a:ext uri="{FF2B5EF4-FFF2-40B4-BE49-F238E27FC236}">
                <a16:creationId xmlns:a16="http://schemas.microsoft.com/office/drawing/2014/main" id="{5F39A160-2824-6AEE-5794-925A70ACB5E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14184" y="1921202"/>
            <a:ext cx="7195127" cy="4047259"/>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409" fill="hold"/>
                                        <p:tgtEl>
                                          <p:spTgt spid="2"/>
                                        </p:tgtEl>
                                      </p:cBhvr>
                                    </p:cmd>
                                  </p:childTnLst>
                                </p:cTn>
                              </p:par>
                            </p:childTnLst>
                          </p:cTn>
                        </p:par>
                        <p:par>
                          <p:cTn id="7" fill="hold">
                            <p:stCondLst>
                              <p:cond delay="110409"/>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INALE - 5AP - Les rêves de Meriem - E04 DONE-720p-260221">
            <a:hlinkClick r:id="" action="ppaction://media"/>
            <a:extLst>
              <a:ext uri="{FF2B5EF4-FFF2-40B4-BE49-F238E27FC236}">
                <a16:creationId xmlns:a16="http://schemas.microsoft.com/office/drawing/2014/main" id="{0F1CE954-87C4-D6C3-AD4C-6CA3E0063B3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28039" y="1962767"/>
            <a:ext cx="7195127" cy="4047259"/>
          </a:xfrm>
          <a:prstGeom prst="rect">
            <a:avLst/>
          </a:prstGeom>
        </p:spPr>
      </p:pic>
    </p:spTree>
    <p:extLst>
      <p:ext uri="{BB962C8B-B14F-4D97-AF65-F5344CB8AC3E}">
        <p14:creationId xmlns:p14="http://schemas.microsoft.com/office/powerpoint/2010/main" val="2953999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40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solidFill>
                  <a:schemeClr val="tx1">
                    <a:lumMod val="65000"/>
                    <a:lumOff val="35000"/>
                  </a:schemeClr>
                </a:solidFill>
              </a:rPr>
              <a:t>Qu’à donné le médecin à Sami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2298432" y="1820006"/>
            <a:ext cx="6219386" cy="523220"/>
          </a:xfrm>
          <a:prstGeom prst="rect">
            <a:avLst/>
          </a:prstGeom>
          <a:noFill/>
        </p:spPr>
        <p:txBody>
          <a:bodyPr wrap="square">
            <a:spAutoFit/>
          </a:bodyPr>
          <a:lstStyle/>
          <a:p>
            <a:r>
              <a:rPr lang="fr-FR" sz="2800" b="1" dirty="0">
                <a:ln w="0"/>
                <a:solidFill>
                  <a:srgbClr val="2196B1"/>
                </a:solidFill>
                <a:latin typeface="Dosis SemiBold" pitchFamily="2" charset="0"/>
              </a:rPr>
              <a:t>Qu’à donné le médecin à Sami ?</a:t>
            </a:r>
            <a:endParaRPr lang="fr-MA" sz="2800" b="1" dirty="0">
              <a:ln w="0"/>
              <a:solidFill>
                <a:srgbClr val="2196B1"/>
              </a:solidFill>
              <a:latin typeface="Dosis SemiBold" pitchFamily="2" charset="0"/>
            </a:endParaRPr>
          </a:p>
        </p:txBody>
      </p:sp>
      <p:pic>
        <p:nvPicPr>
          <p:cNvPr id="3" name="Image 2" descr="Une image contenant habits, Visage humain, personne, sourire&#10;&#10;Le contenu généré par l’IA peut être incorrect.">
            <a:extLst>
              <a:ext uri="{FF2B5EF4-FFF2-40B4-BE49-F238E27FC236}">
                <a16:creationId xmlns:a16="http://schemas.microsoft.com/office/drawing/2014/main" id="{F2823D0C-F533-C7E4-F9D2-FB6D60127F07}"/>
              </a:ext>
            </a:extLst>
          </p:cNvPr>
          <p:cNvPicPr>
            <a:picLocks noChangeAspect="1"/>
          </p:cNvPicPr>
          <p:nvPr/>
        </p:nvPicPr>
        <p:blipFill>
          <a:blip r:embed="rId3"/>
          <a:stretch>
            <a:fillRect/>
          </a:stretch>
        </p:blipFill>
        <p:spPr>
          <a:xfrm>
            <a:off x="3071732" y="2634378"/>
            <a:ext cx="3000535" cy="3184530"/>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Le médecin lui a donné des médicaments.</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30255" y="1786497"/>
            <a:ext cx="7483489" cy="461665"/>
          </a:xfrm>
          <a:prstGeom prst="rect">
            <a:avLst/>
          </a:prstGeom>
          <a:noFill/>
        </p:spPr>
        <p:txBody>
          <a:bodyPr wrap="square">
            <a:spAutoFit/>
          </a:bodyPr>
          <a:lstStyle/>
          <a:p>
            <a:pPr algn="ctr"/>
            <a:r>
              <a:rPr lang="fr-FR" sz="2400" b="1" dirty="0">
                <a:ln w="0"/>
                <a:solidFill>
                  <a:srgbClr val="2196B1"/>
                </a:solidFill>
                <a:latin typeface="Dosis SemiBold" pitchFamily="2" charset="0"/>
              </a:rPr>
              <a:t>Le médecin lui a donné des médicaments.</a:t>
            </a:r>
            <a:endParaRPr lang="fr-MA" sz="2400" b="1" dirty="0">
              <a:ln w="0"/>
              <a:solidFill>
                <a:srgbClr val="2196B1"/>
              </a:solidFill>
              <a:latin typeface="Dosis SemiBold" pitchFamily="2" charset="0"/>
            </a:endParaRPr>
          </a:p>
        </p:txBody>
      </p:sp>
      <p:pic>
        <p:nvPicPr>
          <p:cNvPr id="4" name="Image 3" descr="Une image contenant texte, habits, Visage humain, sourire&#10;&#10;Le contenu généré par l’IA peut être incorrect.">
            <a:extLst>
              <a:ext uri="{FF2B5EF4-FFF2-40B4-BE49-F238E27FC236}">
                <a16:creationId xmlns:a16="http://schemas.microsoft.com/office/drawing/2014/main" id="{3632C026-1C03-474A-5974-B3183D52FD72}"/>
              </a:ext>
            </a:extLst>
          </p:cNvPr>
          <p:cNvPicPr>
            <a:picLocks noChangeAspect="1"/>
          </p:cNvPicPr>
          <p:nvPr/>
        </p:nvPicPr>
        <p:blipFill>
          <a:blip r:embed="rId3"/>
          <a:stretch>
            <a:fillRect/>
          </a:stretch>
        </p:blipFill>
        <p:spPr>
          <a:xfrm>
            <a:off x="1324496" y="2666659"/>
            <a:ext cx="6171226" cy="3264221"/>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Quel métier souhaiterait faire Sami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31EF6482-4375-492F-94F4-4371FDE3598E}"/>
              </a:ext>
            </a:extLst>
          </p:cNvPr>
          <p:cNvSpPr txBox="1"/>
          <p:nvPr/>
        </p:nvSpPr>
        <p:spPr>
          <a:xfrm>
            <a:off x="2003727" y="1806151"/>
            <a:ext cx="5519291" cy="523220"/>
          </a:xfrm>
          <a:prstGeom prst="rect">
            <a:avLst/>
          </a:prstGeom>
          <a:noFill/>
        </p:spPr>
        <p:txBody>
          <a:bodyPr wrap="square">
            <a:spAutoFit/>
          </a:bodyPr>
          <a:lstStyle/>
          <a:p>
            <a:r>
              <a:rPr lang="fr-FR" sz="2800" b="1" dirty="0">
                <a:ln w="0"/>
                <a:solidFill>
                  <a:srgbClr val="2196B1"/>
                </a:solidFill>
                <a:latin typeface="Dosis SemiBold" pitchFamily="2" charset="0"/>
              </a:rPr>
              <a:t>Quel métier souhaiterait faire Sami ?</a:t>
            </a:r>
            <a:endParaRPr lang="fr-MA" sz="2800" b="1" dirty="0">
              <a:ln w="0"/>
              <a:solidFill>
                <a:srgbClr val="2196B1"/>
              </a:solidFill>
              <a:latin typeface="Dosis SemiBold" pitchFamily="2" charset="0"/>
            </a:endParaRPr>
          </a:p>
        </p:txBody>
      </p:sp>
      <p:pic>
        <p:nvPicPr>
          <p:cNvPr id="3" name="Image 2" descr="Une image contenant habits, Visage humain, personne, dessin humoristique&#10;&#10;Le contenu généré par l’IA peut être incorrect.">
            <a:extLst>
              <a:ext uri="{FF2B5EF4-FFF2-40B4-BE49-F238E27FC236}">
                <a16:creationId xmlns:a16="http://schemas.microsoft.com/office/drawing/2014/main" id="{CE5F00F9-0452-4777-23AD-AF0BB3E11A63}"/>
              </a:ext>
            </a:extLst>
          </p:cNvPr>
          <p:cNvPicPr>
            <a:picLocks noChangeAspect="1"/>
          </p:cNvPicPr>
          <p:nvPr/>
        </p:nvPicPr>
        <p:blipFill>
          <a:blip r:embed="rId3"/>
          <a:stretch>
            <a:fillRect/>
          </a:stretch>
        </p:blipFill>
        <p:spPr>
          <a:xfrm>
            <a:off x="3096961" y="2571588"/>
            <a:ext cx="2950078" cy="3011794"/>
          </a:xfrm>
          <a:prstGeom prst="rect">
            <a:avLst/>
          </a:prstGeom>
        </p:spPr>
      </p:pic>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defTabSz="914400">
              <a:defRPr/>
            </a:pPr>
            <a:r>
              <a:rPr lang="fr-FR" dirty="0">
                <a:ln w="0"/>
                <a:solidFill>
                  <a:schemeClr val="bg2">
                    <a:lumMod val="50000"/>
                  </a:schemeClr>
                </a:solidFill>
                <a:latin typeface="Dosis SemiBold" pitchFamily="2" charset="0"/>
              </a:rPr>
              <a:t>Sami souhaiterait être astronaute pour aller sur la lune.</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400" b="1" i="0" u="none" strike="noStrike" kern="1200" cap="none" spc="0" normalizeH="0" baseline="0" noProof="0" dirty="0">
                <a:ln w="0"/>
                <a:solidFill>
                  <a:srgbClr val="2196B1"/>
                </a:solidFill>
                <a:effectLst/>
                <a:uLnTx/>
                <a:uFillTx/>
                <a:latin typeface="Dosis SemiBold" pitchFamily="2" charset="0"/>
              </a:rPr>
              <a:t>Sami souhaiterait être astronaute pour aller sur la lune.</a:t>
            </a:r>
            <a:endParaRPr lang="fr-FR" sz="2400" b="1" dirty="0">
              <a:ln w="0"/>
              <a:solidFill>
                <a:srgbClr val="2196B1"/>
              </a:solidFill>
              <a:latin typeface="Dosis SemiBold" pitchFamily="2" charset="0"/>
            </a:endParaRP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texte, dessin humoristique, Visage humain, capture d’écran&#10;&#10;Le contenu généré par l’IA peut être incorrect.">
            <a:extLst>
              <a:ext uri="{FF2B5EF4-FFF2-40B4-BE49-F238E27FC236}">
                <a16:creationId xmlns:a16="http://schemas.microsoft.com/office/drawing/2014/main" id="{D6160072-69E1-3279-3257-B0DBDD1CF3AD}"/>
              </a:ext>
            </a:extLst>
          </p:cNvPr>
          <p:cNvPicPr>
            <a:picLocks noChangeAspect="1"/>
          </p:cNvPicPr>
          <p:nvPr/>
        </p:nvPicPr>
        <p:blipFill>
          <a:blip r:embed="rId4"/>
          <a:stretch>
            <a:fillRect/>
          </a:stretch>
        </p:blipFill>
        <p:spPr>
          <a:xfrm>
            <a:off x="1448770" y="2945157"/>
            <a:ext cx="6006599" cy="3156843"/>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Quel autre métier veut Sami faire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1613971" y="1928152"/>
            <a:ext cx="5546093" cy="523220"/>
          </a:xfrm>
          <a:prstGeom prst="rect">
            <a:avLst/>
          </a:prstGeom>
          <a:noFill/>
        </p:spPr>
        <p:txBody>
          <a:bodyPr wrap="square">
            <a:spAutoFit/>
          </a:bodyPr>
          <a:lstStyle/>
          <a:p>
            <a:r>
              <a:rPr lang="fr-FR" sz="2800" b="1" dirty="0">
                <a:ln w="0"/>
                <a:solidFill>
                  <a:srgbClr val="2196B1"/>
                </a:solidFill>
                <a:latin typeface="Dosis SemiBold" pitchFamily="2" charset="0"/>
              </a:rPr>
              <a:t>Quel autre métier veut Sami faire </a:t>
            </a:r>
            <a:r>
              <a:rPr lang="fr-MA" sz="2800" b="1" dirty="0">
                <a:ln w="0"/>
                <a:solidFill>
                  <a:srgbClr val="2196B1"/>
                </a:solidFill>
                <a:latin typeface="Dosis SemiBold" pitchFamily="2" charset="0"/>
              </a:rPr>
              <a:t>? </a:t>
            </a:r>
          </a:p>
        </p:txBody>
      </p:sp>
      <p:pic>
        <p:nvPicPr>
          <p:cNvPr id="3" name="Image 2" descr="Une image contenant Visage humain, habits, garçon, sourire&#10;&#10;Le contenu généré par l’IA peut être incorrect.">
            <a:extLst>
              <a:ext uri="{FF2B5EF4-FFF2-40B4-BE49-F238E27FC236}">
                <a16:creationId xmlns:a16="http://schemas.microsoft.com/office/drawing/2014/main" id="{609C23F4-700E-7703-B1E6-C3D6599F5CC4}"/>
              </a:ext>
            </a:extLst>
          </p:cNvPr>
          <p:cNvPicPr>
            <a:picLocks noChangeAspect="1"/>
          </p:cNvPicPr>
          <p:nvPr/>
        </p:nvPicPr>
        <p:blipFill>
          <a:blip r:embed="rId3"/>
          <a:stretch>
            <a:fillRect/>
          </a:stretch>
        </p:blipFill>
        <p:spPr>
          <a:xfrm>
            <a:off x="3104049" y="2693690"/>
            <a:ext cx="2935901" cy="3097510"/>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FR" dirty="0">
                <a:solidFill>
                  <a:schemeClr val="tx1">
                    <a:lumMod val="65000"/>
                    <a:lumOff val="35000"/>
                  </a:schemeClr>
                </a:solidFill>
              </a:rPr>
              <a:t>Sami voudrait être footballeur comme </a:t>
            </a:r>
            <a:r>
              <a:rPr lang="fr-FR" dirty="0" err="1">
                <a:solidFill>
                  <a:schemeClr val="tx1">
                    <a:lumMod val="65000"/>
                    <a:lumOff val="35000"/>
                  </a:schemeClr>
                </a:solidFill>
              </a:rPr>
              <a:t>Hakimi</a:t>
            </a:r>
            <a:r>
              <a:rPr lang="fr-MA" dirty="0">
                <a:solidFill>
                  <a:schemeClr val="tx1">
                    <a:lumMod val="65000"/>
                    <a:lumOff val="35000"/>
                  </a:schemeClr>
                </a:solidFill>
              </a:rPr>
              <a:t>.</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324496" y="1928152"/>
            <a:ext cx="6996545" cy="523220"/>
          </a:xfrm>
          <a:prstGeom prst="rect">
            <a:avLst/>
          </a:prstGeom>
          <a:noFill/>
        </p:spPr>
        <p:txBody>
          <a:bodyPr wrap="square">
            <a:spAutoFit/>
          </a:bodyPr>
          <a:lstStyle/>
          <a:p>
            <a:r>
              <a:rPr lang="fr-FR" sz="2800" b="1" dirty="0">
                <a:ln w="0"/>
                <a:solidFill>
                  <a:srgbClr val="2196B1"/>
                </a:solidFill>
                <a:latin typeface="Dosis SemiBold" pitchFamily="2" charset="0"/>
              </a:rPr>
              <a:t>Sami voudrait être footballeur comme </a:t>
            </a:r>
            <a:r>
              <a:rPr lang="fr-FR" sz="2800" b="1" dirty="0" err="1">
                <a:ln w="0"/>
                <a:solidFill>
                  <a:srgbClr val="2196B1"/>
                </a:solidFill>
                <a:latin typeface="Dosis SemiBold" pitchFamily="2" charset="0"/>
              </a:rPr>
              <a:t>Hakimi</a:t>
            </a:r>
            <a:r>
              <a:rPr lang="fr-FR" sz="2800" b="1" dirty="0">
                <a:ln w="0"/>
                <a:solidFill>
                  <a:srgbClr val="2196B1"/>
                </a:solidFill>
                <a:latin typeface="Dosis SemiBold" pitchFamily="2" charset="0"/>
              </a:rPr>
              <a:t>.</a:t>
            </a:r>
            <a:r>
              <a:rPr lang="fr-MA" sz="2800" b="1" dirty="0">
                <a:ln w="0"/>
                <a:solidFill>
                  <a:srgbClr val="2196B1"/>
                </a:solidFill>
                <a:latin typeface="Dosis SemiBold" pitchFamily="2" charset="0"/>
              </a:rPr>
              <a:t> </a:t>
            </a:r>
          </a:p>
        </p:txBody>
      </p:sp>
      <p:pic>
        <p:nvPicPr>
          <p:cNvPr id="3" name="Image 2" descr="Une image contenant texte, Visage humain, habits, capture d’écran&#10;&#10;Le contenu généré par l’IA peut être incorrect.">
            <a:extLst>
              <a:ext uri="{FF2B5EF4-FFF2-40B4-BE49-F238E27FC236}">
                <a16:creationId xmlns:a16="http://schemas.microsoft.com/office/drawing/2014/main" id="{19A2E3F3-45FF-C1B7-D77F-9E91E420F413}"/>
              </a:ext>
            </a:extLst>
          </p:cNvPr>
          <p:cNvPicPr>
            <a:picLocks noChangeAspect="1"/>
          </p:cNvPicPr>
          <p:nvPr/>
        </p:nvPicPr>
        <p:blipFill>
          <a:blip r:embed="rId3"/>
          <a:stretch>
            <a:fillRect/>
          </a:stretch>
        </p:blipFill>
        <p:spPr>
          <a:xfrm>
            <a:off x="1692000" y="2779499"/>
            <a:ext cx="5927577" cy="3171132"/>
          </a:xfrm>
          <a:prstGeom prst="rect">
            <a:avLst/>
          </a:prstGeom>
        </p:spPr>
      </p:pic>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Pourquoi Sami voudrait être vétérinaire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2800" b="1" dirty="0">
                <a:ln w="0"/>
                <a:solidFill>
                  <a:srgbClr val="2196B1"/>
                </a:solidFill>
                <a:latin typeface="Dosis SemiBold" pitchFamily="2" charset="0"/>
              </a:rPr>
              <a:t>Pourquoi Sami voudrait être vétérinaire </a:t>
            </a:r>
            <a:r>
              <a:rPr kumimoji="0" lang="fr-FR" sz="2800" b="1" i="0" u="none" strike="noStrike" kern="1200" cap="none" spc="0" normalizeH="0" baseline="0" noProof="0" dirty="0">
                <a:ln w="0"/>
                <a:solidFill>
                  <a:srgbClr val="2196B1"/>
                </a:solidFill>
                <a:effectLst/>
                <a:uLnTx/>
                <a:uFillTx/>
                <a:latin typeface="Dosis SemiBold" pitchFamily="2" charset="0"/>
              </a:rPr>
              <a:t>?</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Visage humain, habits, garçon, sourire&#10;&#10;Le contenu généré par l’IA peut être incorrect.">
            <a:extLst>
              <a:ext uri="{FF2B5EF4-FFF2-40B4-BE49-F238E27FC236}">
                <a16:creationId xmlns:a16="http://schemas.microsoft.com/office/drawing/2014/main" id="{001549D7-82D9-68C8-08EF-752592737CF8}"/>
              </a:ext>
            </a:extLst>
          </p:cNvPr>
          <p:cNvPicPr>
            <a:picLocks noChangeAspect="1"/>
          </p:cNvPicPr>
          <p:nvPr/>
        </p:nvPicPr>
        <p:blipFill>
          <a:blip r:embed="rId4"/>
          <a:stretch>
            <a:fillRect/>
          </a:stretch>
        </p:blipFill>
        <p:spPr>
          <a:xfrm>
            <a:off x="3104049" y="2693690"/>
            <a:ext cx="2935901" cy="3097510"/>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Sami souhaiterait être vétérinaire pour soigner les animaux</a:t>
            </a:r>
            <a:r>
              <a:rPr lang="fr-FR" b="1" dirty="0">
                <a:ln w="0"/>
                <a:solidFill>
                  <a:srgbClr val="2196B1"/>
                </a:solidFill>
                <a:latin typeface="Dosis SemiBold" pitchFamily="2" charset="0"/>
              </a:rPr>
              <a:t>.</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Sami souhaiterait être vétérinaire pour soigner les animaux.</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Visage humain, habits, capture d’écran&#10;&#10;Le contenu généré par l’IA peut être incorrect.">
            <a:extLst>
              <a:ext uri="{FF2B5EF4-FFF2-40B4-BE49-F238E27FC236}">
                <a16:creationId xmlns:a16="http://schemas.microsoft.com/office/drawing/2014/main" id="{CE92A8C1-30B7-D7AC-B841-651C28D791E8}"/>
              </a:ext>
            </a:extLst>
          </p:cNvPr>
          <p:cNvPicPr>
            <a:picLocks noChangeAspect="1"/>
          </p:cNvPicPr>
          <p:nvPr/>
        </p:nvPicPr>
        <p:blipFill>
          <a:blip r:embed="rId4"/>
          <a:stretch>
            <a:fillRect/>
          </a:stretch>
        </p:blipFill>
        <p:spPr>
          <a:xfrm>
            <a:off x="1548781" y="2820032"/>
            <a:ext cx="6324099" cy="3281968"/>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Qu’a dit la maman à Sami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ZoneTexte 12">
            <a:extLst>
              <a:ext uri="{FF2B5EF4-FFF2-40B4-BE49-F238E27FC236}">
                <a16:creationId xmlns:a16="http://schemas.microsoft.com/office/drawing/2014/main" id="{07DD52DF-ED6A-C33C-6789-CD9E79F813ED}"/>
              </a:ext>
            </a:extLst>
          </p:cNvPr>
          <p:cNvSpPr txBox="1"/>
          <p:nvPr/>
        </p:nvSpPr>
        <p:spPr>
          <a:xfrm>
            <a:off x="571903" y="1955908"/>
            <a:ext cx="8101042"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Qu’a dit la maman à Sami ? </a:t>
            </a:r>
            <a:endParaRPr lang="fr-MA" sz="2800" b="1" dirty="0">
              <a:ln w="0"/>
              <a:solidFill>
                <a:srgbClr val="2196B1"/>
              </a:solidFill>
              <a:latin typeface="Dosis SemiBold" pitchFamily="2" charset="0"/>
            </a:endParaRPr>
          </a:p>
        </p:txBody>
      </p:sp>
      <p:pic>
        <p:nvPicPr>
          <p:cNvPr id="3" name="Image 2" descr="Une image contenant habits, Visage humain, garçon, dessin humoristique&#10;&#10;Le contenu généré par l’IA peut être incorrect.">
            <a:extLst>
              <a:ext uri="{FF2B5EF4-FFF2-40B4-BE49-F238E27FC236}">
                <a16:creationId xmlns:a16="http://schemas.microsoft.com/office/drawing/2014/main" id="{0B73E9B3-DB6A-7954-E574-5AA486EBEBFF}"/>
              </a:ext>
            </a:extLst>
          </p:cNvPr>
          <p:cNvPicPr>
            <a:picLocks noChangeAspect="1"/>
          </p:cNvPicPr>
          <p:nvPr/>
        </p:nvPicPr>
        <p:blipFill>
          <a:blip r:embed="rId4"/>
          <a:stretch>
            <a:fillRect/>
          </a:stretch>
        </p:blipFill>
        <p:spPr>
          <a:xfrm>
            <a:off x="2947095" y="2811019"/>
            <a:ext cx="2955091" cy="2981475"/>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solidFill>
                  <a:schemeClr val="tx1">
                    <a:lumMod val="65000"/>
                    <a:lumOff val="35000"/>
                  </a:schemeClr>
                </a:solidFill>
              </a:rPr>
              <a:t>Sa maman a dit qu’il peut commencer à écrire des histoires pour ses camarades et pour elle.</a:t>
            </a: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699655" y="1916027"/>
            <a:ext cx="7744690" cy="830997"/>
          </a:xfrm>
          <a:prstGeom prst="rect">
            <a:avLst/>
          </a:prstGeom>
          <a:noFill/>
        </p:spPr>
        <p:txBody>
          <a:bodyPr wrap="square">
            <a:spAutoFit/>
          </a:bodyPr>
          <a:lstStyle/>
          <a:p>
            <a:pPr algn="ctr"/>
            <a:r>
              <a:rPr lang="fr-FR" sz="2400" b="1" dirty="0">
                <a:ln w="0"/>
                <a:solidFill>
                  <a:srgbClr val="2196B1"/>
                </a:solidFill>
                <a:latin typeface="Dosis SemiBold" pitchFamily="2" charset="0"/>
              </a:rPr>
              <a:t>Sa maman a dit qu’il peut commencer à écrire des histoires pour ses camarades et pour elle.</a:t>
            </a:r>
            <a:endParaRPr lang="fr-MA" sz="2400" b="1" dirty="0">
              <a:ln w="0"/>
              <a:solidFill>
                <a:srgbClr val="2196B1"/>
              </a:solidFill>
              <a:latin typeface="Dosis SemiBold" pitchFamily="2" charset="0"/>
            </a:endParaRPr>
          </a:p>
        </p:txBody>
      </p:sp>
      <p:pic>
        <p:nvPicPr>
          <p:cNvPr id="5" name="Image 4" descr="Une image contenant texte, Visage humain, garçon, habits&#10;&#10;Le contenu généré par l’IA peut être incorrect.">
            <a:extLst>
              <a:ext uri="{FF2B5EF4-FFF2-40B4-BE49-F238E27FC236}">
                <a16:creationId xmlns:a16="http://schemas.microsoft.com/office/drawing/2014/main" id="{8D2ABF47-0830-7B01-A346-85F65CB9C0B1}"/>
              </a:ext>
            </a:extLst>
          </p:cNvPr>
          <p:cNvPicPr>
            <a:picLocks noChangeAspect="1"/>
          </p:cNvPicPr>
          <p:nvPr/>
        </p:nvPicPr>
        <p:blipFill>
          <a:blip r:embed="rId4"/>
          <a:stretch>
            <a:fillRect/>
          </a:stretch>
        </p:blipFill>
        <p:spPr>
          <a:xfrm>
            <a:off x="1538794" y="2837345"/>
            <a:ext cx="6066412" cy="3264655"/>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L’histoire est terminée.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Que pensez-vous de cette histoire ?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818D8EB7-542B-56A7-3C9A-86ABA20A1550}"/>
              </a:ext>
            </a:extLst>
          </p:cNvPr>
          <p:cNvPicPr>
            <a:picLocks noChangeAspect="1"/>
          </p:cNvPicPr>
          <p:nvPr/>
        </p:nvPicPr>
        <p:blipFill>
          <a:blip r:embed="rId4"/>
          <a:stretch>
            <a:fillRect/>
          </a:stretch>
        </p:blipFill>
        <p:spPr>
          <a:xfrm>
            <a:off x="955713" y="2110439"/>
            <a:ext cx="7232573" cy="3689229"/>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8545</TotalTime>
  <Words>1766</Words>
  <Application>Microsoft Office PowerPoint</Application>
  <PresentationFormat>Affichage à l'écran (4:3)</PresentationFormat>
  <Paragraphs>222</Paragraphs>
  <Slides>65</Slides>
  <Notes>3</Notes>
  <HiddenSlides>0</HiddenSlides>
  <MMClips>7</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65</vt:i4>
      </vt:variant>
    </vt:vector>
  </HeadingPairs>
  <TitlesOfParts>
    <vt:vector size="90" baseType="lpstr">
      <vt:lpstr>Dosis</vt:lpstr>
      <vt:lpstr>Dosis SemiBold</vt:lpstr>
      <vt:lpstr>Dosis ExtraBold</vt:lpstr>
      <vt:lpstr>Aptos Display</vt:lpstr>
      <vt:lpstr>Aptos</vt:lpstr>
      <vt:lpstr>Mistral</vt:lpstr>
      <vt:lpstr>Dosis Medium</vt:lpstr>
      <vt:lpstr>Wingdings</vt:lpstr>
      <vt:lpstr>Calibri</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spectacle – Le musicien – Le théâtre  – Un acteur – La danseuse – Le sculpteur.</vt:lpstr>
      <vt:lpstr>Répétons ensemble : Le peintre -  L'écrivain  - Le créateur de vidéos  - Un studio -  Le chanteur - Les spectateurs.</vt:lpstr>
      <vt:lpstr>Répétons ensemble : Le train – Le port – Le conducteur de train – L’aéroport – Les moyens de transport – Les passagers.</vt:lpstr>
      <vt:lpstr>Répétons ensemble : Le mécanicien – Le chauffeur – L’hôtesse de l’air – Le capitaine Le pilote d’avion – L’avion.</vt:lpstr>
      <vt:lpstr>Répétons ensemble : L’opticien – Un laboratoire – Une technicienne de laboratoire - Des médicaments – L’hôpital -  Le médecin.</vt:lpstr>
      <vt:lpstr>Répétons ensemble :  La pharmacie – Des lunettes – Une clinique – l’infirmière  – Une ordonnance – la pharmacienne.</vt:lpstr>
      <vt:lpstr>Nous allons jouer au jeu des mots invisibles. </vt:lpstr>
      <vt:lpstr>Observez bien les images. Je vais masquer deux images. </vt:lpstr>
      <vt:lpstr>Quelles sont les images qui manquent ? </vt:lpstr>
      <vt:lpstr>Les deux images qui manquent sont : une fusée et un astronaute. </vt:lpstr>
      <vt:lpstr>Nous allons jouer au jeu des mots qui bougent. </vt:lpstr>
      <vt:lpstr>Répétons ensemble : L’espace – Un footballeur – Une ingénieure – Construire – Un barrage – Un pont.</vt:lpstr>
      <vt:lpstr>Observez bien. Je vais faire bouger deux images. </vt:lpstr>
      <vt:lpstr>Observez bien. Quelles sont les images qui ont bougé ? </vt:lpstr>
      <vt:lpstr>Les deux images  qui ont bougé sont : une ingénieure et un footballeur.</vt:lpstr>
      <vt:lpstr>Maintenant, nous allons faire de la lecture. Qui veut lire ce paragraphe ? </vt:lpstr>
      <vt:lpstr>Qui veut expliquer ce paragraphe dans sa langue ? </vt:lpstr>
      <vt:lpstr>Qui veut lire la question et y répondre ? </vt:lpstr>
      <vt:lpstr>Présentation PowerPoint</vt:lpstr>
      <vt:lpstr>Qui veut lire ce paragraphe ? </vt:lpstr>
      <vt:lpstr>Qui veut expliquer ce paragraphe dans sa langue ? </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Qui conduit un avion ?</vt:lpstr>
      <vt:lpstr>Qui répare les voitures en panne ?</vt:lpstr>
      <vt:lpstr>As-tu déjà voyagé en train ?</vt:lpstr>
      <vt:lpstr>Où travaille le médecin ? </vt:lpstr>
      <vt:lpstr>Que fait le médecin pour les patients ?</vt:lpstr>
      <vt:lpstr>Quel métier souhaiterais-tu faire ? Pourquoi ? </vt:lpstr>
      <vt:lpstr>Plan de la séance 6</vt:lpstr>
      <vt:lpstr>Nous avons déjà vu le troisième épisode de l’histoire « Les rêves de Meriem ». Qui veut nous rappeler ce qu’on a vu dans cet épisode ? </vt:lpstr>
      <vt:lpstr>On va  regarder  le troisième épisode une nouvelle fois. Après, on verra le quatrième épisode. Soyez attentifs.</vt:lpstr>
      <vt:lpstr>Lecture de la vidéo.</vt:lpstr>
      <vt:lpstr>Maintenant, nous allons découvrir un nouvel épisode de l’histoire « Les rêves de Meriem ». Est-ce que vous êtes prêts ? Ecoutez bien. </vt:lpstr>
      <vt:lpstr>Lecture de la vidéo.</vt:lpstr>
      <vt:lpstr>Nous allons écouter l’histoire une deuxième fois. Soyez attentifs.</vt:lpstr>
      <vt:lpstr>Lecture de la vidéo.</vt:lpstr>
      <vt:lpstr>Qu’à donné le médecin à Sami ?</vt:lpstr>
      <vt:lpstr>Le médecin lui a donné des médicaments.</vt:lpstr>
      <vt:lpstr>Quel métier souhaiterait faire Sami ?</vt:lpstr>
      <vt:lpstr>Sami souhaiterait être astronaute pour aller sur la lune.</vt:lpstr>
      <vt:lpstr>Quel autre métier veut Sami faire ?  </vt:lpstr>
      <vt:lpstr>Sami voudrait être footballeur comme Hakimi.</vt:lpstr>
      <vt:lpstr>Pourquoi Sami voudrait être vétérinaire ?</vt:lpstr>
      <vt:lpstr>Sami souhaiterait être vétérinaire pour soigner les animaux.</vt:lpstr>
      <vt:lpstr>Qu’a dit la maman à Sami ? </vt:lpstr>
      <vt:lpstr>Sa maman a dit qu’il peut commencer à écrire des histoires pour ses camarades et pour elle.</vt:lpstr>
      <vt:lpstr>L’histoire est terminée. Que pensez-vous de cette histoire ?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40</cp:revision>
  <cp:lastPrinted>2025-08-13T10:11:39Z</cp:lastPrinted>
  <dcterms:created xsi:type="dcterms:W3CDTF">2025-08-01T12:31:49Z</dcterms:created>
  <dcterms:modified xsi:type="dcterms:W3CDTF">2026-02-26T20:19:28Z</dcterms:modified>
</cp:coreProperties>
</file>