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0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1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3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4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5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6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7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66" r:id="rId7"/>
    <p:sldMasterId id="2147483781" r:id="rId8"/>
    <p:sldMasterId id="2147483784" r:id="rId9"/>
    <p:sldMasterId id="2147483799" r:id="rId10"/>
    <p:sldMasterId id="2147483804" r:id="rId11"/>
    <p:sldMasterId id="2147483814" r:id="rId12"/>
    <p:sldMasterId id="2147483824" r:id="rId13"/>
    <p:sldMasterId id="2147483834" r:id="rId14"/>
    <p:sldMasterId id="2147483842" r:id="rId15"/>
    <p:sldMasterId id="2147483852" r:id="rId16"/>
    <p:sldMasterId id="2147483869" r:id="rId17"/>
    <p:sldMasterId id="2147483885" r:id="rId18"/>
  </p:sldMasterIdLst>
  <p:notesMasterIdLst>
    <p:notesMasterId r:id="rId83"/>
  </p:notesMasterIdLst>
  <p:sldIdLst>
    <p:sldId id="257" r:id="rId19"/>
    <p:sldId id="1029" r:id="rId20"/>
    <p:sldId id="951" r:id="rId21"/>
    <p:sldId id="1057" r:id="rId22"/>
    <p:sldId id="798" r:id="rId23"/>
    <p:sldId id="1263" r:id="rId24"/>
    <p:sldId id="917" r:id="rId25"/>
    <p:sldId id="899" r:id="rId26"/>
    <p:sldId id="1240" r:id="rId27"/>
    <p:sldId id="1241" r:id="rId28"/>
    <p:sldId id="1332" r:id="rId29"/>
    <p:sldId id="1321" r:id="rId30"/>
    <p:sldId id="1243" r:id="rId31"/>
    <p:sldId id="1327" r:id="rId32"/>
    <p:sldId id="1333" r:id="rId33"/>
    <p:sldId id="1337" r:id="rId34"/>
    <p:sldId id="1338" r:id="rId35"/>
    <p:sldId id="1274" r:id="rId36"/>
    <p:sldId id="1275" r:id="rId37"/>
    <p:sldId id="1276" r:id="rId38"/>
    <p:sldId id="1277" r:id="rId39"/>
    <p:sldId id="955" r:id="rId40"/>
    <p:sldId id="800" r:id="rId41"/>
    <p:sldId id="902" r:id="rId42"/>
    <p:sldId id="1046" r:id="rId43"/>
    <p:sldId id="1266" r:id="rId44"/>
    <p:sldId id="990" r:id="rId45"/>
    <p:sldId id="1073" r:id="rId46"/>
    <p:sldId id="1047" r:id="rId47"/>
    <p:sldId id="1051" r:id="rId48"/>
    <p:sldId id="1052" r:id="rId49"/>
    <p:sldId id="1053" r:id="rId50"/>
    <p:sldId id="1060" r:id="rId51"/>
    <p:sldId id="1063" r:id="rId52"/>
    <p:sldId id="1064" r:id="rId53"/>
    <p:sldId id="999" r:id="rId54"/>
    <p:sldId id="1339" r:id="rId55"/>
    <p:sldId id="1340" r:id="rId56"/>
    <p:sldId id="1341" r:id="rId57"/>
    <p:sldId id="1031" r:id="rId58"/>
    <p:sldId id="1076" r:id="rId59"/>
    <p:sldId id="1281" r:id="rId60"/>
    <p:sldId id="1352" r:id="rId61"/>
    <p:sldId id="1359" r:id="rId62"/>
    <p:sldId id="1360" r:id="rId63"/>
    <p:sldId id="1364" r:id="rId64"/>
    <p:sldId id="1365" r:id="rId65"/>
    <p:sldId id="1366" r:id="rId66"/>
    <p:sldId id="1367" r:id="rId67"/>
    <p:sldId id="1298" r:id="rId68"/>
    <p:sldId id="1299" r:id="rId69"/>
    <p:sldId id="1300" r:id="rId70"/>
    <p:sldId id="1301" r:id="rId71"/>
    <p:sldId id="1302" r:id="rId72"/>
    <p:sldId id="1303" r:id="rId73"/>
    <p:sldId id="1304" r:id="rId74"/>
    <p:sldId id="1361" r:id="rId75"/>
    <p:sldId id="1362" r:id="rId76"/>
    <p:sldId id="1363" r:id="rId77"/>
    <p:sldId id="1368" r:id="rId78"/>
    <p:sldId id="1369" r:id="rId79"/>
    <p:sldId id="1370" r:id="rId80"/>
    <p:sldId id="983" r:id="rId81"/>
    <p:sldId id="1317" r:id="rId82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84"/>
    </p:embeddedFont>
    <p:embeddedFont>
      <p:font typeface="Dosis" pitchFamily="2" charset="0"/>
      <p:regular r:id="rId85"/>
      <p:bold r:id="rId86"/>
    </p:embeddedFont>
    <p:embeddedFont>
      <p:font typeface="Dosis ExtraBold" pitchFamily="2" charset="0"/>
      <p:bold r:id="rId87"/>
    </p:embeddedFont>
    <p:embeddedFont>
      <p:font typeface="Dosis Medium" pitchFamily="2" charset="0"/>
      <p:regular r:id="rId88"/>
      <p:bold r:id="rId89"/>
    </p:embeddedFont>
    <p:embeddedFont>
      <p:font typeface="Dosis SemiBold" pitchFamily="2" charset="0"/>
      <p:regular r:id="rId90"/>
      <p:bold r:id="rId91"/>
    </p:embeddedFont>
    <p:embeddedFont>
      <p:font typeface="Play" panose="020B0604020202020204" charset="0"/>
      <p:regular r:id="rId92"/>
      <p:bold r:id="rId9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24D7B"/>
    <a:srgbClr val="2AB6D7"/>
    <a:srgbClr val="565F88"/>
    <a:srgbClr val="F26553"/>
    <a:srgbClr val="E84234"/>
    <a:srgbClr val="55B7DE"/>
    <a:srgbClr val="A1A6BC"/>
    <a:srgbClr val="4B537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B8677A-8335-4DA7-9358-DF467DEB31E5}" v="17" dt="2026-02-23T18:52:25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18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72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76" Type="http://schemas.openxmlformats.org/officeDocument/2006/relationships/slide" Target="slides/slide58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font" Target="fonts/font7.fntdata"/><Relationship Id="rId95" Type="http://schemas.openxmlformats.org/officeDocument/2006/relationships/viewProps" Target="viewProps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100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font" Target="fonts/font2.fntdata"/><Relationship Id="rId93" Type="http://schemas.openxmlformats.org/officeDocument/2006/relationships/font" Target="fonts/font10.fntdata"/><Relationship Id="rId9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font" Target="fonts/font3.fntdata"/><Relationship Id="rId94" Type="http://schemas.openxmlformats.org/officeDocument/2006/relationships/presProps" Target="presProps.xml"/><Relationship Id="rId99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ma  Ben Najem" userId="5d5d9c33-4a8f-4fad-a74b-e23ae769dead" providerId="ADAL" clId="{3B2DA2D5-F576-45EC-96B1-60930CA05631}"/>
    <pc:docChg chg="undo custSel addSld delSld modSld addMainMaster delMainMaster">
      <pc:chgData name="Salima  Ben Najem" userId="5d5d9c33-4a8f-4fad-a74b-e23ae769dead" providerId="ADAL" clId="{3B2DA2D5-F576-45EC-96B1-60930CA05631}" dt="2026-02-23T18:55:19.223" v="1328" actId="1037"/>
      <pc:docMkLst>
        <pc:docMk/>
      </pc:docMkLst>
      <pc:sldChg chg="addSp delSp modSp add del mod">
        <pc:chgData name="Salima  Ben Najem" userId="5d5d9c33-4a8f-4fad-a74b-e23ae769dead" providerId="ADAL" clId="{3B2DA2D5-F576-45EC-96B1-60930CA05631}" dt="2026-02-21T15:31:15.333" v="958" actId="26606"/>
        <pc:sldMkLst>
          <pc:docMk/>
          <pc:sldMk cId="56895326" sldId="257"/>
        </pc:sldMkLst>
        <pc:spChg chg="add">
          <ac:chgData name="Salima  Ben Najem" userId="5d5d9c33-4a8f-4fad-a74b-e23ae769dead" providerId="ADAL" clId="{3B2DA2D5-F576-45EC-96B1-60930CA05631}" dt="2026-02-21T15:31:15.333" v="958" actId="26606"/>
          <ac:spMkLst>
            <pc:docMk/>
            <pc:sldMk cId="56895326" sldId="257"/>
            <ac:spMk id="13" creationId="{42A4FC2C-047E-45A5-965D-8E1E3BF09BC6}"/>
          </ac:spMkLst>
        </pc:spChg>
        <pc:picChg chg="add mod">
          <ac:chgData name="Salima  Ben Najem" userId="5d5d9c33-4a8f-4fad-a74b-e23ae769dead" providerId="ADAL" clId="{3B2DA2D5-F576-45EC-96B1-60930CA05631}" dt="2026-02-21T15:31:15.333" v="958" actId="26606"/>
          <ac:picMkLst>
            <pc:docMk/>
            <pc:sldMk cId="56895326" sldId="257"/>
            <ac:picMk id="4" creationId="{83055C98-58D6-D4F2-C238-5A20DA4DED1F}"/>
          </ac:picMkLst>
        </pc:picChg>
      </pc:sldChg>
      <pc:sldChg chg="modSp">
        <pc:chgData name="Salima  Ben Najem" userId="5d5d9c33-4a8f-4fad-a74b-e23ae769dead" providerId="ADAL" clId="{3B2DA2D5-F576-45EC-96B1-60930CA05631}" dt="2026-02-17T10:11:25.340" v="881"/>
        <pc:sldMkLst>
          <pc:docMk/>
          <pc:sldMk cId="4253363032" sldId="800"/>
        </pc:sldMkLst>
        <pc:spChg chg="mod">
          <ac:chgData name="Salima  Ben Najem" userId="5d5d9c33-4a8f-4fad-a74b-e23ae769dead" providerId="ADAL" clId="{3B2DA2D5-F576-45EC-96B1-60930CA05631}" dt="2026-02-17T10:11:25.340" v="881"/>
          <ac:spMkLst>
            <pc:docMk/>
            <pc:sldMk cId="4253363032" sldId="800"/>
            <ac:spMk id="14" creationId="{516F0179-3CB0-BDC7-0565-AE10D8CF1805}"/>
          </ac:spMkLst>
        </pc:spChg>
      </pc:sldChg>
      <pc:sldChg chg="add">
        <pc:chgData name="Salima  Ben Najem" userId="5d5d9c33-4a8f-4fad-a74b-e23ae769dead" providerId="ADAL" clId="{3B2DA2D5-F576-45EC-96B1-60930CA05631}" dt="2026-02-21T15:39:55.051" v="962"/>
        <pc:sldMkLst>
          <pc:docMk/>
          <pc:sldMk cId="2793372710" sldId="899"/>
        </pc:sldMkLst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3450752851" sldId="955"/>
        </pc:sldMkLst>
      </pc:sldChg>
      <pc:sldChg chg="addSp delSp modSp mod">
        <pc:chgData name="Salima  Ben Najem" userId="5d5d9c33-4a8f-4fad-a74b-e23ae769dead" providerId="ADAL" clId="{3B2DA2D5-F576-45EC-96B1-60930CA05631}" dt="2026-02-21T15:56:54.352" v="1286" actId="14100"/>
        <pc:sldMkLst>
          <pc:docMk/>
          <pc:sldMk cId="3350586211" sldId="983"/>
        </pc:sldMkLst>
        <pc:spChg chg="mod ord">
          <ac:chgData name="Salima  Ben Najem" userId="5d5d9c33-4a8f-4fad-a74b-e23ae769dead" providerId="ADAL" clId="{3B2DA2D5-F576-45EC-96B1-60930CA05631}" dt="2026-02-21T15:56:54.352" v="1286" actId="14100"/>
          <ac:spMkLst>
            <pc:docMk/>
            <pc:sldMk cId="3350586211" sldId="983"/>
            <ac:spMk id="8" creationId="{06F73D15-5CE6-4F5C-4A5A-B9F27D01448C}"/>
          </ac:spMkLst>
        </pc:spChg>
        <pc:picChg chg="add mod ord">
          <ac:chgData name="Salima  Ben Najem" userId="5d5d9c33-4a8f-4fad-a74b-e23ae769dead" providerId="ADAL" clId="{3B2DA2D5-F576-45EC-96B1-60930CA05631}" dt="2026-02-21T15:56:36.056" v="1283" actId="167"/>
          <ac:picMkLst>
            <pc:docMk/>
            <pc:sldMk cId="3350586211" sldId="983"/>
            <ac:picMk id="5" creationId="{766BF5F6-22DF-2F09-436F-B1E987436947}"/>
          </ac:picMkLst>
        </pc:picChg>
      </pc:sldChg>
      <pc:sldChg chg="addSp delSp modSp mod delAnim modAnim">
        <pc:chgData name="Salima  Ben Najem" userId="5d5d9c33-4a8f-4fad-a74b-e23ae769dead" providerId="ADAL" clId="{3B2DA2D5-F576-45EC-96B1-60930CA05631}" dt="2026-02-21T15:43:57.590" v="1004" actId="1036"/>
        <pc:sldMkLst>
          <pc:docMk/>
          <pc:sldMk cId="3092434302" sldId="990"/>
        </pc:sldMkLst>
        <pc:picChg chg="add mod">
          <ac:chgData name="Salima  Ben Najem" userId="5d5d9c33-4a8f-4fad-a74b-e23ae769dead" providerId="ADAL" clId="{3B2DA2D5-F576-45EC-96B1-60930CA05631}" dt="2026-02-21T15:43:57.590" v="1004" actId="1036"/>
          <ac:picMkLst>
            <pc:docMk/>
            <pc:sldMk cId="3092434302" sldId="990"/>
            <ac:picMk id="4" creationId="{A395A22A-253B-3849-34F8-32EA53796443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23T18:55:19.223" v="1328" actId="1037"/>
        <pc:sldMkLst>
          <pc:docMk/>
          <pc:sldMk cId="2791018730" sldId="999"/>
        </pc:sldMkLst>
        <pc:spChg chg="add mod">
          <ac:chgData name="Salima  Ben Najem" userId="5d5d9c33-4a8f-4fad-a74b-e23ae769dead" providerId="ADAL" clId="{3B2DA2D5-F576-45EC-96B1-60930CA05631}" dt="2026-02-21T15:55:08.221" v="1275" actId="403"/>
          <ac:spMkLst>
            <pc:docMk/>
            <pc:sldMk cId="2791018730" sldId="999"/>
            <ac:spMk id="2" creationId="{2B6D9666-6169-B916-B057-C4EC807FC6A2}"/>
          </ac:spMkLst>
        </pc:spChg>
        <pc:spChg chg="mod">
          <ac:chgData name="Salima  Ben Najem" userId="5d5d9c33-4a8f-4fad-a74b-e23ae769dead" providerId="ADAL" clId="{3B2DA2D5-F576-45EC-96B1-60930CA05631}" dt="2026-02-17T10:06:20.600" v="706" actId="20577"/>
          <ac:spMkLst>
            <pc:docMk/>
            <pc:sldMk cId="2791018730" sldId="999"/>
            <ac:spMk id="4" creationId="{DD4AF10D-5646-142D-E1EF-C77920D8F0EE}"/>
          </ac:spMkLst>
        </pc:spChg>
        <pc:spChg chg="mod">
          <ac:chgData name="Salima  Ben Najem" userId="5d5d9c33-4a8f-4fad-a74b-e23ae769dead" providerId="ADAL" clId="{3B2DA2D5-F576-45EC-96B1-60930CA05631}" dt="2026-02-23T18:55:19.223" v="1328" actId="1037"/>
          <ac:spMkLst>
            <pc:docMk/>
            <pc:sldMk cId="2791018730" sldId="999"/>
            <ac:spMk id="11" creationId="{B347C0E4-2547-0CC3-04B4-E486057C0B95}"/>
          </ac:spMkLst>
        </pc:spChg>
      </pc:sldChg>
      <pc:sldChg chg="modSp mod">
        <pc:chgData name="Salima  Ben Najem" userId="5d5d9c33-4a8f-4fad-a74b-e23ae769dead" providerId="ADAL" clId="{3B2DA2D5-F576-45EC-96B1-60930CA05631}" dt="2026-02-17T10:09:17.940" v="828" actId="1076"/>
        <pc:sldMkLst>
          <pc:docMk/>
          <pc:sldMk cId="867528053" sldId="1031"/>
        </pc:sldMkLst>
        <pc:spChg chg="mod">
          <ac:chgData name="Salima  Ben Najem" userId="5d5d9c33-4a8f-4fad-a74b-e23ae769dead" providerId="ADAL" clId="{3B2DA2D5-F576-45EC-96B1-60930CA05631}" dt="2026-02-17T10:08:38.410" v="796" actId="20577"/>
          <ac:spMkLst>
            <pc:docMk/>
            <pc:sldMk cId="867528053" sldId="1031"/>
            <ac:spMk id="4" creationId="{009886BD-7E81-EDBD-FA97-6A4CC0823874}"/>
          </ac:spMkLst>
        </pc:spChg>
        <pc:spChg chg="mod">
          <ac:chgData name="Salima  Ben Najem" userId="5d5d9c33-4a8f-4fad-a74b-e23ae769dead" providerId="ADAL" clId="{3B2DA2D5-F576-45EC-96B1-60930CA05631}" dt="2026-02-17T10:09:17.940" v="828" actId="1076"/>
          <ac:spMkLst>
            <pc:docMk/>
            <pc:sldMk cId="867528053" sldId="1031"/>
            <ac:spMk id="5" creationId="{6343BBF0-6DA8-E1D6-67F3-F788DDA5935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1T15:56:08.316" v="1279" actId="14100"/>
        <pc:sldMkLst>
          <pc:docMk/>
          <pc:sldMk cId="1733958472" sldId="1046"/>
        </pc:sldMkLst>
        <pc:spChg chg="mod ord">
          <ac:chgData name="Salima  Ben Najem" userId="5d5d9c33-4a8f-4fad-a74b-e23ae769dead" providerId="ADAL" clId="{3B2DA2D5-F576-45EC-96B1-60930CA05631}" dt="2026-02-21T15:56:08.316" v="1279" actId="14100"/>
          <ac:spMkLst>
            <pc:docMk/>
            <pc:sldMk cId="1733958472" sldId="1046"/>
            <ac:spMk id="3" creationId="{D5E8686E-D9E3-61BB-8D9B-5E34729E4950}"/>
          </ac:spMkLst>
        </pc:spChg>
        <pc:spChg chg="mod">
          <ac:chgData name="Salima  Ben Najem" userId="5d5d9c33-4a8f-4fad-a74b-e23ae769dead" providerId="ADAL" clId="{3B2DA2D5-F576-45EC-96B1-60930CA05631}" dt="2026-02-21T15:41:04.083" v="971" actId="20577"/>
          <ac:spMkLst>
            <pc:docMk/>
            <pc:sldMk cId="1733958472" sldId="1046"/>
            <ac:spMk id="6" creationId="{BEABB45A-BD75-502A-D159-B658E5DE6F42}"/>
          </ac:spMkLst>
        </pc:spChg>
        <pc:picChg chg="add mod ord">
          <ac:chgData name="Salima  Ben Najem" userId="5d5d9c33-4a8f-4fad-a74b-e23ae769dead" providerId="ADAL" clId="{3B2DA2D5-F576-45EC-96B1-60930CA05631}" dt="2026-02-21T15:56:01.104" v="1277" actId="1076"/>
          <ac:picMkLst>
            <pc:docMk/>
            <pc:sldMk cId="1733958472" sldId="1046"/>
            <ac:picMk id="2" creationId="{68A03375-1944-F1F2-AEAE-0044D018964E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21T15:48:04.951" v="1011" actId="14100"/>
        <pc:sldMkLst>
          <pc:docMk/>
          <pc:sldMk cId="3507508982" sldId="1051"/>
        </pc:sldMkLst>
        <pc:spChg chg="mod">
          <ac:chgData name="Salima  Ben Najem" userId="5d5d9c33-4a8f-4fad-a74b-e23ae769dead" providerId="ADAL" clId="{3B2DA2D5-F576-45EC-96B1-60930CA05631}" dt="2026-02-21T15:48:04.951" v="1011" actId="14100"/>
          <ac:spMkLst>
            <pc:docMk/>
            <pc:sldMk cId="3507508982" sldId="1051"/>
            <ac:spMk id="3" creationId="{C11204E9-8CDC-B1DD-D7D7-544BC4E1FE6F}"/>
          </ac:spMkLst>
        </pc:spChg>
        <pc:picChg chg="add mod">
          <ac:chgData name="Salima  Ben Najem" userId="5d5d9c33-4a8f-4fad-a74b-e23ae769dead" providerId="ADAL" clId="{3B2DA2D5-F576-45EC-96B1-60930CA05631}" dt="2026-02-21T15:45:28.633" v="1007" actId="1076"/>
          <ac:picMkLst>
            <pc:docMk/>
            <pc:sldMk cId="3507508982" sldId="1051"/>
            <ac:picMk id="2" creationId="{EA2B4FEB-F93D-1679-9E7B-182E0352037A}"/>
          </ac:picMkLst>
        </pc:picChg>
        <pc:picChg chg="add mod">
          <ac:chgData name="Salima  Ben Najem" userId="5d5d9c33-4a8f-4fad-a74b-e23ae769dead" providerId="ADAL" clId="{3B2DA2D5-F576-45EC-96B1-60930CA05631}" dt="2026-02-17T09:58:05.911" v="262" actId="14100"/>
          <ac:picMkLst>
            <pc:docMk/>
            <pc:sldMk cId="3507508982" sldId="1051"/>
            <ac:picMk id="5" creationId="{2414A068-E3A0-F3A3-C76F-3B9947CFD95C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23T18:54:47.214" v="1307" actId="20577"/>
        <pc:sldMkLst>
          <pc:docMk/>
          <pc:sldMk cId="2607758558" sldId="1052"/>
        </pc:sldMkLst>
        <pc:spChg chg="add mod">
          <ac:chgData name="Salima  Ben Najem" userId="5d5d9c33-4a8f-4fad-a74b-e23ae769dead" providerId="ADAL" clId="{3B2DA2D5-F576-45EC-96B1-60930CA05631}" dt="2026-02-21T15:50:45.074" v="1254" actId="1076"/>
          <ac:spMkLst>
            <pc:docMk/>
            <pc:sldMk cId="2607758558" sldId="1052"/>
            <ac:spMk id="2" creationId="{3E468C38-1F8D-12A9-9AB7-3C15A9ECF198}"/>
          </ac:spMkLst>
        </pc:spChg>
        <pc:spChg chg="mod">
          <ac:chgData name="Salima  Ben Najem" userId="5d5d9c33-4a8f-4fad-a74b-e23ae769dead" providerId="ADAL" clId="{3B2DA2D5-F576-45EC-96B1-60930CA05631}" dt="2026-02-23T18:54:47.214" v="1307" actId="20577"/>
          <ac:spMkLst>
            <pc:docMk/>
            <pc:sldMk cId="2607758558" sldId="1052"/>
            <ac:spMk id="3" creationId="{6F0D6939-7260-C673-3A48-F1A5763543B6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3T18:54:56.099" v="1319" actId="20577"/>
        <pc:sldMkLst>
          <pc:docMk/>
          <pc:sldMk cId="3826760449" sldId="1053"/>
        </pc:sldMkLst>
        <pc:spChg chg="add mod">
          <ac:chgData name="Salima  Ben Najem" userId="5d5d9c33-4a8f-4fad-a74b-e23ae769dead" providerId="ADAL" clId="{3B2DA2D5-F576-45EC-96B1-60930CA05631}" dt="2026-02-23T18:54:56.099" v="1319" actId="20577"/>
          <ac:spMkLst>
            <pc:docMk/>
            <pc:sldMk cId="3826760449" sldId="1053"/>
            <ac:spMk id="4" creationId="{BAB44636-0479-E17E-BAE1-DB756F24EA04}"/>
          </ac:spMkLst>
        </pc:spChg>
        <pc:spChg chg="add mod">
          <ac:chgData name="Salima  Ben Najem" userId="5d5d9c33-4a8f-4fad-a74b-e23ae769dead" providerId="ADAL" clId="{3B2DA2D5-F576-45EC-96B1-60930CA05631}" dt="2026-02-21T15:50:58.948" v="1256"/>
          <ac:spMkLst>
            <pc:docMk/>
            <pc:sldMk cId="3826760449" sldId="1053"/>
            <ac:spMk id="5" creationId="{B000A192-32F8-EA8F-8C6A-741914C9BF44}"/>
          </ac:spMkLst>
        </pc:spChg>
        <pc:spChg chg="mod">
          <ac:chgData name="Salima  Ben Najem" userId="5d5d9c33-4a8f-4fad-a74b-e23ae769dead" providerId="ADAL" clId="{3B2DA2D5-F576-45EC-96B1-60930CA05631}" dt="2026-02-17T10:02:04.360" v="483" actId="6549"/>
          <ac:spMkLst>
            <pc:docMk/>
            <pc:sldMk cId="3826760449" sldId="1053"/>
            <ac:spMk id="6" creationId="{09C82B9A-E462-3BD0-2C29-953B35790C44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1T15:32:47.397" v="960"/>
        <pc:sldMkLst>
          <pc:docMk/>
          <pc:sldMk cId="685465019" sldId="1057"/>
        </pc:sldMkLst>
        <pc:grpChg chg="add mod">
          <ac:chgData name="Salima  Ben Najem" userId="5d5d9c33-4a8f-4fad-a74b-e23ae769dead" providerId="ADAL" clId="{3B2DA2D5-F576-45EC-96B1-60930CA05631}" dt="2026-02-21T15:32:47.397" v="960"/>
          <ac:grpSpMkLst>
            <pc:docMk/>
            <pc:sldMk cId="685465019" sldId="1057"/>
            <ac:grpSpMk id="8" creationId="{E0BC22F6-6590-233D-D609-884EC6A474B1}"/>
          </ac:grpSpMkLst>
        </pc:grpChg>
        <pc:picChg chg="add mod">
          <ac:chgData name="Salima  Ben Najem" userId="5d5d9c33-4a8f-4fad-a74b-e23ae769dead" providerId="ADAL" clId="{3B2DA2D5-F576-45EC-96B1-60930CA05631}" dt="2026-02-21T15:32:47.397" v="960"/>
          <ac:picMkLst>
            <pc:docMk/>
            <pc:sldMk cId="685465019" sldId="1057"/>
            <ac:picMk id="7" creationId="{C8FB0AE1-FBBE-4FA0-BD44-1712CD8236E9}"/>
          </ac:picMkLst>
        </pc:picChg>
        <pc:picChg chg="mod">
          <ac:chgData name="Salima  Ben Najem" userId="5d5d9c33-4a8f-4fad-a74b-e23ae769dead" providerId="ADAL" clId="{3B2DA2D5-F576-45EC-96B1-60930CA05631}" dt="2026-02-21T15:32:47.397" v="960"/>
          <ac:picMkLst>
            <pc:docMk/>
            <pc:sldMk cId="685465019" sldId="1057"/>
            <ac:picMk id="9" creationId="{1B97D2E1-177C-581F-D957-5ACEA2B5A99F}"/>
          </ac:picMkLst>
        </pc:picChg>
        <pc:picChg chg="mod">
          <ac:chgData name="Salima  Ben Najem" userId="5d5d9c33-4a8f-4fad-a74b-e23ae769dead" providerId="ADAL" clId="{3B2DA2D5-F576-45EC-96B1-60930CA05631}" dt="2026-02-21T15:32:47.397" v="960"/>
          <ac:picMkLst>
            <pc:docMk/>
            <pc:sldMk cId="685465019" sldId="1057"/>
            <ac:picMk id="10" creationId="{5675789B-89FC-6935-E48E-19C24F6C99B2}"/>
          </ac:picMkLst>
        </pc:picChg>
        <pc:picChg chg="mod">
          <ac:chgData name="Salima  Ben Najem" userId="5d5d9c33-4a8f-4fad-a74b-e23ae769dead" providerId="ADAL" clId="{3B2DA2D5-F576-45EC-96B1-60930CA05631}" dt="2026-02-21T15:32:47.397" v="960"/>
          <ac:picMkLst>
            <pc:docMk/>
            <pc:sldMk cId="685465019" sldId="1057"/>
            <ac:picMk id="11" creationId="{0CB39749-F45A-323B-CE9D-91135FB18C6D}"/>
          </ac:picMkLst>
        </pc:picChg>
        <pc:picChg chg="mod">
          <ac:chgData name="Salima  Ben Najem" userId="5d5d9c33-4a8f-4fad-a74b-e23ae769dead" providerId="ADAL" clId="{3B2DA2D5-F576-45EC-96B1-60930CA05631}" dt="2026-02-21T15:32:47.397" v="960"/>
          <ac:picMkLst>
            <pc:docMk/>
            <pc:sldMk cId="685465019" sldId="1057"/>
            <ac:picMk id="12" creationId="{541816CE-0827-30E4-3870-DBCFB45CC48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21T15:52:20.033" v="1264" actId="207"/>
        <pc:sldMkLst>
          <pc:docMk/>
          <pc:sldMk cId="227697459" sldId="1063"/>
        </pc:sldMkLst>
        <pc:spChg chg="add mod">
          <ac:chgData name="Salima  Ben Najem" userId="5d5d9c33-4a8f-4fad-a74b-e23ae769dead" providerId="ADAL" clId="{3B2DA2D5-F576-45EC-96B1-60930CA05631}" dt="2026-02-21T15:52:20.033" v="1264" actId="207"/>
          <ac:spMkLst>
            <pc:docMk/>
            <pc:sldMk cId="227697459" sldId="1063"/>
            <ac:spMk id="2" creationId="{AE0C3AAF-96A6-9FE2-5F32-1C5944AB3C35}"/>
          </ac:spMkLst>
        </pc:spChg>
        <pc:picChg chg="add mod">
          <ac:chgData name="Salima  Ben Najem" userId="5d5d9c33-4a8f-4fad-a74b-e23ae769dead" providerId="ADAL" clId="{3B2DA2D5-F576-45EC-96B1-60930CA05631}" dt="2026-02-21T15:51:39.879" v="1260"/>
          <ac:picMkLst>
            <pc:docMk/>
            <pc:sldMk cId="227697459" sldId="1063"/>
            <ac:picMk id="16" creationId="{E8CB0E7A-2B5A-029A-AA41-86ECB9BE41F1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21T15:53:52.891" v="1266"/>
        <pc:sldMkLst>
          <pc:docMk/>
          <pc:sldMk cId="3324940861" sldId="1064"/>
        </pc:sldMkLst>
        <pc:spChg chg="add mod">
          <ac:chgData name="Salima  Ben Najem" userId="5d5d9c33-4a8f-4fad-a74b-e23ae769dead" providerId="ADAL" clId="{3B2DA2D5-F576-45EC-96B1-60930CA05631}" dt="2026-02-21T15:53:52.891" v="1266"/>
          <ac:spMkLst>
            <pc:docMk/>
            <pc:sldMk cId="3324940861" sldId="1064"/>
            <ac:spMk id="6" creationId="{F6F335E7-0429-7985-5796-0E77B3D082E8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1T15:42:56.188" v="982"/>
        <pc:sldMkLst>
          <pc:docMk/>
          <pc:sldMk cId="2661335609" sldId="1073"/>
        </pc:sldMkLst>
        <pc:picChg chg="add mod">
          <ac:chgData name="Salima  Ben Najem" userId="5d5d9c33-4a8f-4fad-a74b-e23ae769dead" providerId="ADAL" clId="{3B2DA2D5-F576-45EC-96B1-60930CA05631}" dt="2026-02-21T15:42:56.188" v="982"/>
          <ac:picMkLst>
            <pc:docMk/>
            <pc:sldMk cId="2661335609" sldId="1073"/>
            <ac:picMk id="3" creationId="{A85FFC44-749D-4E3E-8617-3D792D5140DA}"/>
          </ac:picMkLst>
        </pc:picChg>
      </pc:sldChg>
      <pc:sldChg chg="addSp delSp modSp mod">
        <pc:chgData name="Salima  Ben Najem" userId="5d5d9c33-4a8f-4fad-a74b-e23ae769dead" providerId="ADAL" clId="{3B2DA2D5-F576-45EC-96B1-60930CA05631}" dt="2026-02-17T10:09:40.388" v="831" actId="1076"/>
        <pc:sldMkLst>
          <pc:docMk/>
          <pc:sldMk cId="1133065407" sldId="1076"/>
        </pc:sldMkLst>
        <pc:spChg chg="add mod">
          <ac:chgData name="Salima  Ben Najem" userId="5d5d9c33-4a8f-4fad-a74b-e23ae769dead" providerId="ADAL" clId="{3B2DA2D5-F576-45EC-96B1-60930CA05631}" dt="2026-02-17T10:09:40.388" v="831" actId="1076"/>
          <ac:spMkLst>
            <pc:docMk/>
            <pc:sldMk cId="1133065407" sldId="1076"/>
            <ac:spMk id="12" creationId="{37807736-A20B-7B53-ABDE-BEE67C825581}"/>
          </ac:spMkLst>
        </pc:spChg>
      </pc:sldChg>
      <pc:sldChg chg="addSp delSp modSp add del mod modAnim">
        <pc:chgData name="Salima  Ben Najem" userId="5d5d9c33-4a8f-4fad-a74b-e23ae769dead" providerId="ADAL" clId="{3B2DA2D5-F576-45EC-96B1-60930CA05631}" dt="2026-02-23T18:52:06.100" v="1293" actId="14100"/>
        <pc:sldMkLst>
          <pc:docMk/>
          <pc:sldMk cId="3547420295" sldId="1240"/>
        </pc:sldMkLst>
        <pc:spChg chg="del">
          <ac:chgData name="Salima  Ben Najem" userId="5d5d9c33-4a8f-4fad-a74b-e23ae769dead" providerId="ADAL" clId="{3B2DA2D5-F576-45EC-96B1-60930CA05631}" dt="2026-02-23T18:51:41.784" v="1287" actId="478"/>
          <ac:spMkLst>
            <pc:docMk/>
            <pc:sldMk cId="3547420295" sldId="1240"/>
            <ac:spMk id="2" creationId="{F178E3B9-569D-9DDA-2DF4-51A03315EDF8}"/>
          </ac:spMkLst>
        </pc:spChg>
        <pc:picChg chg="add mod">
          <ac:chgData name="Salima  Ben Najem" userId="5d5d9c33-4a8f-4fad-a74b-e23ae769dead" providerId="ADAL" clId="{3B2DA2D5-F576-45EC-96B1-60930CA05631}" dt="2026-02-23T18:52:06.100" v="1293" actId="14100"/>
          <ac:picMkLst>
            <pc:docMk/>
            <pc:sldMk cId="3547420295" sldId="1240"/>
            <ac:picMk id="3" creationId="{990571FE-829C-ED85-8E94-4EEAE581A79F}"/>
          </ac:picMkLst>
        </pc:picChg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126637183" sldId="1241"/>
        </pc:sldMkLst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2159478718" sldId="1243"/>
        </pc:sldMkLst>
      </pc:sldChg>
      <pc:sldChg chg="modSp mod">
        <pc:chgData name="Salima  Ben Najem" userId="5d5d9c33-4a8f-4fad-a74b-e23ae769dead" providerId="ADAL" clId="{3B2DA2D5-F576-45EC-96B1-60930CA05631}" dt="2026-02-17T10:11:42.886" v="884" actId="20577"/>
        <pc:sldMkLst>
          <pc:docMk/>
          <pc:sldMk cId="2062272530" sldId="1263"/>
        </pc:sldMkLst>
        <pc:spChg chg="mod">
          <ac:chgData name="Salima  Ben Najem" userId="5d5d9c33-4a8f-4fad-a74b-e23ae769dead" providerId="ADAL" clId="{3B2DA2D5-F576-45EC-96B1-60930CA05631}" dt="2026-02-17T10:11:42.886" v="884" actId="20577"/>
          <ac:spMkLst>
            <pc:docMk/>
            <pc:sldMk cId="2062272530" sldId="1263"/>
            <ac:spMk id="14" creationId="{55B1DD48-DCD5-6EEE-7311-AD30A741D962}"/>
          </ac:spMkLst>
        </pc:spChg>
      </pc:sldChg>
      <pc:sldChg chg="addSp delSp modSp mod">
        <pc:chgData name="Salima  Ben Najem" userId="5d5d9c33-4a8f-4fad-a74b-e23ae769dead" providerId="ADAL" clId="{3B2DA2D5-F576-45EC-96B1-60930CA05631}" dt="2026-02-21T15:42:32.807" v="979" actId="1076"/>
        <pc:sldMkLst>
          <pc:docMk/>
          <pc:sldMk cId="590377139" sldId="1266"/>
        </pc:sldMkLst>
        <pc:picChg chg="add mod">
          <ac:chgData name="Salima  Ben Najem" userId="5d5d9c33-4a8f-4fad-a74b-e23ae769dead" providerId="ADAL" clId="{3B2DA2D5-F576-45EC-96B1-60930CA05631}" dt="2026-02-21T15:42:32.807" v="979" actId="1076"/>
          <ac:picMkLst>
            <pc:docMk/>
            <pc:sldMk cId="590377139" sldId="1266"/>
            <ac:picMk id="3" creationId="{21B18908-7D10-6348-D130-90AE5171A45F}"/>
          </ac:picMkLst>
        </pc:picChg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624824234" sldId="1274"/>
        </pc:sldMkLst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290542983" sldId="1275"/>
        </pc:sldMkLst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2129516457" sldId="1276"/>
        </pc:sldMkLst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4204410744" sldId="1277"/>
        </pc:sldMkLst>
      </pc:sldChg>
      <pc:sldChg chg="modSp mod">
        <pc:chgData name="Salima  Ben Najem" userId="5d5d9c33-4a8f-4fad-a74b-e23ae769dead" providerId="ADAL" clId="{3B2DA2D5-F576-45EC-96B1-60930CA05631}" dt="2026-02-17T10:10:59.019" v="880" actId="20577"/>
        <pc:sldMkLst>
          <pc:docMk/>
          <pc:sldMk cId="1970627057" sldId="1281"/>
        </pc:sldMkLst>
        <pc:spChg chg="mod">
          <ac:chgData name="Salima  Ben Najem" userId="5d5d9c33-4a8f-4fad-a74b-e23ae769dead" providerId="ADAL" clId="{3B2DA2D5-F576-45EC-96B1-60930CA05631}" dt="2026-02-17T10:10:59.019" v="880" actId="20577"/>
          <ac:spMkLst>
            <pc:docMk/>
            <pc:sldMk cId="1970627057" sldId="1281"/>
            <ac:spMk id="20" creationId="{B8CB6B97-D5A6-06D1-AA2B-60F3D0BA4542}"/>
          </ac:spMkLst>
        </pc:spChg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3393121443" sldId="1321"/>
        </pc:sldMkLst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0" sldId="1327"/>
        </pc:sldMkLst>
      </pc:sldChg>
      <pc:sldChg chg="addSp delSp modSp add del mod modAnim">
        <pc:chgData name="Salima  Ben Najem" userId="5d5d9c33-4a8f-4fad-a74b-e23ae769dead" providerId="ADAL" clId="{3B2DA2D5-F576-45EC-96B1-60930CA05631}" dt="2026-02-23T18:52:25.148" v="1296"/>
        <pc:sldMkLst>
          <pc:docMk/>
          <pc:sldMk cId="2928124483" sldId="1332"/>
        </pc:sldMkLst>
        <pc:spChg chg="del mod">
          <ac:chgData name="Salima  Ben Najem" userId="5d5d9c33-4a8f-4fad-a74b-e23ae769dead" providerId="ADAL" clId="{3B2DA2D5-F576-45EC-96B1-60930CA05631}" dt="2026-02-23T18:52:23.971" v="1295" actId="478"/>
          <ac:spMkLst>
            <pc:docMk/>
            <pc:sldMk cId="2928124483" sldId="1332"/>
            <ac:spMk id="2" creationId="{37F28BC8-BAD5-7EB4-114D-A1951EC06355}"/>
          </ac:spMkLst>
        </pc:spChg>
        <pc:picChg chg="add mod">
          <ac:chgData name="Salima  Ben Najem" userId="5d5d9c33-4a8f-4fad-a74b-e23ae769dead" providerId="ADAL" clId="{3B2DA2D5-F576-45EC-96B1-60930CA05631}" dt="2026-02-23T18:52:25.148" v="1296"/>
          <ac:picMkLst>
            <pc:docMk/>
            <pc:sldMk cId="2928124483" sldId="1332"/>
            <ac:picMk id="3" creationId="{547FF157-1F99-4966-E8AA-6867CE650FEC}"/>
          </ac:picMkLst>
        </pc:picChg>
      </pc:sldChg>
      <pc:sldChg chg="add del">
        <pc:chgData name="Salima  Ben Najem" userId="5d5d9c33-4a8f-4fad-a74b-e23ae769dead" providerId="ADAL" clId="{3B2DA2D5-F576-45EC-96B1-60930CA05631}" dt="2026-02-21T15:39:55.051" v="962"/>
        <pc:sldMkLst>
          <pc:docMk/>
          <pc:sldMk cId="155993865" sldId="1333"/>
        </pc:sldMkLst>
      </pc:sldChg>
      <pc:sldChg chg="modSp mod">
        <pc:chgData name="Salima  Ben Najem" userId="5d5d9c33-4a8f-4fad-a74b-e23ae769dead" providerId="ADAL" clId="{3B2DA2D5-F576-45EC-96B1-60930CA05631}" dt="2026-02-17T10:10:43.377" v="854" actId="20577"/>
        <pc:sldMkLst>
          <pc:docMk/>
          <pc:sldMk cId="355983120" sldId="1335"/>
        </pc:sldMkLst>
        <pc:spChg chg="mod">
          <ac:chgData name="Salima  Ben Najem" userId="5d5d9c33-4a8f-4fad-a74b-e23ae769dead" providerId="ADAL" clId="{3B2DA2D5-F576-45EC-96B1-60930CA05631}" dt="2026-02-17T10:10:43.377" v="854" actId="20577"/>
          <ac:spMkLst>
            <pc:docMk/>
            <pc:sldMk cId="355983120" sldId="1335"/>
            <ac:spMk id="2" creationId="{4D387E74-A73C-0E32-3325-44B3B5EB2E36}"/>
          </ac:spMkLst>
        </pc:spChg>
      </pc:sldChg>
      <pc:sldChg chg="addSp delSp modSp add mod delAnim">
        <pc:chgData name="Salima  Ben Najem" userId="5d5d9c33-4a8f-4fad-a74b-e23ae769dead" providerId="ADAL" clId="{3B2DA2D5-F576-45EC-96B1-60930CA05631}" dt="2026-02-17T10:14:07.984" v="950" actId="13926"/>
        <pc:sldMkLst>
          <pc:docMk/>
          <pc:sldMk cId="264513441" sldId="1336"/>
        </pc:sldMkLst>
        <pc:spChg chg="add mod">
          <ac:chgData name="Salima  Ben Najem" userId="5d5d9c33-4a8f-4fad-a74b-e23ae769dead" providerId="ADAL" clId="{3B2DA2D5-F576-45EC-96B1-60930CA05631}" dt="2026-02-17T10:14:07.984" v="950" actId="13926"/>
          <ac:spMkLst>
            <pc:docMk/>
            <pc:sldMk cId="264513441" sldId="1336"/>
            <ac:spMk id="15" creationId="{F2C5747C-DBB5-BE8D-D5E3-DDA89CABFDC2}"/>
          </ac:spMkLst>
        </pc:spChg>
      </pc:sldChg>
      <pc:sldChg chg="add">
        <pc:chgData name="Salima  Ben Najem" userId="5d5d9c33-4a8f-4fad-a74b-e23ae769dead" providerId="ADAL" clId="{3B2DA2D5-F576-45EC-96B1-60930CA05631}" dt="2026-02-21T15:39:55.051" v="962"/>
        <pc:sldMkLst>
          <pc:docMk/>
          <pc:sldMk cId="3770599420" sldId="1337"/>
        </pc:sldMkLst>
      </pc:sldChg>
      <pc:sldChg chg="add">
        <pc:chgData name="Salima  Ben Najem" userId="5d5d9c33-4a8f-4fad-a74b-e23ae769dead" providerId="ADAL" clId="{3B2DA2D5-F576-45EC-96B1-60930CA05631}" dt="2026-02-21T15:39:55.051" v="962"/>
        <pc:sldMkLst>
          <pc:docMk/>
          <pc:sldMk cId="956509471" sldId="1338"/>
        </pc:sldMkLst>
      </pc:sldChg>
      <pc:sldMasterChg chg="delSldLayout">
        <pc:chgData name="Salima  Ben Najem" userId="5d5d9c33-4a8f-4fad-a74b-e23ae769dead" providerId="ADAL" clId="{3B2DA2D5-F576-45EC-96B1-60930CA05631}" dt="2026-02-17T10:12:21.256" v="901" actId="47"/>
        <pc:sldMasterMkLst>
          <pc:docMk/>
          <pc:sldMasterMk cId="1826633722" sldId="2147483814"/>
        </pc:sldMasterMkLst>
      </pc:sldMasterChg>
      <pc:sldMasterChg chg="add del addSldLayout delSldLayout">
        <pc:chgData name="Salima  Ben Najem" userId="5d5d9c33-4a8f-4fad-a74b-e23ae769dead" providerId="ADAL" clId="{3B2DA2D5-F576-45EC-96B1-60930CA05631}" dt="2026-02-21T15:30:17.635" v="952" actId="47"/>
        <pc:sldMasterMkLst>
          <pc:docMk/>
          <pc:sldMasterMk cId="1425680139" sldId="2147483852"/>
        </pc:sldMasterMkLst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1606415214" sldId="2147483853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3138125307" sldId="2147483854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2720662702" sldId="2147483855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3697586071" sldId="2147483856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3901127068" sldId="2147483857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3667585300" sldId="2147483858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3337960274" sldId="2147483859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4037999368" sldId="2147483860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2859620377" sldId="2147483861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3771176726" sldId="2147483862"/>
          </pc:sldLayoutMkLst>
        </pc:sldLayoutChg>
        <pc:sldLayoutChg chg="add del">
          <pc:chgData name="Salima  Ben Najem" userId="5d5d9c33-4a8f-4fad-a74b-e23ae769dead" providerId="ADAL" clId="{3B2DA2D5-F576-45EC-96B1-60930CA05631}" dt="2026-02-21T15:30:17.635" v="952" actId="47"/>
          <pc:sldLayoutMkLst>
            <pc:docMk/>
            <pc:sldMasterMk cId="1425680139" sldId="2147483852"/>
            <pc:sldLayoutMk cId="3393034175" sldId="214748386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53E9-10A7-4137-8756-2E7D33D15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5F3F9-032C-F460-8565-49C8E28F1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D33519-585A-132D-1FBC-B9DB7AA9A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7B9B9-70DA-D487-8EF4-5E2A3F1DA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13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A22FEDB8-D09F-4440-9C15-000A83610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8F434244-34B9-F9DB-EAF8-6B018096B1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EB8C190B-F69F-39B2-711A-7507EBC82D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6523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20C152CA-BDC3-E65C-F65F-C49DB7833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5E2AA6F1-D8F7-AAAD-046B-E4E52224FA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BDB4955C-8AC0-BBEC-47D1-DAC84CBE19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224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5E3B7B8A-FA33-E413-F3E2-D0B38F0E1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E3C7FEF1-56D1-CC4F-0490-1EA34F17F9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2CCD72A0-4B43-4F0D-CD89-90BD958C7D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8875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7C807-392E-5220-9618-57306B115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0276E8-84D3-FAAC-87B3-D0BBA317A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17917D-01E4-5DD6-0869-B04C7D5D5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F30ABD-F606-DB79-B196-6C9D94F8D5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499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D3DCB-BCCD-5BB8-0B3D-1EF5A2291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594257-A075-EB8F-6F6F-C3B668197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9BC6A1-C45E-2A73-934E-9E659A162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386473-5500-A355-7BD5-CC96DC8CE3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294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8F396-1640-AD34-4B2D-90979BD91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2A506D-9904-7BD8-9DE2-CBCAA650B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F50AC6-EB78-F0A6-A7C3-CA18A2465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DE0A1B-4C19-5E5A-BF4A-CE59A38DB9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616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BFAA1-849B-3162-C507-CD7525F2F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3D7346-3631-6250-AEBC-327B2E958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6661F2-D5D9-F7D7-EF2A-FF5B4A9CE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3CCE3B-9420-4E0F-1F8F-FF4FF6F4A4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165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6E439-61CB-381B-D3BE-901C2C7CE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6FE2EB-336D-6643-8480-8FA4E6679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4F0384-56D8-2DED-1E20-299998F25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3A156D-BA7F-D011-B3E0-779A2C73AC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097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55F1F-5F91-5E47-5B1A-C27117900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DA8A15-46A5-CEA3-F2DC-EDCA759B9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625219-3C6A-503B-5033-22FFE8CF3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3ACDA4-C5EE-4D92-1CF4-FBD2753E76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791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7EC4E-2647-ED39-D5B1-01E1C651D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57798D-C4DC-4C31-33FA-781C8FB09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91B941-2FB9-ACE8-302E-DC1ECF25E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8D666E-21B1-9214-53F3-F78092219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184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5920-27F8-597D-74B0-FD8DA973C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AEF06C-18B8-5512-3D91-69721E789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2BD6D7-7148-3B30-17D9-0E41C5025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32D4EF-DFF0-CF59-F830-69ABB1444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308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039F5-B483-1978-3246-E4FAD656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62DBEF-C290-BD40-9DF0-A7EFDF8C1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B4A6DE-1AF4-407C-67A6-D2C109C67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F631FA-B167-F438-C24E-D9F15AA4CA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549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EA2A-58E0-19F2-F24E-164197A58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B982A1-3C5B-3BA1-015C-E1E72FDD1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2FF1C7-F661-FB41-93E2-D2952444A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FFBE0F-8654-9EB3-DCA5-72AF962F7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630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FC445-2C8F-5932-100F-1F6F42C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C8C4AD-D7B6-9CCC-3A77-23CA45457C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ED4ABE-55A9-F832-6C7C-00CB949D9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22C5F2-E488-AB5E-2DEE-4DAAFE429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8015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E6A49-16A8-291E-4162-C1FD1866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A4B111-8864-E42A-4F80-FA0C61DEE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3EF0A7-8795-1F2F-C3D6-5A3D13586D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79AC94-EBCD-6C77-6514-37B72D4D7B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919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3143A-9429-7989-DF75-74F639E6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A871D2B-C8B8-D0D1-98AF-F6EC29239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B27C0C-0837-7F11-F490-AC7E41FC5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84DFB5-BE39-FF98-FD73-578FCF5F0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210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3163F-7321-78B8-3E0F-D5CAC0CAE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3A3A59-CD60-90DD-9E42-C26555067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76FB340-F9B4-D6FE-DB9B-38065C2CB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C62121-0AAE-FEDB-40AD-531ABF051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8768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358258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32246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2296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34036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44850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7" y="2358258"/>
            <a:ext cx="137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27597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844755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873474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844755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72358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140331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67475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Oral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214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338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1881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2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0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63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15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98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02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47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297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214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5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6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1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611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3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079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85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2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92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96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7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73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6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77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97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78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438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76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6">
            <a:extLst>
              <a:ext uri="{FF2B5EF4-FFF2-40B4-BE49-F238E27FC236}">
                <a16:creationId xmlns:a16="http://schemas.microsoft.com/office/drawing/2014/main" id="{B7FD94A6-28B0-9955-E289-E405ACB9AE69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108956" y="1802903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0C226263-C865-0772-0CF9-3B553CC145C1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476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B4F1161-2824-68E8-4975-6126DCF35E6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7108956" y="3480276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6BD3BA5-CB00-807B-AB32-3C7BF1D21B74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76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BC5F490F-E24C-E0B1-44E4-34C9BB344C2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108956" y="5135922"/>
            <a:ext cx="1423044" cy="1350495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6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32315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87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1890371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DEFEDF2B-55A0-3D92-2B90-328B2D918BE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6F83557E-1C52-59E9-48CE-EA6306972B1C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7576EF6C-B3F1-A7B8-D645-182669BC42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3994942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8942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0971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75300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775030" y="1972706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F1DDB8CB-39A2-DAB6-124F-83D9FDCA3CA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08942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032E51FE-C7D9-3883-7F7A-BFEC19D36C5E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730971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954FEF7-5F60-5B4B-84DF-A82F1F2ACD25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75300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D1C2B0FE-6323-21DA-17C8-E72AFF2B1DA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775030" y="3545133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F0C49881-4377-E6C4-DC29-F5C78D761D3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8942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14">
            <a:extLst>
              <a:ext uri="{FF2B5EF4-FFF2-40B4-BE49-F238E27FC236}">
                <a16:creationId xmlns:a16="http://schemas.microsoft.com/office/drawing/2014/main" id="{3FE32F3D-30FA-B64A-59BF-8E1031E43A9C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30971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14">
            <a:extLst>
              <a:ext uri="{FF2B5EF4-FFF2-40B4-BE49-F238E27FC236}">
                <a16:creationId xmlns:a16="http://schemas.microsoft.com/office/drawing/2014/main" id="{565D4B95-EEC3-C604-DD3F-E9EC9289CA4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5300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612BB425-D520-CE98-D8FF-0ED39620E73D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75030" y="5117560"/>
            <a:ext cx="1456294" cy="145629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898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5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99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596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91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9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5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0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09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40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08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5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232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4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81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92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9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16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9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92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8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071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79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97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3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9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27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04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94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83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8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515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276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72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21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858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618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DNL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55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96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4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1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59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70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49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9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89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7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82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41521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12530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066270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758607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112706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758530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796027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99936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62037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117672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303417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216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946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71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26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4100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178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429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126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995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808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44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9644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425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891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12_Disposition personnalisé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394184" y="792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8" name="Google Shape;18;p4"/>
          <p:cNvSpPr>
            <a:spLocks noGrp="1"/>
          </p:cNvSpPr>
          <p:nvPr>
            <p:ph type="media" idx="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media" idx="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351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008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712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32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647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182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18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936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889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010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349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4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7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9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image" Target="../media/image7.jpeg"/><Relationship Id="rId5" Type="http://schemas.openxmlformats.org/officeDocument/2006/relationships/slideLayout" Target="../slideLayouts/slideLayout106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Relationship Id="rId9" Type="http://schemas.openxmlformats.org/officeDocument/2006/relationships/image" Target="../media/image2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122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image" Target="../media/image9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139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47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867" r:id="rId8"/>
    <p:sldLayoutId id="214748386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071" y="1948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197908" y="130335"/>
            <a:ext cx="14980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Oral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47542" y="165659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6092" y="241967"/>
            <a:ext cx="243310" cy="243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95494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45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3285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7272000" y="189520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0511" y="249642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9945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 : 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7085331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3842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201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221734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0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4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8498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21273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8179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6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3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3016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31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5059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18333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pPr/>
              <a:t>24/02/2026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568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66" y="183180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3312000" y="143757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448" y="179301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094447" y="14210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64882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1463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8.png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2.xml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9.xml"/><Relationship Id="rId5" Type="http://schemas.openxmlformats.org/officeDocument/2006/relationships/image" Target="../media/image42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33.png"/><Relationship Id="rId4" Type="http://schemas.openxmlformats.org/officeDocument/2006/relationships/image" Target="../media/image34.gif"/><Relationship Id="rId9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6.xml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8.png"/><Relationship Id="rId11" Type="http://schemas.openxmlformats.org/officeDocument/2006/relationships/image" Target="../media/image59.png"/><Relationship Id="rId5" Type="http://schemas.openxmlformats.org/officeDocument/2006/relationships/image" Target="../media/image9.png"/><Relationship Id="rId10" Type="http://schemas.openxmlformats.org/officeDocument/2006/relationships/image" Target="../media/image58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43.png"/><Relationship Id="rId3" Type="http://schemas.openxmlformats.org/officeDocument/2006/relationships/image" Target="../media/image9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3.xml"/><Relationship Id="rId11" Type="http://schemas.openxmlformats.org/officeDocument/2006/relationships/image" Target="../media/image59.png"/><Relationship Id="rId5" Type="http://schemas.openxmlformats.org/officeDocument/2006/relationships/image" Target="../media/image10.png"/><Relationship Id="rId10" Type="http://schemas.openxmlformats.org/officeDocument/2006/relationships/image" Target="../media/image58.png"/><Relationship Id="rId4" Type="http://schemas.openxmlformats.org/officeDocument/2006/relationships/image" Target="../media/image8.png"/><Relationship Id="rId9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8.png"/><Relationship Id="rId11" Type="http://schemas.openxmlformats.org/officeDocument/2006/relationships/image" Target="../media/image64.png"/><Relationship Id="rId5" Type="http://schemas.openxmlformats.org/officeDocument/2006/relationships/image" Target="../media/image9.png"/><Relationship Id="rId10" Type="http://schemas.openxmlformats.org/officeDocument/2006/relationships/image" Target="../media/image63.png"/><Relationship Id="rId4" Type="http://schemas.openxmlformats.org/officeDocument/2006/relationships/image" Target="../media/image53.png"/><Relationship Id="rId9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43.png"/><Relationship Id="rId3" Type="http://schemas.openxmlformats.org/officeDocument/2006/relationships/image" Target="../media/image9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3.xml"/><Relationship Id="rId11" Type="http://schemas.openxmlformats.org/officeDocument/2006/relationships/image" Target="../media/image64.png"/><Relationship Id="rId5" Type="http://schemas.openxmlformats.org/officeDocument/2006/relationships/image" Target="../media/image10.png"/><Relationship Id="rId10" Type="http://schemas.openxmlformats.org/officeDocument/2006/relationships/image" Target="../media/image63.png"/><Relationship Id="rId4" Type="http://schemas.openxmlformats.org/officeDocument/2006/relationships/image" Target="../media/image8.png"/><Relationship Id="rId9" Type="http://schemas.openxmlformats.org/officeDocument/2006/relationships/image" Target="../media/image6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8.png"/><Relationship Id="rId11" Type="http://schemas.openxmlformats.org/officeDocument/2006/relationships/image" Target="../media/image69.png"/><Relationship Id="rId5" Type="http://schemas.openxmlformats.org/officeDocument/2006/relationships/image" Target="../media/image9.png"/><Relationship Id="rId10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43.png"/><Relationship Id="rId3" Type="http://schemas.openxmlformats.org/officeDocument/2006/relationships/image" Target="../media/image9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3.xml"/><Relationship Id="rId11" Type="http://schemas.openxmlformats.org/officeDocument/2006/relationships/image" Target="../media/image69.png"/><Relationship Id="rId5" Type="http://schemas.openxmlformats.org/officeDocument/2006/relationships/image" Target="../media/image10.png"/><Relationship Id="rId10" Type="http://schemas.openxmlformats.org/officeDocument/2006/relationships/image" Target="../media/image68.png"/><Relationship Id="rId4" Type="http://schemas.openxmlformats.org/officeDocument/2006/relationships/image" Target="../media/image8.png"/><Relationship Id="rId9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9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3055C98-58D6-D4F2-C238-5A20DA4DE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" b="2918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0310C7-8B7A-65C9-CDA2-9B031FFF9FCA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2A297D-FCA2-1158-8054-F1AC81C99EF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D7704-9EFD-1DDE-D8D4-C75F512C8F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410F6A3A-7786-3E09-175B-2A0FC33BDB02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284F3-D799-44A3-6890-E12EECD4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5B14CB7-DF56-F9ED-81ED-1C41AA2D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C4A71E-6CBA-61F0-8C68-CBC8C764F059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DEC6A7-04DF-1F3C-3B87-BC6897C22AC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B39C44-A888-992B-8DCA-081AFF191A8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C43B02B-4BDC-E85A-7757-30C42AF40C2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8FB0AE1-FBBE-4FA0-BD44-1712CD823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28" y="2603462"/>
            <a:ext cx="1687597" cy="258854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0BC22F6-6590-233D-D609-884EC6A474B1}"/>
              </a:ext>
            </a:extLst>
          </p:cNvPr>
          <p:cNvGrpSpPr/>
          <p:nvPr/>
        </p:nvGrpSpPr>
        <p:grpSpPr>
          <a:xfrm>
            <a:off x="2047614" y="2616435"/>
            <a:ext cx="6717015" cy="2575568"/>
            <a:chOff x="1882724" y="2616435"/>
            <a:chExt cx="6717015" cy="257556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B97D2E1-177C-581F-D957-5ACEA2B5A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5022" y="2616435"/>
              <a:ext cx="1670682" cy="256259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675789B-89FC-6935-E48E-19C24F6C9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1769" y="2629408"/>
              <a:ext cx="1670682" cy="256259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CB39749-F45A-323B-CE9D-91135FB18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2724" y="2616435"/>
              <a:ext cx="1670682" cy="2562596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41816CE-0827-30E4-3870-DBCFB45CC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9057" y="2629408"/>
              <a:ext cx="1670682" cy="256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54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60FB62-505D-8E3E-5A0F-DFDFB1137021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F8EB7F-8CD0-742C-389C-294DBEFB100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8A4C2A-DD36-71C2-DB2D-7399B2EE8DC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2C4ABB-2858-9289-1EF1-4CA6D87613B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3B4BBC2-508F-1B0E-F6B1-2151E1C6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1940880"/>
            <a:ext cx="3828620" cy="135952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7772B79-4114-C3EF-10AF-CF9D52066F37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Terminateur 15">
            <a:extLst>
              <a:ext uri="{FF2B5EF4-FFF2-40B4-BE49-F238E27FC236}">
                <a16:creationId xmlns:a16="http://schemas.microsoft.com/office/drawing/2014/main" id="{45780AEF-B4B6-A1D2-BD7A-CE83BC7DE9A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DB1B373-8735-15C1-22ED-95653C47A33A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476F97C7-9EF6-7CAF-E251-1F7E4DDFF593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A572B47-F398-04DB-CF46-19BE3E1438F1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82983C6F-BF1D-98CC-51FF-E1D73C3574FB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F660B5-26D1-FE9B-1211-646041F25F89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1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(fluidité) 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58770A2-0470-06BA-92BC-152C2E78C11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</a:t>
            </a:r>
            <a:r>
              <a:rPr lang="fr-FR" dirty="0"/>
              <a:t>texte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723FC22-1D9A-5F1C-9FFC-AA7797C82EF8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CA4D0C2-ADEB-5F14-03A6-8176BD4E2863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22FC28B-8E47-36D6-57AF-3ED1B07EECF9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rganigramme : Terminateur 25">
              <a:extLst>
                <a:ext uri="{FF2B5EF4-FFF2-40B4-BE49-F238E27FC236}">
                  <a16:creationId xmlns:a16="http://schemas.microsoft.com/office/drawing/2014/main" id="{6B889B5F-5840-AC0F-80A3-3FF05244FAD3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27" name="Espace réservé du texte 5">
              <a:extLst>
                <a:ext uri="{FF2B5EF4-FFF2-40B4-BE49-F238E27FC236}">
                  <a16:creationId xmlns:a16="http://schemas.microsoft.com/office/drawing/2014/main" id="{AC22C680-B8F8-F142-AE27-562EA47E6F6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 sur livret</a:t>
              </a:r>
            </a:p>
          </p:txBody>
        </p:sp>
      </p:grpSp>
      <p:sp>
        <p:nvSpPr>
          <p:cNvPr id="28" name="Titre 30">
            <a:extLst>
              <a:ext uri="{FF2B5EF4-FFF2-40B4-BE49-F238E27FC236}">
                <a16:creationId xmlns:a16="http://schemas.microsoft.com/office/drawing/2014/main" id="{7E378277-EED2-A985-81E1-251FEDF43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7D7A06-81B3-9EF4-D066-B1B9509CD250}"/>
              </a:ext>
            </a:extLst>
          </p:cNvPr>
          <p:cNvSpPr/>
          <p:nvPr/>
        </p:nvSpPr>
        <p:spPr>
          <a:xfrm>
            <a:off x="628649" y="5220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1595AE09-2A58-66ED-18BA-C7BBB28FA57B}"/>
              </a:ext>
            </a:extLst>
          </p:cNvPr>
          <p:cNvSpPr/>
          <p:nvPr/>
        </p:nvSpPr>
        <p:spPr>
          <a:xfrm>
            <a:off x="844649" y="4968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1" name="Espace réservé du texte 5">
            <a:extLst>
              <a:ext uri="{FF2B5EF4-FFF2-40B4-BE49-F238E27FC236}">
                <a16:creationId xmlns:a16="http://schemas.microsoft.com/office/drawing/2014/main" id="{BD02C7DC-724C-F829-5BD7-3B680F1238C0}"/>
              </a:ext>
            </a:extLst>
          </p:cNvPr>
          <p:cNvSpPr txBox="1">
            <a:spLocks/>
          </p:cNvSpPr>
          <p:nvPr/>
        </p:nvSpPr>
        <p:spPr>
          <a:xfrm>
            <a:off x="808649" y="5419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 – Point de langue 2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1)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DDD0102-BA97-5025-A32E-F71139BA9272}"/>
              </a:ext>
            </a:extLst>
          </p:cNvPr>
          <p:cNvSpPr txBox="1"/>
          <p:nvPr/>
        </p:nvSpPr>
        <p:spPr>
          <a:xfrm>
            <a:off x="4915350" y="2477857"/>
            <a:ext cx="383142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Texte (Compréhension  2)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DNL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804A227B-68AD-BCCB-340D-C5DEB923D9CA}"/>
              </a:ext>
            </a:extLst>
          </p:cNvPr>
          <p:cNvSpPr/>
          <p:nvPr/>
        </p:nvSpPr>
        <p:spPr>
          <a:xfrm>
            <a:off x="4951350" y="196562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CA2AA0-80E9-8B6C-B84B-F85280FD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77" y="2045869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Lire des fractions.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4901452"/>
            <a:ext cx="540000" cy="54000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393202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21200" y="2162542"/>
            <a:ext cx="1157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4072A8C-CA17-E815-A0C0-21BF3F80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F656464-B09E-AC66-4AB5-98E5BD83A5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84952"/>
            <a:ext cx="540000" cy="540000"/>
          </a:xfrm>
          <a:prstGeom prst="rect">
            <a:avLst/>
          </a:prstGeom>
          <a:noFill/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F8F0C09-0B29-069E-F8AD-B28CE4FCCE5F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6D23A0-A9C1-7884-2EB2-24B44803352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141A2D-59D4-F15A-B70E-D452C9AB97F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68AED69-082E-18D7-DCF1-BEEEE68BEC4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27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8">
            <a:extLst>
              <a:ext uri="{FF2B5EF4-FFF2-40B4-BE49-F238E27FC236}">
                <a16:creationId xmlns:a16="http://schemas.microsoft.com/office/drawing/2014/main" id="{75F02BA1-4D98-976D-E5FB-AD2CFCDD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AACF978-032E-1F37-A836-9F78931B106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57527C7-AF31-AB07-83A9-500FCAA0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1F17479-9BDB-FF67-37A9-FC177D0DA9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id="{9B4E084B-DCCF-793D-3DB3-C07AD2B4C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44AD6D55-9CCA-AF6C-FADD-C004619CFDD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rcRect b="1466"/>
          <a:stretch>
            <a:fillRect/>
          </a:stretch>
        </p:blipFill>
        <p:spPr>
          <a:xfrm flipH="1">
            <a:off x="2135345" y="2310148"/>
            <a:ext cx="2190013" cy="3497485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085D24-17BA-CA98-3E26-12FF23F0C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76" y="170988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C9D19C-3C67-B383-1BBD-A3F4E62D9051}"/>
              </a:ext>
            </a:extLst>
          </p:cNvPr>
          <p:cNvSpPr txBox="1"/>
          <p:nvPr/>
        </p:nvSpPr>
        <p:spPr>
          <a:xfrm>
            <a:off x="2370853" y="13875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238AAA-18BC-DB18-297A-6D2566497EB2}"/>
              </a:ext>
            </a:extLst>
          </p:cNvPr>
          <p:cNvSpPr txBox="1"/>
          <p:nvPr/>
        </p:nvSpPr>
        <p:spPr>
          <a:xfrm>
            <a:off x="679308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FA1B440-4382-E161-58CE-43B20D32CA4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1593" y="170988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585B29-41C1-F5B4-9134-8DC0BB6288AD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1453" y="143099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7A07E98-690F-336B-7C47-22B0A7539074}"/>
              </a:ext>
            </a:extLst>
          </p:cNvPr>
          <p:cNvSpPr txBox="1"/>
          <p:nvPr/>
        </p:nvSpPr>
        <p:spPr>
          <a:xfrm>
            <a:off x="4585402" y="110866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8157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8">
            <a:extLst>
              <a:ext uri="{FF2B5EF4-FFF2-40B4-BE49-F238E27FC236}">
                <a16:creationId xmlns:a16="http://schemas.microsoft.com/office/drawing/2014/main" id="{BE98E796-6839-6613-7734-54675A25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avec 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3F23F2-BEA6-CD7B-DB47-BBFF52271A0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B09657-85F7-9D63-74E5-C98D5AA7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3C5E0A0-B9F6-9FE6-F4F7-00D556562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179C1DF5-959D-774A-0969-909207D91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266" y="2397020"/>
            <a:ext cx="4710907" cy="33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3_SEM4_S4_dialogue">
            <a:hlinkClick r:id="" action="ppaction://media"/>
            <a:extLst>
              <a:ext uri="{FF2B5EF4-FFF2-40B4-BE49-F238E27FC236}">
                <a16:creationId xmlns:a16="http://schemas.microsoft.com/office/drawing/2014/main" id="{990571FE-829C-ED85-8E94-4EEAE581A7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8420" y="2170885"/>
            <a:ext cx="8033580" cy="30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D9E2E7E-2AC1-0EF4-3A51-DAD0EE6E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17F793A-1DA5-22EB-2123-16A097276F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6190981-7616-A898-0293-7E20B24B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49E663-BE6D-9795-A2B1-8EC260B94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DFEAA44-B3EC-7101-F74C-1E3C98D82D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266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5_P3_SEM4_S4_dialogue">
            <a:hlinkClick r:id="" action="ppaction://media"/>
            <a:extLst>
              <a:ext uri="{FF2B5EF4-FFF2-40B4-BE49-F238E27FC236}">
                <a16:creationId xmlns:a16="http://schemas.microsoft.com/office/drawing/2014/main" id="{547FF157-1F99-4966-E8AA-6867CE650F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8420" y="2170885"/>
            <a:ext cx="8033580" cy="30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2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53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EA4D-B888-5A32-6D18-E107126D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C122774D-7CCB-11A7-610B-6B852070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Puis, on va continuer à répéter le dialogue.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2" name="Groupe 64">
            <a:extLst>
              <a:ext uri="{FF2B5EF4-FFF2-40B4-BE49-F238E27FC236}">
                <a16:creationId xmlns:a16="http://schemas.microsoft.com/office/drawing/2014/main" id="{BFD74FDC-98F8-814B-ACFC-3E91B7471AA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11B6BB36-C4F9-347F-A2B8-84D1C11F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2B39C3-B0A6-CE4A-2FFE-3C74C656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998F189-80CD-49AA-3335-051FAA00B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31" y="1941327"/>
            <a:ext cx="7766137" cy="393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re 1">
            <a:extLst>
              <a:ext uri="{FF2B5EF4-FFF2-40B4-BE49-F238E27FC236}">
                <a16:creationId xmlns:a16="http://schemas.microsoft.com/office/drawing/2014/main" id="{D780D286-4275-1EE9-37EB-E82DE36E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8E9047A-1211-4677-ECAD-84BB1217F83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6" name="Image 65">
              <a:extLst>
                <a:ext uri="{FF2B5EF4-FFF2-40B4-BE49-F238E27FC236}">
                  <a16:creationId xmlns:a16="http://schemas.microsoft.com/office/drawing/2014/main" id="{936F0967-38DC-4981-5B37-129D9B3DA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795B70-C01C-5047-520B-0B58C8C27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B8A3B9D-26DB-9D8E-A2FD-B4F859788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44" y="1980595"/>
            <a:ext cx="7482640" cy="395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7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/>
          <p:cNvSpPr/>
          <p:nvPr/>
        </p:nvSpPr>
        <p:spPr>
          <a:xfrm>
            <a:off x="2497234" y="5902169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ACDCD2-97D0-C124-6C2F-8B9B1AE90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8E8DC7-45C0-53D5-4597-3BCD1BC725B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14A4E08-C844-B451-1082-C0EF77814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B39343-8E4E-51ED-8534-ED21695E38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2925076-6F08-623A-793E-D4E1D069D368}"/>
              </a:ext>
            </a:extLst>
          </p:cNvPr>
          <p:cNvGrpSpPr/>
          <p:nvPr/>
        </p:nvGrpSpPr>
        <p:grpSpPr>
          <a:xfrm>
            <a:off x="1555086" y="1983215"/>
            <a:ext cx="5730986" cy="4549594"/>
            <a:chOff x="1970725" y="1664561"/>
            <a:chExt cx="5730986" cy="4549594"/>
          </a:xfrm>
        </p:grpSpPr>
        <p:sp>
          <p:nvSpPr>
            <p:cNvPr id="141" name="Google Shape;141;p2"/>
            <p:cNvSpPr/>
            <p:nvPr/>
          </p:nvSpPr>
          <p:spPr>
            <a:xfrm>
              <a:off x="2619957" y="1796508"/>
              <a:ext cx="4785001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  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Connais-tu la personne qui conduit un bateau ?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2550819" y="182014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2246087" y="1789461"/>
              <a:ext cx="519767" cy="509479"/>
            </a:xfrm>
            <a:prstGeom prst="ellipse">
              <a:avLst/>
            </a:prstGeom>
            <a:solidFill>
              <a:srgbClr val="D9BBDA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5" name="Google Shape;145;p2" descr="Image générée"/>
            <p:cNvSpPr/>
            <p:nvPr/>
          </p:nvSpPr>
          <p:spPr>
            <a:xfrm>
              <a:off x="5534688" y="251413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2841842" y="2413319"/>
              <a:ext cx="3928899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6829067" y="2299216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2802626" y="2407236"/>
              <a:ext cx="4205645" cy="346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Oui, c’est le capitaine qui conduit un bateau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.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52" name="Google Shape;152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31544" y="166456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/>
            <p:cNvSpPr/>
            <p:nvPr/>
          </p:nvSpPr>
          <p:spPr>
            <a:xfrm>
              <a:off x="2680760" y="3065424"/>
              <a:ext cx="4318378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3497054" y="3471904"/>
              <a:ext cx="3374916" cy="375513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Non, je n’ai jamais pris de  bateau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. 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endParaRPr>
            </a:p>
          </p:txBody>
        </p:sp>
        <p:sp>
          <p:nvSpPr>
            <p:cNvPr id="158" name="Google Shape;158;p2"/>
            <p:cNvSpPr txBox="1"/>
            <p:nvPr/>
          </p:nvSpPr>
          <p:spPr>
            <a:xfrm>
              <a:off x="2808476" y="3011170"/>
              <a:ext cx="3374915" cy="48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As-tu déjà voyagé en bateau ? 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1" name="Google Shape;161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947036" y="3317593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 descr="Image générée"/>
            <p:cNvSpPr/>
            <p:nvPr/>
          </p:nvSpPr>
          <p:spPr>
            <a:xfrm>
              <a:off x="5450665" y="5985555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543602" y="2771555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67" name="Google Shape;167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100985" y="2836657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" descr="Image générée"/>
            <p:cNvSpPr/>
            <p:nvPr/>
          </p:nvSpPr>
          <p:spPr>
            <a:xfrm>
              <a:off x="5432183" y="563829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2572919" y="4069128"/>
              <a:ext cx="3300299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2478480" y="3719373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6417118" y="3919685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75" name="Google Shape;175;p2" descr="Image générée"/>
            <p:cNvSpPr/>
            <p:nvPr/>
          </p:nvSpPr>
          <p:spPr>
            <a:xfrm>
              <a:off x="5462349" y="4794564"/>
              <a:ext cx="2286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76" name="Google Shape;176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970725" y="3804908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"/>
            <p:cNvSpPr/>
            <p:nvPr/>
          </p:nvSpPr>
          <p:spPr>
            <a:xfrm>
              <a:off x="3851564" y="4500166"/>
              <a:ext cx="3031818" cy="375513"/>
            </a:xfrm>
            <a:prstGeom prst="roundRect">
              <a:avLst>
                <a:gd name="adj" fmla="val 16667"/>
              </a:avLst>
            </a:prstGeom>
            <a:solidFill>
              <a:srgbClr val="EBE3F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6756728" y="4465904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183" name="Google Shape;183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973329" y="4265911"/>
              <a:ext cx="571082" cy="7651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"/>
            <p:cNvSpPr/>
            <p:nvPr/>
          </p:nvSpPr>
          <p:spPr>
            <a:xfrm>
              <a:off x="2511425" y="4909810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6753692" y="5422808"/>
              <a:ext cx="245446" cy="43727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sp>
          <p:nvSpPr>
            <p:cNvPr id="6" name="Google Shape;151;p2">
              <a:extLst>
                <a:ext uri="{FF2B5EF4-FFF2-40B4-BE49-F238E27FC236}">
                  <a16:creationId xmlns:a16="http://schemas.microsoft.com/office/drawing/2014/main" id="{ED69FB8B-222D-B38A-28E0-2A84BA07EAE7}"/>
                </a:ext>
              </a:extLst>
            </p:cNvPr>
            <p:cNvSpPr txBox="1"/>
            <p:nvPr/>
          </p:nvSpPr>
          <p:spPr>
            <a:xfrm>
              <a:off x="3935642" y="4508984"/>
              <a:ext cx="2993081" cy="346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Dosis SemiBold"/>
                  <a:cs typeface="Dosis SemiBold"/>
                  <a:sym typeface="Dosis SemiBold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Non, je n’ai jamais pris d’avion.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endParaRPr>
            </a:p>
          </p:txBody>
        </p:sp>
        <p:pic>
          <p:nvPicPr>
            <p:cNvPr id="7" name="Google Shape;146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51790" y="2178792"/>
              <a:ext cx="749921" cy="749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343B81D-0D1D-6401-BB96-2D7F79018DD5}"/>
                </a:ext>
              </a:extLst>
            </p:cNvPr>
            <p:cNvSpPr txBox="1"/>
            <p:nvPr/>
          </p:nvSpPr>
          <p:spPr>
            <a:xfrm>
              <a:off x="2763113" y="4087610"/>
              <a:ext cx="33002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  <a:sym typeface="Dosis SemiBold"/>
                </a:rPr>
                <a:t>As-tu déjà voyagé en avion ?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D42B6F6E-B70B-6EDF-1577-AAB0D13C1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122F7-FE80-442F-D2F9-AD54FAEC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19C025A-2243-2C61-85D1-64FC7942F2E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3557604-B4D4-FE5F-37C1-5C3B812C2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185F06-9724-C905-4251-D1CB0404F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1" name="Google Shape;141;p2">
            <a:extLst>
              <a:ext uri="{FF2B5EF4-FFF2-40B4-BE49-F238E27FC236}">
                <a16:creationId xmlns:a16="http://schemas.microsoft.com/office/drawing/2014/main" id="{0334D024-B9D8-BB3A-09AF-4245BC90B760}"/>
              </a:ext>
            </a:extLst>
          </p:cNvPr>
          <p:cNvSpPr/>
          <p:nvPr/>
        </p:nvSpPr>
        <p:spPr>
          <a:xfrm>
            <a:off x="2628656" y="1706650"/>
            <a:ext cx="4150784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  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Où est le médecin 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142" name="Google Shape;142;p2">
            <a:extLst>
              <a:ext uri="{FF2B5EF4-FFF2-40B4-BE49-F238E27FC236}">
                <a16:creationId xmlns:a16="http://schemas.microsoft.com/office/drawing/2014/main" id="{46385666-F5A8-20C0-3F49-E6743FD0EDD5}"/>
              </a:ext>
            </a:extLst>
          </p:cNvPr>
          <p:cNvSpPr/>
          <p:nvPr/>
        </p:nvSpPr>
        <p:spPr>
          <a:xfrm>
            <a:off x="2559517" y="1730286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43" name="Google Shape;143;p2">
            <a:extLst>
              <a:ext uri="{FF2B5EF4-FFF2-40B4-BE49-F238E27FC236}">
                <a16:creationId xmlns:a16="http://schemas.microsoft.com/office/drawing/2014/main" id="{312EC093-9C30-F661-773D-CB2EE2274B2C}"/>
              </a:ext>
            </a:extLst>
          </p:cNvPr>
          <p:cNvSpPr/>
          <p:nvPr/>
        </p:nvSpPr>
        <p:spPr>
          <a:xfrm>
            <a:off x="2254785" y="1699603"/>
            <a:ext cx="519767" cy="509479"/>
          </a:xfrm>
          <a:prstGeom prst="ellipse">
            <a:avLst/>
          </a:prstGeom>
          <a:solidFill>
            <a:srgbClr val="D9BBDA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45" name="Google Shape;145;p2" descr="Image générée">
            <a:extLst>
              <a:ext uri="{FF2B5EF4-FFF2-40B4-BE49-F238E27FC236}">
                <a16:creationId xmlns:a16="http://schemas.microsoft.com/office/drawing/2014/main" id="{73D160F4-BAA7-4AB5-75E9-19B730508E37}"/>
              </a:ext>
            </a:extLst>
          </p:cNvPr>
          <p:cNvSpPr/>
          <p:nvPr/>
        </p:nvSpPr>
        <p:spPr>
          <a:xfrm>
            <a:off x="5543386" y="2424277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47" name="Google Shape;147;p2">
            <a:extLst>
              <a:ext uri="{FF2B5EF4-FFF2-40B4-BE49-F238E27FC236}">
                <a16:creationId xmlns:a16="http://schemas.microsoft.com/office/drawing/2014/main" id="{AE82AF80-6AD1-365A-F623-1989087E03BE}"/>
              </a:ext>
            </a:extLst>
          </p:cNvPr>
          <p:cNvSpPr/>
          <p:nvPr/>
        </p:nvSpPr>
        <p:spPr>
          <a:xfrm>
            <a:off x="2989090" y="2240331"/>
            <a:ext cx="3928899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49" name="Google Shape;149;p2">
            <a:extLst>
              <a:ext uri="{FF2B5EF4-FFF2-40B4-BE49-F238E27FC236}">
                <a16:creationId xmlns:a16="http://schemas.microsoft.com/office/drawing/2014/main" id="{FC72CC67-B898-C037-30C5-CE70BA39C62A}"/>
              </a:ext>
            </a:extLst>
          </p:cNvPr>
          <p:cNvSpPr/>
          <p:nvPr/>
        </p:nvSpPr>
        <p:spPr>
          <a:xfrm>
            <a:off x="6837765" y="2209358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1" name="Google Shape;151;p2">
            <a:extLst>
              <a:ext uri="{FF2B5EF4-FFF2-40B4-BE49-F238E27FC236}">
                <a16:creationId xmlns:a16="http://schemas.microsoft.com/office/drawing/2014/main" id="{3A908EC7-21AA-34AC-262E-D72AF83F5F96}"/>
              </a:ext>
            </a:extLst>
          </p:cNvPr>
          <p:cNvSpPr txBox="1"/>
          <p:nvPr/>
        </p:nvSpPr>
        <p:spPr>
          <a:xfrm>
            <a:off x="3090387" y="2232864"/>
            <a:ext cx="4205645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Le médecin est à l’hôpital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.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Il y travaille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.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152" name="Google Shape;152;p2">
            <a:extLst>
              <a:ext uri="{FF2B5EF4-FFF2-40B4-BE49-F238E27FC236}">
                <a16:creationId xmlns:a16="http://schemas.microsoft.com/office/drawing/2014/main" id="{8A2E7DBC-68E1-9131-B43A-618EC53B63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40242" y="1574703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">
            <a:extLst>
              <a:ext uri="{FF2B5EF4-FFF2-40B4-BE49-F238E27FC236}">
                <a16:creationId xmlns:a16="http://schemas.microsoft.com/office/drawing/2014/main" id="{353BB7DA-EF7E-B329-C971-2957916A7AD7}"/>
              </a:ext>
            </a:extLst>
          </p:cNvPr>
          <p:cNvSpPr/>
          <p:nvPr/>
        </p:nvSpPr>
        <p:spPr>
          <a:xfrm>
            <a:off x="2689458" y="2975566"/>
            <a:ext cx="4318378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55" name="Google Shape;155;p2">
            <a:extLst>
              <a:ext uri="{FF2B5EF4-FFF2-40B4-BE49-F238E27FC236}">
                <a16:creationId xmlns:a16="http://schemas.microsoft.com/office/drawing/2014/main" id="{3A743A6D-CE17-63DF-AC8B-2B2528A6ED64}"/>
              </a:ext>
            </a:extLst>
          </p:cNvPr>
          <p:cNvSpPr/>
          <p:nvPr/>
        </p:nvSpPr>
        <p:spPr>
          <a:xfrm>
            <a:off x="3505752" y="3382046"/>
            <a:ext cx="3374916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Il est en train d’examiner le malade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. 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158" name="Google Shape;158;p2">
            <a:extLst>
              <a:ext uri="{FF2B5EF4-FFF2-40B4-BE49-F238E27FC236}">
                <a16:creationId xmlns:a16="http://schemas.microsoft.com/office/drawing/2014/main" id="{F7FA62FA-8DFA-A022-C3AC-06868C941084}"/>
              </a:ext>
            </a:extLst>
          </p:cNvPr>
          <p:cNvSpPr txBox="1"/>
          <p:nvPr/>
        </p:nvSpPr>
        <p:spPr>
          <a:xfrm>
            <a:off x="2817174" y="2921312"/>
            <a:ext cx="3374915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Que fait le médecin 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61" name="Google Shape;161;p2">
            <a:extLst>
              <a:ext uri="{FF2B5EF4-FFF2-40B4-BE49-F238E27FC236}">
                <a16:creationId xmlns:a16="http://schemas.microsoft.com/office/drawing/2014/main" id="{5E998875-84BB-499D-5D13-55B5A4AF207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65582" y="2742554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">
            <a:extLst>
              <a:ext uri="{FF2B5EF4-FFF2-40B4-BE49-F238E27FC236}">
                <a16:creationId xmlns:a16="http://schemas.microsoft.com/office/drawing/2014/main" id="{6F67F209-1654-6ED4-98BE-281D8F45A970}"/>
              </a:ext>
            </a:extLst>
          </p:cNvPr>
          <p:cNvSpPr/>
          <p:nvPr/>
        </p:nvSpPr>
        <p:spPr>
          <a:xfrm>
            <a:off x="2552300" y="2681697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167" name="Google Shape;167;p2">
            <a:extLst>
              <a:ext uri="{FF2B5EF4-FFF2-40B4-BE49-F238E27FC236}">
                <a16:creationId xmlns:a16="http://schemas.microsoft.com/office/drawing/2014/main" id="{8FBD39F2-B5FF-E6CA-04BB-C572608D3C0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25016" y="3188417"/>
            <a:ext cx="749921" cy="74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6;p2">
            <a:extLst>
              <a:ext uri="{FF2B5EF4-FFF2-40B4-BE49-F238E27FC236}">
                <a16:creationId xmlns:a16="http://schemas.microsoft.com/office/drawing/2014/main" id="{790AC463-2FEA-77BB-AE3A-9545B1F541E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60488" y="1978094"/>
            <a:ext cx="749921" cy="74992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71;p2">
            <a:extLst>
              <a:ext uri="{FF2B5EF4-FFF2-40B4-BE49-F238E27FC236}">
                <a16:creationId xmlns:a16="http://schemas.microsoft.com/office/drawing/2014/main" id="{1E7B1502-5C02-AE29-64D9-2CD27816DFE8}"/>
              </a:ext>
            </a:extLst>
          </p:cNvPr>
          <p:cNvSpPr/>
          <p:nvPr/>
        </p:nvSpPr>
        <p:spPr>
          <a:xfrm>
            <a:off x="2647390" y="4043047"/>
            <a:ext cx="3300299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8" name="Google Shape;178;p2">
            <a:extLst>
              <a:ext uri="{FF2B5EF4-FFF2-40B4-BE49-F238E27FC236}">
                <a16:creationId xmlns:a16="http://schemas.microsoft.com/office/drawing/2014/main" id="{D93957B3-CD50-5EEE-01C9-B44EBC04C43A}"/>
              </a:ext>
            </a:extLst>
          </p:cNvPr>
          <p:cNvSpPr/>
          <p:nvPr/>
        </p:nvSpPr>
        <p:spPr>
          <a:xfrm>
            <a:off x="4188354" y="4488298"/>
            <a:ext cx="3031818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9" name="Google Shape;183;p2">
            <a:extLst>
              <a:ext uri="{FF2B5EF4-FFF2-40B4-BE49-F238E27FC236}">
                <a16:creationId xmlns:a16="http://schemas.microsoft.com/office/drawing/2014/main" id="{9148E2F9-E292-52FB-3E25-7386D554E26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75163" y="3849700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1;p2">
            <a:extLst>
              <a:ext uri="{FF2B5EF4-FFF2-40B4-BE49-F238E27FC236}">
                <a16:creationId xmlns:a16="http://schemas.microsoft.com/office/drawing/2014/main" id="{02EC1653-716F-BC7A-41D4-F312F5137F97}"/>
              </a:ext>
            </a:extLst>
          </p:cNvPr>
          <p:cNvSpPr txBox="1"/>
          <p:nvPr/>
        </p:nvSpPr>
        <p:spPr>
          <a:xfrm>
            <a:off x="4457261" y="4494223"/>
            <a:ext cx="2993081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L’infirmière est à la clinique.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D48724-FF42-E897-7159-A4ABEE169CC2}"/>
              </a:ext>
            </a:extLst>
          </p:cNvPr>
          <p:cNvSpPr txBox="1"/>
          <p:nvPr/>
        </p:nvSpPr>
        <p:spPr>
          <a:xfrm>
            <a:off x="2837584" y="4019964"/>
            <a:ext cx="3300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Où est l’infirmière ?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Google Shape;153;p2">
            <a:extLst>
              <a:ext uri="{FF2B5EF4-FFF2-40B4-BE49-F238E27FC236}">
                <a16:creationId xmlns:a16="http://schemas.microsoft.com/office/drawing/2014/main" id="{3C70DE99-B34B-0AAA-EF39-FEDFB123C666}"/>
              </a:ext>
            </a:extLst>
          </p:cNvPr>
          <p:cNvSpPr/>
          <p:nvPr/>
        </p:nvSpPr>
        <p:spPr>
          <a:xfrm>
            <a:off x="2838356" y="4951491"/>
            <a:ext cx="4318378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Que fait l’infirmière 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13" name="Google Shape;155;p2">
            <a:extLst>
              <a:ext uri="{FF2B5EF4-FFF2-40B4-BE49-F238E27FC236}">
                <a16:creationId xmlns:a16="http://schemas.microsoft.com/office/drawing/2014/main" id="{C3B287E0-59E8-A188-11D9-7DBA73D5C7C2}"/>
              </a:ext>
            </a:extLst>
          </p:cNvPr>
          <p:cNvSpPr/>
          <p:nvPr/>
        </p:nvSpPr>
        <p:spPr>
          <a:xfrm>
            <a:off x="3086362" y="5427246"/>
            <a:ext cx="4192594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Elle est en train de faire des piqûres au malade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. 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pic>
        <p:nvPicPr>
          <p:cNvPr id="14" name="Google Shape;161;p2">
            <a:extLst>
              <a:ext uri="{FF2B5EF4-FFF2-40B4-BE49-F238E27FC236}">
                <a16:creationId xmlns:a16="http://schemas.microsoft.com/office/drawing/2014/main" id="{5CC0AE96-12EF-440E-8D31-BEDC148D1C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3755" y="4704624"/>
            <a:ext cx="571082" cy="76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7;p2">
            <a:extLst>
              <a:ext uri="{FF2B5EF4-FFF2-40B4-BE49-F238E27FC236}">
                <a16:creationId xmlns:a16="http://schemas.microsoft.com/office/drawing/2014/main" id="{DCF7D1D8-6A29-60EF-BEA4-BEC3FE2AB00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4754" y="5152277"/>
            <a:ext cx="749921" cy="74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76;p2">
            <a:extLst>
              <a:ext uri="{FF2B5EF4-FFF2-40B4-BE49-F238E27FC236}">
                <a16:creationId xmlns:a16="http://schemas.microsoft.com/office/drawing/2014/main" id="{B797F5BA-9551-C108-68BD-9E143821468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7358" y="4186129"/>
            <a:ext cx="749921" cy="749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99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06DDBF3D-89A1-2B15-181B-5BDD75D9D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BF052-EE10-40FA-3DAD-35F938ED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B17C5B7-3595-FD1D-011C-63011332B99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F7453BF-D706-F73D-5916-205237105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AC27D63-FC87-C23E-08E2-06CD913D98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Google Shape;192;p2">
            <a:extLst>
              <a:ext uri="{FF2B5EF4-FFF2-40B4-BE49-F238E27FC236}">
                <a16:creationId xmlns:a16="http://schemas.microsoft.com/office/drawing/2014/main" id="{6E11D674-C982-E651-F37E-77397657CF8F}"/>
              </a:ext>
            </a:extLst>
          </p:cNvPr>
          <p:cNvSpPr/>
          <p:nvPr/>
        </p:nvSpPr>
        <p:spPr>
          <a:xfrm>
            <a:off x="2611606" y="2780437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8" name="Google Shape;162;p2" descr="Image générée">
            <a:extLst>
              <a:ext uri="{FF2B5EF4-FFF2-40B4-BE49-F238E27FC236}">
                <a16:creationId xmlns:a16="http://schemas.microsoft.com/office/drawing/2014/main" id="{BA8B6FEC-4E07-FB51-34EA-12453804C6CD}"/>
              </a:ext>
            </a:extLst>
          </p:cNvPr>
          <p:cNvSpPr/>
          <p:nvPr/>
        </p:nvSpPr>
        <p:spPr>
          <a:xfrm>
            <a:off x="5254246" y="2688009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9" name="Google Shape;163;p2">
            <a:extLst>
              <a:ext uri="{FF2B5EF4-FFF2-40B4-BE49-F238E27FC236}">
                <a16:creationId xmlns:a16="http://schemas.microsoft.com/office/drawing/2014/main" id="{3D3E1083-1552-90CB-6554-E19726B0BE65}"/>
              </a:ext>
            </a:extLst>
          </p:cNvPr>
          <p:cNvSpPr/>
          <p:nvPr/>
        </p:nvSpPr>
        <p:spPr>
          <a:xfrm>
            <a:off x="2567467" y="2619923"/>
            <a:ext cx="3109332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0" name="Google Shape;164;p2">
            <a:extLst>
              <a:ext uri="{FF2B5EF4-FFF2-40B4-BE49-F238E27FC236}">
                <a16:creationId xmlns:a16="http://schemas.microsoft.com/office/drawing/2014/main" id="{F5F94D56-3B6E-25CE-021D-E671B08FFF58}"/>
              </a:ext>
            </a:extLst>
          </p:cNvPr>
          <p:cNvSpPr txBox="1"/>
          <p:nvPr/>
        </p:nvSpPr>
        <p:spPr>
          <a:xfrm>
            <a:off x="2583947" y="2537610"/>
            <a:ext cx="3498415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Quel métier souhaiterais-tu faire ?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Google Shape;169;p2">
            <a:extLst>
              <a:ext uri="{FF2B5EF4-FFF2-40B4-BE49-F238E27FC236}">
                <a16:creationId xmlns:a16="http://schemas.microsoft.com/office/drawing/2014/main" id="{E851C0A2-F5B1-DB6A-CAD3-ED2932D89630}"/>
              </a:ext>
            </a:extLst>
          </p:cNvPr>
          <p:cNvSpPr/>
          <p:nvPr/>
        </p:nvSpPr>
        <p:spPr>
          <a:xfrm>
            <a:off x="3417290" y="3077716"/>
            <a:ext cx="3215317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Je souhaiterais devenir ingénieure.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14" name="Google Shape;172;p2">
            <a:extLst>
              <a:ext uri="{FF2B5EF4-FFF2-40B4-BE49-F238E27FC236}">
                <a16:creationId xmlns:a16="http://schemas.microsoft.com/office/drawing/2014/main" id="{3B96BBB2-7C55-C7FE-3CED-34ECE6AB17CB}"/>
              </a:ext>
            </a:extLst>
          </p:cNvPr>
          <p:cNvSpPr/>
          <p:nvPr/>
        </p:nvSpPr>
        <p:spPr>
          <a:xfrm>
            <a:off x="2151164" y="1421137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20" name="Google Shape;187;p2">
            <a:extLst>
              <a:ext uri="{FF2B5EF4-FFF2-40B4-BE49-F238E27FC236}">
                <a16:creationId xmlns:a16="http://schemas.microsoft.com/office/drawing/2014/main" id="{F0197CA1-018F-107F-F70B-B61A4CEDCC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96812" y="2793418"/>
            <a:ext cx="749921" cy="74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91;p2">
            <a:extLst>
              <a:ext uri="{FF2B5EF4-FFF2-40B4-BE49-F238E27FC236}">
                <a16:creationId xmlns:a16="http://schemas.microsoft.com/office/drawing/2014/main" id="{EF297BCB-5993-F069-F8CD-01824A7E5AD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59061" y="2403792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71;p2">
            <a:extLst>
              <a:ext uri="{FF2B5EF4-FFF2-40B4-BE49-F238E27FC236}">
                <a16:creationId xmlns:a16="http://schemas.microsoft.com/office/drawing/2014/main" id="{C389F479-47A3-5978-5548-8C2C288C4E7F}"/>
              </a:ext>
            </a:extLst>
          </p:cNvPr>
          <p:cNvSpPr/>
          <p:nvPr/>
        </p:nvSpPr>
        <p:spPr>
          <a:xfrm>
            <a:off x="2744579" y="3724816"/>
            <a:ext cx="4377248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1" name="Google Shape;175;p2" descr="Image générée">
            <a:extLst>
              <a:ext uri="{FF2B5EF4-FFF2-40B4-BE49-F238E27FC236}">
                <a16:creationId xmlns:a16="http://schemas.microsoft.com/office/drawing/2014/main" id="{6D297BCE-4F25-E520-BF49-C9E18027C403}"/>
              </a:ext>
            </a:extLst>
          </p:cNvPr>
          <p:cNvSpPr/>
          <p:nvPr/>
        </p:nvSpPr>
        <p:spPr>
          <a:xfrm>
            <a:off x="5107533" y="4450252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2" name="Google Shape;178;p2">
            <a:extLst>
              <a:ext uri="{FF2B5EF4-FFF2-40B4-BE49-F238E27FC236}">
                <a16:creationId xmlns:a16="http://schemas.microsoft.com/office/drawing/2014/main" id="{437E4CA1-807D-E223-7E79-DAF9965B61D0}"/>
              </a:ext>
            </a:extLst>
          </p:cNvPr>
          <p:cNvSpPr/>
          <p:nvPr/>
        </p:nvSpPr>
        <p:spPr>
          <a:xfrm>
            <a:off x="1529713" y="4239342"/>
            <a:ext cx="5787647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34" name="Google Shape;183;p2">
            <a:extLst>
              <a:ext uri="{FF2B5EF4-FFF2-40B4-BE49-F238E27FC236}">
                <a16:creationId xmlns:a16="http://schemas.microsoft.com/office/drawing/2014/main" id="{D4621B0C-CD58-C328-F461-62906DF4181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3791" y="3353160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151;p2">
            <a:extLst>
              <a:ext uri="{FF2B5EF4-FFF2-40B4-BE49-F238E27FC236}">
                <a16:creationId xmlns:a16="http://schemas.microsoft.com/office/drawing/2014/main" id="{03C6C68B-7E3D-C704-8227-AE90DB31645E}"/>
              </a:ext>
            </a:extLst>
          </p:cNvPr>
          <p:cNvSpPr txBox="1"/>
          <p:nvPr/>
        </p:nvSpPr>
        <p:spPr>
          <a:xfrm>
            <a:off x="1514297" y="4273249"/>
            <a:ext cx="5787646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Je souhaiterais devenir ingénieure pour construire des barrages.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F4DF42B-32E3-069D-3683-7177D05536EC}"/>
              </a:ext>
            </a:extLst>
          </p:cNvPr>
          <p:cNvSpPr txBox="1"/>
          <p:nvPr/>
        </p:nvSpPr>
        <p:spPr>
          <a:xfrm>
            <a:off x="2706707" y="3700674"/>
            <a:ext cx="4311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Pourquoi tu souhaiterais devenir ingénieure ?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7" name="Google Shape;176;p2">
            <a:extLst>
              <a:ext uri="{FF2B5EF4-FFF2-40B4-BE49-F238E27FC236}">
                <a16:creationId xmlns:a16="http://schemas.microsoft.com/office/drawing/2014/main" id="{252ACDF4-2B05-C8D1-FA07-13CD3078011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24547" y="3923318"/>
            <a:ext cx="749921" cy="749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059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D33B0D41-7D84-B94E-C47A-9D987F995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171;p2">
            <a:extLst>
              <a:ext uri="{FF2B5EF4-FFF2-40B4-BE49-F238E27FC236}">
                <a16:creationId xmlns:a16="http://schemas.microsoft.com/office/drawing/2014/main" id="{DE7B76DB-EC28-D5C4-146D-013FFD548687}"/>
              </a:ext>
            </a:extLst>
          </p:cNvPr>
          <p:cNvSpPr/>
          <p:nvPr/>
        </p:nvSpPr>
        <p:spPr>
          <a:xfrm>
            <a:off x="4475018" y="4861460"/>
            <a:ext cx="2430192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5" name="Google Shape;171;p2">
            <a:extLst>
              <a:ext uri="{FF2B5EF4-FFF2-40B4-BE49-F238E27FC236}">
                <a16:creationId xmlns:a16="http://schemas.microsoft.com/office/drawing/2014/main" id="{2FFBA09B-C5EB-4436-F388-40674DFCD54F}"/>
              </a:ext>
            </a:extLst>
          </p:cNvPr>
          <p:cNvSpPr/>
          <p:nvPr/>
        </p:nvSpPr>
        <p:spPr>
          <a:xfrm>
            <a:off x="2381474" y="5031136"/>
            <a:ext cx="1698089" cy="375513"/>
          </a:xfrm>
          <a:prstGeom prst="roundRect">
            <a:avLst>
              <a:gd name="adj" fmla="val 16667"/>
            </a:avLst>
          </a:prstGeom>
          <a:solidFill>
            <a:srgbClr val="EBE3F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B49EAF-182E-A22A-73DA-6F63A326D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continuer la répétition du dialogue</a:t>
            </a: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. Je vais lire chaque réplique et vous allez répéter après moi. </a:t>
            </a:r>
            <a:endParaRPr lang="fr-MA" sz="1600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62444F5-1124-B03B-6978-C03DC6E2C82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6078805-94FA-23E9-07B7-EC60A07E0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67EBB8-BCAC-7B88-A137-EAEA59EE68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Google Shape;162;p2" descr="Image générée">
            <a:extLst>
              <a:ext uri="{FF2B5EF4-FFF2-40B4-BE49-F238E27FC236}">
                <a16:creationId xmlns:a16="http://schemas.microsoft.com/office/drawing/2014/main" id="{674601F3-270D-7A7F-D391-3A114AD7324F}"/>
              </a:ext>
            </a:extLst>
          </p:cNvPr>
          <p:cNvSpPr/>
          <p:nvPr/>
        </p:nvSpPr>
        <p:spPr>
          <a:xfrm>
            <a:off x="5123349" y="4310781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1" name="Google Shape;168;p2" descr="Image générée">
            <a:extLst>
              <a:ext uri="{FF2B5EF4-FFF2-40B4-BE49-F238E27FC236}">
                <a16:creationId xmlns:a16="http://schemas.microsoft.com/office/drawing/2014/main" id="{2D914B7B-030D-13C0-B830-AF64E2D141A4}"/>
              </a:ext>
            </a:extLst>
          </p:cNvPr>
          <p:cNvSpPr/>
          <p:nvPr/>
        </p:nvSpPr>
        <p:spPr>
          <a:xfrm>
            <a:off x="5104867" y="3963520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1" name="Google Shape;189;p2">
            <a:extLst>
              <a:ext uri="{FF2B5EF4-FFF2-40B4-BE49-F238E27FC236}">
                <a16:creationId xmlns:a16="http://schemas.microsoft.com/office/drawing/2014/main" id="{E791DF2C-B5E5-A80B-6853-C6957782199C}"/>
              </a:ext>
            </a:extLst>
          </p:cNvPr>
          <p:cNvSpPr/>
          <p:nvPr/>
        </p:nvSpPr>
        <p:spPr>
          <a:xfrm>
            <a:off x="6426376" y="3748034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5" name="Google Shape;153;p2">
            <a:extLst>
              <a:ext uri="{FF2B5EF4-FFF2-40B4-BE49-F238E27FC236}">
                <a16:creationId xmlns:a16="http://schemas.microsoft.com/office/drawing/2014/main" id="{BB9B94DE-B157-9F50-DAFA-3FF0F1DB913E}"/>
              </a:ext>
            </a:extLst>
          </p:cNvPr>
          <p:cNvSpPr/>
          <p:nvPr/>
        </p:nvSpPr>
        <p:spPr>
          <a:xfrm>
            <a:off x="2480709" y="3648323"/>
            <a:ext cx="4318378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Pourquoi tu souhaiterais devenir astronaute 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26" name="Google Shape;155;p2">
            <a:extLst>
              <a:ext uri="{FF2B5EF4-FFF2-40B4-BE49-F238E27FC236}">
                <a16:creationId xmlns:a16="http://schemas.microsoft.com/office/drawing/2014/main" id="{338FEB4B-87DE-2195-85EA-8CA6A46F974F}"/>
              </a:ext>
            </a:extLst>
          </p:cNvPr>
          <p:cNvSpPr/>
          <p:nvPr/>
        </p:nvSpPr>
        <p:spPr>
          <a:xfrm>
            <a:off x="2480709" y="4262318"/>
            <a:ext cx="5222418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Je souhaiterais devenir astronaute pour explorer l’espace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. 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pic>
        <p:nvPicPr>
          <p:cNvPr id="27" name="Google Shape;161;p2">
            <a:extLst>
              <a:ext uri="{FF2B5EF4-FFF2-40B4-BE49-F238E27FC236}">
                <a16:creationId xmlns:a16="http://schemas.microsoft.com/office/drawing/2014/main" id="{1C4C2C3B-77DA-2DA2-CE7B-72D72A0406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58473" y="4030705"/>
            <a:ext cx="571082" cy="76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67;p2">
            <a:extLst>
              <a:ext uri="{FF2B5EF4-FFF2-40B4-BE49-F238E27FC236}">
                <a16:creationId xmlns:a16="http://schemas.microsoft.com/office/drawing/2014/main" id="{461847C1-F69A-16AD-CDB6-7D5ECD7F32E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73203" y="3407849"/>
            <a:ext cx="749921" cy="74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91;p2">
            <a:extLst>
              <a:ext uri="{FF2B5EF4-FFF2-40B4-BE49-F238E27FC236}">
                <a16:creationId xmlns:a16="http://schemas.microsoft.com/office/drawing/2014/main" id="{E801BE8D-009D-1F3D-7A45-146E87DFA22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9709" y="4866021"/>
            <a:ext cx="571082" cy="7651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51;p2">
            <a:extLst>
              <a:ext uri="{FF2B5EF4-FFF2-40B4-BE49-F238E27FC236}">
                <a16:creationId xmlns:a16="http://schemas.microsoft.com/office/drawing/2014/main" id="{DDF9614A-E0A7-C95E-CE40-31F83E149148}"/>
              </a:ext>
            </a:extLst>
          </p:cNvPr>
          <p:cNvSpPr txBox="1"/>
          <p:nvPr/>
        </p:nvSpPr>
        <p:spPr>
          <a:xfrm>
            <a:off x="2511615" y="5075482"/>
            <a:ext cx="1963403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Dosis SemiBold"/>
                <a:cs typeface="Dosis SemiBold"/>
                <a:sym typeface="Dosis SemiBold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A bientôt !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4D51C6C-DA51-A70F-9A63-923767BB5670}"/>
              </a:ext>
            </a:extLst>
          </p:cNvPr>
          <p:cNvSpPr txBox="1"/>
          <p:nvPr/>
        </p:nvSpPr>
        <p:spPr>
          <a:xfrm>
            <a:off x="5748336" y="4849561"/>
            <a:ext cx="1297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Au revoir !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2" name="Google Shape;167;p2">
            <a:extLst>
              <a:ext uri="{FF2B5EF4-FFF2-40B4-BE49-F238E27FC236}">
                <a16:creationId xmlns:a16="http://schemas.microsoft.com/office/drawing/2014/main" id="{D3890BA4-12E2-38B7-C6FC-B710AF00CF2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77086" y="4631557"/>
            <a:ext cx="749921" cy="74992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2;p2" descr="Image générée">
            <a:extLst>
              <a:ext uri="{FF2B5EF4-FFF2-40B4-BE49-F238E27FC236}">
                <a16:creationId xmlns:a16="http://schemas.microsoft.com/office/drawing/2014/main" id="{66D9259E-B4E3-AEAC-2B5D-DBA34E094C88}"/>
              </a:ext>
            </a:extLst>
          </p:cNvPr>
          <p:cNvSpPr/>
          <p:nvPr/>
        </p:nvSpPr>
        <p:spPr>
          <a:xfrm>
            <a:off x="4852271" y="2924457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9" name="Google Shape;168;p2" descr="Image générée">
            <a:extLst>
              <a:ext uri="{FF2B5EF4-FFF2-40B4-BE49-F238E27FC236}">
                <a16:creationId xmlns:a16="http://schemas.microsoft.com/office/drawing/2014/main" id="{6A8A267E-D652-380B-D495-CC37EC8780B0}"/>
              </a:ext>
            </a:extLst>
          </p:cNvPr>
          <p:cNvSpPr/>
          <p:nvPr/>
        </p:nvSpPr>
        <p:spPr>
          <a:xfrm>
            <a:off x="4833789" y="2577196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0" name="Google Shape;189;p2">
            <a:extLst>
              <a:ext uri="{FF2B5EF4-FFF2-40B4-BE49-F238E27FC236}">
                <a16:creationId xmlns:a16="http://schemas.microsoft.com/office/drawing/2014/main" id="{5BCFB824-6E88-8467-808F-A07A7A72226F}"/>
              </a:ext>
            </a:extLst>
          </p:cNvPr>
          <p:cNvSpPr/>
          <p:nvPr/>
        </p:nvSpPr>
        <p:spPr>
          <a:xfrm>
            <a:off x="6155298" y="2361710"/>
            <a:ext cx="245446" cy="43727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12" name="Google Shape;153;p2">
            <a:extLst>
              <a:ext uri="{FF2B5EF4-FFF2-40B4-BE49-F238E27FC236}">
                <a16:creationId xmlns:a16="http://schemas.microsoft.com/office/drawing/2014/main" id="{279CDD66-CEAF-4BCC-F8D5-A3266D97747C}"/>
              </a:ext>
            </a:extLst>
          </p:cNvPr>
          <p:cNvSpPr/>
          <p:nvPr/>
        </p:nvSpPr>
        <p:spPr>
          <a:xfrm>
            <a:off x="2209631" y="2261999"/>
            <a:ext cx="4318378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Et toi, quel métier souhaiterais-tu faire 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sp>
        <p:nvSpPr>
          <p:cNvPr id="14" name="Google Shape;155;p2">
            <a:extLst>
              <a:ext uri="{FF2B5EF4-FFF2-40B4-BE49-F238E27FC236}">
                <a16:creationId xmlns:a16="http://schemas.microsoft.com/office/drawing/2014/main" id="{B3C69CDD-11D9-6FA1-00C0-5066FD3B43AE}"/>
              </a:ext>
            </a:extLst>
          </p:cNvPr>
          <p:cNvSpPr/>
          <p:nvPr/>
        </p:nvSpPr>
        <p:spPr>
          <a:xfrm>
            <a:off x="2209631" y="2875994"/>
            <a:ext cx="5222418" cy="375513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Je souhaiterais devenir astronaute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  <a:sym typeface="Dosis SemiBold"/>
              </a:rPr>
              <a:t>. 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  <a:sym typeface="Dosis SemiBold"/>
            </a:endParaRPr>
          </a:p>
        </p:txBody>
      </p:sp>
      <p:pic>
        <p:nvPicPr>
          <p:cNvPr id="15" name="Google Shape;161;p2">
            <a:extLst>
              <a:ext uri="{FF2B5EF4-FFF2-40B4-BE49-F238E27FC236}">
                <a16:creationId xmlns:a16="http://schemas.microsoft.com/office/drawing/2014/main" id="{B084D8B6-27C5-91F9-B83D-1D2481253D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7395" y="2644381"/>
            <a:ext cx="571082" cy="76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;p2">
            <a:extLst>
              <a:ext uri="{FF2B5EF4-FFF2-40B4-BE49-F238E27FC236}">
                <a16:creationId xmlns:a16="http://schemas.microsoft.com/office/drawing/2014/main" id="{6A5D821B-9C83-185B-4A6E-C2E61F86710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02125" y="2021525"/>
            <a:ext cx="749921" cy="749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50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habits, dessin humoristique, chaussures, garçon&#10;&#10;Le contenu généré par l’IA peut être incorrect.">
            <a:extLst>
              <a:ext uri="{FF2B5EF4-FFF2-40B4-BE49-F238E27FC236}">
                <a16:creationId xmlns:a16="http://schemas.microsoft.com/office/drawing/2014/main" id="{979A5899-7A15-726C-2C37-AB4A01911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330" y="2441372"/>
            <a:ext cx="5115339" cy="3836504"/>
          </a:xfrm>
          <a:prstGeom prst="roundRect">
            <a:avLst/>
          </a:prstGeom>
        </p:spPr>
      </p:pic>
      <p:sp>
        <p:nvSpPr>
          <p:cNvPr id="7" name="Titre 8">
            <a:extLst>
              <a:ext uri="{FF2B5EF4-FFF2-40B4-BE49-F238E27FC236}">
                <a16:creationId xmlns:a16="http://schemas.microsoft.com/office/drawing/2014/main" id="{D6F3887B-CEC2-2B49-B051-61C34C29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37AD3E1-1ADA-7724-E4BB-F151DC49B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142" y="305346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8B8212-7A29-D4C3-6925-632B819DC5E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C27569-D4DD-771D-B197-4F9D092F4A6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7CBE0B-141A-2891-2E6F-DAC32E43A20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02ECB3-D8F1-7EED-7A78-D7ABFF88777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513A3D6-BB9C-7373-EC10-16667ECA3ACA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1B31378-5E55-C210-2A2B-C3A90AD128C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2B59928-63F0-6C72-E586-0645E6CAC9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2873BF-59C0-CB31-F6AA-4FA02E788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832BBC-1BC6-CA74-02EC-D477A818A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C64C21B-936C-61D5-BFB9-A4741DE9BCC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5B9BD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229363" y="2431747"/>
            <a:ext cx="1383692" cy="12241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5AC753-3AF3-B9F1-6880-32CA6DB6832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5B9BD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flipH="1">
            <a:off x="6068303" y="2204811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B84C-67C7-525A-756E-8B3DFC6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91987670-9C92-B1C2-D63F-804BD728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6543F7-827C-41BF-EEE7-5A01C57CA445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au salon des métiers. Chacun pose à l’autre les questions suivantes : </a:t>
            </a: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B9E8508E-84C4-E8F3-CBB0-28CE40203B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39346" y="315204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51E1580-626A-A37B-DBBA-14DA88178A6E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F76501-7683-07A8-7742-2A10A3A20AB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7C9018-0269-586D-8658-12F298AE05F0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47862F-830D-095A-CF7B-BD1F33B92F9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9CFAC9-6DE3-342C-6EA5-A605B7CE880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600311-57D8-FE34-A6AA-DBFBD7A088B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2F51596-F2E1-997D-0D6C-21CEEA38BEC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CD0FF8D-9D71-4802-D944-B9F744C0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D91650-00A7-1E5E-C7FF-F51882C87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 descr="Une image contenant habits, dessin humoristique, chaussures, garçon&#10;&#10;Le contenu généré par l’IA peut être incorrect.">
            <a:extLst>
              <a:ext uri="{FF2B5EF4-FFF2-40B4-BE49-F238E27FC236}">
                <a16:creationId xmlns:a16="http://schemas.microsoft.com/office/drawing/2014/main" id="{132AE098-0533-DACC-D869-61DCA57E1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61" y="3265512"/>
            <a:ext cx="3057700" cy="2293275"/>
          </a:xfrm>
          <a:prstGeom prst="round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D994C3A-F5C1-A2C7-498F-243B97CDA7EC}"/>
              </a:ext>
            </a:extLst>
          </p:cNvPr>
          <p:cNvSpPr txBox="1"/>
          <p:nvPr/>
        </p:nvSpPr>
        <p:spPr>
          <a:xfrm>
            <a:off x="3664650" y="3456846"/>
            <a:ext cx="531083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souhaiterais-tu devenir _________?</a:t>
            </a:r>
          </a:p>
        </p:txBody>
      </p:sp>
    </p:spTree>
    <p:extLst>
      <p:ext uri="{BB962C8B-B14F-4D97-AF65-F5344CB8AC3E}">
        <p14:creationId xmlns:p14="http://schemas.microsoft.com/office/powerpoint/2010/main" val="2905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A3B-914C-149F-67CA-A82DE61D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1DE9F0C3-0834-F6A4-0EC5-4B76CF22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02E1D90-8BAC-67F6-1D2B-04297CB243B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A19700-4492-7786-3A2E-21763710B759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0FCC782-67F7-2424-AD55-17672208CF0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0039BF-9646-8031-3411-E9C58273C8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215C25-7D15-E3FA-B4FD-7720414A40D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7950C4-D00D-D04C-8AAA-0822CF7497E9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4144DA9D-3172-EDA7-99AC-C8DBEF6A89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1656" y="31901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F1DE8D-987A-8754-4508-481C5686E41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0964B8D-3A1E-044E-FD08-2E0AC61BC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D7A3177-AFB3-F561-035C-A164B8E97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FEE0B760-E842-F37A-C5B4-574DCCD78D8E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au salon des métiers. Chacun pose à l’autre les questions suivantes : </a:t>
            </a:r>
          </a:p>
        </p:txBody>
      </p:sp>
      <p:pic>
        <p:nvPicPr>
          <p:cNvPr id="3" name="Image 2" descr="Une image contenant habits, dessin humoristique, chaussures, garçon&#10;&#10;Le contenu généré par l’IA peut être incorrect.">
            <a:extLst>
              <a:ext uri="{FF2B5EF4-FFF2-40B4-BE49-F238E27FC236}">
                <a16:creationId xmlns:a16="http://schemas.microsoft.com/office/drawing/2014/main" id="{07AF47EC-1974-1E7D-E5FB-003DE044E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61" y="3265512"/>
            <a:ext cx="3057700" cy="2293275"/>
          </a:xfrm>
          <a:prstGeom prst="round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76DB5C5-2E6C-E34B-7C4F-93308B8DFB21}"/>
              </a:ext>
            </a:extLst>
          </p:cNvPr>
          <p:cNvSpPr txBox="1"/>
          <p:nvPr/>
        </p:nvSpPr>
        <p:spPr>
          <a:xfrm>
            <a:off x="3664650" y="3456846"/>
            <a:ext cx="531083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souhaiterais-tu devenir _________?</a:t>
            </a:r>
          </a:p>
        </p:txBody>
      </p:sp>
    </p:spTree>
    <p:extLst>
      <p:ext uri="{BB962C8B-B14F-4D97-AF65-F5344CB8AC3E}">
        <p14:creationId xmlns:p14="http://schemas.microsoft.com/office/powerpoint/2010/main" val="21295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57351-77B1-BF05-9B69-1E0C0DE8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A3974DE6-1777-C9C7-ED6D-20B580BE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233119-79EC-F332-6762-AC6EAC91D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8E84A8-6583-84BB-F1C4-DBEFC7A0FC14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A289B7-CCCA-B208-7CCB-8883F27BA38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12DC3-5EC0-0F99-E86F-E93D762B4E7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AEB546-29A1-7A27-E0BD-D131BB93FE4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F7E10F-174B-555F-F50F-83CDBABFE54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A366133-2D0A-3F48-14B4-4869F9F998F1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359550B-26F4-55F1-AF38-91E3F60C9E24}"/>
              </a:ext>
            </a:extLst>
          </p:cNvPr>
          <p:cNvSpPr txBox="1"/>
          <p:nvPr/>
        </p:nvSpPr>
        <p:spPr>
          <a:xfrm>
            <a:off x="1324496" y="2263834"/>
            <a:ext cx="672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se rencontrent au salon des métiers. Chacun pose à l’autre les questions suivantes : </a:t>
            </a:r>
          </a:p>
        </p:txBody>
      </p:sp>
      <p:pic>
        <p:nvPicPr>
          <p:cNvPr id="2" name="Image 1" descr="Une image contenant habits, dessin humoristique, chaussures, garçon&#10;&#10;Le contenu généré par l’IA peut être incorrect.">
            <a:extLst>
              <a:ext uri="{FF2B5EF4-FFF2-40B4-BE49-F238E27FC236}">
                <a16:creationId xmlns:a16="http://schemas.microsoft.com/office/drawing/2014/main" id="{5E2C4FB2-D7FC-B214-D41C-981844185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61" y="3265512"/>
            <a:ext cx="3057700" cy="2293275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9CC84D-970A-8C95-236A-49766025A75C}"/>
              </a:ext>
            </a:extLst>
          </p:cNvPr>
          <p:cNvSpPr txBox="1"/>
          <p:nvPr/>
        </p:nvSpPr>
        <p:spPr>
          <a:xfrm>
            <a:off x="3664650" y="3456846"/>
            <a:ext cx="531083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souhaiterais-tu devenir _________?</a:t>
            </a:r>
          </a:p>
        </p:txBody>
      </p:sp>
    </p:spTree>
    <p:extLst>
      <p:ext uri="{BB962C8B-B14F-4D97-AF65-F5344CB8AC3E}">
        <p14:creationId xmlns:p14="http://schemas.microsoft.com/office/powerpoint/2010/main" val="420441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>
            <a:extLst>
              <a:ext uri="{FF2B5EF4-FFF2-40B4-BE49-F238E27FC236}">
                <a16:creationId xmlns:a16="http://schemas.microsoft.com/office/drawing/2014/main" id="{CCEBF468-DA27-85DB-0354-80B56EA2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819158-5420-8B00-7E6F-F4207C99D4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5EBF4F-03A0-3CAF-0E44-F9D202082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22E2A9-0053-5B15-96F9-27C2C8942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6915DAE-49FF-81B9-C554-F25DBC3403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25827" y="2359476"/>
            <a:ext cx="3214881" cy="214325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AB38A1-B29F-595A-AD4C-69CEC3BBFB0D}"/>
              </a:ext>
            </a:extLst>
          </p:cNvPr>
          <p:cNvSpPr txBox="1"/>
          <p:nvPr/>
        </p:nvSpPr>
        <p:spPr>
          <a:xfrm>
            <a:off x="3526939" y="2581005"/>
            <a:ext cx="531083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vous avez fait la semaine dernière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travaille 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 fait _______________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Quel métier souhaiterais-tu faire 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Pourquoi souhaiterais-tu devenir _________?</a:t>
            </a:r>
          </a:p>
        </p:txBody>
      </p: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737422-4846-4BB0-9391-73278268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6" y="3532594"/>
            <a:ext cx="6242845" cy="1347333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Lire des fractions.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09" y="3641803"/>
            <a:ext cx="226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Texte : Compréhension (2).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AC939C2-3428-46C0-25DA-75F8C582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  <a:r>
              <a:rPr lang="ar-MA" sz="3200" dirty="0"/>
              <a:t> 4</a:t>
            </a:r>
            <a:r>
              <a:rPr lang="fr-MA" sz="3200" dirty="0"/>
              <a:t> </a:t>
            </a:r>
          </a:p>
        </p:txBody>
      </p:sp>
      <p:pic>
        <p:nvPicPr>
          <p:cNvPr id="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797EC90-A1C6-144F-45BF-0BC08DD3B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75" y="3371803"/>
            <a:ext cx="540000" cy="540000"/>
          </a:xfrm>
          <a:prstGeom prst="rect">
            <a:avLst/>
          </a:prstGeom>
          <a:noFill/>
        </p:spPr>
      </p:pic>
      <p:pic>
        <p:nvPicPr>
          <p:cNvPr id="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BF54F1C-4A97-3E44-049B-6151DB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0607" y="4832880"/>
            <a:ext cx="540000" cy="540000"/>
          </a:xfrm>
          <a:prstGeom prst="rect">
            <a:avLst/>
          </a:prstGeom>
          <a:noFill/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61B60CE-2001-A73E-43D2-5C8B2E940C27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C22C4-A244-0D0E-6CE0-7D9046E4032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A93FC7-68E3-1C32-8834-E3BB3AED20A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0CEDED6B-78CA-AA37-BC06-CF7CF474EC3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62D6-7D07-FCF4-7AA6-E25B6289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A4342FC-8890-5500-AF50-2EFFE23A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8C2640-8C6D-2F97-8BB6-42E901742E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2656044-8DF8-6B9A-B784-92CE2164A4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F06ACA4-F9BB-A7C0-0133-1FB5B07E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A99995-DA67-65AF-E6A3-A66A959F8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0026A1B-119C-312C-CB0F-00ABF6B2C81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31713-DE30-7E1A-CAEE-A74CC13675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59ED91-0FEA-B1FB-DC3B-70A819A851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84997C-6BB7-8FA4-49DD-8CF2049083B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A23F1B-802F-3828-C2B8-68779642C1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EDB202-9E49-740F-E650-BB2089B93472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6783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FA07-8B4F-C9E4-7B1B-81559D1F5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A03375-1944-F1F2-AEAE-0044D0189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099" y="1427047"/>
            <a:ext cx="3445801" cy="5285382"/>
          </a:xfrm>
          <a:prstGeom prst="rect">
            <a:avLst/>
          </a:prstGeom>
        </p:spPr>
      </p:pic>
      <p:sp>
        <p:nvSpPr>
          <p:cNvPr id="6" name="Titre 3">
            <a:extLst>
              <a:ext uri="{FF2B5EF4-FFF2-40B4-BE49-F238E27FC236}">
                <a16:creationId xmlns:a16="http://schemas.microsoft.com/office/drawing/2014/main" id="{BEABB45A-BD75-502A-D159-B658E5DE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77. On va lire ce texte.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851FE5-B876-95EA-0881-83B05C4AD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7689B14-34F9-A236-4EAB-95C1D9A4F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FBF44C-C467-1161-119C-3A9D0985E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4646D61-4DF1-46BA-18F3-3548E006BE48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1A02D2-3023-27DA-6066-C408E4587B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3FFD1F5-FC3F-BC63-EF77-AF375DD388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70B3D4-0002-83FF-261B-209B4E1E01E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7F98B-D2ED-5016-900D-35C7A4DA31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1E3CAEC-4110-A03F-5B47-D2FA2738A51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E8686E-D9E3-61BB-8D9B-5E34729E4950}"/>
              </a:ext>
            </a:extLst>
          </p:cNvPr>
          <p:cNvSpPr/>
          <p:nvPr/>
        </p:nvSpPr>
        <p:spPr>
          <a:xfrm>
            <a:off x="2849098" y="2308673"/>
            <a:ext cx="3445802" cy="159830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9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E329-E236-92EB-E7A0-FB81BAA0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279989E-CEA7-1898-7999-F155E7EE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 texte silencieusement sur votre livret.  Après, on écoutera une lecture audio.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75A108-A504-A415-2A45-3CDF0C69FAE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3E32D0F-266E-D75B-4614-B83DA6E58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27904A8-E400-7690-91CF-8B9589B55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678123C-7447-72A2-5ACB-9CE32B9D91BE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57F89-6C85-812F-AA71-F9E14D8960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09DBFA-AA95-06EE-984B-9FBA5612E9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CC3A637-6B05-C703-CEAC-A3132ED37E1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365DDF-67B6-D1CA-876E-65982B3A9E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A0E1D85-FD65-0FE4-1816-901BB9E7C94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B83752-CD70-032C-36C5-58D53938FE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555" y="1917665"/>
            <a:ext cx="6964889" cy="379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42B4-099A-1713-AF88-44AAEE0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E512E136-1766-29AC-2487-554EF75A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ADC3A7-ADDD-6AF7-104B-D260ED0B6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0C45E2-C27B-8919-9C2A-C14B363BF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05DD589-8340-DA8D-946D-402424E4FC15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547940-CC94-5AC1-32FA-16309767285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337FEED-87DE-3D6D-2154-DCD808D516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EE17ACE-FCA3-6A4C-7C5D-8354E65F9C4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677110-D763-94E7-C89B-56D8948C8F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05D90F-5AD4-6F98-85F4-54FF0DE6121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4" name="FR_N6_P3_SEM4_S2 (Karaoké)">
            <a:hlinkClick r:id="" action="ppaction://media"/>
            <a:extLst>
              <a:ext uri="{FF2B5EF4-FFF2-40B4-BE49-F238E27FC236}">
                <a16:creationId xmlns:a16="http://schemas.microsoft.com/office/drawing/2014/main" id="{A395A22A-253B-3849-34F8-32EA537964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3672" y="1823436"/>
            <a:ext cx="7176655" cy="403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7492-8F44-0D57-31BC-82ADF25C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BDBD61-75A7-1D50-D094-B36E1659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le texte ? Je vais désigner plusieurs élèves. Chacun va lire un passage. 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2AB2C62-F506-28D4-469F-B6B47CCDB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8FC07C-3A55-879E-8D86-0688C51CA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6BFABE-28E1-FEA0-8C9A-CA7BBEE899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CA98661-66C4-5EC5-829F-C76333DA4B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B49777-1FA1-6349-19AD-A3450AA1C196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EAA0CB-65A6-DF7D-914B-3B8200F03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8B876C3-1CB5-3134-5830-7500D3C2A935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41AE02-D4CE-D564-3D0B-7CD26EBA4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9555" y="1917665"/>
            <a:ext cx="6964889" cy="379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BF5A-2266-8084-19E8-BBDDDA18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46FE284-6656-8863-DD98-08F62AC15A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DAFBD4-777D-A2D5-000D-15EA181E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34A7B5-22B2-390D-E051-AB35B6E67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D55F1368-8FEF-3917-3FDC-13AAB044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On va répondre à des questions de compréhension. </a:t>
            </a: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B0FDF5-D499-3305-D4C5-476F01282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C889C29-4AC7-3DEB-A961-B22A93D7B644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973BF4-7048-3A23-9204-68622D0A12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7156F4-57EB-C722-34AC-6A0A9BCAC2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6C1EFC-977D-B501-E9B1-A5F046173B2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3C7D20-FE47-DD60-B0B7-A2DEFCF562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96FAD9F-0046-0CCB-6DD0-FC7027C73D1C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48052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CEF-B44C-06AA-FD10-EDD4EC93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A0E5881-552A-AFE6-7C3A-AD17998F33E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4325968-8A2A-4B53-4EA3-3072D3838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C2C571-317C-9B6D-5229-2AD0BB19D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BF58FC95-EC17-341C-6971-EA1189E2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la question et cherchez la réponse dans le texte.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F39E6-2540-CA9C-550C-1C85C1238D5C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143C28-42EF-E04A-C6EE-56C683C85C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3AE9B4-A4F0-B1F3-C709-169F9BB0F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740553-C66A-BD47-680A-071C0044142C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94DD21-9F2F-C61E-453C-E4BC005806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05369B4-7B40-63E0-6283-0C3B622EB1BE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AA98D99A-4BBA-083B-F483-28B65B2C3136}"/>
              </a:ext>
            </a:extLst>
          </p:cNvPr>
          <p:cNvSpPr txBox="1">
            <a:spLocks/>
          </p:cNvSpPr>
          <p:nvPr/>
        </p:nvSpPr>
        <p:spPr>
          <a:xfrm>
            <a:off x="768591" y="1714777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Où sont Coco et sa famille?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FC4343-DCD9-B92D-3A88-EBF8F7CA9B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9131" y="2420044"/>
            <a:ext cx="6964889" cy="379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0D685-D366-15A7-5744-6638E7DDE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387930-8F14-F325-EBA0-9E1F0583ADA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1A9B33F-EBE2-0AD4-B2C9-70CFEA66C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CEF343C-3E08-2FE1-DB97-AA352A3A3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1563A8F-19E2-37A9-E488-546AE42E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réponse sur vos ardoises.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0D6939-7260-C673-3A48-F1A5763543B6}"/>
              </a:ext>
            </a:extLst>
          </p:cNvPr>
          <p:cNvSpPr txBox="1"/>
          <p:nvPr/>
        </p:nvSpPr>
        <p:spPr>
          <a:xfrm>
            <a:off x="571902" y="2937158"/>
            <a:ext cx="839260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Coco et sa famille sont chez les voisins.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Ils sont au centre spatial.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Coco et sa famille sont dans le jardin.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Coco et sa famille sont au cinéma.</a:t>
            </a:r>
            <a:endParaRPr kumimoji="0" lang="fr-MA" sz="24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43D433-61C5-EF23-2301-64C3BDED943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1694F1-9D88-F77A-45CC-D8BA73E2A7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88A7FA-ADE8-4CEA-15C9-1A5750DA64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1035EA2-C236-7FB3-C37E-0A70591FF361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6FC765-B5AB-3DDF-661E-130E1FF4D5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B79CFDC-1892-464D-24C5-AFACCE19CE9B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E468C38-1F8D-12A9-9AB7-3C15A9ECF198}"/>
              </a:ext>
            </a:extLst>
          </p:cNvPr>
          <p:cNvSpPr txBox="1">
            <a:spLocks/>
          </p:cNvSpPr>
          <p:nvPr/>
        </p:nvSpPr>
        <p:spPr>
          <a:xfrm>
            <a:off x="807150" y="1975874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Où sont Coco et sa famille?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75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8D8B-1091-EFDF-7E56-FDC842CF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19D348-D7FB-83DF-46BA-A7151FB95F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7BC8789-8138-FBC3-9F31-7543183A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6D9188-84D0-45B6-9447-B3E7E5781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9C82B9A-E462-3BD0-2C29-953B35790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8" y="756000"/>
            <a:ext cx="701301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La bonne réponse est :  «Coco et sa famille sont dans le jardin ».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C61B10-B847-6D1F-74F5-F4AF44E999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52323C-F311-AFA7-78C3-4197D027CE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E3F94A-C8F2-44F4-A666-6ACF0AB719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25221A-E8E2-B5D1-C783-BFBF30CCF234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2F281BF-5D6C-70BC-3575-96CF20E2711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5DD65A8-34BD-4C17-83E5-A483D4FB0FA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4FFF6D-DCE4-C69A-997E-36259B0C9818}"/>
              </a:ext>
            </a:extLst>
          </p:cNvPr>
          <p:cNvSpPr txBox="1"/>
          <p:nvPr/>
        </p:nvSpPr>
        <p:spPr>
          <a:xfrm>
            <a:off x="571902" y="2937158"/>
            <a:ext cx="839260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Coco et sa famille sont chez les voisins.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Ils sont au centre spatial.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Coco et sa famille sont dans le jardin.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565F88"/>
                </a:solidFill>
                <a:latin typeface="Dosis SemiBold" pitchFamily="2" charset="0"/>
              </a:rPr>
              <a:t>Coco et sa famille sont au cinéma.</a:t>
            </a:r>
            <a:endParaRPr kumimoji="0" lang="fr-MA" sz="240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7F3C462-338C-BE06-991A-88C5327BD06E}"/>
              </a:ext>
            </a:extLst>
          </p:cNvPr>
          <p:cNvSpPr txBox="1">
            <a:spLocks/>
          </p:cNvSpPr>
          <p:nvPr/>
        </p:nvSpPr>
        <p:spPr>
          <a:xfrm>
            <a:off x="807150" y="1975874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Où sont Coco et sa famille?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76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E790-5984-7F67-F85E-9AD03B5F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D7E1FBE1-2A5C-5922-EAD0-6A8E6B3505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4BC76B7-6E00-C77F-B56E-64E1AFB1A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12E8EB-0C8F-676E-E353-EFDBFCD5F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Titre 3">
            <a:extLst>
              <a:ext uri="{FF2B5EF4-FFF2-40B4-BE49-F238E27FC236}">
                <a16:creationId xmlns:a16="http://schemas.microsoft.com/office/drawing/2014/main" id="{0876B494-C567-DDC3-97E3-D99FE3481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B1F983-F6AD-1CB4-949F-E502AFCB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D8E482D-3086-270E-1DC4-27064C8D21D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CBF446-F544-6784-F31D-4ADA3D2053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17BD7C-F9CE-1A8A-FBD8-C3498830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B2BBCF-EE5E-83D6-1E42-48CE9D3183E7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EEF9AA-9750-B52A-3597-53251D9C24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DE18CF6-8CDA-8D90-819E-02BCF6E814E6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9531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ADAC-4490-C446-8621-404DCB50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22635A95-376F-49CC-E397-7A238ACE9B8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FA8D6DA-FB10-F309-C853-47B2AF65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748A1E-9474-884B-EE80-341AE5DA2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C737A69E-722F-1393-D9CF-8DB854BC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0EEC02-7D3D-035D-3CF5-7791D70327F7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AA80A-2446-22EA-24D7-638004E5BB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A92E65-E0BE-8706-7CB9-66F3A874F6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766E50-91B7-CDED-1B84-3CB90C9EF463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D370F1-301A-80B8-ABBD-E84558E19B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96A40E-5A24-6C35-918B-A69EB1E259C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E0C3AAF-96A6-9FE2-5F32-1C5944AB3C35}"/>
              </a:ext>
            </a:extLst>
          </p:cNvPr>
          <p:cNvSpPr txBox="1">
            <a:spLocks/>
          </p:cNvSpPr>
          <p:nvPr/>
        </p:nvSpPr>
        <p:spPr>
          <a:xfrm>
            <a:off x="896325" y="168176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Que fait le papa de Coco dans son atelier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C1B29C-167A-DA41-E4AE-B772A28298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325" y="2444786"/>
            <a:ext cx="7055203" cy="381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02B1-D796-89D3-2470-7DE499F6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DA4D9E-DBA4-D31C-A2B1-0E584F1D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EF287-D6E9-E70E-AF76-9C9A36266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464A3B-6F5B-9B55-C3EA-DD8C3008D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0C3C16-7C57-84F5-C257-2D5DB24A5516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B7A3A8-5380-69F8-E978-65C5BBECBD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531E7F-E5EF-0180-DD34-FD1423D4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12FB87-063C-20F0-EBD6-35035695F138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21A90B-C0D2-D96E-63C5-96E2D1D786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3BEC90E-AC73-E0AA-C140-BB4DFCE66D69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C95D8C5-3D72-8727-00B1-00BE3A50B74D}"/>
              </a:ext>
            </a:extLst>
          </p:cNvPr>
          <p:cNvSpPr txBox="1">
            <a:spLocks/>
          </p:cNvSpPr>
          <p:nvPr/>
        </p:nvSpPr>
        <p:spPr>
          <a:xfrm>
            <a:off x="885308" y="1984732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Que fait le papa de Coco dans son atelier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7893-DDA8-BC3B-C9DF-14EA5BB3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4358DE-DBD8-6499-967B-89264654E5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0C8AD51-9158-6405-49D6-20B300D1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65A4FC9-6FC9-F4F3-F835-2A6587F2EE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D4AF10D-5646-142D-E1EF-C77920D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Le papa de Coco construit une fusée avec un énorme moteur et un tout petit cockpit ».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47C0E4-2547-0CC3-04B4-E486057C0B95}"/>
              </a:ext>
            </a:extLst>
          </p:cNvPr>
          <p:cNvSpPr txBox="1"/>
          <p:nvPr/>
        </p:nvSpPr>
        <p:spPr>
          <a:xfrm>
            <a:off x="447207" y="3165764"/>
            <a:ext cx="8219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Le papa de Coco construit une fusée avec un énorme moteur et un tout petit cockpit.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AE6244-D929-021F-6A98-83D96351370D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3C7CCA-3F0E-C1DE-CF6B-FA9591274B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B7C126-2A70-7E19-7E0E-4441DB2C23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086D19-AB25-EDA2-EB5E-A6A2BB505D3A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D90252-AAB9-0EC0-40BB-09E82E8252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CDC97DE-8419-8D73-5205-E33B500E975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5688CE6-D742-EF6C-BC68-DF60EFD97A69}"/>
              </a:ext>
            </a:extLst>
          </p:cNvPr>
          <p:cNvSpPr txBox="1">
            <a:spLocks/>
          </p:cNvSpPr>
          <p:nvPr/>
        </p:nvSpPr>
        <p:spPr>
          <a:xfrm>
            <a:off x="872032" y="199477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Que fait le papa de Coco dans son atelier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DD0C2-026C-E542-C6B6-D01BF80FB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466257A-3231-7CE3-1C62-4B74D51417C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172D06E-8B20-1A99-4872-5200ABA80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5CA9C3-4EAB-413C-D76B-CBAC28B57F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95B8E11B-E813-CA37-96BA-685C5B40F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Répondez à cette question sur vos cahiers. Je vais passer entre les rangs pour vous aider.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CC3F75-CE08-6AD8-53F7-2ABCEDCE86FE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0AFF8A-DAD2-4216-9811-C6C1E5D623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0F029E-B01E-7141-2318-A7CC02461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5093228-579C-B8A1-71EF-16BB8692B675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9390F37-8E98-69E4-BC88-9891BAE589B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A64BE19-6245-F7B9-F81F-CE2ED68964DF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110DBD7-2659-0064-600B-FFBB0EC381A8}"/>
              </a:ext>
            </a:extLst>
          </p:cNvPr>
          <p:cNvSpPr txBox="1">
            <a:spLocks/>
          </p:cNvSpPr>
          <p:nvPr/>
        </p:nvSpPr>
        <p:spPr>
          <a:xfrm>
            <a:off x="896325" y="168176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Qu’est-ce qu’il y a à l’intérieur de la fusée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CF15FA-F046-2FB3-83D2-E38E31D8F6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325" y="2444786"/>
            <a:ext cx="7055203" cy="381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2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25090-3B79-79D5-78FB-5EE9E3D9E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6EDAAFE-C43B-EBAA-C672-B9FD80D6C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DCE1E9-C644-5D44-C6E6-00840A50AC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CDFC3A-79C7-A97A-9752-11F2DB172E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133552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F32E0FF-6427-218D-7778-0BE7D2884C92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2F8419-4686-9BD3-BC55-8E68F1B352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07AAA9-62F9-81CC-931F-4D84C8AEBF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9F15B9E-08D1-3AC1-CFCD-0BC008636F84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2A448F1-06F5-9256-5BE5-FAFE9232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ECD81E7-78DC-2AF0-9591-D25627F1A44D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F4CB91E-BBEF-9948-D620-905CA0424D3B}"/>
              </a:ext>
            </a:extLst>
          </p:cNvPr>
          <p:cNvSpPr txBox="1">
            <a:spLocks/>
          </p:cNvSpPr>
          <p:nvPr/>
        </p:nvSpPr>
        <p:spPr>
          <a:xfrm>
            <a:off x="874291" y="1865949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Qu’est-ce qu’il y a à l’intérieur de la fusée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9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9E565-B80F-CAD9-3A77-2130837BE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49D89E6F-74B1-CFB3-B65A-F2D9E91428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3723A37-CDF0-2678-C965-211673228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2FF9A3-F762-7EBB-9E07-34571521C7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0B0B311-0A17-2E01-2140-0FB7C20BF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10214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réponse  est : « Il y a un méga-télescope et une petite place pour John, son ami le souriceau ».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E67097-0DD9-F2AC-ED02-94827D5AF13B}"/>
              </a:ext>
            </a:extLst>
          </p:cNvPr>
          <p:cNvSpPr txBox="1"/>
          <p:nvPr/>
        </p:nvSpPr>
        <p:spPr>
          <a:xfrm>
            <a:off x="1005801" y="3116188"/>
            <a:ext cx="7132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</a:rPr>
              <a:t>Il y a un méga-télescope et une petite place pour John, son ami le souriceau.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7A2720D-F3C5-250B-C2B1-344A29B93C61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A586B1-ABB3-EC7B-46F0-3DE187EFD0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F40E6D-EB9D-D17E-E413-1675E50A94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A5A3CA-D782-DA7C-E4B7-1DD45BBD059F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9E9C98D-03C0-3EBD-6CF9-30784036DB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E1A766B-BFA3-16D8-22CC-1D7E84C6BAE6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1AB0A02-CAE4-1EBB-2941-69D9756226B1}"/>
              </a:ext>
            </a:extLst>
          </p:cNvPr>
          <p:cNvSpPr txBox="1">
            <a:spLocks/>
          </p:cNvSpPr>
          <p:nvPr/>
        </p:nvSpPr>
        <p:spPr>
          <a:xfrm>
            <a:off x="872032" y="1994778"/>
            <a:ext cx="7922111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 algn="ctr">
              <a:defRPr/>
            </a:pPr>
            <a:r>
              <a:rPr lang="fr-FR" sz="2400" dirty="0">
                <a:solidFill>
                  <a:srgbClr val="424D7B"/>
                </a:solidFill>
                <a:latin typeface="Dosis SemiBold" pitchFamily="2" charset="0"/>
              </a:rPr>
              <a:t>Qu’est-ce qu’il y a à l’intérieur de la fusée ?</a:t>
            </a:r>
            <a:endParaRPr lang="fr-FR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29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A3D9-75D0-0948-7841-A9115DC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8FB903B-7F74-2972-186F-606F4F8890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924A9FD-C833-16B6-D13F-4F43DC66E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235F821-BB69-B5D5-4460-DF501C390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09886BD-7E81-EDBD-FA97-6A4CC08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chacun va parler du métier qu’il souhaiterait faire. Répondez à cette question sur vos cahiers. Je vais passer entre les rangs pour vous aider.  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43BBF0-6DA8-E1D6-67F3-F788DDA59358}"/>
              </a:ext>
            </a:extLst>
          </p:cNvPr>
          <p:cNvSpPr txBox="1">
            <a:spLocks/>
          </p:cNvSpPr>
          <p:nvPr/>
        </p:nvSpPr>
        <p:spPr>
          <a:xfrm>
            <a:off x="0" y="2593905"/>
            <a:ext cx="5823319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Quel métier souhaiterais-tu faire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E6CFDA4-2BB7-8CE2-7FA0-058A2495A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501" y="1568831"/>
            <a:ext cx="3175672" cy="31756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C25F5-E30A-664B-3061-1AE802F88E33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6E5FC8-512B-05AE-59CE-32936230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D7B34-B088-711F-2C6C-52550DF797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BC3DB41-D2F3-A159-C0F0-7DF0900A1A2F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84A5139-3983-EA71-BD97-EB5D754E26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6551321-CF12-9D4E-FA97-3BECF6B9DDE4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75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60FD-9EDF-6FA5-BC35-926C0F00C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5B3494-8F86-B421-31D3-776693B3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réponse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8567-9335-D51B-62C1-F5642BEC0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949B0-E373-9FEC-0AEC-8D694EA44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859906" y="3023040"/>
            <a:ext cx="3424188" cy="2521619"/>
          </a:xfrm>
          <a:prstGeom prst="roundRect">
            <a:avLst>
              <a:gd name="adj" fmla="val 6988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E8A848-00A5-71B0-C018-A91F07C0B8EA}"/>
              </a:ext>
            </a:extLst>
          </p:cNvPr>
          <p:cNvSpPr txBox="1"/>
          <p:nvPr/>
        </p:nvSpPr>
        <p:spPr>
          <a:xfrm>
            <a:off x="6266231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DNL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51AD59-AD62-4161-EBA9-E9D94256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4" y="155144"/>
            <a:ext cx="307775" cy="307775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1686E3-4B8E-FAAE-30C0-39ED262D1C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290" y="155143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A70E49-0FC0-17BE-C2FA-CFBA85E66C5D}"/>
              </a:ext>
            </a:extLst>
          </p:cNvPr>
          <p:cNvSpPr txBox="1"/>
          <p:nvPr/>
        </p:nvSpPr>
        <p:spPr>
          <a:xfrm>
            <a:off x="2375897" y="155143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E13C9CD-C6FA-3138-64DB-4E22B6C26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5728" y="165032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C590F30-28AC-421A-AF19-861F3DAACF61}"/>
              </a:ext>
            </a:extLst>
          </p:cNvPr>
          <p:cNvSpPr txBox="1"/>
          <p:nvPr/>
        </p:nvSpPr>
        <p:spPr>
          <a:xfrm>
            <a:off x="4403558" y="155143"/>
            <a:ext cx="107523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37807736-A20B-7B53-ABDE-BEE67C825581}"/>
              </a:ext>
            </a:extLst>
          </p:cNvPr>
          <p:cNvSpPr txBox="1">
            <a:spLocks/>
          </p:cNvSpPr>
          <p:nvPr/>
        </p:nvSpPr>
        <p:spPr>
          <a:xfrm>
            <a:off x="1491898" y="1661080"/>
            <a:ext cx="5823319" cy="1361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ctr" defTabSz="514337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424D7B"/>
                </a:solidFill>
                <a:latin typeface="Dosis SemiBold" pitchFamily="2" charset="0"/>
              </a:rPr>
              <a:t>Quel métier souhaiterais-tu faire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0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56C0C5EB-0BAA-AB78-2535-4DBA4491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11" y="5038233"/>
            <a:ext cx="6242845" cy="1347333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Texte : Compréhension (2).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Jouer un 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2118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DNL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des fractions.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36CF52F-EB33-43E1-19BB-ADA739EB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3" y="1347954"/>
            <a:ext cx="7886700" cy="705267"/>
          </a:xfrm>
        </p:spPr>
        <p:txBody>
          <a:bodyPr/>
          <a:lstStyle/>
          <a:p>
            <a:r>
              <a:rPr lang="fr-MA" sz="3600" dirty="0"/>
              <a:t>Plan de la séance 4</a:t>
            </a:r>
          </a:p>
        </p:txBody>
      </p:sp>
      <p:pic>
        <p:nvPicPr>
          <p:cNvPr id="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1C7B977-905E-5F19-5394-8B6C52AAB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1658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94D554E7-4201-CE61-8FB4-819F085ADA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34306" y="4970046"/>
            <a:ext cx="540000" cy="540000"/>
          </a:xfrm>
          <a:prstGeom prst="rect">
            <a:avLst/>
          </a:prstGeom>
          <a:noFill/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6B60B49-FB08-2707-F8BF-E97124F71F39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1DEFF5-EC68-483A-EA1C-160E1CBE1C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687BAE-8D50-9CA4-E762-F5F764391598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5E14EB14-90A7-0F1C-DE7B-51007912B9D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6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87E74-A73C-0E32-3325-44B3B5EB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lire des fractions.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8509E1A-5CF3-99E7-E5AB-0EA16919D0F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6B4F8E3-F71D-2E56-6A4B-FCE40819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A0EF9B9-2C11-2DC2-00F6-6E119E04A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D5AA114-8B00-2E09-1744-5DF7D77830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A55DF52-5436-CFAB-FF51-0794B2FEF71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75A8D3-C1B0-93ED-1967-557EFEEA8F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6601F24-F737-68B3-0151-9EE8F8685BA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C6DE11-2F82-23B1-11E3-2F211A5E18E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2BC298-B78D-8D51-D0F7-3B95D3E459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7CA472E6-9920-FB25-6A08-C250209C31B9}"/>
              </a:ext>
            </a:extLst>
          </p:cNvPr>
          <p:cNvSpPr txBox="1">
            <a:spLocks/>
          </p:cNvSpPr>
          <p:nvPr/>
        </p:nvSpPr>
        <p:spPr>
          <a:xfrm>
            <a:off x="1453301" y="288042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srgbClr val="A6A6A6"/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4400" dirty="0">
                <a:solidFill>
                  <a:srgbClr val="00ACA4"/>
                </a:solidFill>
                <a:latin typeface="Dosis SemiBold" pitchFamily="2" charset="0"/>
              </a:rPr>
              <a:t>Lire des fractions</a:t>
            </a:r>
          </a:p>
        </p:txBody>
      </p:sp>
    </p:spTree>
    <p:extLst>
      <p:ext uri="{BB962C8B-B14F-4D97-AF65-F5344CB8AC3E}">
        <p14:creationId xmlns:p14="http://schemas.microsoft.com/office/powerpoint/2010/main" val="190182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EAE15-D233-EDE8-5BEA-93C09C823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7430669-AE53-A643-AF45-16FE36BE3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94A4EB-0B3B-CA77-1F5E-380CD830B04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76167F-90FC-A546-797A-F0714BC9F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A88096-E041-B6FC-6E94-0981161FC3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23885AB-1571-8140-E6E9-77D6A340CB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6D3519-C3B7-A615-FA23-0FD0B4E3319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E2617A-3F15-E035-2E95-1EC378ADEF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6E011B-AA1A-0C51-C684-0BA761CE72C9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66050C-EDF1-96AA-96D8-7EA964243424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977B951-9961-86FA-7992-21C7309FB6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C8E5C76-F09D-2D65-1386-21AEC52A5392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C8E5C76-F09D-2D65-1386-21AEC52A53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1C41077-B457-3404-5E48-EBE884CFDAE7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1C41077-B457-3404-5E48-EBE884CFD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534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97C1546-4C72-0596-C363-7731E796D1D0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997C1546-4C72-0596-C363-7731E796D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725088"/>
              </a:xfrm>
              <a:prstGeom prst="rect">
                <a:avLst/>
              </a:prstGeom>
              <a:blipFill>
                <a:blip r:embed="rId10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7088A34-756F-97C5-27B0-9AC3C1E11F54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7088A34-756F-97C5-27B0-9AC3C1E11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ADDDA3A-E8B1-BEA5-92C7-D3189412123A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ADDDA3A-E8B1-BEA5-92C7-D31894121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03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48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851D7-A7F4-60B2-4316-0F7640314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5B3DF707-6C98-D295-1E22-B44A6FF02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03BA1C-3277-47EA-0689-B497E942B4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A0E15E7-D448-4332-7727-BED45958519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6F77FC-F7A1-E13A-53AF-BD4D6B2C7A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0305173-F4C3-29A5-872F-7EAFE8C912D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FA2294-CDE9-B997-B595-ED758D9C9E8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8DCF83C-B8E0-149A-E784-E5934CF0CB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0C0BE98-29B4-A5E6-8477-1F32CA7D6537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B0C0BE98-29B4-A5E6-8477-1F32CA7D6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8E0CF68-F547-239C-3A1E-04629DF72595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𝟗𝟏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8E0CF68-F547-239C-3A1E-04629DF72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534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977236A-327E-8465-3B22-20FA37841DAF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725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𝟏𝟎𝟒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977236A-327E-8465-3B22-20FA37841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725088"/>
              </a:xfrm>
              <a:prstGeom prst="rect">
                <a:avLst/>
              </a:prstGeom>
              <a:blipFill>
                <a:blip r:embed="rId10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E43CD5-DD65-691C-78F7-55714780931B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𝟏𝟑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E43CD5-DD65-691C-78F7-5571478093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767CA5-2C70-D5CA-0011-6ED9F8DB5E1A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0767CA5-2C70-D5CA-0011-6ED9F8DB5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03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7149A0-61F0-B22C-4350-7E08C6410F2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9208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6DA71-DAF9-5375-8E62-5C8578DB4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105814A-DD5E-9F47-2A27-F4A0FE308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E83B99E-814E-7CFB-2328-385A6C33A6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0079CE9-B33D-A55A-9FAE-C8F10211B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BE0EE50-2FF0-DB0D-33FF-0DB463CF8E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E3D2B1E-9602-4BDF-84FA-77E940526C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18C72A-97A7-6F3F-AFB5-15227DBEC0A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6F2552-07C6-B253-D302-2BB661619D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DE02C61-8E64-5263-8E7D-62F5C3BBB8F7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5AAD34-4EE6-85B3-CA3B-9BB60334AA4B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1E7ED3D-328B-1B24-D2BB-3D24E8E066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9E89C13-89A5-9C74-8046-C2C4CE22F77F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9E89C13-89A5-9C74-8046-C2C4CE22F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324A288-F061-3CD4-E7C9-DEABB1666226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324A288-F061-3CD4-E7C9-DEABB1666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9D8409-221D-B69B-2577-7621D268DAEC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D9D8409-221D-B69B-2577-7621D268D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3E5BE58-26C6-8001-C841-F4CBF442679E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𝟑𝟎𝟏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3E5BE58-26C6-8001-C841-F4CBF4426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33DE4B2-6B1A-4761-7C7C-3FC9943BE3D1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33DE4B2-6B1A-4761-7C7C-3FC9943BE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622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5BEC4-772C-4C16-0D54-52C14395F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9D5F3E8-0D75-26D3-00FF-F6E333653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0A0557-3C45-7E2C-739E-4FFBC4DE8A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2657F79-FD4E-0870-2FA9-65A5CCB5E04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BC094C-ACA4-186B-ADCC-A090D28D69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429EE20-FDEA-3D7D-76C9-DAAB094E693B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995B4A-AB20-EFBD-8954-E2BD7E1712C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E325A42-58BC-93AE-0D20-ED349EBD8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BCADA1F9-89D6-1E41-72E4-1275E625AF27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BCADA1F9-89D6-1E41-72E4-1275E625A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48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13BE79-F178-9441-089D-A11DF4DC234F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C13BE79-F178-9441-089D-A11DF4DC2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C969FA8-E281-9D6D-1616-41D25DECC5DF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BC969FA8-E281-9D6D-1616-41D25DECC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24DEA2C-FDD5-FF95-534B-7EB30E9D95F8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𝟑𝟎𝟏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824DEA2C-FDD5-FF95-534B-7EB30E9D9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53466"/>
              </a:xfrm>
              <a:prstGeom prst="rect">
                <a:avLst/>
              </a:prstGeom>
              <a:blipFill>
                <a:blip r:embed="rId11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6957852-B106-DFA3-7192-B4BB6B09F364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𝟏𝟐𝟎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6957852-B106-DFA3-7192-B4BB6B09F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F55ABD8-6F7E-6A9C-1CCD-E366A503BD4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2338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46E4E-6B7E-11D4-AA39-233EB59B1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87343CC-1E2A-3B5B-FB7B-E84D1324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ces nombres.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24F3F68-597D-B394-FAEA-6209BAA67C4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9F512FD-A02F-360C-51B0-C2B08F623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290448-A027-6BBF-3AE7-2874E88A4B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2040FEA-587E-01F1-07B8-622BDDD547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C154C8-9D18-6506-938F-9D067E267A3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88FAF2-B803-FC84-81F6-F53CB6B388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BCCD0D4-EAE6-3C79-B200-DA146378054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4D9137-0C9D-1CAB-A287-2CB3BE14478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E7A004D-6CA2-D8E1-2AC0-A793B53C126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507835-703C-7883-83D7-86B149BF1915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68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0507835-703C-7883-83D7-86B149BF1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687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E3EB1A1-B1F6-8706-6AA0-7E7646CA8FEF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E3EB1A1-B1F6-8706-6AA0-7E7646CA8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26A6CB1-5A5A-D3A3-6594-EE467DB8EFE0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𝟏𝟗𝟔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𝟔𝟖𝟓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226A6CB1-5A5A-D3A3-6594-EE467DB8E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5882D58-F9DB-4A26-B85B-AA9F669C3347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5882D58-F9DB-4A26-B85B-AA9F669C3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480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842E21C-C08C-4ED0-65DC-DFE0BBAC3A89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𝟏𝟐𝟎𝟔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6842E21C-C08C-4ED0-65DC-DFE0BBAC3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 l="-18182" r="-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190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8CA64-40A3-916F-25AD-2D9E00B30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6596722-6CBF-3A8B-6199-4F85903A1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B89E01-9FF0-AF7A-D6F4-DAE7828731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95E4FE-1DA4-3777-5F12-89E18B4F0C6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504DCE-3E53-3A76-31B9-AD46544D5C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03BE6B6-2298-37B1-2629-C7CDAFBE6FA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AA937FC-8652-7AB3-2798-23029982C2C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B621F8-5AC1-CEBF-A0C8-B0235A98FB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AA9447A-07C3-6A2C-A264-002A3910E26B}"/>
                  </a:ext>
                </a:extLst>
              </p:cNvPr>
              <p:cNvSpPr txBox="1"/>
              <p:nvPr/>
            </p:nvSpPr>
            <p:spPr>
              <a:xfrm>
                <a:off x="2655031" y="2505747"/>
                <a:ext cx="874797" cy="1668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𝟏𝟖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𝟏𝟗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AA9447A-07C3-6A2C-A264-002A3910E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031" y="2505747"/>
                <a:ext cx="874797" cy="16687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959C64-E698-56FA-E3BF-ADE2F453C48B}"/>
                  </a:ext>
                </a:extLst>
              </p:cNvPr>
              <p:cNvSpPr txBox="1"/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𝟕𝟓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2959C64-E698-56FA-E3BF-ADE2F453C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98" y="2503054"/>
                <a:ext cx="874797" cy="167039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580BEC4-73CA-9022-19E1-B51D2448CAB5}"/>
                  </a:ext>
                </a:extLst>
              </p:cNvPr>
              <p:cNvSpPr txBox="1"/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𝟏𝟗𝟔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𝟔𝟖𝟓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580BEC4-73CA-9022-19E1-B51D2448C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754" y="2503054"/>
                <a:ext cx="874797" cy="1648080"/>
              </a:xfrm>
              <a:prstGeom prst="rect">
                <a:avLst/>
              </a:prstGeom>
              <a:blipFill>
                <a:blip r:embed="rId10"/>
                <a:stretch>
                  <a:fillRect l="-27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42C034B-CC82-0527-BC7C-DEB946A55CCA}"/>
                  </a:ext>
                </a:extLst>
              </p:cNvPr>
              <p:cNvSpPr txBox="1"/>
              <p:nvPr/>
            </p:nvSpPr>
            <p:spPr>
              <a:xfrm>
                <a:off x="5288476" y="2505747"/>
                <a:ext cx="874797" cy="164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𝟑𝟐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42C034B-CC82-0527-BC7C-DEB946A55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476" y="2505747"/>
                <a:ext cx="874797" cy="16480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95DF6C9-44CB-2CD3-6BCE-F1388FB2F7C2}"/>
                  </a:ext>
                </a:extLst>
              </p:cNvPr>
              <p:cNvSpPr txBox="1"/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𝟏𝟐𝟎𝟔</m:t>
                          </m:r>
                        </m:num>
                        <m:den>
                          <m:r>
                            <a:rPr kumimoji="0" lang="fr-FR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24D7B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95DF6C9-44CB-2CD3-6BCE-F1388FB2F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308" y="2505747"/>
                <a:ext cx="874797" cy="1653466"/>
              </a:xfrm>
              <a:prstGeom prst="rect">
                <a:avLst/>
              </a:prstGeom>
              <a:blipFill>
                <a:blip r:embed="rId12"/>
                <a:stretch>
                  <a:fillRect l="-18182" r="-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FD3B80B-A2F4-723E-4A8D-74547C0406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078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C97C985-C0D5-F3E7-681B-4FE05BFC5D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BD3B618-2555-5E0A-D683-8E57D34F9FA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669BFB-13C6-0FF0-03B5-D3C9F9A046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7BAE239-3DE8-AFFB-6ED3-4A27BD96C3E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0847DD-BCFD-A864-A73A-3C43D60BF71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575DB02-5219-37D6-D64F-C3B6F7B888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760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4700E-88B4-936E-18E1-49F20886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D003F11-1EA6-157D-2DC3-498C9152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66FBB836-FB04-5BBD-3051-88C60D3C58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B240F2-D78C-EBB4-6502-8A70BB1E49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4A88A5-2BC7-74B2-D37F-7FC7FA96BC78}"/>
              </a:ext>
            </a:extLst>
          </p:cNvPr>
          <p:cNvSpPr txBox="1"/>
          <p:nvPr/>
        </p:nvSpPr>
        <p:spPr>
          <a:xfrm>
            <a:off x="584121" y="3258234"/>
            <a:ext cx="7975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deux sur cent quatre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1C3C457-99F3-691A-91FB-BBB37DCCD0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FF8E34-9C33-F7C0-3D77-31A3CF37EBED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1C18CC-A8B0-E7A4-3017-D01226D400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ACEF9D8-3EA3-0682-C68F-8E7B670FEF24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03B61A-5C3F-87BF-ECA5-78B96736BB9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DE603C-5CAD-F423-A27B-4EA8BB94F0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91FD-EE99-177E-EE5A-4373839C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EA9C1-C407-A37E-84B4-F10424297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461F661-D1CB-D5F3-E188-053AB7902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755F435-62E4-1849-4345-7DFFC915048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12CE4E-3F10-8A5E-2564-4EB86F29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33E8F9-999C-5BD3-8CEB-EA97FEE10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0B5FE3D-1326-1F1C-9105-368727D882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BB1856-532E-963F-E05D-317A278302B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F35A7F-3545-8A53-376C-65588BF555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8437E6E-2AAF-EE64-C5F5-B7B560D7B646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426E3B8-5369-96FE-EE3D-B907E776D8B3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4AE316-AB07-608A-8CFF-3BAF8ABC2F8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09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EBCBB-0B0E-FE86-99A1-D01001759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EF8293D-F5EA-9328-7721-9CEEFE84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B94C9BB0-55AC-5444-A798-3EC90ED24C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48727E-8DD1-1439-AC0F-DCD02D6BC9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6F2C55-722A-3B51-DC85-13A8F355D9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396879-8695-FFB4-2518-A2086698A85F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4AB7FF-2C7E-C3BC-7658-B65D2E6287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004A550-DF93-1D97-D060-CD6DB406C0EC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C71160-4042-BDCC-9B2D-47C21A0A5D85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8514DE-36C0-CC24-015A-6932B16668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D26DF57-548B-2656-7E30-AFF3F2D68F75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65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𝟏𝟎𝟒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D26DF57-548B-2656-7E30-AFF3F2D68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65034"/>
              </a:xfrm>
              <a:prstGeom prst="rect">
                <a:avLst/>
              </a:prstGeom>
              <a:blipFill>
                <a:blip r:embed="rId7"/>
                <a:stretch>
                  <a:fillRect l="-28671" r="-1328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62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1B0FE-701F-67CD-ACC7-D9AC1F259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4F14E1C-6A7D-C98A-3981-655B7E3EC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CB185BA6-114D-2340-606D-60175BB94F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9712B7-F0B3-BB8A-D9A3-26331858BD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F7FB6F-DA9F-08E9-1EBA-ADA766453437}"/>
              </a:ext>
            </a:extLst>
          </p:cNvPr>
          <p:cNvSpPr txBox="1"/>
          <p:nvPr/>
        </p:nvSpPr>
        <p:spPr>
          <a:xfrm>
            <a:off x="473568" y="3276600"/>
            <a:ext cx="819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Mille deux sur soixante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2CAF98-2C78-74F0-0568-7243D09B4A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0806C9-FF1D-35D1-9D70-4820F98712D9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1FB290-C3B9-1DF7-CB2B-98AB44E834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455CA6-B3BD-6543-461E-DE83B8C69DC8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0073D6-CB64-35E4-1E27-47DAF497DD4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459DE3-C13E-41CA-4FAC-1A38F14C4D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71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B8615-FB13-3D87-6604-853D23D0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E4F14-11E8-793E-FA57-0CCF5F85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298CEC-35A1-2FF4-0D96-EAAE2462C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9E318D4-7FB9-860B-1337-92F40FC413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C0448C-5BB7-E54D-F6C6-9DF2C623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1E72D60-C410-947C-E9A1-08ECF02F7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BC1BDD0-66B4-6561-D949-D8A1955836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758753-16C0-D648-A70E-22F80D4A08F4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017DD9-58A8-58EC-61A0-A2EF013964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B9588F7-51AB-EC86-1D13-12A794E569DB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DED278-7F68-F231-9288-1E5ADB62B2F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C67737C-4A85-6062-B0B9-DE5BE9895C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969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7A7B-9FA6-038F-3AD2-40A5023A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35A15BA-8FAE-3A3E-480C-38790A51A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D7ED8A77-AFB9-DB2E-C598-3D4E2B4283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918337-7A60-19E8-CE50-A9B6B5E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7034838-1F2D-6446-D09F-F24418C6C9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EA8C60-F326-3871-7C0C-BDAA1FA90D7C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95EC6B-3CE8-FDAA-CAB0-67374B3D26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03A4BC0-4189-D4FB-AF31-BD9BAEA0F1D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A428F0-1226-0BE9-48D6-EAE6D41CFA89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F39323-585D-72AD-6B74-A9924AF12D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2970B7-E268-5C90-2AA8-4CB84254620B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26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𝟏𝟎𝟎𝟐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𝟔𝟎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2970B7-E268-5C90-2AA8-4CB842546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26049"/>
              </a:xfrm>
              <a:prstGeom prst="rect">
                <a:avLst/>
              </a:prstGeom>
              <a:blipFill>
                <a:blip r:embed="rId7"/>
                <a:stretch>
                  <a:fillRect l="-51748" r="-370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42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E663A-5DFA-3B2A-C76B-369F626DC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60CFEE6-B391-A9F9-1251-401CD03A6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0DB68D2-B5EB-9D5E-35D7-4D2B25BA7C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31A28A-A9FF-5D98-A54F-7BB40CF5F8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B86C83E-E4F0-5173-EC34-D2A5BB218413}"/>
              </a:ext>
            </a:extLst>
          </p:cNvPr>
          <p:cNvSpPr txBox="1"/>
          <p:nvPr/>
        </p:nvSpPr>
        <p:spPr>
          <a:xfrm>
            <a:off x="473568" y="3276600"/>
            <a:ext cx="819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quatre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sur dix sept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36F832-2C3D-F040-FFF8-B96068556D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318AC6-0A16-BB8A-BED0-FBE9E08515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FD58D7-A5F5-9B68-5046-1ADB8E9031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C524FE-7061-7FE0-048D-032EE075E734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C21E8D-5C7C-720F-5CF1-7748B95914C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04B6B8-18FE-D314-A2F2-FEB20D5018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653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65EF2-C123-FC53-E466-6F6CD21C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303CC-E6F7-9DC7-AAEA-679608DDA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C971BEE-9BF1-7832-DC6D-5AAAFCAE4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8FBE769-DAD4-1D5C-5E89-A6A870E788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95D5E92-DF3F-1AF3-BC5A-B6EE8124E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57301BC-177A-C86B-D8D0-0B60AB1793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3B6BA7B-774E-D7C0-5759-EE277D45AF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16A455-8C6A-A414-0E09-32A9E17C6C9E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3912A3-0B2B-1B52-F1F5-27557597B8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5BA8719-0D27-3E50-A5FE-07E3A639F81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D2025E-2E8F-49ED-A4E7-E1AE05E64EF6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56C6CE-141A-7B62-4DBD-C44E3AE65AD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85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BC19D-F935-9391-F041-F2EF8257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A30380A-A6F9-C1AD-5F8F-291546740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FD6157AD-D630-8004-C8D1-45CA680BAA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D22EA0-3C3C-588D-E6EE-B333D3C100B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A061CE7-79FA-AF74-8837-B416B981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B4F458-CBB0-1FF0-9904-0E426BD3C905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27E3E3-6575-F1F4-D096-50D8873572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BA2B44-450F-3D82-A4F4-A13066AA5F15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483B1D-8B3E-9603-CD0A-503120E09D1A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C87F740-A8FB-13D8-8B77-E090807ECD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5F5AEE-1D85-CEDF-EF74-A1E01227D5CD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22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𝟏𝟕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DE5F5AEE-1D85-CEDF-EF74-A1E01227D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22971"/>
              </a:xfrm>
              <a:prstGeom prst="rect">
                <a:avLst/>
              </a:prstGeom>
              <a:blipFill>
                <a:blip r:embed="rId7"/>
                <a:stretch>
                  <a:fillRect l="-48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30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93976-A2B2-9FF3-5500-757C54B73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982DCE7-E824-4916-D5F9-8035B33A5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en chiffres le nombre suivant.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564119CF-ADFB-92E7-B10A-F03339ABE7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B07EAE-832A-EA22-2813-63BE63FA5F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124264-A6BD-F832-3BD5-1EFFAF039BB7}"/>
              </a:ext>
            </a:extLst>
          </p:cNvPr>
          <p:cNvSpPr txBox="1"/>
          <p:nvPr/>
        </p:nvSpPr>
        <p:spPr>
          <a:xfrm>
            <a:off x="473568" y="3276600"/>
            <a:ext cx="8196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sept cents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sur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cinquante deux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95AFBE-5D1C-4247-5BF8-0A8CB2954D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F7DFD9-17D5-D86F-6A4D-18DCDE9FC5C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E9B2CD-57B5-8AA1-D3D1-809A624D27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8B0F0F4-3E05-48F0-8E52-E0F9C78B5B83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A9D372-75FF-5980-E142-49506CD270D7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D42D89-5E11-1D49-814B-344B009FAD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53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B8566-DEB8-BF39-07FD-6C22B6E06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CAB52-1D0A-00C7-37D2-E72BFAE0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ACED20F-567A-F60F-9EFF-D1FA77BCC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450A1D2-1E80-A0A1-9757-A0B198A47D0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2C82D1-FAA6-7FDB-0E48-76ACE290B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0C6DF21-92C7-B5AD-783A-3C661DAE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E88C3E2-DA7B-00B1-AD51-695D49D493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2133EB-7BEE-923A-EE4D-BBDF9A2BFF50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737579-6A33-8321-C1A5-2A71F5223F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25C58FA-1740-B668-A6AD-22A8B3F4BAB7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6B746B-6438-5490-A1AB-16093CEC1ACF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05FEA9D-9C86-F777-FAD6-5738E6E310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08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771C9-220B-7F38-46F2-210694BBD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64EA526-A1E5-30BE-AD38-046CBD68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689319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p:sp>
        <p:nvSpPr>
          <p:cNvPr id="17" name="AutoShape 4" descr="Image générée">
            <a:extLst>
              <a:ext uri="{FF2B5EF4-FFF2-40B4-BE49-F238E27FC236}">
                <a16:creationId xmlns:a16="http://schemas.microsoft.com/office/drawing/2014/main" id="{8E3AAFFE-8DC1-668E-A61E-1E4CAAA7E8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A359AA-46A8-E16C-3867-489F8E5552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6286" y="566806"/>
            <a:ext cx="1867161" cy="11812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5F502ED-069C-0C8A-E4CF-E42BFB286C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E093051-61A5-9E3B-720D-A3B5A4A926F1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9B4247-9E2A-A641-A0C9-FC17B65F50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0D8C941-7A7E-F96E-BC3D-F904EB47D212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5C2F1F-C85C-2A41-BB78-512CC50B30A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0FAB5D-63FB-22D9-0704-E97BEC6DCE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22F0C2A-60DA-7AAE-DCF5-5150E87FBFA0}"/>
                  </a:ext>
                </a:extLst>
              </p:cNvPr>
              <p:cNvSpPr txBox="1"/>
              <p:nvPr/>
            </p:nvSpPr>
            <p:spPr>
              <a:xfrm>
                <a:off x="4273106" y="2092681"/>
                <a:ext cx="874797" cy="2425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𝟕𝟎𝟎</m:t>
                          </m:r>
                        </m:num>
                        <m:den>
                          <m:r>
                            <a:rPr kumimoji="0" lang="fr-FR" sz="5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𝟓𝟐</m:t>
                          </m:r>
                        </m:den>
                      </m:f>
                    </m:oMath>
                  </m:oMathPara>
                </a14:m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22F0C2A-60DA-7AAE-DCF5-5150E87FB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106" y="2092681"/>
                <a:ext cx="874797" cy="2425985"/>
              </a:xfrm>
              <a:prstGeom prst="rect">
                <a:avLst/>
              </a:prstGeom>
              <a:blipFill>
                <a:blip r:embed="rId7"/>
                <a:stretch>
                  <a:fillRect l="-28671" r="-1328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354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66BF5F6-22DF-2F09-436F-B1E987436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932" y="1555127"/>
            <a:ext cx="3445801" cy="528538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relire le texte.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7DE647B-11FB-641F-4302-FE930C14B46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01D145-ED13-E4A8-5F0C-9BC4A721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FF5790-73E2-0AF9-4497-F0C696538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A31AAEEB-739C-730F-CE1F-47A8BFB277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0D5ADC9-301A-697E-D84F-CFFA16E9510A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6B8DC2E-6B80-1661-EB32-951D6DCB7C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BBB6094-9A51-A860-4DD2-F4E305C5A53A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E5A84C-8D00-CA42-FB75-C010AB4535D1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62F2E5-D009-639E-7DF6-82E39FBAC0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73D15-5CE6-4F5C-4A5A-B9F27D01448C}"/>
              </a:ext>
            </a:extLst>
          </p:cNvPr>
          <p:cNvSpPr/>
          <p:nvPr/>
        </p:nvSpPr>
        <p:spPr>
          <a:xfrm>
            <a:off x="2682582" y="2369128"/>
            <a:ext cx="3073143" cy="166254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8F03A6ED-8091-1670-C590-B575DFF481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191604" y="1943686"/>
            <a:ext cx="2272592" cy="36293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F064E0-1057-F239-4C13-515212327C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0F36CB-D688-1CAA-5D8E-25C972FD56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155" y="107281"/>
            <a:ext cx="287998" cy="287998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648B98-F6E3-F98A-1974-D6274E4D8E6B}"/>
              </a:ext>
            </a:extLst>
          </p:cNvPr>
          <p:cNvSpPr txBox="1"/>
          <p:nvPr/>
        </p:nvSpPr>
        <p:spPr>
          <a:xfrm>
            <a:off x="4712733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76EE07-227E-1A21-DE59-418A19EC8DB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0838" y="97392"/>
            <a:ext cx="307776" cy="307776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8BA23-D58E-FB88-ACFE-2D9C1840BD80}"/>
              </a:ext>
            </a:extLst>
          </p:cNvPr>
          <p:cNvSpPr txBox="1"/>
          <p:nvPr/>
        </p:nvSpPr>
        <p:spPr>
          <a:xfrm>
            <a:off x="2578445" y="97392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42AF05-F314-4763-9BE5-E08270053148}"/>
              </a:ext>
            </a:extLst>
          </p:cNvPr>
          <p:cNvSpPr txBox="1"/>
          <p:nvPr/>
        </p:nvSpPr>
        <p:spPr>
          <a:xfrm>
            <a:off x="6605198" y="97392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DNL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7D1EFF-5572-F80A-B80E-9F51C5C5DD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694" y="76831"/>
            <a:ext cx="348899" cy="3488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47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2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10265</TotalTime>
  <Words>1614</Words>
  <Application>Microsoft Office PowerPoint</Application>
  <PresentationFormat>Affichage à l'écran (4:3)</PresentationFormat>
  <Paragraphs>368</Paragraphs>
  <Slides>64</Slides>
  <Notes>20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64</vt:i4>
      </vt:variant>
    </vt:vector>
  </HeadingPairs>
  <TitlesOfParts>
    <vt:vector size="93" baseType="lpstr">
      <vt:lpstr>Dosis</vt:lpstr>
      <vt:lpstr>Dosis SemiBold</vt:lpstr>
      <vt:lpstr>Play</vt:lpstr>
      <vt:lpstr>Dosis ExtraBold</vt:lpstr>
      <vt:lpstr>Aptos Display</vt:lpstr>
      <vt:lpstr>Cambria Math</vt:lpstr>
      <vt:lpstr>Dosis Medium</vt:lpstr>
      <vt:lpstr>Aptos</vt:lpstr>
      <vt:lpstr>Wingdings</vt:lpstr>
      <vt:lpstr>Calibri</vt:lpstr>
      <vt:lpstr>Arial</vt:lpstr>
      <vt:lpstr>2_Conception personnalisée</vt:lpstr>
      <vt:lpstr>00_Env-Enseignant</vt:lpstr>
      <vt:lpstr>Oral</vt:lpstr>
      <vt:lpstr>Lecture</vt:lpstr>
      <vt:lpstr>Ecriture</vt:lpstr>
      <vt:lpstr>1_Lecture</vt:lpstr>
      <vt:lpstr>1_Oral</vt:lpstr>
      <vt:lpstr>3_Conception personnalisée</vt:lpstr>
      <vt:lpstr>3_New Voc_01-Présentation</vt:lpstr>
      <vt:lpstr>4_New Voc_01-Livret</vt:lpstr>
      <vt:lpstr>1_Ecriture</vt:lpstr>
      <vt:lpstr>2_Lecture</vt:lpstr>
      <vt:lpstr>3_Lecture</vt:lpstr>
      <vt:lpstr>1_Env-Enseignant</vt:lpstr>
      <vt:lpstr>2_Ecriture</vt:lpstr>
      <vt:lpstr>Thème Office</vt:lpstr>
      <vt:lpstr>2_Oral</vt:lpstr>
      <vt:lpstr>4_Lecture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 </vt:lpstr>
      <vt:lpstr>Aujourd’hui, nous allons apprendre un dialogue avec Majd et Nada. 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Puis, on va continuer à répéter le dialogue.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On va continuer la répétition du dialogue. Je vais lire chaque réplique et vous allez répéter après moi.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 4 </vt:lpstr>
      <vt:lpstr>Maintenant, on va faire de la lecture. </vt:lpstr>
      <vt:lpstr>Ouvrez le manuel à la page 77. On va lire ce texte. </vt:lpstr>
      <vt:lpstr>Lisez le texte silencieusement sur votre livret.  Après, on écoutera une lecture audio. </vt:lpstr>
      <vt:lpstr>Lecture de la vidéo.</vt:lpstr>
      <vt:lpstr>Qui veut lire le texte ? Je vais désigner plusieurs élèves. Chacun va lire un passage. </vt:lpstr>
      <vt:lpstr>Prenez vos ardoises. On va répondre à des questions de compréhension. </vt:lpstr>
      <vt:lpstr>Lisez la question et cherchez la réponse dans le texte. </vt:lpstr>
      <vt:lpstr>Écrivez le numéro de la bonne réponse sur vos ardoises.</vt:lpstr>
      <vt:lpstr>Levez vos ardoises. La bonne réponse est :  «Coco et sa famille sont dans le jardin ».</vt:lpstr>
      <vt:lpstr>Prenez vos cahiers.</vt:lpstr>
      <vt:lpstr>Répondez à cette question sur vos cahiers. Je vais passer entre les rangs pour vous aider. </vt:lpstr>
      <vt:lpstr>Qui veut lire sa réponse ?</vt:lpstr>
      <vt:lpstr>La réponse  est : « Le papa de Coco construit une fusée avec un énorme moteur et un tout petit cockpit ».</vt:lpstr>
      <vt:lpstr>Répondez à cette question sur vos cahiers. Je vais passer entre les rangs pour vous aider. </vt:lpstr>
      <vt:lpstr>Qui veut lire sa réponse ?</vt:lpstr>
      <vt:lpstr>La réponse  est : « Il y a un méga-télescope et une petite place pour John, son ami le souriceau ».</vt:lpstr>
      <vt:lpstr>Maintenant, chacun va parler du métier qu’il souhaiterait faire. Répondez à cette question sur vos cahiers. Je vais passer entre les rangs pour vous aider.  </vt:lpstr>
      <vt:lpstr>Qui veut lire sa réponse ?</vt:lpstr>
      <vt:lpstr>Plan de la séance 4</vt:lpstr>
      <vt:lpstr>Maintenant, nous allons apprendre à lire des fractions. Soyez attentifs.</vt:lpstr>
      <vt:lpstr>Lisons ensemble ces nombres. </vt:lpstr>
      <vt:lpstr>Qui veut lire ?</vt:lpstr>
      <vt:lpstr>Lisons ensemble ces nombres. </vt:lpstr>
      <vt:lpstr>Qui veut lire ?</vt:lpstr>
      <vt:lpstr>Lisons ensemble ces nombres. </vt:lpstr>
      <vt:lpstr>Qui veut lire ?</vt:lpstr>
      <vt:lpstr>Prenez vos ardoises.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Ecrivez en chiffres le nombre suivant. </vt:lpstr>
      <vt:lpstr>Levez les ardoises. </vt:lpstr>
      <vt:lpstr>Corrigez. </vt:lpstr>
      <vt:lpstr>Notez les devoirs à faire à la maison. Vous allez relire le texte.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khalid ramni</dc:creator>
  <cp:lastModifiedBy>KHALID.RAMNI</cp:lastModifiedBy>
  <cp:revision>31</cp:revision>
  <cp:lastPrinted>2025-08-13T10:11:39Z</cp:lastPrinted>
  <dcterms:created xsi:type="dcterms:W3CDTF">2025-08-01T12:31:49Z</dcterms:created>
  <dcterms:modified xsi:type="dcterms:W3CDTF">2026-02-24T21:26:09Z</dcterms:modified>
</cp:coreProperties>
</file>