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5"/>
  </p:notesMasterIdLst>
  <p:sldIdLst>
    <p:sldId id="257" r:id="rId16"/>
    <p:sldId id="1029" r:id="rId17"/>
    <p:sldId id="951" r:id="rId18"/>
    <p:sldId id="847" r:id="rId19"/>
    <p:sldId id="798" r:id="rId20"/>
    <p:sldId id="1098" r:id="rId21"/>
    <p:sldId id="1184" r:id="rId22"/>
    <p:sldId id="1147" r:id="rId23"/>
    <p:sldId id="1269" r:id="rId24"/>
    <p:sldId id="1277" r:id="rId25"/>
    <p:sldId id="866" r:id="rId26"/>
    <p:sldId id="878" r:id="rId27"/>
    <p:sldId id="1159" r:id="rId28"/>
    <p:sldId id="1293" r:id="rId29"/>
    <p:sldId id="1249" r:id="rId30"/>
    <p:sldId id="1250" r:id="rId31"/>
    <p:sldId id="1124" r:id="rId32"/>
    <p:sldId id="1073" r:id="rId33"/>
    <p:sldId id="1292" r:id="rId34"/>
    <p:sldId id="1289" r:id="rId35"/>
    <p:sldId id="1265" r:id="rId36"/>
    <p:sldId id="1095" r:id="rId37"/>
    <p:sldId id="1126" r:id="rId38"/>
    <p:sldId id="1102" r:id="rId39"/>
    <p:sldId id="1101" r:id="rId40"/>
    <p:sldId id="1129" r:id="rId41"/>
    <p:sldId id="1148" r:id="rId42"/>
    <p:sldId id="1092" r:id="rId43"/>
    <p:sldId id="1156" r:id="rId44"/>
    <p:sldId id="1035" r:id="rId45"/>
    <p:sldId id="715" r:id="rId46"/>
    <p:sldId id="1205" r:id="rId47"/>
    <p:sldId id="1206" r:id="rId48"/>
    <p:sldId id="1274" r:id="rId49"/>
    <p:sldId id="1256" r:id="rId50"/>
    <p:sldId id="1153" r:id="rId51"/>
    <p:sldId id="1271" r:id="rId52"/>
    <p:sldId id="1273" r:id="rId53"/>
    <p:sldId id="1103" r:id="rId54"/>
    <p:sldId id="1161" r:id="rId55"/>
    <p:sldId id="1212" r:id="rId56"/>
    <p:sldId id="1216" r:id="rId57"/>
    <p:sldId id="1104" r:id="rId58"/>
    <p:sldId id="1162" r:id="rId59"/>
    <p:sldId id="1034" r:id="rId60"/>
    <p:sldId id="1276" r:id="rId61"/>
    <p:sldId id="1278" r:id="rId62"/>
    <p:sldId id="1186" r:id="rId63"/>
    <p:sldId id="1279" r:id="rId64"/>
    <p:sldId id="1187" r:id="rId65"/>
    <p:sldId id="1036" r:id="rId66"/>
    <p:sldId id="1280" r:id="rId67"/>
    <p:sldId id="1051" r:id="rId68"/>
    <p:sldId id="1281" r:id="rId69"/>
    <p:sldId id="1267" r:id="rId70"/>
    <p:sldId id="1282" r:id="rId71"/>
    <p:sldId id="1056" r:id="rId72"/>
    <p:sldId id="1057" r:id="rId73"/>
    <p:sldId id="689" r:id="rId74"/>
  </p:sldIdLst>
  <p:sldSz cx="9144000" cy="6858000" type="screen4x3"/>
  <p:notesSz cx="6735763" cy="9866313"/>
  <p:embeddedFontLst>
    <p:embeddedFont>
      <p:font typeface="Dosis" pitchFamily="2" charset="0"/>
      <p:regular r:id="rId76"/>
      <p:bold r:id="rId77"/>
    </p:embeddedFont>
    <p:embeddedFont>
      <p:font typeface="Dosis ExtraBold" pitchFamily="2" charset="0"/>
      <p:bold r:id="rId78"/>
    </p:embeddedFont>
    <p:embeddedFont>
      <p:font typeface="Dosis Medium" pitchFamily="2" charset="0"/>
      <p:regular r:id="rId79"/>
    </p:embeddedFont>
    <p:embeddedFont>
      <p:font typeface="Dosis SemiBold" pitchFamily="2" charset="0"/>
      <p:bold r:id="rId80"/>
    </p:embeddedFont>
    <p:embeddedFont>
      <p:font typeface="Mistral" panose="03090702030407020403" pitchFamily="66" charset="0"/>
      <p:regular r:id="rId8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F951D-088B-432A-AE7C-E7F9382EF395}" v="49" dt="2026-02-17T22:19:06.18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font" Target="fonts/font1.fntdata"/><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font" Target="fonts/font4.fntdata"/><Relationship Id="rId87"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presProps" Target="presProps.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font" Target="fonts/font2.fntdata"/><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notesMaster" Target="notesMasters/notesMaster1.xml"/><Relationship Id="rId83" Type="http://schemas.openxmlformats.org/officeDocument/2006/relationships/viewProps" Target="viewProps.xml"/><Relationship Id="rId88"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font" Target="fonts/font3.fntdata"/><Relationship Id="rId81" Type="http://schemas.openxmlformats.org/officeDocument/2006/relationships/font" Target="fonts/font6.fntdata"/><Relationship Id="rId8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3B2DA2D5-F576-45EC-96B1-60930CA05631}"/>
    <pc:docChg chg="undo redo custSel addSld delSld modSld sldOrd">
      <pc:chgData name="Salima  Ben Najem" userId="5d5d9c33-4a8f-4fad-a74b-e23ae769dead" providerId="ADAL" clId="{3B2DA2D5-F576-45EC-96B1-60930CA05631}" dt="2026-02-17T22:20:30.440" v="1607" actId="6549"/>
      <pc:docMkLst>
        <pc:docMk/>
      </pc:docMkLst>
      <pc:sldChg chg="add">
        <pc:chgData name="Salima  Ben Najem" userId="5d5d9c33-4a8f-4fad-a74b-e23ae769dead" providerId="ADAL" clId="{3B2DA2D5-F576-45EC-96B1-60930CA05631}" dt="2026-02-17T18:04:53.635" v="211"/>
        <pc:sldMkLst>
          <pc:docMk/>
          <pc:sldMk cId="2073244074" sldId="681"/>
        </pc:sldMkLst>
      </pc:sldChg>
      <pc:sldChg chg="addSp delSp modSp mod ord">
        <pc:chgData name="Salima  Ben Najem" userId="5d5d9c33-4a8f-4fad-a74b-e23ae769dead" providerId="ADAL" clId="{3B2DA2D5-F576-45EC-96B1-60930CA05631}" dt="2026-02-17T19:04:45.212" v="1559" actId="27309"/>
        <pc:sldMkLst>
          <pc:docMk/>
          <pc:sldMk cId="1502274348" sldId="689"/>
        </pc:sldMkLst>
        <pc:graphicFrameChg chg="add del modGraphic">
          <ac:chgData name="Salima  Ben Najem" userId="5d5d9c33-4a8f-4fad-a74b-e23ae769dead" providerId="ADAL" clId="{3B2DA2D5-F576-45EC-96B1-60930CA05631}" dt="2026-02-17T19:04:45.212" v="1559" actId="27309"/>
          <ac:graphicFrameMkLst>
            <pc:docMk/>
            <pc:sldMk cId="1502274348" sldId="689"/>
            <ac:graphicFrameMk id="6" creationId="{7F2EF48A-8515-DE55-571D-8A6C188AC98A}"/>
          </ac:graphicFrameMkLst>
        </pc:graphicFrameChg>
      </pc:sldChg>
      <pc:sldChg chg="modSp mod">
        <pc:chgData name="Salima  Ben Najem" userId="5d5d9c33-4a8f-4fad-a74b-e23ae769dead" providerId="ADAL" clId="{3B2DA2D5-F576-45EC-96B1-60930CA05631}" dt="2026-02-17T18:27:08.832" v="577" actId="6549"/>
        <pc:sldMkLst>
          <pc:docMk/>
          <pc:sldMk cId="596514952" sldId="715"/>
        </pc:sldMkLst>
        <pc:spChg chg="mod">
          <ac:chgData name="Salima  Ben Najem" userId="5d5d9c33-4a8f-4fad-a74b-e23ae769dead" providerId="ADAL" clId="{3B2DA2D5-F576-45EC-96B1-60930CA05631}" dt="2026-02-17T18:27:08.832" v="577" actId="6549"/>
          <ac:spMkLst>
            <pc:docMk/>
            <pc:sldMk cId="596514952" sldId="715"/>
            <ac:spMk id="2" creationId="{E7BB7C51-F9C8-43A6-BBF5-3279FD5FC999}"/>
          </ac:spMkLst>
        </pc:spChg>
        <pc:spChg chg="mod">
          <ac:chgData name="Salima  Ben Najem" userId="5d5d9c33-4a8f-4fad-a74b-e23ae769dead" providerId="ADAL" clId="{3B2DA2D5-F576-45EC-96B1-60930CA05631}" dt="2026-02-17T18:26:55.333" v="539" actId="20577"/>
          <ac:spMkLst>
            <pc:docMk/>
            <pc:sldMk cId="596514952" sldId="715"/>
            <ac:spMk id="3" creationId="{A7DFF4BB-703C-3C51-9922-547CB6F395C0}"/>
          </ac:spMkLst>
        </pc:spChg>
      </pc:sldChg>
      <pc:sldChg chg="add del">
        <pc:chgData name="Salima  Ben Najem" userId="5d5d9c33-4a8f-4fad-a74b-e23ae769dead" providerId="ADAL" clId="{3B2DA2D5-F576-45EC-96B1-60930CA05631}" dt="2026-02-17T17:57:46.591" v="160"/>
        <pc:sldMkLst>
          <pc:docMk/>
          <pc:sldMk cId="661374696" sldId="866"/>
        </pc:sldMkLst>
      </pc:sldChg>
      <pc:sldChg chg="add del">
        <pc:chgData name="Salima  Ben Najem" userId="5d5d9c33-4a8f-4fad-a74b-e23ae769dead" providerId="ADAL" clId="{3B2DA2D5-F576-45EC-96B1-60930CA05631}" dt="2026-02-17T17:58:45.381" v="161"/>
        <pc:sldMkLst>
          <pc:docMk/>
          <pc:sldMk cId="3417006895" sldId="878"/>
        </pc:sldMkLst>
      </pc:sldChg>
      <pc:sldChg chg="addSp delSp modSp mod">
        <pc:chgData name="Salima  Ben Najem" userId="5d5d9c33-4a8f-4fad-a74b-e23ae769dead" providerId="ADAL" clId="{3B2DA2D5-F576-45EC-96B1-60930CA05631}" dt="2026-02-17T18:53:14.819" v="1228" actId="1076"/>
        <pc:sldMkLst>
          <pc:docMk/>
          <pc:sldMk cId="2239987032" sldId="1036"/>
        </pc:sldMkLst>
        <pc:spChg chg="add del">
          <ac:chgData name="Salima  Ben Najem" userId="5d5d9c33-4a8f-4fad-a74b-e23ae769dead" providerId="ADAL" clId="{3B2DA2D5-F576-45EC-96B1-60930CA05631}" dt="2026-02-17T18:49:55.495" v="1111" actId="478"/>
          <ac:spMkLst>
            <pc:docMk/>
            <pc:sldMk cId="2239987032" sldId="1036"/>
            <ac:spMk id="3" creationId="{C1B4DD12-1A01-D3F3-FF31-42215E5C4E48}"/>
          </ac:spMkLst>
        </pc:spChg>
        <pc:spChg chg="mod">
          <ac:chgData name="Salima  Ben Najem" userId="5d5d9c33-4a8f-4fad-a74b-e23ae769dead" providerId="ADAL" clId="{3B2DA2D5-F576-45EC-96B1-60930CA05631}" dt="2026-02-17T18:50:27.569" v="1141" actId="20577"/>
          <ac:spMkLst>
            <pc:docMk/>
            <pc:sldMk cId="2239987032" sldId="1036"/>
            <ac:spMk id="7" creationId="{FAA3B166-1B0B-538F-A6D6-F5E955A58BE7}"/>
          </ac:spMkLst>
        </pc:spChg>
        <pc:spChg chg="add mod">
          <ac:chgData name="Salima  Ben Najem" userId="5d5d9c33-4a8f-4fad-a74b-e23ae769dead" providerId="ADAL" clId="{3B2DA2D5-F576-45EC-96B1-60930CA05631}" dt="2026-02-17T18:50:54.268" v="1145" actId="1076"/>
          <ac:spMkLst>
            <pc:docMk/>
            <pc:sldMk cId="2239987032" sldId="1036"/>
            <ac:spMk id="10" creationId="{BBFB3128-DFD9-C56F-CEBA-54851600EA06}"/>
          </ac:spMkLst>
        </pc:spChg>
        <pc:picChg chg="del">
          <ac:chgData name="Salima  Ben Najem" userId="5d5d9c33-4a8f-4fad-a74b-e23ae769dead" providerId="ADAL" clId="{3B2DA2D5-F576-45EC-96B1-60930CA05631}" dt="2026-02-17T18:49:50.388" v="1109" actId="478"/>
          <ac:picMkLst>
            <pc:docMk/>
            <pc:sldMk cId="2239987032" sldId="1036"/>
            <ac:picMk id="4" creationId="{E814238B-67C7-683A-EE24-4CE2174E6D11}"/>
          </ac:picMkLst>
        </pc:picChg>
        <pc:picChg chg="add del mod">
          <ac:chgData name="Salima  Ben Najem" userId="5d5d9c33-4a8f-4fad-a74b-e23ae769dead" providerId="ADAL" clId="{3B2DA2D5-F576-45EC-96B1-60930CA05631}" dt="2026-02-17T18:53:06.525" v="1223" actId="478"/>
          <ac:picMkLst>
            <pc:docMk/>
            <pc:sldMk cId="2239987032" sldId="1036"/>
            <ac:picMk id="6" creationId="{C3CB17B8-A8C7-2B7D-291E-4078FF85BCAE}"/>
          </ac:picMkLst>
        </pc:picChg>
        <pc:picChg chg="add mod">
          <ac:chgData name="Salima  Ben Najem" userId="5d5d9c33-4a8f-4fad-a74b-e23ae769dead" providerId="ADAL" clId="{3B2DA2D5-F576-45EC-96B1-60930CA05631}" dt="2026-02-17T18:53:14.819" v="1228" actId="1076"/>
          <ac:picMkLst>
            <pc:docMk/>
            <pc:sldMk cId="2239987032" sldId="1036"/>
            <ac:picMk id="12" creationId="{3CD8C201-F5C6-12CC-426A-EAB5A4F8A3C0}"/>
          </ac:picMkLst>
        </pc:picChg>
      </pc:sldChg>
      <pc:sldChg chg="addSp delSp modSp mod">
        <pc:chgData name="Salima  Ben Najem" userId="5d5d9c33-4a8f-4fad-a74b-e23ae769dead" providerId="ADAL" clId="{3B2DA2D5-F576-45EC-96B1-60930CA05631}" dt="2026-02-17T18:57:00.757" v="1334" actId="1076"/>
        <pc:sldMkLst>
          <pc:docMk/>
          <pc:sldMk cId="1947886470" sldId="1051"/>
        </pc:sldMkLst>
        <pc:spChg chg="mod">
          <ac:chgData name="Salima  Ben Najem" userId="5d5d9c33-4a8f-4fad-a74b-e23ae769dead" providerId="ADAL" clId="{3B2DA2D5-F576-45EC-96B1-60930CA05631}" dt="2026-02-17T18:55:25.453" v="1266" actId="20577"/>
          <ac:spMkLst>
            <pc:docMk/>
            <pc:sldMk cId="1947886470" sldId="1051"/>
            <ac:spMk id="6" creationId="{F316A598-D49F-C083-1708-C89756179E64}"/>
          </ac:spMkLst>
        </pc:spChg>
        <pc:spChg chg="mod">
          <ac:chgData name="Salima  Ben Najem" userId="5d5d9c33-4a8f-4fad-a74b-e23ae769dead" providerId="ADAL" clId="{3B2DA2D5-F576-45EC-96B1-60930CA05631}" dt="2026-02-17T18:55:39.422" v="1292" actId="6549"/>
          <ac:spMkLst>
            <pc:docMk/>
            <pc:sldMk cId="1947886470" sldId="1051"/>
            <ac:spMk id="7" creationId="{3BAC0D4B-531A-8035-93B5-86A724507A8F}"/>
          </ac:spMkLst>
        </pc:spChg>
        <pc:picChg chg="del">
          <ac:chgData name="Salima  Ben Najem" userId="5d5d9c33-4a8f-4fad-a74b-e23ae769dead" providerId="ADAL" clId="{3B2DA2D5-F576-45EC-96B1-60930CA05631}" dt="2026-02-17T18:54:36.189" v="1229" actId="478"/>
          <ac:picMkLst>
            <pc:docMk/>
            <pc:sldMk cId="1947886470" sldId="1051"/>
            <ac:picMk id="3" creationId="{CCCDF4FC-87C2-6742-F7B2-CB9118703980}"/>
          </ac:picMkLst>
        </pc:picChg>
        <pc:picChg chg="add del mod">
          <ac:chgData name="Salima  Ben Najem" userId="5d5d9c33-4a8f-4fad-a74b-e23ae769dead" providerId="ADAL" clId="{3B2DA2D5-F576-45EC-96B1-60930CA05631}" dt="2026-02-17T18:56:47.122" v="1329" actId="478"/>
          <ac:picMkLst>
            <pc:docMk/>
            <pc:sldMk cId="1947886470" sldId="1051"/>
            <ac:picMk id="4" creationId="{AD211DCA-8797-AED9-8E86-1FDC0F824349}"/>
          </ac:picMkLst>
        </pc:picChg>
        <pc:picChg chg="add mod">
          <ac:chgData name="Salima  Ben Najem" userId="5d5d9c33-4a8f-4fad-a74b-e23ae769dead" providerId="ADAL" clId="{3B2DA2D5-F576-45EC-96B1-60930CA05631}" dt="2026-02-17T18:57:00.757" v="1334" actId="1076"/>
          <ac:picMkLst>
            <pc:docMk/>
            <pc:sldMk cId="1947886470" sldId="1051"/>
            <ac:picMk id="9" creationId="{02441708-5D4E-D38F-448E-DC270EE1107D}"/>
          </ac:picMkLst>
        </pc:picChg>
      </pc:sldChg>
      <pc:sldChg chg="del">
        <pc:chgData name="Salima  Ben Najem" userId="5d5d9c33-4a8f-4fad-a74b-e23ae769dead" providerId="ADAL" clId="{3B2DA2D5-F576-45EC-96B1-60930CA05631}" dt="2026-02-17T18:04:59.954" v="212" actId="47"/>
        <pc:sldMkLst>
          <pc:docMk/>
          <pc:sldMk cId="303694761" sldId="1073"/>
        </pc:sldMkLst>
      </pc:sldChg>
      <pc:sldChg chg="add">
        <pc:chgData name="Salima  Ben Najem" userId="5d5d9c33-4a8f-4fad-a74b-e23ae769dead" providerId="ADAL" clId="{3B2DA2D5-F576-45EC-96B1-60930CA05631}" dt="2026-02-17T18:05:35.462" v="213"/>
        <pc:sldMkLst>
          <pc:docMk/>
          <pc:sldMk cId="4107581280" sldId="1073"/>
        </pc:sldMkLst>
      </pc:sldChg>
      <pc:sldChg chg="modSp mod">
        <pc:chgData name="Salima  Ben Najem" userId="5d5d9c33-4a8f-4fad-a74b-e23ae769dead" providerId="ADAL" clId="{3B2DA2D5-F576-45EC-96B1-60930CA05631}" dt="2026-02-17T18:24:53.110" v="473" actId="14100"/>
        <pc:sldMkLst>
          <pc:docMk/>
          <pc:sldMk cId="4288946088" sldId="1092"/>
        </pc:sldMkLst>
        <pc:spChg chg="mod">
          <ac:chgData name="Salima  Ben Najem" userId="5d5d9c33-4a8f-4fad-a74b-e23ae769dead" providerId="ADAL" clId="{3B2DA2D5-F576-45EC-96B1-60930CA05631}" dt="2026-02-17T18:24:53.110" v="473" actId="14100"/>
          <ac:spMkLst>
            <pc:docMk/>
            <pc:sldMk cId="4288946088" sldId="1092"/>
            <ac:spMk id="9" creationId="{38E7DA2A-AA7A-C183-5219-D8913F0051A0}"/>
          </ac:spMkLst>
        </pc:spChg>
      </pc:sldChg>
      <pc:sldChg chg="modSp mod">
        <pc:chgData name="Salima  Ben Najem" userId="5d5d9c33-4a8f-4fad-a74b-e23ae769dead" providerId="ADAL" clId="{3B2DA2D5-F576-45EC-96B1-60930CA05631}" dt="2026-02-17T18:14:22.918" v="239" actId="20577"/>
        <pc:sldMkLst>
          <pc:docMk/>
          <pc:sldMk cId="1884112402" sldId="1095"/>
        </pc:sldMkLst>
        <pc:spChg chg="mod">
          <ac:chgData name="Salima  Ben Najem" userId="5d5d9c33-4a8f-4fad-a74b-e23ae769dead" providerId="ADAL" clId="{3B2DA2D5-F576-45EC-96B1-60930CA05631}" dt="2026-02-17T18:14:22.918" v="239" actId="20577"/>
          <ac:spMkLst>
            <pc:docMk/>
            <pc:sldMk cId="1884112402" sldId="1095"/>
            <ac:spMk id="2" creationId="{77AAB986-AAF3-7D97-D91B-2D8FDC64D321}"/>
          </ac:spMkLst>
        </pc:spChg>
      </pc:sldChg>
      <pc:sldChg chg="addSp delSp modSp mod">
        <pc:chgData name="Salima  Ben Najem" userId="5d5d9c33-4a8f-4fad-a74b-e23ae769dead" providerId="ADAL" clId="{3B2DA2D5-F576-45EC-96B1-60930CA05631}" dt="2026-02-17T18:17:44.616" v="256" actId="207"/>
        <pc:sldMkLst>
          <pc:docMk/>
          <pc:sldMk cId="3750647072" sldId="1101"/>
        </pc:sldMkLst>
        <pc:spChg chg="del">
          <ac:chgData name="Salima  Ben Najem" userId="5d5d9c33-4a8f-4fad-a74b-e23ae769dead" providerId="ADAL" clId="{3B2DA2D5-F576-45EC-96B1-60930CA05631}" dt="2026-02-17T18:17:14.152" v="252" actId="478"/>
          <ac:spMkLst>
            <pc:docMk/>
            <pc:sldMk cId="3750647072" sldId="1101"/>
            <ac:spMk id="7" creationId="{1FFD0183-1565-B478-2AF4-0ACBCB2BBB78}"/>
          </ac:spMkLst>
        </pc:spChg>
        <pc:spChg chg="add mod">
          <ac:chgData name="Salima  Ben Najem" userId="5d5d9c33-4a8f-4fad-a74b-e23ae769dead" providerId="ADAL" clId="{3B2DA2D5-F576-45EC-96B1-60930CA05631}" dt="2026-02-17T18:17:44.616" v="256" actId="207"/>
          <ac:spMkLst>
            <pc:docMk/>
            <pc:sldMk cId="3750647072" sldId="1101"/>
            <ac:spMk id="8" creationId="{34C67EE2-3A72-50D9-FA0D-38C5D977BF19}"/>
          </ac:spMkLst>
        </pc:spChg>
        <pc:spChg chg="del">
          <ac:chgData name="Salima  Ben Najem" userId="5d5d9c33-4a8f-4fad-a74b-e23ae769dead" providerId="ADAL" clId="{3B2DA2D5-F576-45EC-96B1-60930CA05631}" dt="2026-02-17T18:17:14.152" v="252" actId="478"/>
          <ac:spMkLst>
            <pc:docMk/>
            <pc:sldMk cId="3750647072" sldId="1101"/>
            <ac:spMk id="9" creationId="{9228D970-562C-2502-F46D-CEC9352A9DCB}"/>
          </ac:spMkLst>
        </pc:spChg>
        <pc:spChg chg="add mod">
          <ac:chgData name="Salima  Ben Najem" userId="5d5d9c33-4a8f-4fad-a74b-e23ae769dead" providerId="ADAL" clId="{3B2DA2D5-F576-45EC-96B1-60930CA05631}" dt="2026-02-17T18:17:37.656" v="255" actId="207"/>
          <ac:spMkLst>
            <pc:docMk/>
            <pc:sldMk cId="3750647072" sldId="1101"/>
            <ac:spMk id="10" creationId="{6C3E8253-DF0C-A3AE-1D5F-6961760CBA8E}"/>
          </ac:spMkLst>
        </pc:spChg>
      </pc:sldChg>
      <pc:sldChg chg="addSp delSp modSp mod">
        <pc:chgData name="Salima  Ben Najem" userId="5d5d9c33-4a8f-4fad-a74b-e23ae769dead" providerId="ADAL" clId="{3B2DA2D5-F576-45EC-96B1-60930CA05631}" dt="2026-02-17T18:16:49.700" v="251" actId="207"/>
        <pc:sldMkLst>
          <pc:docMk/>
          <pc:sldMk cId="989522169" sldId="1102"/>
        </pc:sldMkLst>
        <pc:spChg chg="del mod">
          <ac:chgData name="Salima  Ben Najem" userId="5d5d9c33-4a8f-4fad-a74b-e23ae769dead" providerId="ADAL" clId="{3B2DA2D5-F576-45EC-96B1-60930CA05631}" dt="2026-02-17T18:15:02.044" v="243" actId="478"/>
          <ac:spMkLst>
            <pc:docMk/>
            <pc:sldMk cId="989522169" sldId="1102"/>
            <ac:spMk id="5" creationId="{412752A6-3C96-164E-D438-F602E73A659C}"/>
          </ac:spMkLst>
        </pc:spChg>
        <pc:spChg chg="add mod">
          <ac:chgData name="Salima  Ben Najem" userId="5d5d9c33-4a8f-4fad-a74b-e23ae769dead" providerId="ADAL" clId="{3B2DA2D5-F576-45EC-96B1-60930CA05631}" dt="2026-02-17T18:15:06.499" v="245" actId="1076"/>
          <ac:spMkLst>
            <pc:docMk/>
            <pc:sldMk cId="989522169" sldId="1102"/>
            <ac:spMk id="7" creationId="{7F2340CE-B642-31CD-D0DD-75EBD625D6E0}"/>
          </ac:spMkLst>
        </pc:spChg>
        <pc:spChg chg="mod">
          <ac:chgData name="Salima  Ben Najem" userId="5d5d9c33-4a8f-4fad-a74b-e23ae769dead" providerId="ADAL" clId="{3B2DA2D5-F576-45EC-96B1-60930CA05631}" dt="2026-02-17T18:16:49.700" v="251" actId="207"/>
          <ac:spMkLst>
            <pc:docMk/>
            <pc:sldMk cId="989522169" sldId="1102"/>
            <ac:spMk id="8" creationId="{792FC286-59FB-DE3B-6A4B-2AE7EBA91A78}"/>
          </ac:spMkLst>
        </pc:spChg>
      </pc:sldChg>
      <pc:sldChg chg="addSp delSp modSp mod">
        <pc:chgData name="Salima  Ben Najem" userId="5d5d9c33-4a8f-4fad-a74b-e23ae769dead" providerId="ADAL" clId="{3B2DA2D5-F576-45EC-96B1-60930CA05631}" dt="2026-02-17T18:34:11.450" v="787"/>
        <pc:sldMkLst>
          <pc:docMk/>
          <pc:sldMk cId="905454313" sldId="1104"/>
        </pc:sldMkLst>
        <pc:picChg chg="add mod">
          <ac:chgData name="Salima  Ben Najem" userId="5d5d9c33-4a8f-4fad-a74b-e23ae769dead" providerId="ADAL" clId="{3B2DA2D5-F576-45EC-96B1-60930CA05631}" dt="2026-02-17T18:34:11.450" v="787"/>
          <ac:picMkLst>
            <pc:docMk/>
            <pc:sldMk cId="905454313" sldId="1104"/>
            <ac:picMk id="3" creationId="{B772CC6E-3D3E-AE46-B42F-88C07C432B6E}"/>
          </ac:picMkLst>
        </pc:picChg>
        <pc:picChg chg="del">
          <ac:chgData name="Salima  Ben Najem" userId="5d5d9c33-4a8f-4fad-a74b-e23ae769dead" providerId="ADAL" clId="{3B2DA2D5-F576-45EC-96B1-60930CA05631}" dt="2026-02-17T18:34:10.331" v="786" actId="478"/>
          <ac:picMkLst>
            <pc:docMk/>
            <pc:sldMk cId="905454313" sldId="1104"/>
            <ac:picMk id="4" creationId="{901DFB2C-3737-BC3E-4CAB-5EA2834F3098}"/>
          </ac:picMkLst>
        </pc:picChg>
      </pc:sldChg>
      <pc:sldChg chg="addSp delSp modSp mod">
        <pc:chgData name="Salima  Ben Najem" userId="5d5d9c33-4a8f-4fad-a74b-e23ae769dead" providerId="ADAL" clId="{3B2DA2D5-F576-45EC-96B1-60930CA05631}" dt="2026-02-17T18:14:50.926" v="241"/>
        <pc:sldMkLst>
          <pc:docMk/>
          <pc:sldMk cId="1128191912" sldId="1126"/>
        </pc:sldMkLst>
        <pc:spChg chg="del">
          <ac:chgData name="Salima  Ben Najem" userId="5d5d9c33-4a8f-4fad-a74b-e23ae769dead" providerId="ADAL" clId="{3B2DA2D5-F576-45EC-96B1-60930CA05631}" dt="2026-02-17T18:14:50.250" v="240" actId="478"/>
          <ac:spMkLst>
            <pc:docMk/>
            <pc:sldMk cId="1128191912" sldId="1126"/>
            <ac:spMk id="3" creationId="{A2DDDAFC-167C-CB47-7DA3-7CC58B35C828}"/>
          </ac:spMkLst>
        </pc:spChg>
        <pc:spChg chg="add mod">
          <ac:chgData name="Salima  Ben Najem" userId="5d5d9c33-4a8f-4fad-a74b-e23ae769dead" providerId="ADAL" clId="{3B2DA2D5-F576-45EC-96B1-60930CA05631}" dt="2026-02-17T18:14:50.926" v="241"/>
          <ac:spMkLst>
            <pc:docMk/>
            <pc:sldMk cId="1128191912" sldId="1126"/>
            <ac:spMk id="4" creationId="{8DABAD5A-5EB8-0A62-7588-1947BD02F57B}"/>
          </ac:spMkLst>
        </pc:spChg>
      </pc:sldChg>
      <pc:sldChg chg="addSp delSp modSp mod">
        <pc:chgData name="Salima  Ben Najem" userId="5d5d9c33-4a8f-4fad-a74b-e23ae769dead" providerId="ADAL" clId="{3B2DA2D5-F576-45EC-96B1-60930CA05631}" dt="2026-02-17T18:20:45.343" v="288"/>
        <pc:sldMkLst>
          <pc:docMk/>
          <pc:sldMk cId="2553980169" sldId="1129"/>
        </pc:sldMkLst>
        <pc:spChg chg="del">
          <ac:chgData name="Salima  Ben Najem" userId="5d5d9c33-4a8f-4fad-a74b-e23ae769dead" providerId="ADAL" clId="{3B2DA2D5-F576-45EC-96B1-60930CA05631}" dt="2026-02-17T18:18:04.231" v="257" actId="478"/>
          <ac:spMkLst>
            <pc:docMk/>
            <pc:sldMk cId="2553980169" sldId="1129"/>
            <ac:spMk id="5" creationId="{D9777BAA-4585-AF5F-DAC5-21591FD8839C}"/>
          </ac:spMkLst>
        </pc:spChg>
        <pc:spChg chg="del mod">
          <ac:chgData name="Salima  Ben Najem" userId="5d5d9c33-4a8f-4fad-a74b-e23ae769dead" providerId="ADAL" clId="{3B2DA2D5-F576-45EC-96B1-60930CA05631}" dt="2026-02-17T18:20:44.673" v="287" actId="478"/>
          <ac:spMkLst>
            <pc:docMk/>
            <pc:sldMk cId="2553980169" sldId="1129"/>
            <ac:spMk id="7" creationId="{FFD3C44B-F751-34EB-44AE-0D1EA45EB73C}"/>
          </ac:spMkLst>
        </pc:spChg>
        <pc:spChg chg="add mod">
          <ac:chgData name="Salima  Ben Najem" userId="5d5d9c33-4a8f-4fad-a74b-e23ae769dead" providerId="ADAL" clId="{3B2DA2D5-F576-45EC-96B1-60930CA05631}" dt="2026-02-17T18:18:10.238" v="259" actId="1076"/>
          <ac:spMkLst>
            <pc:docMk/>
            <pc:sldMk cId="2553980169" sldId="1129"/>
            <ac:spMk id="8" creationId="{AB5D3254-7327-5C01-A654-1B1A22FBAE2C}"/>
          </ac:spMkLst>
        </pc:spChg>
        <pc:spChg chg="add mod">
          <ac:chgData name="Salima  Ben Najem" userId="5d5d9c33-4a8f-4fad-a74b-e23ae769dead" providerId="ADAL" clId="{3B2DA2D5-F576-45EC-96B1-60930CA05631}" dt="2026-02-17T18:20:45.343" v="288"/>
          <ac:spMkLst>
            <pc:docMk/>
            <pc:sldMk cId="2553980169" sldId="1129"/>
            <ac:spMk id="9" creationId="{E8408814-3467-9D21-99DA-D79A6645B78B}"/>
          </ac:spMkLst>
        </pc:spChg>
      </pc:sldChg>
      <pc:sldChg chg="addSp delSp modSp mod">
        <pc:chgData name="Salima  Ben Najem" userId="5d5d9c33-4a8f-4fad-a74b-e23ae769dead" providerId="ADAL" clId="{3B2DA2D5-F576-45EC-96B1-60930CA05631}" dt="2026-02-17T18:20:59.550" v="289" actId="207"/>
        <pc:sldMkLst>
          <pc:docMk/>
          <pc:sldMk cId="434921383" sldId="1148"/>
        </pc:sldMkLst>
        <pc:spChg chg="del">
          <ac:chgData name="Salima  Ben Najem" userId="5d5d9c33-4a8f-4fad-a74b-e23ae769dead" providerId="ADAL" clId="{3B2DA2D5-F576-45EC-96B1-60930CA05631}" dt="2026-02-17T18:19:25.685" v="267" actId="478"/>
          <ac:spMkLst>
            <pc:docMk/>
            <pc:sldMk cId="434921383" sldId="1148"/>
            <ac:spMk id="4" creationId="{349ECB13-64F2-27CF-A084-AD95AB323FA8}"/>
          </ac:spMkLst>
        </pc:spChg>
        <pc:spChg chg="del">
          <ac:chgData name="Salima  Ben Najem" userId="5d5d9c33-4a8f-4fad-a74b-e23ae769dead" providerId="ADAL" clId="{3B2DA2D5-F576-45EC-96B1-60930CA05631}" dt="2026-02-17T18:19:25.685" v="267" actId="478"/>
          <ac:spMkLst>
            <pc:docMk/>
            <pc:sldMk cId="434921383" sldId="1148"/>
            <ac:spMk id="8" creationId="{F5631F22-E989-A9DF-06BB-78D104C21422}"/>
          </ac:spMkLst>
        </pc:spChg>
        <pc:spChg chg="add mod">
          <ac:chgData name="Salima  Ben Najem" userId="5d5d9c33-4a8f-4fad-a74b-e23ae769dead" providerId="ADAL" clId="{3B2DA2D5-F576-45EC-96B1-60930CA05631}" dt="2026-02-17T18:20:38.833" v="286" actId="1038"/>
          <ac:spMkLst>
            <pc:docMk/>
            <pc:sldMk cId="434921383" sldId="1148"/>
            <ac:spMk id="9" creationId="{DC3B04E0-08BA-A53F-4133-D6662EF63870}"/>
          </ac:spMkLst>
        </pc:spChg>
        <pc:spChg chg="add mod">
          <ac:chgData name="Salima  Ben Najem" userId="5d5d9c33-4a8f-4fad-a74b-e23ae769dead" providerId="ADAL" clId="{3B2DA2D5-F576-45EC-96B1-60930CA05631}" dt="2026-02-17T18:20:59.550" v="289" actId="207"/>
          <ac:spMkLst>
            <pc:docMk/>
            <pc:sldMk cId="434921383" sldId="1148"/>
            <ac:spMk id="10" creationId="{B5D080D5-AAD6-652D-6FCA-7FE52FDEBECC}"/>
          </ac:spMkLst>
        </pc:spChg>
      </pc:sldChg>
      <pc:sldChg chg="modSp mod">
        <pc:chgData name="Salima  Ben Najem" userId="5d5d9c33-4a8f-4fad-a74b-e23ae769dead" providerId="ADAL" clId="{3B2DA2D5-F576-45EC-96B1-60930CA05631}" dt="2026-02-17T18:35:54.687" v="809" actId="20577"/>
        <pc:sldMkLst>
          <pc:docMk/>
          <pc:sldMk cId="136051092" sldId="1161"/>
        </pc:sldMkLst>
        <pc:spChg chg="mod">
          <ac:chgData name="Salima  Ben Najem" userId="5d5d9c33-4a8f-4fad-a74b-e23ae769dead" providerId="ADAL" clId="{3B2DA2D5-F576-45EC-96B1-60930CA05631}" dt="2026-02-17T18:35:54.687" v="809"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3B2DA2D5-F576-45EC-96B1-60930CA05631}" dt="2026-02-17T18:34:20.033" v="789"/>
        <pc:sldMkLst>
          <pc:docMk/>
          <pc:sldMk cId="73918438" sldId="1162"/>
        </pc:sldMkLst>
        <pc:picChg chg="del">
          <ac:chgData name="Salima  Ben Najem" userId="5d5d9c33-4a8f-4fad-a74b-e23ae769dead" providerId="ADAL" clId="{3B2DA2D5-F576-45EC-96B1-60930CA05631}" dt="2026-02-17T18:34:19.271" v="788" actId="478"/>
          <ac:picMkLst>
            <pc:docMk/>
            <pc:sldMk cId="73918438" sldId="1162"/>
            <ac:picMk id="2" creationId="{176FC48E-8E34-6700-5105-733213E35D17}"/>
          </ac:picMkLst>
        </pc:picChg>
        <pc:picChg chg="add mod">
          <ac:chgData name="Salima  Ben Najem" userId="5d5d9c33-4a8f-4fad-a74b-e23ae769dead" providerId="ADAL" clId="{3B2DA2D5-F576-45EC-96B1-60930CA05631}" dt="2026-02-17T18:34:20.033" v="789"/>
          <ac:picMkLst>
            <pc:docMk/>
            <pc:sldMk cId="73918438" sldId="1162"/>
            <ac:picMk id="4" creationId="{6DCB084C-5251-E351-60A2-83D3B05E2EB8}"/>
          </ac:picMkLst>
        </pc:picChg>
      </pc:sldChg>
      <pc:sldChg chg="addSp delSp modSp mod">
        <pc:chgData name="Salima  Ben Najem" userId="5d5d9c33-4a8f-4fad-a74b-e23ae769dead" providerId="ADAL" clId="{3B2DA2D5-F576-45EC-96B1-60930CA05631}" dt="2026-02-17T18:49:37.448" v="1108" actId="14100"/>
        <pc:sldMkLst>
          <pc:docMk/>
          <pc:sldMk cId="1660094062" sldId="1186"/>
        </pc:sldMkLst>
        <pc:spChg chg="add mod">
          <ac:chgData name="Salima  Ben Najem" userId="5d5d9c33-4a8f-4fad-a74b-e23ae769dead" providerId="ADAL" clId="{3B2DA2D5-F576-45EC-96B1-60930CA05631}" dt="2026-02-17T18:49:37.448" v="1108" actId="14100"/>
          <ac:spMkLst>
            <pc:docMk/>
            <pc:sldMk cId="1660094062" sldId="1186"/>
            <ac:spMk id="6" creationId="{D4DD00ED-FFC2-0875-BB03-551F5BF7D76B}"/>
          </ac:spMkLst>
        </pc:spChg>
        <pc:spChg chg="mod">
          <ac:chgData name="Salima  Ben Najem" userId="5d5d9c33-4a8f-4fad-a74b-e23ae769dead" providerId="ADAL" clId="{3B2DA2D5-F576-45EC-96B1-60930CA05631}" dt="2026-02-17T18:42:12.765" v="977" actId="20577"/>
          <ac:spMkLst>
            <pc:docMk/>
            <pc:sldMk cId="1660094062" sldId="1186"/>
            <ac:spMk id="7" creationId="{18EB1AB3-34F2-4498-B83F-EC815F34C252}"/>
          </ac:spMkLst>
        </pc:spChg>
        <pc:picChg chg="add mod">
          <ac:chgData name="Salima  Ben Najem" userId="5d5d9c33-4a8f-4fad-a74b-e23ae769dead" providerId="ADAL" clId="{3B2DA2D5-F576-45EC-96B1-60930CA05631}" dt="2026-02-17T18:49:09.007" v="1105" actId="1076"/>
          <ac:picMkLst>
            <pc:docMk/>
            <pc:sldMk cId="1660094062" sldId="1186"/>
            <ac:picMk id="3" creationId="{8E33CB73-5371-C9CE-C193-0A2F28C3EFF1}"/>
          </ac:picMkLst>
        </pc:picChg>
        <pc:picChg chg="del">
          <ac:chgData name="Salima  Ben Najem" userId="5d5d9c33-4a8f-4fad-a74b-e23ae769dead" providerId="ADAL" clId="{3B2DA2D5-F576-45EC-96B1-60930CA05631}" dt="2026-02-17T18:37:24.366" v="841" actId="478"/>
          <ac:picMkLst>
            <pc:docMk/>
            <pc:sldMk cId="1660094062" sldId="1186"/>
            <ac:picMk id="4" creationId="{E6F69E88-F383-1944-DFF6-EDD1F8BE80DA}"/>
          </ac:picMkLst>
        </pc:picChg>
      </pc:sldChg>
      <pc:sldChg chg="addSp delSp modSp mod">
        <pc:chgData name="Salima  Ben Najem" userId="5d5d9c33-4a8f-4fad-a74b-e23ae769dead" providerId="ADAL" clId="{3B2DA2D5-F576-45EC-96B1-60930CA05631}" dt="2026-02-17T18:45:19.074" v="1049" actId="113"/>
        <pc:sldMkLst>
          <pc:docMk/>
          <pc:sldMk cId="2179325890" sldId="1187"/>
        </pc:sldMkLst>
        <pc:spChg chg="mod">
          <ac:chgData name="Salima  Ben Najem" userId="5d5d9c33-4a8f-4fad-a74b-e23ae769dead" providerId="ADAL" clId="{3B2DA2D5-F576-45EC-96B1-60930CA05631}" dt="2026-02-17T18:44:45.403" v="1045" actId="20577"/>
          <ac:spMkLst>
            <pc:docMk/>
            <pc:sldMk cId="2179325890" sldId="1187"/>
            <ac:spMk id="3" creationId="{25D3A200-EC80-096A-5068-A53CC1A09BCA}"/>
          </ac:spMkLst>
        </pc:spChg>
        <pc:spChg chg="mod">
          <ac:chgData name="Salima  Ben Najem" userId="5d5d9c33-4a8f-4fad-a74b-e23ae769dead" providerId="ADAL" clId="{3B2DA2D5-F576-45EC-96B1-60930CA05631}" dt="2026-02-17T18:45:19.074" v="1049" actId="113"/>
          <ac:spMkLst>
            <pc:docMk/>
            <pc:sldMk cId="2179325890" sldId="1187"/>
            <ac:spMk id="7" creationId="{69E2FDA3-A1CE-2D83-F0AE-296672E0A359}"/>
          </ac:spMkLst>
        </pc:spChg>
        <pc:picChg chg="add mod">
          <ac:chgData name="Salima  Ben Najem" userId="5d5d9c33-4a8f-4fad-a74b-e23ae769dead" providerId="ADAL" clId="{3B2DA2D5-F576-45EC-96B1-60930CA05631}" dt="2026-02-17T18:38:58.480" v="905" actId="1076"/>
          <ac:picMkLst>
            <pc:docMk/>
            <pc:sldMk cId="2179325890" sldId="1187"/>
            <ac:picMk id="4" creationId="{99265A67-204C-9E73-7140-A0743CB4DAEE}"/>
          </ac:picMkLst>
        </pc:picChg>
        <pc:picChg chg="del">
          <ac:chgData name="Salima  Ben Najem" userId="5d5d9c33-4a8f-4fad-a74b-e23ae769dead" providerId="ADAL" clId="{3B2DA2D5-F576-45EC-96B1-60930CA05631}" dt="2026-02-17T18:38:46.791" v="899" actId="478"/>
          <ac:picMkLst>
            <pc:docMk/>
            <pc:sldMk cId="2179325890" sldId="1187"/>
            <ac:picMk id="5" creationId="{AA141748-9367-0075-B546-6C710B98EC9B}"/>
          </ac:picMkLst>
        </pc:picChg>
      </pc:sldChg>
      <pc:sldChg chg="del">
        <pc:chgData name="Salima  Ben Najem" userId="5d5d9c33-4a8f-4fad-a74b-e23ae769dead" providerId="ADAL" clId="{3B2DA2D5-F576-45EC-96B1-60930CA05631}" dt="2026-02-17T19:03:51.680" v="1551" actId="47"/>
        <pc:sldMkLst>
          <pc:docMk/>
          <pc:sldMk cId="1390094093" sldId="1189"/>
        </pc:sldMkLst>
      </pc:sldChg>
      <pc:sldChg chg="del">
        <pc:chgData name="Salima  Ben Najem" userId="5d5d9c33-4a8f-4fad-a74b-e23ae769dead" providerId="ADAL" clId="{3B2DA2D5-F576-45EC-96B1-60930CA05631}" dt="2026-02-17T19:03:54.381" v="1553" actId="47"/>
        <pc:sldMkLst>
          <pc:docMk/>
          <pc:sldMk cId="1837894360" sldId="1192"/>
        </pc:sldMkLst>
      </pc:sldChg>
      <pc:sldChg chg="del">
        <pc:chgData name="Salima  Ben Najem" userId="5d5d9c33-4a8f-4fad-a74b-e23ae769dead" providerId="ADAL" clId="{3B2DA2D5-F576-45EC-96B1-60930CA05631}" dt="2026-02-17T19:03:55.378" v="1554" actId="47"/>
        <pc:sldMkLst>
          <pc:docMk/>
          <pc:sldMk cId="40354915" sldId="1194"/>
        </pc:sldMkLst>
      </pc:sldChg>
      <pc:sldChg chg="del">
        <pc:chgData name="Salima  Ben Najem" userId="5d5d9c33-4a8f-4fad-a74b-e23ae769dead" providerId="ADAL" clId="{3B2DA2D5-F576-45EC-96B1-60930CA05631}" dt="2026-02-17T19:03:56.569" v="1555" actId="47"/>
        <pc:sldMkLst>
          <pc:docMk/>
          <pc:sldMk cId="2674073493" sldId="1195"/>
        </pc:sldMkLst>
      </pc:sldChg>
      <pc:sldChg chg="modSp mod">
        <pc:chgData name="Salima  Ben Najem" userId="5d5d9c33-4a8f-4fad-a74b-e23ae769dead" providerId="ADAL" clId="{3B2DA2D5-F576-45EC-96B1-60930CA05631}" dt="2026-02-17T18:26:29.248" v="499" actId="20577"/>
        <pc:sldMkLst>
          <pc:docMk/>
          <pc:sldMk cId="3602456419" sldId="1205"/>
        </pc:sldMkLst>
        <pc:spChg chg="mod">
          <ac:chgData name="Salima  Ben Najem" userId="5d5d9c33-4a8f-4fad-a74b-e23ae769dead" providerId="ADAL" clId="{3B2DA2D5-F576-45EC-96B1-60930CA05631}" dt="2026-02-17T18:26:29.248" v="499" actId="20577"/>
          <ac:spMkLst>
            <pc:docMk/>
            <pc:sldMk cId="3602456419" sldId="1205"/>
            <ac:spMk id="2" creationId="{77B990D2-E707-5618-119D-94CA7B6C5CB7}"/>
          </ac:spMkLst>
        </pc:spChg>
        <pc:spChg chg="mod">
          <ac:chgData name="Salima  Ben Najem" userId="5d5d9c33-4a8f-4fad-a74b-e23ae769dead" providerId="ADAL" clId="{3B2DA2D5-F576-45EC-96B1-60930CA05631}" dt="2026-02-17T18:26:01.493" v="487" actId="20577"/>
          <ac:spMkLst>
            <pc:docMk/>
            <pc:sldMk cId="3602456419" sldId="1205"/>
            <ac:spMk id="3" creationId="{4F63B157-15DC-55B8-37C0-8928020F525B}"/>
          </ac:spMkLst>
        </pc:spChg>
      </pc:sldChg>
      <pc:sldChg chg="modSp mod">
        <pc:chgData name="Salima  Ben Najem" userId="5d5d9c33-4a8f-4fad-a74b-e23ae769dead" providerId="ADAL" clId="{3B2DA2D5-F576-45EC-96B1-60930CA05631}" dt="2026-02-17T18:27:41.035" v="635" actId="20577"/>
        <pc:sldMkLst>
          <pc:docMk/>
          <pc:sldMk cId="1493316149" sldId="1206"/>
        </pc:sldMkLst>
        <pc:spChg chg="mod">
          <ac:chgData name="Salima  Ben Najem" userId="5d5d9c33-4a8f-4fad-a74b-e23ae769dead" providerId="ADAL" clId="{3B2DA2D5-F576-45EC-96B1-60930CA05631}" dt="2026-02-17T18:27:41.035" v="635" actId="20577"/>
          <ac:spMkLst>
            <pc:docMk/>
            <pc:sldMk cId="1493316149" sldId="1206"/>
            <ac:spMk id="2" creationId="{8DAC7D32-5696-839C-400E-5891C5756240}"/>
          </ac:spMkLst>
        </pc:spChg>
        <pc:spChg chg="mod">
          <ac:chgData name="Salima  Ben Najem" userId="5d5d9c33-4a8f-4fad-a74b-e23ae769dead" providerId="ADAL" clId="{3B2DA2D5-F576-45EC-96B1-60930CA05631}" dt="2026-02-17T18:27:29.891" v="606" actId="20577"/>
          <ac:spMkLst>
            <pc:docMk/>
            <pc:sldMk cId="1493316149" sldId="1206"/>
            <ac:spMk id="3" creationId="{E0BCC897-DEEA-27DD-55FF-1281BDE78211}"/>
          </ac:spMkLst>
        </pc:spChg>
      </pc:sldChg>
      <pc:sldChg chg="addSp delSp modSp mod modAnim">
        <pc:chgData name="Salima  Ben Najem" userId="5d5d9c33-4a8f-4fad-a74b-e23ae769dead" providerId="ADAL" clId="{3B2DA2D5-F576-45EC-96B1-60930CA05631}" dt="2026-02-17T18:36:28.506" v="839"/>
        <pc:sldMkLst>
          <pc:docMk/>
          <pc:sldMk cId="2755498746" sldId="1212"/>
        </pc:sldMkLst>
        <pc:spChg chg="mod">
          <ac:chgData name="Salima  Ben Najem" userId="5d5d9c33-4a8f-4fad-a74b-e23ae769dead" providerId="ADAL" clId="{3B2DA2D5-F576-45EC-96B1-60930CA05631}" dt="2026-02-17T18:36:24.361" v="837" actId="20577"/>
          <ac:spMkLst>
            <pc:docMk/>
            <pc:sldMk cId="2755498746" sldId="1212"/>
            <ac:spMk id="2" creationId="{4D696198-4DFF-50FE-00D8-3A0910A2ED03}"/>
          </ac:spMkLst>
        </pc:spChg>
        <pc:picChg chg="del">
          <ac:chgData name="Salima  Ben Najem" userId="5d5d9c33-4a8f-4fad-a74b-e23ae769dead" providerId="ADAL" clId="{3B2DA2D5-F576-45EC-96B1-60930CA05631}" dt="2026-02-17T18:32:59.578" v="779" actId="478"/>
          <ac:picMkLst>
            <pc:docMk/>
            <pc:sldMk cId="2755498746" sldId="1212"/>
            <ac:picMk id="5" creationId="{4A0911E4-0795-147E-B5D5-C6B13EB4FB71}"/>
          </ac:picMkLst>
        </pc:picChg>
        <pc:picChg chg="add del mod">
          <ac:chgData name="Salima  Ben Najem" userId="5d5d9c33-4a8f-4fad-a74b-e23ae769dead" providerId="ADAL" clId="{3B2DA2D5-F576-45EC-96B1-60930CA05631}" dt="2026-02-17T18:36:27.363" v="838" actId="478"/>
          <ac:picMkLst>
            <pc:docMk/>
            <pc:sldMk cId="2755498746" sldId="1212"/>
            <ac:picMk id="8" creationId="{DA4C96D2-F1D8-6260-32C3-646A56966A02}"/>
          </ac:picMkLst>
        </pc:picChg>
        <pc:picChg chg="add mod">
          <ac:chgData name="Salima  Ben Najem" userId="5d5d9c33-4a8f-4fad-a74b-e23ae769dead" providerId="ADAL" clId="{3B2DA2D5-F576-45EC-96B1-60930CA05631}" dt="2026-02-17T18:36:28.506" v="839"/>
          <ac:picMkLst>
            <pc:docMk/>
            <pc:sldMk cId="2755498746" sldId="1212"/>
            <ac:picMk id="9" creationId="{176FC48E-8E34-6700-5105-733213E35D17}"/>
          </ac:picMkLst>
        </pc:picChg>
      </pc:sldChg>
      <pc:sldChg chg="addSp delSp modSp mod delAnim modAnim">
        <pc:chgData name="Salima  Ben Najem" userId="5d5d9c33-4a8f-4fad-a74b-e23ae769dead" providerId="ADAL" clId="{3B2DA2D5-F576-45EC-96B1-60930CA05631}" dt="2026-02-17T18:32:25.429" v="778" actId="1076"/>
        <pc:sldMkLst>
          <pc:docMk/>
          <pc:sldMk cId="662582349" sldId="1216"/>
        </pc:sldMkLst>
        <pc:picChg chg="del">
          <ac:chgData name="Salima  Ben Najem" userId="5d5d9c33-4a8f-4fad-a74b-e23ae769dead" providerId="ADAL" clId="{3B2DA2D5-F576-45EC-96B1-60930CA05631}" dt="2026-02-17T18:31:50.959" v="771" actId="478"/>
          <ac:picMkLst>
            <pc:docMk/>
            <pc:sldMk cId="662582349" sldId="1216"/>
            <ac:picMk id="3" creationId="{16C11055-B49E-64E3-74F2-2C193303BCC0}"/>
          </ac:picMkLst>
        </pc:picChg>
        <pc:picChg chg="add mod">
          <ac:chgData name="Salima  Ben Najem" userId="5d5d9c33-4a8f-4fad-a74b-e23ae769dead" providerId="ADAL" clId="{3B2DA2D5-F576-45EC-96B1-60930CA05631}" dt="2026-02-17T18:32:25.429" v="778" actId="1076"/>
          <ac:picMkLst>
            <pc:docMk/>
            <pc:sldMk cId="662582349" sldId="1216"/>
            <ac:picMk id="6" creationId="{7E8FFE66-C32A-5B73-FFA5-25DF232CCFFC}"/>
          </ac:picMkLst>
        </pc:picChg>
      </pc:sldChg>
      <pc:sldChg chg="addSp delSp modSp mod">
        <pc:chgData name="Salima  Ben Najem" userId="5d5d9c33-4a8f-4fad-a74b-e23ae769dead" providerId="ADAL" clId="{3B2DA2D5-F576-45EC-96B1-60930CA05631}" dt="2026-02-17T18:01:45.918" v="179" actId="1076"/>
        <pc:sldMkLst>
          <pc:docMk/>
          <pc:sldMk cId="3193861262" sldId="1249"/>
        </pc:sldMkLst>
        <pc:spChg chg="add del mod">
          <ac:chgData name="Salima  Ben Najem" userId="5d5d9c33-4a8f-4fad-a74b-e23ae769dead" providerId="ADAL" clId="{3B2DA2D5-F576-45EC-96B1-60930CA05631}" dt="2026-02-17T18:00:38.250" v="169" actId="478"/>
          <ac:spMkLst>
            <pc:docMk/>
            <pc:sldMk cId="3193861262" sldId="1249"/>
            <ac:spMk id="2" creationId="{F82FAE66-3701-B85B-84F3-4D49660522B2}"/>
          </ac:spMkLst>
        </pc:spChg>
        <pc:spChg chg="add del mod">
          <ac:chgData name="Salima  Ben Najem" userId="5d5d9c33-4a8f-4fad-a74b-e23ae769dead" providerId="ADAL" clId="{3B2DA2D5-F576-45EC-96B1-60930CA05631}" dt="2026-02-17T18:00:54.434" v="172" actId="478"/>
          <ac:spMkLst>
            <pc:docMk/>
            <pc:sldMk cId="3193861262" sldId="1249"/>
            <ac:spMk id="5" creationId="{8A5C7CD6-86C4-56FF-1B95-B024EE6BBF8E}"/>
          </ac:spMkLst>
        </pc:spChg>
        <pc:spChg chg="add del mod">
          <ac:chgData name="Salima  Ben Najem" userId="5d5d9c33-4a8f-4fad-a74b-e23ae769dead" providerId="ADAL" clId="{3B2DA2D5-F576-45EC-96B1-60930CA05631}" dt="2026-02-17T18:01:00.883" v="174" actId="478"/>
          <ac:spMkLst>
            <pc:docMk/>
            <pc:sldMk cId="3193861262" sldId="1249"/>
            <ac:spMk id="7" creationId="{450A2FA0-3A39-2C76-6C64-C9B105D93733}"/>
          </ac:spMkLst>
        </pc:spChg>
        <pc:spChg chg="mod">
          <ac:chgData name="Salima  Ben Najem" userId="5d5d9c33-4a8f-4fad-a74b-e23ae769dead" providerId="ADAL" clId="{3B2DA2D5-F576-45EC-96B1-60930CA05631}" dt="2026-02-17T18:01:45.918" v="179" actId="1076"/>
          <ac:spMkLst>
            <pc:docMk/>
            <pc:sldMk cId="3193861262" sldId="1249"/>
            <ac:spMk id="11" creationId="{34BDA9E2-AA5A-9FFE-BB19-18202C95CD83}"/>
          </ac:spMkLst>
        </pc:spChg>
        <pc:spChg chg="mod">
          <ac:chgData name="Salima  Ben Najem" userId="5d5d9c33-4a8f-4fad-a74b-e23ae769dead" providerId="ADAL" clId="{3B2DA2D5-F576-45EC-96B1-60930CA05631}" dt="2026-02-17T18:01:21.844" v="177" actId="1076"/>
          <ac:spMkLst>
            <pc:docMk/>
            <pc:sldMk cId="3193861262" sldId="1249"/>
            <ac:spMk id="12" creationId="{78ADE9D4-45B5-4F71-B7EE-DC92B8B126EB}"/>
          </ac:spMkLst>
        </pc:spChg>
        <pc:spChg chg="add del mod">
          <ac:chgData name="Salima  Ben Najem" userId="5d5d9c33-4a8f-4fad-a74b-e23ae769dead" providerId="ADAL" clId="{3B2DA2D5-F576-45EC-96B1-60930CA05631}" dt="2026-02-17T18:00:41.737" v="170" actId="478"/>
          <ac:spMkLst>
            <pc:docMk/>
            <pc:sldMk cId="3193861262" sldId="1249"/>
            <ac:spMk id="13" creationId="{E823D99E-C529-FDB7-C2B5-886D0920D319}"/>
          </ac:spMkLst>
        </pc:spChg>
        <pc:spChg chg="add del mod">
          <ac:chgData name="Salima  Ben Najem" userId="5d5d9c33-4a8f-4fad-a74b-e23ae769dead" providerId="ADAL" clId="{3B2DA2D5-F576-45EC-96B1-60930CA05631}" dt="2026-02-17T18:00:57.812" v="173" actId="478"/>
          <ac:spMkLst>
            <pc:docMk/>
            <pc:sldMk cId="3193861262" sldId="1249"/>
            <ac:spMk id="14" creationId="{1227BD51-F045-5292-835A-8136E68B75FE}"/>
          </ac:spMkLst>
        </pc:spChg>
        <pc:spChg chg="add del mod">
          <ac:chgData name="Salima  Ben Najem" userId="5d5d9c33-4a8f-4fad-a74b-e23ae769dead" providerId="ADAL" clId="{3B2DA2D5-F576-45EC-96B1-60930CA05631}" dt="2026-02-17T18:00:47.520" v="171" actId="478"/>
          <ac:spMkLst>
            <pc:docMk/>
            <pc:sldMk cId="3193861262" sldId="1249"/>
            <ac:spMk id="15" creationId="{3A50FB9C-5564-7FED-9A75-812C8F9A0392}"/>
          </ac:spMkLst>
        </pc:spChg>
        <pc:picChg chg="del">
          <ac:chgData name="Salima  Ben Najem" userId="5d5d9c33-4a8f-4fad-a74b-e23ae769dead" providerId="ADAL" clId="{3B2DA2D5-F576-45EC-96B1-60930CA05631}" dt="2026-02-17T18:00:25.208" v="167" actId="478"/>
          <ac:picMkLst>
            <pc:docMk/>
            <pc:sldMk cId="3193861262" sldId="1249"/>
            <ac:picMk id="3" creationId="{3B90A575-A43C-EB06-FD0D-A0979A1D8285}"/>
          </ac:picMkLst>
        </pc:picChg>
        <pc:picChg chg="del">
          <ac:chgData name="Salima  Ben Najem" userId="5d5d9c33-4a8f-4fad-a74b-e23ae769dead" providerId="ADAL" clId="{3B2DA2D5-F576-45EC-96B1-60930CA05631}" dt="2026-02-17T18:00:25.208" v="167" actId="478"/>
          <ac:picMkLst>
            <pc:docMk/>
            <pc:sldMk cId="3193861262" sldId="1249"/>
            <ac:picMk id="4" creationId="{0FB1BC3E-E7F7-C8BB-A1E4-3188189D8960}"/>
          </ac:picMkLst>
        </pc:picChg>
        <pc:picChg chg="del">
          <ac:chgData name="Salima  Ben Najem" userId="5d5d9c33-4a8f-4fad-a74b-e23ae769dead" providerId="ADAL" clId="{3B2DA2D5-F576-45EC-96B1-60930CA05631}" dt="2026-02-17T18:00:25.208" v="167" actId="478"/>
          <ac:picMkLst>
            <pc:docMk/>
            <pc:sldMk cId="3193861262" sldId="1249"/>
            <ac:picMk id="6" creationId="{DA95E6CC-78E5-134C-76A7-1A8F320BB444}"/>
          </ac:picMkLst>
        </pc:picChg>
        <pc:picChg chg="del">
          <ac:chgData name="Salima  Ben Najem" userId="5d5d9c33-4a8f-4fad-a74b-e23ae769dead" providerId="ADAL" clId="{3B2DA2D5-F576-45EC-96B1-60930CA05631}" dt="2026-02-17T18:00:25.208" v="167" actId="478"/>
          <ac:picMkLst>
            <pc:docMk/>
            <pc:sldMk cId="3193861262" sldId="1249"/>
            <ac:picMk id="9" creationId="{39635911-21A5-D5DB-F856-F5CFCF634576}"/>
          </ac:picMkLst>
        </pc:picChg>
        <pc:picChg chg="add mod">
          <ac:chgData name="Salima  Ben Najem" userId="5d5d9c33-4a8f-4fad-a74b-e23ae769dead" providerId="ADAL" clId="{3B2DA2D5-F576-45EC-96B1-60930CA05631}" dt="2026-02-17T18:00:26.184" v="168"/>
          <ac:picMkLst>
            <pc:docMk/>
            <pc:sldMk cId="3193861262" sldId="1249"/>
            <ac:picMk id="16" creationId="{145319D6-7726-3A6B-9BCC-6B4A882EE223}"/>
          </ac:picMkLst>
        </pc:picChg>
        <pc:picChg chg="del">
          <ac:chgData name="Salima  Ben Najem" userId="5d5d9c33-4a8f-4fad-a74b-e23ae769dead" providerId="ADAL" clId="{3B2DA2D5-F576-45EC-96B1-60930CA05631}" dt="2026-02-17T18:01:06.152" v="176" actId="478"/>
          <ac:picMkLst>
            <pc:docMk/>
            <pc:sldMk cId="3193861262" sldId="1249"/>
            <ac:picMk id="18" creationId="{C2F68C34-184A-6B76-B3DF-5DFCECA22CB0}"/>
          </ac:picMkLst>
        </pc:picChg>
        <pc:picChg chg="add del mod">
          <ac:chgData name="Salima  Ben Najem" userId="5d5d9c33-4a8f-4fad-a74b-e23ae769dead" providerId="ADAL" clId="{3B2DA2D5-F576-45EC-96B1-60930CA05631}" dt="2026-02-17T18:01:37.295" v="178" actId="478"/>
          <ac:picMkLst>
            <pc:docMk/>
            <pc:sldMk cId="3193861262" sldId="1249"/>
            <ac:picMk id="19" creationId="{27A37DE2-D81C-BE6F-4863-F5E91EAB1FBF}"/>
          </ac:picMkLst>
        </pc:picChg>
        <pc:picChg chg="add mod">
          <ac:chgData name="Salima  Ben Najem" userId="5d5d9c33-4a8f-4fad-a74b-e23ae769dead" providerId="ADAL" clId="{3B2DA2D5-F576-45EC-96B1-60930CA05631}" dt="2026-02-17T18:00:26.184" v="168"/>
          <ac:picMkLst>
            <pc:docMk/>
            <pc:sldMk cId="3193861262" sldId="1249"/>
            <ac:picMk id="20" creationId="{3832E81F-4A7E-E4A9-E8CF-DF7D2358C709}"/>
          </ac:picMkLst>
        </pc:picChg>
        <pc:picChg chg="add mod">
          <ac:chgData name="Salima  Ben Najem" userId="5d5d9c33-4a8f-4fad-a74b-e23ae769dead" providerId="ADAL" clId="{3B2DA2D5-F576-45EC-96B1-60930CA05631}" dt="2026-02-17T18:00:26.184" v="168"/>
          <ac:picMkLst>
            <pc:docMk/>
            <pc:sldMk cId="3193861262" sldId="1249"/>
            <ac:picMk id="21" creationId="{EE9C6750-FD54-0707-2F4F-35BBC24CDEA2}"/>
          </ac:picMkLst>
        </pc:picChg>
      </pc:sldChg>
      <pc:sldChg chg="addSp delSp modSp mod">
        <pc:chgData name="Salima  Ben Najem" userId="5d5d9c33-4a8f-4fad-a74b-e23ae769dead" providerId="ADAL" clId="{3B2DA2D5-F576-45EC-96B1-60930CA05631}" dt="2026-02-17T18:02:40.783" v="210" actId="20577"/>
        <pc:sldMkLst>
          <pc:docMk/>
          <pc:sldMk cId="954034452" sldId="1250"/>
        </pc:sldMkLst>
        <pc:spChg chg="mod">
          <ac:chgData name="Salima  Ben Najem" userId="5d5d9c33-4a8f-4fad-a74b-e23ae769dead" providerId="ADAL" clId="{3B2DA2D5-F576-45EC-96B1-60930CA05631}" dt="2026-02-17T18:02:40.783" v="210"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2-17T18:02:19.700" v="181"/>
          <ac:picMkLst>
            <pc:docMk/>
            <pc:sldMk cId="954034452" sldId="1250"/>
            <ac:picMk id="2" creationId="{6E041464-9A11-176A-33A7-5B2840A553F2}"/>
          </ac:picMkLst>
        </pc:picChg>
        <pc:picChg chg="add mod">
          <ac:chgData name="Salima  Ben Najem" userId="5d5d9c33-4a8f-4fad-a74b-e23ae769dead" providerId="ADAL" clId="{3B2DA2D5-F576-45EC-96B1-60930CA05631}" dt="2026-02-17T18:02:19.700" v="181"/>
          <ac:picMkLst>
            <pc:docMk/>
            <pc:sldMk cId="954034452" sldId="1250"/>
            <ac:picMk id="3" creationId="{FF519C20-AD85-267D-6E3B-FF0A5A3B822A}"/>
          </ac:picMkLst>
        </pc:picChg>
        <pc:picChg chg="add mod">
          <ac:chgData name="Salima  Ben Najem" userId="5d5d9c33-4a8f-4fad-a74b-e23ae769dead" providerId="ADAL" clId="{3B2DA2D5-F576-45EC-96B1-60930CA05631}" dt="2026-02-17T18:02:19.700" v="181"/>
          <ac:picMkLst>
            <pc:docMk/>
            <pc:sldMk cId="954034452" sldId="1250"/>
            <ac:picMk id="4" creationId="{CD9A4DEC-7162-A684-47DC-095D0A81B0E1}"/>
          </ac:picMkLst>
        </pc:picChg>
        <pc:picChg chg="add mod">
          <ac:chgData name="Salima  Ben Najem" userId="5d5d9c33-4a8f-4fad-a74b-e23ae769dead" providerId="ADAL" clId="{3B2DA2D5-F576-45EC-96B1-60930CA05631}" dt="2026-02-17T18:02:19.700" v="181"/>
          <ac:picMkLst>
            <pc:docMk/>
            <pc:sldMk cId="954034452" sldId="1250"/>
            <ac:picMk id="5" creationId="{5D7B6EF8-A8C8-4E1D-EDAC-6C68BFB0EE43}"/>
          </ac:picMkLst>
        </pc:picChg>
        <pc:picChg chg="add mod">
          <ac:chgData name="Salima  Ben Najem" userId="5d5d9c33-4a8f-4fad-a74b-e23ae769dead" providerId="ADAL" clId="{3B2DA2D5-F576-45EC-96B1-60930CA05631}" dt="2026-02-17T18:02:19.700" v="181"/>
          <ac:picMkLst>
            <pc:docMk/>
            <pc:sldMk cId="954034452" sldId="1250"/>
            <ac:picMk id="6" creationId="{CC3C846D-DE61-13A7-C789-158889FA01CE}"/>
          </ac:picMkLst>
        </pc:picChg>
        <pc:picChg chg="del">
          <ac:chgData name="Salima  Ben Najem" userId="5d5d9c33-4a8f-4fad-a74b-e23ae769dead" providerId="ADAL" clId="{3B2DA2D5-F576-45EC-96B1-60930CA05631}" dt="2026-02-17T18:01:59.141" v="180" actId="478"/>
          <ac:picMkLst>
            <pc:docMk/>
            <pc:sldMk cId="954034452" sldId="1250"/>
            <ac:picMk id="7" creationId="{F2191229-53FF-5BA4-1273-146F7EA1C9DA}"/>
          </ac:picMkLst>
        </pc:picChg>
        <pc:picChg chg="del">
          <ac:chgData name="Salima  Ben Najem" userId="5d5d9c33-4a8f-4fad-a74b-e23ae769dead" providerId="ADAL" clId="{3B2DA2D5-F576-45EC-96B1-60930CA05631}" dt="2026-02-17T18:01:59.141" v="180" actId="478"/>
          <ac:picMkLst>
            <pc:docMk/>
            <pc:sldMk cId="954034452" sldId="1250"/>
            <ac:picMk id="9" creationId="{BF47F718-FE39-F6F9-C620-2AD85639116D}"/>
          </ac:picMkLst>
        </pc:picChg>
        <pc:picChg chg="del">
          <ac:chgData name="Salima  Ben Najem" userId="5d5d9c33-4a8f-4fad-a74b-e23ae769dead" providerId="ADAL" clId="{3B2DA2D5-F576-45EC-96B1-60930CA05631}" dt="2026-02-17T18:01:59.141" v="180" actId="478"/>
          <ac:picMkLst>
            <pc:docMk/>
            <pc:sldMk cId="954034452" sldId="1250"/>
            <ac:picMk id="11" creationId="{568CA0EA-F27C-0615-ECF0-4B89A3DE6AE4}"/>
          </ac:picMkLst>
        </pc:picChg>
        <pc:picChg chg="del">
          <ac:chgData name="Salima  Ben Najem" userId="5d5d9c33-4a8f-4fad-a74b-e23ae769dead" providerId="ADAL" clId="{3B2DA2D5-F576-45EC-96B1-60930CA05631}" dt="2026-02-17T18:01:59.141" v="180" actId="478"/>
          <ac:picMkLst>
            <pc:docMk/>
            <pc:sldMk cId="954034452" sldId="1250"/>
            <ac:picMk id="12" creationId="{71B3C049-20A9-FD67-C661-7D6BC0EB37EF}"/>
          </ac:picMkLst>
        </pc:picChg>
        <pc:picChg chg="del">
          <ac:chgData name="Salima  Ben Najem" userId="5d5d9c33-4a8f-4fad-a74b-e23ae769dead" providerId="ADAL" clId="{3B2DA2D5-F576-45EC-96B1-60930CA05631}" dt="2026-02-17T18:01:59.141" v="180" actId="478"/>
          <ac:picMkLst>
            <pc:docMk/>
            <pc:sldMk cId="954034452" sldId="1250"/>
            <ac:picMk id="13" creationId="{B638D104-E0F8-2D76-6C34-FA4547CB4B53}"/>
          </ac:picMkLst>
        </pc:picChg>
        <pc:picChg chg="del">
          <ac:chgData name="Salima  Ben Najem" userId="5d5d9c33-4a8f-4fad-a74b-e23ae769dead" providerId="ADAL" clId="{3B2DA2D5-F576-45EC-96B1-60930CA05631}" dt="2026-02-17T18:01:59.141" v="180" actId="478"/>
          <ac:picMkLst>
            <pc:docMk/>
            <pc:sldMk cId="954034452" sldId="1250"/>
            <ac:picMk id="14" creationId="{7AC71326-433B-4B44-4237-A26A85F9E9E5}"/>
          </ac:picMkLst>
        </pc:picChg>
        <pc:picChg chg="add mod">
          <ac:chgData name="Salima  Ben Najem" userId="5d5d9c33-4a8f-4fad-a74b-e23ae769dead" providerId="ADAL" clId="{3B2DA2D5-F576-45EC-96B1-60930CA05631}" dt="2026-02-17T18:02:19.700" v="181"/>
          <ac:picMkLst>
            <pc:docMk/>
            <pc:sldMk cId="954034452" sldId="1250"/>
            <ac:picMk id="15" creationId="{4D0AB825-0618-DA28-C0DF-368E48588ABC}"/>
          </ac:picMkLst>
        </pc:picChg>
      </pc:sldChg>
      <pc:sldChg chg="addSp delSp modSp mod">
        <pc:chgData name="Salima  Ben Najem" userId="5d5d9c33-4a8f-4fad-a74b-e23ae769dead" providerId="ADAL" clId="{3B2DA2D5-F576-45EC-96B1-60930CA05631}" dt="2026-02-17T17:59:58.796" v="164"/>
        <pc:sldMkLst>
          <pc:docMk/>
          <pc:sldMk cId="132329063" sldId="1258"/>
        </pc:sldMkLst>
        <pc:spChg chg="del">
          <ac:chgData name="Salima  Ben Najem" userId="5d5d9c33-4a8f-4fad-a74b-e23ae769dead" providerId="ADAL" clId="{3B2DA2D5-F576-45EC-96B1-60930CA05631}" dt="2026-02-17T17:59:45.963" v="162" actId="478"/>
          <ac:spMkLst>
            <pc:docMk/>
            <pc:sldMk cId="132329063" sldId="1258"/>
            <ac:spMk id="4" creationId="{F36C8B9B-703F-188A-D131-7E07D37D8C5D}"/>
          </ac:spMkLst>
        </pc:spChg>
        <pc:spChg chg="add del mod">
          <ac:chgData name="Salima  Ben Najem" userId="5d5d9c33-4a8f-4fad-a74b-e23ae769dead" providerId="ADAL" clId="{3B2DA2D5-F576-45EC-96B1-60930CA05631}" dt="2026-02-17T17:59:57.668" v="163" actId="478"/>
          <ac:spMkLst>
            <pc:docMk/>
            <pc:sldMk cId="132329063" sldId="1258"/>
            <ac:spMk id="5" creationId="{5EC3E5B4-AD56-AAD4-9451-D47310DCC26D}"/>
          </ac:spMkLst>
        </pc:spChg>
        <pc:spChg chg="del">
          <ac:chgData name="Salima  Ben Najem" userId="5d5d9c33-4a8f-4fad-a74b-e23ae769dead" providerId="ADAL" clId="{3B2DA2D5-F576-45EC-96B1-60930CA05631}" dt="2026-02-17T17:59:45.963" v="162" actId="478"/>
          <ac:spMkLst>
            <pc:docMk/>
            <pc:sldMk cId="132329063" sldId="1258"/>
            <ac:spMk id="7" creationId="{D999B783-2286-F773-5CC6-2C33BCD35576}"/>
          </ac:spMkLst>
        </pc:spChg>
        <pc:spChg chg="del">
          <ac:chgData name="Salima  Ben Najem" userId="5d5d9c33-4a8f-4fad-a74b-e23ae769dead" providerId="ADAL" clId="{3B2DA2D5-F576-45EC-96B1-60930CA05631}" dt="2026-02-17T17:59:45.963" v="162" actId="478"/>
          <ac:spMkLst>
            <pc:docMk/>
            <pc:sldMk cId="132329063" sldId="1258"/>
            <ac:spMk id="9" creationId="{D0BCAE3C-C1FF-A779-1DA5-E52488E5F791}"/>
          </ac:spMkLst>
        </pc:spChg>
        <pc:spChg chg="del">
          <ac:chgData name="Salima  Ben Najem" userId="5d5d9c33-4a8f-4fad-a74b-e23ae769dead" providerId="ADAL" clId="{3B2DA2D5-F576-45EC-96B1-60930CA05631}" dt="2026-02-17T17:59:45.963" v="162" actId="478"/>
          <ac:spMkLst>
            <pc:docMk/>
            <pc:sldMk cId="132329063" sldId="1258"/>
            <ac:spMk id="11" creationId="{3BA70C68-5F80-C30F-3AF0-344991BDD1AB}"/>
          </ac:spMkLst>
        </pc:spChg>
        <pc:spChg chg="del">
          <ac:chgData name="Salima  Ben Najem" userId="5d5d9c33-4a8f-4fad-a74b-e23ae769dead" providerId="ADAL" clId="{3B2DA2D5-F576-45EC-96B1-60930CA05631}" dt="2026-02-17T17:59:45.963" v="162" actId="478"/>
          <ac:spMkLst>
            <pc:docMk/>
            <pc:sldMk cId="132329063" sldId="1258"/>
            <ac:spMk id="13" creationId="{DF67F629-03B2-6288-3639-A22E556A64EB}"/>
          </ac:spMkLst>
        </pc:spChg>
        <pc:spChg chg="del">
          <ac:chgData name="Salima  Ben Najem" userId="5d5d9c33-4a8f-4fad-a74b-e23ae769dead" providerId="ADAL" clId="{3B2DA2D5-F576-45EC-96B1-60930CA05631}" dt="2026-02-17T17:59:45.963" v="162" actId="478"/>
          <ac:spMkLst>
            <pc:docMk/>
            <pc:sldMk cId="132329063" sldId="1258"/>
            <ac:spMk id="15" creationId="{6E02FCEA-34B8-335E-4700-83D41E1E9D4E}"/>
          </ac:spMkLst>
        </pc:spChg>
        <pc:spChg chg="add del mod">
          <ac:chgData name="Salima  Ben Najem" userId="5d5d9c33-4a8f-4fad-a74b-e23ae769dead" providerId="ADAL" clId="{3B2DA2D5-F576-45EC-96B1-60930CA05631}" dt="2026-02-17T17:59:57.668" v="163" actId="478"/>
          <ac:spMkLst>
            <pc:docMk/>
            <pc:sldMk cId="132329063" sldId="1258"/>
            <ac:spMk id="19" creationId="{75A6C8BA-0DD7-DF07-28B0-B6C8AE68976E}"/>
          </ac:spMkLst>
        </pc:spChg>
        <pc:spChg chg="add del mod">
          <ac:chgData name="Salima  Ben Najem" userId="5d5d9c33-4a8f-4fad-a74b-e23ae769dead" providerId="ADAL" clId="{3B2DA2D5-F576-45EC-96B1-60930CA05631}" dt="2026-02-17T17:59:57.668" v="163" actId="478"/>
          <ac:spMkLst>
            <pc:docMk/>
            <pc:sldMk cId="132329063" sldId="1258"/>
            <ac:spMk id="21" creationId="{00C62632-C9CA-22E6-B3F6-9A783F60F248}"/>
          </ac:spMkLst>
        </pc:spChg>
        <pc:spChg chg="add del mod">
          <ac:chgData name="Salima  Ben Najem" userId="5d5d9c33-4a8f-4fad-a74b-e23ae769dead" providerId="ADAL" clId="{3B2DA2D5-F576-45EC-96B1-60930CA05631}" dt="2026-02-17T17:59:57.668" v="163" actId="478"/>
          <ac:spMkLst>
            <pc:docMk/>
            <pc:sldMk cId="132329063" sldId="1258"/>
            <ac:spMk id="24" creationId="{3453D534-2CC9-E02F-0B59-73658DB67ADE}"/>
          </ac:spMkLst>
        </pc:spChg>
        <pc:spChg chg="add mod">
          <ac:chgData name="Salima  Ben Najem" userId="5d5d9c33-4a8f-4fad-a74b-e23ae769dead" providerId="ADAL" clId="{3B2DA2D5-F576-45EC-96B1-60930CA05631}" dt="2026-02-17T17:59:58.796" v="164"/>
          <ac:spMkLst>
            <pc:docMk/>
            <pc:sldMk cId="132329063" sldId="1258"/>
            <ac:spMk id="25" creationId="{1C597A5B-7810-96F4-C5B9-A59B59CF8277}"/>
          </ac:spMkLst>
        </pc:spChg>
        <pc:spChg chg="add mod">
          <ac:chgData name="Salima  Ben Najem" userId="5d5d9c33-4a8f-4fad-a74b-e23ae769dead" providerId="ADAL" clId="{3B2DA2D5-F576-45EC-96B1-60930CA05631}" dt="2026-02-17T17:59:58.796" v="164"/>
          <ac:spMkLst>
            <pc:docMk/>
            <pc:sldMk cId="132329063" sldId="1258"/>
            <ac:spMk id="26" creationId="{63EDAC25-3A76-1694-9538-AB83269A3568}"/>
          </ac:spMkLst>
        </pc:spChg>
        <pc:spChg chg="add mod">
          <ac:chgData name="Salima  Ben Najem" userId="5d5d9c33-4a8f-4fad-a74b-e23ae769dead" providerId="ADAL" clId="{3B2DA2D5-F576-45EC-96B1-60930CA05631}" dt="2026-02-17T17:59:58.796" v="164"/>
          <ac:spMkLst>
            <pc:docMk/>
            <pc:sldMk cId="132329063" sldId="1258"/>
            <ac:spMk id="28" creationId="{33742552-A7AE-D0C3-130B-5DFF837DAD0F}"/>
          </ac:spMkLst>
        </pc:spChg>
        <pc:spChg chg="add mod">
          <ac:chgData name="Salima  Ben Najem" userId="5d5d9c33-4a8f-4fad-a74b-e23ae769dead" providerId="ADAL" clId="{3B2DA2D5-F576-45EC-96B1-60930CA05631}" dt="2026-02-17T17:59:58.796" v="164"/>
          <ac:spMkLst>
            <pc:docMk/>
            <pc:sldMk cId="132329063" sldId="1258"/>
            <ac:spMk id="29" creationId="{8FF693C3-C5E8-BA55-85A2-CA4FA7548DD1}"/>
          </ac:spMkLst>
        </pc:spChg>
        <pc:spChg chg="add mod">
          <ac:chgData name="Salima  Ben Najem" userId="5d5d9c33-4a8f-4fad-a74b-e23ae769dead" providerId="ADAL" clId="{3B2DA2D5-F576-45EC-96B1-60930CA05631}" dt="2026-02-17T17:59:58.796" v="164"/>
          <ac:spMkLst>
            <pc:docMk/>
            <pc:sldMk cId="132329063" sldId="1258"/>
            <ac:spMk id="30" creationId="{DFE17A8B-68C6-3F9B-8821-9C09964B9817}"/>
          </ac:spMkLst>
        </pc:spChg>
        <pc:spChg chg="add mod">
          <ac:chgData name="Salima  Ben Najem" userId="5d5d9c33-4a8f-4fad-a74b-e23ae769dead" providerId="ADAL" clId="{3B2DA2D5-F576-45EC-96B1-60930CA05631}" dt="2026-02-17T17:59:58.796" v="164"/>
          <ac:spMkLst>
            <pc:docMk/>
            <pc:sldMk cId="132329063" sldId="1258"/>
            <ac:spMk id="31" creationId="{D7C0AD3D-5206-A6AA-0D2E-C51452B48208}"/>
          </ac:spMkLst>
        </pc:spChg>
        <pc:picChg chg="del">
          <ac:chgData name="Salima  Ben Najem" userId="5d5d9c33-4a8f-4fad-a74b-e23ae769dead" providerId="ADAL" clId="{3B2DA2D5-F576-45EC-96B1-60930CA05631}" dt="2026-02-17T17:59:57.668" v="163" actId="478"/>
          <ac:picMkLst>
            <pc:docMk/>
            <pc:sldMk cId="132329063" sldId="1258"/>
            <ac:picMk id="8" creationId="{19F1B401-1E70-1E05-53D2-04914B7CD9E7}"/>
          </ac:picMkLst>
        </pc:picChg>
        <pc:picChg chg="del">
          <ac:chgData name="Salima  Ben Najem" userId="5d5d9c33-4a8f-4fad-a74b-e23ae769dead" providerId="ADAL" clId="{3B2DA2D5-F576-45EC-96B1-60930CA05631}" dt="2026-02-17T17:59:57.668" v="163" actId="478"/>
          <ac:picMkLst>
            <pc:docMk/>
            <pc:sldMk cId="132329063" sldId="1258"/>
            <ac:picMk id="12" creationId="{66E2C9ED-C9F4-3B77-72F6-FD9090309321}"/>
          </ac:picMkLst>
        </pc:picChg>
        <pc:picChg chg="del">
          <ac:chgData name="Salima  Ben Najem" userId="5d5d9c33-4a8f-4fad-a74b-e23ae769dead" providerId="ADAL" clId="{3B2DA2D5-F576-45EC-96B1-60930CA05631}" dt="2026-02-17T17:59:57.668" v="163" actId="478"/>
          <ac:picMkLst>
            <pc:docMk/>
            <pc:sldMk cId="132329063" sldId="1258"/>
            <ac:picMk id="16" creationId="{FEB1D03A-A84F-E5CE-0155-22D8546A6648}"/>
          </ac:picMkLst>
        </pc:picChg>
        <pc:picChg chg="add mod">
          <ac:chgData name="Salima  Ben Najem" userId="5d5d9c33-4a8f-4fad-a74b-e23ae769dead" providerId="ADAL" clId="{3B2DA2D5-F576-45EC-96B1-60930CA05631}" dt="2026-02-17T17:59:58.796" v="164"/>
          <ac:picMkLst>
            <pc:docMk/>
            <pc:sldMk cId="132329063" sldId="1258"/>
            <ac:picMk id="32" creationId="{E1B8F738-ED28-A1D0-EFA9-7F90F9F39789}"/>
          </ac:picMkLst>
        </pc:picChg>
        <pc:picChg chg="add mod">
          <ac:chgData name="Salima  Ben Najem" userId="5d5d9c33-4a8f-4fad-a74b-e23ae769dead" providerId="ADAL" clId="{3B2DA2D5-F576-45EC-96B1-60930CA05631}" dt="2026-02-17T17:59:58.796" v="164"/>
          <ac:picMkLst>
            <pc:docMk/>
            <pc:sldMk cId="132329063" sldId="1258"/>
            <ac:picMk id="35" creationId="{31BCFDF1-17D2-E390-32B4-6D2A060816D1}"/>
          </ac:picMkLst>
        </pc:picChg>
        <pc:picChg chg="add mod">
          <ac:chgData name="Salima  Ben Najem" userId="5d5d9c33-4a8f-4fad-a74b-e23ae769dead" providerId="ADAL" clId="{3B2DA2D5-F576-45EC-96B1-60930CA05631}" dt="2026-02-17T17:59:58.796" v="164"/>
          <ac:picMkLst>
            <pc:docMk/>
            <pc:sldMk cId="132329063" sldId="1258"/>
            <ac:picMk id="36" creationId="{650FCE10-55DE-AA23-A4A4-AFEDE81AB05C}"/>
          </ac:picMkLst>
        </pc:picChg>
        <pc:picChg chg="add mod">
          <ac:chgData name="Salima  Ben Najem" userId="5d5d9c33-4a8f-4fad-a74b-e23ae769dead" providerId="ADAL" clId="{3B2DA2D5-F576-45EC-96B1-60930CA05631}" dt="2026-02-17T17:59:58.796" v="164"/>
          <ac:picMkLst>
            <pc:docMk/>
            <pc:sldMk cId="132329063" sldId="1258"/>
            <ac:picMk id="37" creationId="{F7DF39A6-59C7-C745-2CCB-9FB4EA505C94}"/>
          </ac:picMkLst>
        </pc:picChg>
      </pc:sldChg>
      <pc:sldChg chg="addSp delSp modSp del mod">
        <pc:chgData name="Salima  Ben Najem" userId="5d5d9c33-4a8f-4fad-a74b-e23ae769dead" providerId="ADAL" clId="{3B2DA2D5-F576-45EC-96B1-60930CA05631}" dt="2026-02-17T22:19:53.723" v="1566" actId="47"/>
        <pc:sldMkLst>
          <pc:docMk/>
          <pc:sldMk cId="772705155" sldId="1264"/>
        </pc:sldMkLst>
        <pc:picChg chg="add mod">
          <ac:chgData name="Salima  Ben Najem" userId="5d5d9c33-4a8f-4fad-a74b-e23ae769dead" providerId="ADAL" clId="{3B2DA2D5-F576-45EC-96B1-60930CA05631}" dt="2026-02-17T18:07:59.966" v="225" actId="1076"/>
          <ac:picMkLst>
            <pc:docMk/>
            <pc:sldMk cId="772705155" sldId="1264"/>
            <ac:picMk id="2" creationId="{04ABBECC-D8EB-754E-FCCC-24006007D052}"/>
          </ac:picMkLst>
        </pc:picChg>
        <pc:picChg chg="add mod">
          <ac:chgData name="Salima  Ben Najem" userId="5d5d9c33-4a8f-4fad-a74b-e23ae769dead" providerId="ADAL" clId="{3B2DA2D5-F576-45EC-96B1-60930CA05631}" dt="2026-02-17T18:07:48.804" v="222" actId="1076"/>
          <ac:picMkLst>
            <pc:docMk/>
            <pc:sldMk cId="772705155" sldId="1264"/>
            <ac:picMk id="3" creationId="{DEC619BC-AC0A-A0F7-E0DA-D3D59C4035D9}"/>
          </ac:picMkLst>
        </pc:picChg>
        <pc:picChg chg="add mod">
          <ac:chgData name="Salima  Ben Najem" userId="5d5d9c33-4a8f-4fad-a74b-e23ae769dead" providerId="ADAL" clId="{3B2DA2D5-F576-45EC-96B1-60930CA05631}" dt="2026-02-17T18:07:54.224" v="223" actId="1076"/>
          <ac:picMkLst>
            <pc:docMk/>
            <pc:sldMk cId="772705155" sldId="1264"/>
            <ac:picMk id="4" creationId="{BCC77E76-941C-0C01-32D0-0D020B2EDBA6}"/>
          </ac:picMkLst>
        </pc:picChg>
        <pc:picChg chg="del">
          <ac:chgData name="Salima  Ben Najem" userId="5d5d9c33-4a8f-4fad-a74b-e23ae769dead" providerId="ADAL" clId="{3B2DA2D5-F576-45EC-96B1-60930CA05631}" dt="2026-02-17T18:06:08.778" v="214" actId="478"/>
          <ac:picMkLst>
            <pc:docMk/>
            <pc:sldMk cId="772705155" sldId="1264"/>
            <ac:picMk id="5" creationId="{8C9F5BDA-7074-AA52-38CF-D9B7EB8C4D13}"/>
          </ac:picMkLst>
        </pc:picChg>
        <pc:picChg chg="add mod">
          <ac:chgData name="Salima  Ben Najem" userId="5d5d9c33-4a8f-4fad-a74b-e23ae769dead" providerId="ADAL" clId="{3B2DA2D5-F576-45EC-96B1-60930CA05631}" dt="2026-02-17T18:07:57.923" v="224" actId="1076"/>
          <ac:picMkLst>
            <pc:docMk/>
            <pc:sldMk cId="772705155" sldId="1264"/>
            <ac:picMk id="6" creationId="{78B65B86-F512-5DE3-9B40-4713E155050E}"/>
          </ac:picMkLst>
        </pc:picChg>
        <pc:picChg chg="add mod">
          <ac:chgData name="Salima  Ben Najem" userId="5d5d9c33-4a8f-4fad-a74b-e23ae769dead" providerId="ADAL" clId="{3B2DA2D5-F576-45EC-96B1-60930CA05631}" dt="2026-02-17T18:07:01.755" v="218" actId="1076"/>
          <ac:picMkLst>
            <pc:docMk/>
            <pc:sldMk cId="772705155" sldId="1264"/>
            <ac:picMk id="7" creationId="{409D52D4-5DFD-EC95-0F61-BF23D9E62B46}"/>
          </ac:picMkLst>
        </pc:picChg>
        <pc:picChg chg="add mod">
          <ac:chgData name="Salima  Ben Najem" userId="5d5d9c33-4a8f-4fad-a74b-e23ae769dead" providerId="ADAL" clId="{3B2DA2D5-F576-45EC-96B1-60930CA05631}" dt="2026-02-17T18:08:04.496" v="226" actId="1076"/>
          <ac:picMkLst>
            <pc:docMk/>
            <pc:sldMk cId="772705155" sldId="1264"/>
            <ac:picMk id="9" creationId="{8EC10FC1-8B95-8E37-28F9-17E94CE67F8C}"/>
          </ac:picMkLst>
        </pc:picChg>
        <pc:picChg chg="del">
          <ac:chgData name="Salima  Ben Najem" userId="5d5d9c33-4a8f-4fad-a74b-e23ae769dead" providerId="ADAL" clId="{3B2DA2D5-F576-45EC-96B1-60930CA05631}" dt="2026-02-17T18:06:08.778" v="214" actId="478"/>
          <ac:picMkLst>
            <pc:docMk/>
            <pc:sldMk cId="772705155" sldId="1264"/>
            <ac:picMk id="11" creationId="{40C18A87-C5D0-71FD-59FD-D83C0E30ED56}"/>
          </ac:picMkLst>
        </pc:picChg>
        <pc:picChg chg="del">
          <ac:chgData name="Salima  Ben Najem" userId="5d5d9c33-4a8f-4fad-a74b-e23ae769dead" providerId="ADAL" clId="{3B2DA2D5-F576-45EC-96B1-60930CA05631}" dt="2026-02-17T18:06:08.778" v="214" actId="478"/>
          <ac:picMkLst>
            <pc:docMk/>
            <pc:sldMk cId="772705155" sldId="1264"/>
            <ac:picMk id="12" creationId="{B7D2CF99-014B-A24C-E270-6D53D7139AF6}"/>
          </ac:picMkLst>
        </pc:picChg>
        <pc:picChg chg="del">
          <ac:chgData name="Salima  Ben Najem" userId="5d5d9c33-4a8f-4fad-a74b-e23ae769dead" providerId="ADAL" clId="{3B2DA2D5-F576-45EC-96B1-60930CA05631}" dt="2026-02-17T18:06:08.778" v="214" actId="478"/>
          <ac:picMkLst>
            <pc:docMk/>
            <pc:sldMk cId="772705155" sldId="1264"/>
            <ac:picMk id="13" creationId="{3802006C-CEEB-6C56-22E9-404A9E106481}"/>
          </ac:picMkLst>
        </pc:picChg>
        <pc:picChg chg="del">
          <ac:chgData name="Salima  Ben Najem" userId="5d5d9c33-4a8f-4fad-a74b-e23ae769dead" providerId="ADAL" clId="{3B2DA2D5-F576-45EC-96B1-60930CA05631}" dt="2026-02-17T18:06:08.778" v="214" actId="478"/>
          <ac:picMkLst>
            <pc:docMk/>
            <pc:sldMk cId="772705155" sldId="1264"/>
            <ac:picMk id="14" creationId="{07617F4F-EEDB-D689-56A1-D07E8F4D3816}"/>
          </ac:picMkLst>
        </pc:picChg>
        <pc:picChg chg="del">
          <ac:chgData name="Salima  Ben Najem" userId="5d5d9c33-4a8f-4fad-a74b-e23ae769dead" providerId="ADAL" clId="{3B2DA2D5-F576-45EC-96B1-60930CA05631}" dt="2026-02-17T18:06:08.778" v="214" actId="478"/>
          <ac:picMkLst>
            <pc:docMk/>
            <pc:sldMk cId="772705155" sldId="1264"/>
            <ac:picMk id="15" creationId="{41AF4CD8-F479-0EA1-26D9-C161A2132EFE}"/>
          </ac:picMkLst>
        </pc:picChg>
      </pc:sldChg>
      <pc:sldChg chg="addSp delSp modSp mod">
        <pc:chgData name="Salima  Ben Najem" userId="5d5d9c33-4a8f-4fad-a74b-e23ae769dead" providerId="ADAL" clId="{3B2DA2D5-F576-45EC-96B1-60930CA05631}" dt="2026-02-17T22:20:30.440" v="1607" actId="6549"/>
        <pc:sldMkLst>
          <pc:docMk/>
          <pc:sldMk cId="523564249" sldId="1265"/>
        </pc:sldMkLst>
        <pc:spChg chg="mod">
          <ac:chgData name="Salima  Ben Najem" userId="5d5d9c33-4a8f-4fad-a74b-e23ae769dead" providerId="ADAL" clId="{3B2DA2D5-F576-45EC-96B1-60930CA05631}" dt="2026-02-17T22:20:30.440" v="1607" actId="6549"/>
          <ac:spMkLst>
            <pc:docMk/>
            <pc:sldMk cId="523564249" sldId="1265"/>
            <ac:spMk id="8" creationId="{B713A2D3-5B11-0090-3C1A-849B0619B1D9}"/>
          </ac:spMkLst>
        </pc:spChg>
        <pc:picChg chg="add mod">
          <ac:chgData name="Salima  Ben Najem" userId="5d5d9c33-4a8f-4fad-a74b-e23ae769dead" providerId="ADAL" clId="{3B2DA2D5-F576-45EC-96B1-60930CA05631}" dt="2026-02-17T18:08:55.178" v="230" actId="1582"/>
          <ac:picMkLst>
            <pc:docMk/>
            <pc:sldMk cId="523564249" sldId="1265"/>
            <ac:picMk id="2" creationId="{91FA794F-10AA-0505-D97D-2420A34480B9}"/>
          </ac:picMkLst>
        </pc:picChg>
        <pc:picChg chg="add mod">
          <ac:chgData name="Salima  Ben Najem" userId="5d5d9c33-4a8f-4fad-a74b-e23ae769dead" providerId="ADAL" clId="{3B2DA2D5-F576-45EC-96B1-60930CA05631}" dt="2026-02-17T18:08:34.391" v="228"/>
          <ac:picMkLst>
            <pc:docMk/>
            <pc:sldMk cId="523564249" sldId="1265"/>
            <ac:picMk id="3" creationId="{370753B3-A9E7-DBF3-C41C-97A2E322BAA8}"/>
          </ac:picMkLst>
        </pc:picChg>
        <pc:picChg chg="add mod">
          <ac:chgData name="Salima  Ben Najem" userId="5d5d9c33-4a8f-4fad-a74b-e23ae769dead" providerId="ADAL" clId="{3B2DA2D5-F576-45EC-96B1-60930CA05631}" dt="2026-02-17T18:08:34.391" v="228"/>
          <ac:picMkLst>
            <pc:docMk/>
            <pc:sldMk cId="523564249" sldId="1265"/>
            <ac:picMk id="4" creationId="{FBC48128-4A89-A0B7-807B-8ADF6123542B}"/>
          </ac:picMkLst>
        </pc:picChg>
        <pc:picChg chg="del">
          <ac:chgData name="Salima  Ben Najem" userId="5d5d9c33-4a8f-4fad-a74b-e23ae769dead" providerId="ADAL" clId="{3B2DA2D5-F576-45EC-96B1-60930CA05631}" dt="2026-02-17T18:08:20.334" v="227" actId="478"/>
          <ac:picMkLst>
            <pc:docMk/>
            <pc:sldMk cId="523564249" sldId="1265"/>
            <ac:picMk id="5" creationId="{829BE248-FDC4-895C-88F0-52E125F52EB0}"/>
          </ac:picMkLst>
        </pc:picChg>
        <pc:picChg chg="add mod">
          <ac:chgData name="Salima  Ben Najem" userId="5d5d9c33-4a8f-4fad-a74b-e23ae769dead" providerId="ADAL" clId="{3B2DA2D5-F576-45EC-96B1-60930CA05631}" dt="2026-02-17T18:08:34.391" v="228"/>
          <ac:picMkLst>
            <pc:docMk/>
            <pc:sldMk cId="523564249" sldId="1265"/>
            <ac:picMk id="6" creationId="{108C2CC5-9306-0420-ACE7-926C0C0DEA76}"/>
          </ac:picMkLst>
        </pc:picChg>
        <pc:picChg chg="add mod">
          <ac:chgData name="Salima  Ben Najem" userId="5d5d9c33-4a8f-4fad-a74b-e23ae769dead" providerId="ADAL" clId="{3B2DA2D5-F576-45EC-96B1-60930CA05631}" dt="2026-02-17T18:09:06.133" v="232" actId="1582"/>
          <ac:picMkLst>
            <pc:docMk/>
            <pc:sldMk cId="523564249" sldId="1265"/>
            <ac:picMk id="7" creationId="{0FDBE070-DB8E-68AD-EBBD-4813E51B3050}"/>
          </ac:picMkLst>
        </pc:picChg>
        <pc:picChg chg="add mod">
          <ac:chgData name="Salima  Ben Najem" userId="5d5d9c33-4a8f-4fad-a74b-e23ae769dead" providerId="ADAL" clId="{3B2DA2D5-F576-45EC-96B1-60930CA05631}" dt="2026-02-17T18:08:34.391" v="228"/>
          <ac:picMkLst>
            <pc:docMk/>
            <pc:sldMk cId="523564249" sldId="1265"/>
            <ac:picMk id="9" creationId="{A41AF6EF-F098-F8D7-7841-9FBAFA42F8C3}"/>
          </ac:picMkLst>
        </pc:picChg>
        <pc:picChg chg="del">
          <ac:chgData name="Salima  Ben Najem" userId="5d5d9c33-4a8f-4fad-a74b-e23ae769dead" providerId="ADAL" clId="{3B2DA2D5-F576-45EC-96B1-60930CA05631}" dt="2026-02-17T18:08:20.334" v="227" actId="478"/>
          <ac:picMkLst>
            <pc:docMk/>
            <pc:sldMk cId="523564249" sldId="1265"/>
            <ac:picMk id="11" creationId="{4EF60D42-EE06-5582-4826-44A66D4420EC}"/>
          </ac:picMkLst>
        </pc:picChg>
        <pc:picChg chg="del">
          <ac:chgData name="Salima  Ben Najem" userId="5d5d9c33-4a8f-4fad-a74b-e23ae769dead" providerId="ADAL" clId="{3B2DA2D5-F576-45EC-96B1-60930CA05631}" dt="2026-02-17T18:08:20.334" v="227" actId="478"/>
          <ac:picMkLst>
            <pc:docMk/>
            <pc:sldMk cId="523564249" sldId="1265"/>
            <ac:picMk id="12" creationId="{A1A778A1-2553-E736-1BCC-880F8F00BF5B}"/>
          </ac:picMkLst>
        </pc:picChg>
        <pc:picChg chg="del">
          <ac:chgData name="Salima  Ben Najem" userId="5d5d9c33-4a8f-4fad-a74b-e23ae769dead" providerId="ADAL" clId="{3B2DA2D5-F576-45EC-96B1-60930CA05631}" dt="2026-02-17T18:08:20.334" v="227" actId="478"/>
          <ac:picMkLst>
            <pc:docMk/>
            <pc:sldMk cId="523564249" sldId="1265"/>
            <ac:picMk id="13" creationId="{BB9FB21F-77FD-ECA5-D5B9-7E02AFBEC1D7}"/>
          </ac:picMkLst>
        </pc:picChg>
        <pc:picChg chg="del">
          <ac:chgData name="Salima  Ben Najem" userId="5d5d9c33-4a8f-4fad-a74b-e23ae769dead" providerId="ADAL" clId="{3B2DA2D5-F576-45EC-96B1-60930CA05631}" dt="2026-02-17T18:08:20.334" v="227" actId="478"/>
          <ac:picMkLst>
            <pc:docMk/>
            <pc:sldMk cId="523564249" sldId="1265"/>
            <ac:picMk id="14" creationId="{CEC7556D-49D5-4D7B-15B3-BC857851C0EA}"/>
          </ac:picMkLst>
        </pc:picChg>
        <pc:picChg chg="del">
          <ac:chgData name="Salima  Ben Najem" userId="5d5d9c33-4a8f-4fad-a74b-e23ae769dead" providerId="ADAL" clId="{3B2DA2D5-F576-45EC-96B1-60930CA05631}" dt="2026-02-17T18:08:20.334" v="227" actId="478"/>
          <ac:picMkLst>
            <pc:docMk/>
            <pc:sldMk cId="523564249" sldId="1265"/>
            <ac:picMk id="15" creationId="{9FCC3016-A76D-DD11-2401-60196E1D6810}"/>
          </ac:picMkLst>
        </pc:picChg>
      </pc:sldChg>
      <pc:sldChg chg="addSp delSp modSp mod">
        <pc:chgData name="Salima  Ben Najem" userId="5d5d9c33-4a8f-4fad-a74b-e23ae769dead" providerId="ADAL" clId="{3B2DA2D5-F576-45EC-96B1-60930CA05631}" dt="2026-02-17T19:02:07.254" v="1470" actId="122"/>
        <pc:sldMkLst>
          <pc:docMk/>
          <pc:sldMk cId="1757362274" sldId="1267"/>
        </pc:sldMkLst>
        <pc:spChg chg="mod">
          <ac:chgData name="Salima  Ben Najem" userId="5d5d9c33-4a8f-4fad-a74b-e23ae769dead" providerId="ADAL" clId="{3B2DA2D5-F576-45EC-96B1-60930CA05631}" dt="2026-02-17T19:01:49.749" v="1443" actId="20577"/>
          <ac:spMkLst>
            <pc:docMk/>
            <pc:sldMk cId="1757362274" sldId="1267"/>
            <ac:spMk id="7" creationId="{7903FBBF-054E-C4C9-792E-07DD64D5E770}"/>
          </ac:spMkLst>
        </pc:spChg>
        <pc:spChg chg="add mod">
          <ac:chgData name="Salima  Ben Najem" userId="5d5d9c33-4a8f-4fad-a74b-e23ae769dead" providerId="ADAL" clId="{3B2DA2D5-F576-45EC-96B1-60930CA05631}" dt="2026-02-17T19:02:07.254" v="1470" actId="122"/>
          <ac:spMkLst>
            <pc:docMk/>
            <pc:sldMk cId="1757362274" sldId="1267"/>
            <ac:spMk id="13" creationId="{07DD52DF-ED6A-C33C-6789-CD9E79F813ED}"/>
          </ac:spMkLst>
        </pc:spChg>
        <pc:picChg chg="del">
          <ac:chgData name="Salima  Ben Najem" userId="5d5d9c33-4a8f-4fad-a74b-e23ae769dead" providerId="ADAL" clId="{3B2DA2D5-F576-45EC-96B1-60930CA05631}" dt="2026-02-17T18:58:42.236" v="1335" actId="478"/>
          <ac:picMkLst>
            <pc:docMk/>
            <pc:sldMk cId="1757362274" sldId="1267"/>
            <ac:picMk id="3" creationId="{D44D6A43-4399-FA10-5005-1FFAB556C413}"/>
          </ac:picMkLst>
        </pc:picChg>
        <pc:picChg chg="add del mod">
          <ac:chgData name="Salima  Ben Najem" userId="5d5d9c33-4a8f-4fad-a74b-e23ae769dead" providerId="ADAL" clId="{3B2DA2D5-F576-45EC-96B1-60930CA05631}" dt="2026-02-17T18:59:19.905" v="1340" actId="478"/>
          <ac:picMkLst>
            <pc:docMk/>
            <pc:sldMk cId="1757362274" sldId="1267"/>
            <ac:picMk id="4" creationId="{42B02872-2F4B-2623-D366-A12A790AAF47}"/>
          </ac:picMkLst>
        </pc:picChg>
        <pc:picChg chg="add del mod">
          <ac:chgData name="Salima  Ben Najem" userId="5d5d9c33-4a8f-4fad-a74b-e23ae769dead" providerId="ADAL" clId="{3B2DA2D5-F576-45EC-96B1-60930CA05631}" dt="2026-02-17T19:00:50.813" v="1410" actId="478"/>
          <ac:picMkLst>
            <pc:docMk/>
            <pc:sldMk cId="1757362274" sldId="1267"/>
            <ac:picMk id="6" creationId="{2A3611F7-38AA-BDCB-BFEA-FA0B0E41F930}"/>
          </ac:picMkLst>
        </pc:picChg>
        <pc:picChg chg="add mod">
          <ac:chgData name="Salima  Ben Najem" userId="5d5d9c33-4a8f-4fad-a74b-e23ae769dead" providerId="ADAL" clId="{3B2DA2D5-F576-45EC-96B1-60930CA05631}" dt="2026-02-17T19:00:51.604" v="1411"/>
          <ac:picMkLst>
            <pc:docMk/>
            <pc:sldMk cId="1757362274" sldId="1267"/>
            <ac:picMk id="9" creationId="{B092730D-69C2-718B-E971-ADFB9DC238E2}"/>
          </ac:picMkLst>
        </pc:picChg>
      </pc:sldChg>
      <pc:sldChg chg="del">
        <pc:chgData name="Salima  Ben Najem" userId="5d5d9c33-4a8f-4fad-a74b-e23ae769dead" providerId="ADAL" clId="{3B2DA2D5-F576-45EC-96B1-60930CA05631}" dt="2026-02-17T19:03:53.082" v="1552" actId="47"/>
        <pc:sldMkLst>
          <pc:docMk/>
          <pc:sldMk cId="2169326438" sldId="1268"/>
        </pc:sldMkLst>
      </pc:sldChg>
      <pc:sldChg chg="addSp delSp modSp mod ord">
        <pc:chgData name="Salima  Ben Najem" userId="5d5d9c33-4a8f-4fad-a74b-e23ae769dead" providerId="ADAL" clId="{3B2DA2D5-F576-45EC-96B1-60930CA05631}" dt="2026-02-17T17:43:24.068" v="155"/>
        <pc:sldMkLst>
          <pc:docMk/>
          <pc:sldMk cId="1589315751" sldId="1269"/>
        </pc:sldMkLst>
        <pc:spChg chg="mod">
          <ac:chgData name="Salima  Ben Najem" userId="5d5d9c33-4a8f-4fad-a74b-e23ae769dead" providerId="ADAL" clId="{3B2DA2D5-F576-45EC-96B1-60930CA05631}" dt="2026-02-17T17:42:42.564" v="153" actId="20577"/>
          <ac:spMkLst>
            <pc:docMk/>
            <pc:sldMk cId="1589315751" sldId="1269"/>
            <ac:spMk id="2" creationId="{B47DE896-4736-7EC2-5A24-59E12635C4DF}"/>
          </ac:spMkLst>
        </pc:spChg>
        <pc:spChg chg="del">
          <ac:chgData name="Salima  Ben Najem" userId="5d5d9c33-4a8f-4fad-a74b-e23ae769dead" providerId="ADAL" clId="{3B2DA2D5-F576-45EC-96B1-60930CA05631}" dt="2026-02-17T17:41:11.429" v="139" actId="478"/>
          <ac:spMkLst>
            <pc:docMk/>
            <pc:sldMk cId="1589315751" sldId="1269"/>
            <ac:spMk id="3" creationId="{40C2B6E8-8F8F-2457-187C-193BF21FD153}"/>
          </ac:spMkLst>
        </pc:spChg>
        <pc:spChg chg="del">
          <ac:chgData name="Salima  Ben Najem" userId="5d5d9c33-4a8f-4fad-a74b-e23ae769dead" providerId="ADAL" clId="{3B2DA2D5-F576-45EC-96B1-60930CA05631}" dt="2026-02-17T17:41:11.429" v="139" actId="478"/>
          <ac:spMkLst>
            <pc:docMk/>
            <pc:sldMk cId="1589315751" sldId="1269"/>
            <ac:spMk id="7" creationId="{CA0C4D9B-2359-3FCA-D242-2232DB49599E}"/>
          </ac:spMkLst>
        </pc:spChg>
        <pc:spChg chg="del">
          <ac:chgData name="Salima  Ben Najem" userId="5d5d9c33-4a8f-4fad-a74b-e23ae769dead" providerId="ADAL" clId="{3B2DA2D5-F576-45EC-96B1-60930CA05631}" dt="2026-02-17T17:41:17.502" v="140" actId="478"/>
          <ac:spMkLst>
            <pc:docMk/>
            <pc:sldMk cId="1589315751" sldId="1269"/>
            <ac:spMk id="11" creationId="{D2428019-A080-E5AA-3828-1D916ABF588D}"/>
          </ac:spMkLst>
        </pc:spChg>
        <pc:spChg chg="del">
          <ac:chgData name="Salima  Ben Najem" userId="5d5d9c33-4a8f-4fad-a74b-e23ae769dead" providerId="ADAL" clId="{3B2DA2D5-F576-45EC-96B1-60930CA05631}" dt="2026-02-17T17:41:11.429" v="139" actId="478"/>
          <ac:spMkLst>
            <pc:docMk/>
            <pc:sldMk cId="1589315751" sldId="1269"/>
            <ac:spMk id="15" creationId="{45D8F350-5B04-365D-B4EA-828F943FB1D3}"/>
          </ac:spMkLst>
        </pc:spChg>
        <pc:spChg chg="del">
          <ac:chgData name="Salima  Ben Najem" userId="5d5d9c33-4a8f-4fad-a74b-e23ae769dead" providerId="ADAL" clId="{3B2DA2D5-F576-45EC-96B1-60930CA05631}" dt="2026-02-17T17:41:11.429" v="139" actId="478"/>
          <ac:spMkLst>
            <pc:docMk/>
            <pc:sldMk cId="1589315751" sldId="1269"/>
            <ac:spMk id="19" creationId="{4004BD41-12D6-4762-D130-917D1CE14110}"/>
          </ac:spMkLst>
        </pc:spChg>
        <pc:spChg chg="add del mod">
          <ac:chgData name="Salima  Ben Najem" userId="5d5d9c33-4a8f-4fad-a74b-e23ae769dead" providerId="ADAL" clId="{3B2DA2D5-F576-45EC-96B1-60930CA05631}" dt="2026-02-17T17:41:25.519" v="142" actId="478"/>
          <ac:spMkLst>
            <pc:docMk/>
            <pc:sldMk cId="1589315751" sldId="1269"/>
            <ac:spMk id="24" creationId="{F869485F-C839-6263-5429-6DEB3B0075FD}"/>
          </ac:spMkLst>
        </pc:spChg>
        <pc:spChg chg="del">
          <ac:chgData name="Salima  Ben Najem" userId="5d5d9c33-4a8f-4fad-a74b-e23ae769dead" providerId="ADAL" clId="{3B2DA2D5-F576-45EC-96B1-60930CA05631}" dt="2026-02-17T17:41:17.502" v="140" actId="478"/>
          <ac:spMkLst>
            <pc:docMk/>
            <pc:sldMk cId="1589315751" sldId="1269"/>
            <ac:spMk id="25" creationId="{E2D9EE52-8EE4-B98C-683E-152CAF1D04D6}"/>
          </ac:spMkLst>
        </pc:spChg>
        <pc:spChg chg="del">
          <ac:chgData name="Salima  Ben Najem" userId="5d5d9c33-4a8f-4fad-a74b-e23ae769dead" providerId="ADAL" clId="{3B2DA2D5-F576-45EC-96B1-60930CA05631}" dt="2026-02-17T17:41:11.429" v="139" actId="478"/>
          <ac:spMkLst>
            <pc:docMk/>
            <pc:sldMk cId="1589315751" sldId="1269"/>
            <ac:spMk id="26" creationId="{29B5418A-DFA9-B32A-4D10-474C6A6BEF90}"/>
          </ac:spMkLst>
        </pc:spChg>
        <pc:spChg chg="add del mod">
          <ac:chgData name="Salima  Ben Najem" userId="5d5d9c33-4a8f-4fad-a74b-e23ae769dead" providerId="ADAL" clId="{3B2DA2D5-F576-45EC-96B1-60930CA05631}" dt="2026-02-17T17:41:17.502" v="140" actId="478"/>
          <ac:spMkLst>
            <pc:docMk/>
            <pc:sldMk cId="1589315751" sldId="1269"/>
            <ac:spMk id="28" creationId="{3B1C17EC-BD11-3F3C-E98A-21FCEBF8B673}"/>
          </ac:spMkLst>
        </pc:spChg>
        <pc:spChg chg="add del mod">
          <ac:chgData name="Salima  Ben Najem" userId="5d5d9c33-4a8f-4fad-a74b-e23ae769dead" providerId="ADAL" clId="{3B2DA2D5-F576-45EC-96B1-60930CA05631}" dt="2026-02-17T17:41:21.757" v="141" actId="478"/>
          <ac:spMkLst>
            <pc:docMk/>
            <pc:sldMk cId="1589315751" sldId="1269"/>
            <ac:spMk id="30" creationId="{291DEDEC-2B0F-BEAB-17BF-1D95019B2A31}"/>
          </ac:spMkLst>
        </pc:spChg>
        <pc:spChg chg="add mod">
          <ac:chgData name="Salima  Ben Najem" userId="5d5d9c33-4a8f-4fad-a74b-e23ae769dead" providerId="ADAL" clId="{3B2DA2D5-F576-45EC-96B1-60930CA05631}" dt="2026-02-17T17:42:28.291" v="143"/>
          <ac:spMkLst>
            <pc:docMk/>
            <pc:sldMk cId="1589315751" sldId="1269"/>
            <ac:spMk id="31" creationId="{A51D0097-D60A-3B4F-35C9-E06729EE77B5}"/>
          </ac:spMkLst>
        </pc:spChg>
        <pc:spChg chg="add mod">
          <ac:chgData name="Salima  Ben Najem" userId="5d5d9c33-4a8f-4fad-a74b-e23ae769dead" providerId="ADAL" clId="{3B2DA2D5-F576-45EC-96B1-60930CA05631}" dt="2026-02-17T17:42:28.291" v="143"/>
          <ac:spMkLst>
            <pc:docMk/>
            <pc:sldMk cId="1589315751" sldId="1269"/>
            <ac:spMk id="32" creationId="{15A4E3EF-7A27-2A0E-A32B-3EB8FF1802D5}"/>
          </ac:spMkLst>
        </pc:spChg>
        <pc:spChg chg="add mod">
          <ac:chgData name="Salima  Ben Najem" userId="5d5d9c33-4a8f-4fad-a74b-e23ae769dead" providerId="ADAL" clId="{3B2DA2D5-F576-45EC-96B1-60930CA05631}" dt="2026-02-17T17:42:28.291" v="143"/>
          <ac:spMkLst>
            <pc:docMk/>
            <pc:sldMk cId="1589315751" sldId="1269"/>
            <ac:spMk id="33" creationId="{819D0F58-BF36-260D-4809-C70321CEFC87}"/>
          </ac:spMkLst>
        </pc:spChg>
        <pc:spChg chg="add mod">
          <ac:chgData name="Salima  Ben Najem" userId="5d5d9c33-4a8f-4fad-a74b-e23ae769dead" providerId="ADAL" clId="{3B2DA2D5-F576-45EC-96B1-60930CA05631}" dt="2026-02-17T17:42:28.291" v="143"/>
          <ac:spMkLst>
            <pc:docMk/>
            <pc:sldMk cId="1589315751" sldId="1269"/>
            <ac:spMk id="34" creationId="{F0E0AFA5-E2D5-C064-C28F-5FEC46890414}"/>
          </ac:spMkLst>
        </pc:spChg>
        <pc:spChg chg="add mod">
          <ac:chgData name="Salima  Ben Najem" userId="5d5d9c33-4a8f-4fad-a74b-e23ae769dead" providerId="ADAL" clId="{3B2DA2D5-F576-45EC-96B1-60930CA05631}" dt="2026-02-17T17:42:28.291" v="143"/>
          <ac:spMkLst>
            <pc:docMk/>
            <pc:sldMk cId="1589315751" sldId="1269"/>
            <ac:spMk id="35" creationId="{1CE17CD0-5F1F-6346-38B8-AA04AEFCD7DD}"/>
          </ac:spMkLst>
        </pc:spChg>
        <pc:spChg chg="add mod">
          <ac:chgData name="Salima  Ben Najem" userId="5d5d9c33-4a8f-4fad-a74b-e23ae769dead" providerId="ADAL" clId="{3B2DA2D5-F576-45EC-96B1-60930CA05631}" dt="2026-02-17T17:42:28.291" v="143"/>
          <ac:spMkLst>
            <pc:docMk/>
            <pc:sldMk cId="1589315751" sldId="1269"/>
            <ac:spMk id="36" creationId="{3CECC586-0998-3778-EC55-9EB2E4AE6EBD}"/>
          </ac:spMkLst>
        </pc:spChg>
        <pc:picChg chg="add del mod">
          <ac:chgData name="Salima  Ben Najem" userId="5d5d9c33-4a8f-4fad-a74b-e23ae769dead" providerId="ADAL" clId="{3B2DA2D5-F576-45EC-96B1-60930CA05631}" dt="2026-02-17T17:41:11.429" v="139" actId="478"/>
          <ac:picMkLst>
            <pc:docMk/>
            <pc:sldMk cId="1589315751" sldId="1269"/>
            <ac:picMk id="5" creationId="{A7531A35-33A2-79BC-3FC7-BDCC7ED769A9}"/>
          </ac:picMkLst>
        </pc:picChg>
        <pc:picChg chg="del">
          <ac:chgData name="Salima  Ben Najem" userId="5d5d9c33-4a8f-4fad-a74b-e23ae769dead" providerId="ADAL" clId="{3B2DA2D5-F576-45EC-96B1-60930CA05631}" dt="2026-02-17T17:37:37.456" v="0" actId="478"/>
          <ac:picMkLst>
            <pc:docMk/>
            <pc:sldMk cId="1589315751" sldId="1269"/>
            <ac:picMk id="6" creationId="{720BB38E-B96E-9ADF-9D46-E44A0CD34553}"/>
          </ac:picMkLst>
        </pc:picChg>
        <pc:picChg chg="del">
          <ac:chgData name="Salima  Ben Najem" userId="5d5d9c33-4a8f-4fad-a74b-e23ae769dead" providerId="ADAL" clId="{3B2DA2D5-F576-45EC-96B1-60930CA05631}" dt="2026-02-17T17:37:37.456" v="0" actId="478"/>
          <ac:picMkLst>
            <pc:docMk/>
            <pc:sldMk cId="1589315751" sldId="1269"/>
            <ac:picMk id="8" creationId="{A8CD10B4-BB06-649D-2701-A9A95F9D151F}"/>
          </ac:picMkLst>
        </pc:picChg>
        <pc:picChg chg="del">
          <ac:chgData name="Salima  Ben Najem" userId="5d5d9c33-4a8f-4fad-a74b-e23ae769dead" providerId="ADAL" clId="{3B2DA2D5-F576-45EC-96B1-60930CA05631}" dt="2026-02-17T17:37:37.456" v="0" actId="478"/>
          <ac:picMkLst>
            <pc:docMk/>
            <pc:sldMk cId="1589315751" sldId="1269"/>
            <ac:picMk id="9" creationId="{9615F51A-2A8F-CAEF-8745-F2BD50646063}"/>
          </ac:picMkLst>
        </pc:picChg>
        <pc:picChg chg="del">
          <ac:chgData name="Salima  Ben Najem" userId="5d5d9c33-4a8f-4fad-a74b-e23ae769dead" providerId="ADAL" clId="{3B2DA2D5-F576-45EC-96B1-60930CA05631}" dt="2026-02-17T17:37:37.456" v="0" actId="478"/>
          <ac:picMkLst>
            <pc:docMk/>
            <pc:sldMk cId="1589315751" sldId="1269"/>
            <ac:picMk id="10" creationId="{BE0CCE8E-428A-41A3-04AD-6308AC7CC08D}"/>
          </ac:picMkLst>
        </pc:picChg>
        <pc:picChg chg="del">
          <ac:chgData name="Salima  Ben Najem" userId="5d5d9c33-4a8f-4fad-a74b-e23ae769dead" providerId="ADAL" clId="{3B2DA2D5-F576-45EC-96B1-60930CA05631}" dt="2026-02-17T17:37:37.456" v="0" actId="478"/>
          <ac:picMkLst>
            <pc:docMk/>
            <pc:sldMk cId="1589315751" sldId="1269"/>
            <ac:picMk id="12" creationId="{A05C53A7-6A8C-1324-249D-3AA9C74A913A}"/>
          </ac:picMkLst>
        </pc:picChg>
        <pc:picChg chg="del">
          <ac:chgData name="Salima  Ben Najem" userId="5d5d9c33-4a8f-4fad-a74b-e23ae769dead" providerId="ADAL" clId="{3B2DA2D5-F576-45EC-96B1-60930CA05631}" dt="2026-02-17T17:37:37.456" v="0" actId="478"/>
          <ac:picMkLst>
            <pc:docMk/>
            <pc:sldMk cId="1589315751" sldId="1269"/>
            <ac:picMk id="13" creationId="{CF6924C9-473D-56B0-CCCF-A4B1EB3F7A59}"/>
          </ac:picMkLst>
        </pc:picChg>
        <pc:picChg chg="add mod">
          <ac:chgData name="Salima  Ben Najem" userId="5d5d9c33-4a8f-4fad-a74b-e23ae769dead" providerId="ADAL" clId="{3B2DA2D5-F576-45EC-96B1-60930CA05631}" dt="2026-02-17T17:38:26.065" v="8" actId="1076"/>
          <ac:picMkLst>
            <pc:docMk/>
            <pc:sldMk cId="1589315751" sldId="1269"/>
            <ac:picMk id="17" creationId="{48A93A2A-3375-CF47-530C-CBA88C61FFF4}"/>
          </ac:picMkLst>
        </pc:picChg>
        <pc:picChg chg="add mod">
          <ac:chgData name="Salima  Ben Najem" userId="5d5d9c33-4a8f-4fad-a74b-e23ae769dead" providerId="ADAL" clId="{3B2DA2D5-F576-45EC-96B1-60930CA05631}" dt="2026-02-17T17:38:29.126" v="9" actId="1076"/>
          <ac:picMkLst>
            <pc:docMk/>
            <pc:sldMk cId="1589315751" sldId="1269"/>
            <ac:picMk id="18" creationId="{7FA6885C-B8A9-F813-53B3-9E12E3105F7A}"/>
          </ac:picMkLst>
        </pc:picChg>
        <pc:picChg chg="add mod">
          <ac:chgData name="Salima  Ben Najem" userId="5d5d9c33-4a8f-4fad-a74b-e23ae769dead" providerId="ADAL" clId="{3B2DA2D5-F576-45EC-96B1-60930CA05631}" dt="2026-02-17T17:38:16.195" v="5" actId="1076"/>
          <ac:picMkLst>
            <pc:docMk/>
            <pc:sldMk cId="1589315751" sldId="1269"/>
            <ac:picMk id="20" creationId="{730FCE67-A45E-66F0-0917-26A4F22BB72B}"/>
          </ac:picMkLst>
        </pc:picChg>
        <pc:picChg chg="add del mod">
          <ac:chgData name="Salima  Ben Najem" userId="5d5d9c33-4a8f-4fad-a74b-e23ae769dead" providerId="ADAL" clId="{3B2DA2D5-F576-45EC-96B1-60930CA05631}" dt="2026-02-17T17:41:11.429" v="139" actId="478"/>
          <ac:picMkLst>
            <pc:docMk/>
            <pc:sldMk cId="1589315751" sldId="1269"/>
            <ac:picMk id="21" creationId="{F0B7FECC-A592-6CA8-AB9B-3D408AD91990}"/>
          </ac:picMkLst>
        </pc:picChg>
        <pc:picChg chg="add del mod">
          <ac:chgData name="Salima  Ben Najem" userId="5d5d9c33-4a8f-4fad-a74b-e23ae769dead" providerId="ADAL" clId="{3B2DA2D5-F576-45EC-96B1-60930CA05631}" dt="2026-02-17T17:41:11.429" v="139" actId="478"/>
          <ac:picMkLst>
            <pc:docMk/>
            <pc:sldMk cId="1589315751" sldId="1269"/>
            <ac:picMk id="22" creationId="{E6C09065-103C-EEB3-B8F1-1F7B343040CD}"/>
          </ac:picMkLst>
        </pc:picChg>
        <pc:picChg chg="add mod">
          <ac:chgData name="Salima  Ben Najem" userId="5d5d9c33-4a8f-4fad-a74b-e23ae769dead" providerId="ADAL" clId="{3B2DA2D5-F576-45EC-96B1-60930CA05631}" dt="2026-02-17T17:42:28.291" v="143"/>
          <ac:picMkLst>
            <pc:docMk/>
            <pc:sldMk cId="1589315751" sldId="1269"/>
            <ac:picMk id="37" creationId="{B673653F-6F6D-2E94-BDA1-078D6B9A5D1B}"/>
          </ac:picMkLst>
        </pc:picChg>
        <pc:picChg chg="add mod">
          <ac:chgData name="Salima  Ben Najem" userId="5d5d9c33-4a8f-4fad-a74b-e23ae769dead" providerId="ADAL" clId="{3B2DA2D5-F576-45EC-96B1-60930CA05631}" dt="2026-02-17T17:42:28.291" v="143"/>
          <ac:picMkLst>
            <pc:docMk/>
            <pc:sldMk cId="1589315751" sldId="1269"/>
            <ac:picMk id="40" creationId="{CE0BF1EA-EBEC-24B6-9B72-9A5760C9332F}"/>
          </ac:picMkLst>
        </pc:picChg>
        <pc:picChg chg="add mod">
          <ac:chgData name="Salima  Ben Najem" userId="5d5d9c33-4a8f-4fad-a74b-e23ae769dead" providerId="ADAL" clId="{3B2DA2D5-F576-45EC-96B1-60930CA05631}" dt="2026-02-17T17:42:28.291" v="143"/>
          <ac:picMkLst>
            <pc:docMk/>
            <pc:sldMk cId="1589315751" sldId="1269"/>
            <ac:picMk id="41" creationId="{A68D06BC-6D52-FAAE-4631-278B99304522}"/>
          </ac:picMkLst>
        </pc:picChg>
        <pc:picChg chg="add mod">
          <ac:chgData name="Salima  Ben Najem" userId="5d5d9c33-4a8f-4fad-a74b-e23ae769dead" providerId="ADAL" clId="{3B2DA2D5-F576-45EC-96B1-60930CA05631}" dt="2026-02-17T17:42:28.291" v="143"/>
          <ac:picMkLst>
            <pc:docMk/>
            <pc:sldMk cId="1589315751" sldId="1269"/>
            <ac:picMk id="42" creationId="{A422680D-BC60-2A16-31E3-67574B89B198}"/>
          </ac:picMkLst>
        </pc:picChg>
      </pc:sldChg>
      <pc:sldChg chg="addSp delSp modSp del mod">
        <pc:chgData name="Salima  Ben Najem" userId="5d5d9c33-4a8f-4fad-a74b-e23ae769dead" providerId="ADAL" clId="{3B2DA2D5-F576-45EC-96B1-60930CA05631}" dt="2026-02-17T17:44:51.094" v="159" actId="47"/>
        <pc:sldMkLst>
          <pc:docMk/>
          <pc:sldMk cId="1485957023" sldId="1270"/>
        </pc:sldMkLst>
        <pc:picChg chg="del">
          <ac:chgData name="Salima  Ben Najem" userId="5d5d9c33-4a8f-4fad-a74b-e23ae769dead" providerId="ADAL" clId="{3B2DA2D5-F576-45EC-96B1-60930CA05631}" dt="2026-02-17T17:40:32.544" v="131" actId="478"/>
          <ac:picMkLst>
            <pc:docMk/>
            <pc:sldMk cId="1485957023" sldId="1270"/>
            <ac:picMk id="3" creationId="{AE6D7463-D64A-4327-7702-C4EDCC9E7E03}"/>
          </ac:picMkLst>
        </pc:picChg>
        <pc:picChg chg="add mod">
          <ac:chgData name="Salima  Ben Najem" userId="5d5d9c33-4a8f-4fad-a74b-e23ae769dead" providerId="ADAL" clId="{3B2DA2D5-F576-45EC-96B1-60930CA05631}" dt="2026-02-17T17:40:39.062" v="133" actId="1076"/>
          <ac:picMkLst>
            <pc:docMk/>
            <pc:sldMk cId="1485957023" sldId="1270"/>
            <ac:picMk id="5" creationId="{3868EB7C-5B6B-A42E-6770-80CF9166A36E}"/>
          </ac:picMkLst>
        </pc:picChg>
        <pc:picChg chg="del">
          <ac:chgData name="Salima  Ben Najem" userId="5d5d9c33-4a8f-4fad-a74b-e23ae769dead" providerId="ADAL" clId="{3B2DA2D5-F576-45EC-96B1-60930CA05631}" dt="2026-02-17T17:40:32.544" v="131" actId="478"/>
          <ac:picMkLst>
            <pc:docMk/>
            <pc:sldMk cId="1485957023" sldId="1270"/>
            <ac:picMk id="6" creationId="{5BB0FFE0-150B-D01B-DCE5-908C712DF1B0}"/>
          </ac:picMkLst>
        </pc:picChg>
        <pc:picChg chg="del">
          <ac:chgData name="Salima  Ben Najem" userId="5d5d9c33-4a8f-4fad-a74b-e23ae769dead" providerId="ADAL" clId="{3B2DA2D5-F576-45EC-96B1-60930CA05631}" dt="2026-02-17T17:40:32.544" v="131" actId="478"/>
          <ac:picMkLst>
            <pc:docMk/>
            <pc:sldMk cId="1485957023" sldId="1270"/>
            <ac:picMk id="8" creationId="{E41B4D91-FD52-9CA3-524D-DA1DF73A658B}"/>
          </ac:picMkLst>
        </pc:picChg>
        <pc:picChg chg="del">
          <ac:chgData name="Salima  Ben Najem" userId="5d5d9c33-4a8f-4fad-a74b-e23ae769dead" providerId="ADAL" clId="{3B2DA2D5-F576-45EC-96B1-60930CA05631}" dt="2026-02-17T17:40:32.544" v="131" actId="478"/>
          <ac:picMkLst>
            <pc:docMk/>
            <pc:sldMk cId="1485957023" sldId="1270"/>
            <ac:picMk id="10" creationId="{C4108D22-EE14-7198-BE6D-72E80768A364}"/>
          </ac:picMkLst>
        </pc:picChg>
        <pc:picChg chg="del">
          <ac:chgData name="Salima  Ben Najem" userId="5d5d9c33-4a8f-4fad-a74b-e23ae769dead" providerId="ADAL" clId="{3B2DA2D5-F576-45EC-96B1-60930CA05631}" dt="2026-02-17T17:40:32.544" v="131" actId="478"/>
          <ac:picMkLst>
            <pc:docMk/>
            <pc:sldMk cId="1485957023" sldId="1270"/>
            <ac:picMk id="12" creationId="{B1C4EB8F-AA72-151A-1259-2732A3539AC6}"/>
          </ac:picMkLst>
        </pc:picChg>
        <pc:picChg chg="del">
          <ac:chgData name="Salima  Ben Najem" userId="5d5d9c33-4a8f-4fad-a74b-e23ae769dead" providerId="ADAL" clId="{3B2DA2D5-F576-45EC-96B1-60930CA05631}" dt="2026-02-17T17:40:32.544" v="131" actId="478"/>
          <ac:picMkLst>
            <pc:docMk/>
            <pc:sldMk cId="1485957023" sldId="1270"/>
            <ac:picMk id="13" creationId="{11B64B44-6F97-C443-2E78-890AF103C88F}"/>
          </ac:picMkLst>
        </pc:picChg>
        <pc:picChg chg="add mod">
          <ac:chgData name="Salima  Ben Najem" userId="5d5d9c33-4a8f-4fad-a74b-e23ae769dead" providerId="ADAL" clId="{3B2DA2D5-F576-45EC-96B1-60930CA05631}" dt="2026-02-17T17:40:43.062" v="134" actId="1076"/>
          <ac:picMkLst>
            <pc:docMk/>
            <pc:sldMk cId="1485957023" sldId="1270"/>
            <ac:picMk id="17" creationId="{DBF11DA1-94BF-8104-DAC4-2CFA126C9FB2}"/>
          </ac:picMkLst>
        </pc:picChg>
        <pc:picChg chg="add mod">
          <ac:chgData name="Salima  Ben Najem" userId="5d5d9c33-4a8f-4fad-a74b-e23ae769dead" providerId="ADAL" clId="{3B2DA2D5-F576-45EC-96B1-60930CA05631}" dt="2026-02-17T17:40:47.574" v="135" actId="1076"/>
          <ac:picMkLst>
            <pc:docMk/>
            <pc:sldMk cId="1485957023" sldId="1270"/>
            <ac:picMk id="18" creationId="{0C55925B-E221-EF7E-C7D0-9FAEE41AA942}"/>
          </ac:picMkLst>
        </pc:picChg>
        <pc:picChg chg="add mod">
          <ac:chgData name="Salima  Ben Najem" userId="5d5d9c33-4a8f-4fad-a74b-e23ae769dead" providerId="ADAL" clId="{3B2DA2D5-F576-45EC-96B1-60930CA05631}" dt="2026-02-17T17:40:52.532" v="136" actId="1076"/>
          <ac:picMkLst>
            <pc:docMk/>
            <pc:sldMk cId="1485957023" sldId="1270"/>
            <ac:picMk id="19" creationId="{53441E28-87B3-B015-5BC2-B5BC920B762B}"/>
          </ac:picMkLst>
        </pc:picChg>
        <pc:picChg chg="add mod">
          <ac:chgData name="Salima  Ben Najem" userId="5d5d9c33-4a8f-4fad-a74b-e23ae769dead" providerId="ADAL" clId="{3B2DA2D5-F576-45EC-96B1-60930CA05631}" dt="2026-02-17T17:40:56.889" v="137" actId="1076"/>
          <ac:picMkLst>
            <pc:docMk/>
            <pc:sldMk cId="1485957023" sldId="1270"/>
            <ac:picMk id="20" creationId="{C7AC785F-4A2C-5733-4BAF-930BE48B4C43}"/>
          </ac:picMkLst>
        </pc:picChg>
        <pc:picChg chg="add mod">
          <ac:chgData name="Salima  Ben Najem" userId="5d5d9c33-4a8f-4fad-a74b-e23ae769dead" providerId="ADAL" clId="{3B2DA2D5-F576-45EC-96B1-60930CA05631}" dt="2026-02-17T17:40:59.973" v="138" actId="1076"/>
          <ac:picMkLst>
            <pc:docMk/>
            <pc:sldMk cId="1485957023" sldId="1270"/>
            <ac:picMk id="21" creationId="{A011C2A8-C424-705D-F2E2-6F557521EFE9}"/>
          </ac:picMkLst>
        </pc:picChg>
      </pc:sldChg>
      <pc:sldChg chg="modSp mod">
        <pc:chgData name="Salima  Ben Najem" userId="5d5d9c33-4a8f-4fad-a74b-e23ae769dead" providerId="ADAL" clId="{3B2DA2D5-F576-45EC-96B1-60930CA05631}" dt="2026-02-17T18:29:17.276" v="660" actId="20577"/>
        <pc:sldMkLst>
          <pc:docMk/>
          <pc:sldMk cId="1133490893" sldId="1272"/>
        </pc:sldMkLst>
        <pc:spChg chg="mod">
          <ac:chgData name="Salima  Ben Najem" userId="5d5d9c33-4a8f-4fad-a74b-e23ae769dead" providerId="ADAL" clId="{3B2DA2D5-F576-45EC-96B1-60930CA05631}" dt="2026-02-17T18:29:17.276" v="660" actId="20577"/>
          <ac:spMkLst>
            <pc:docMk/>
            <pc:sldMk cId="1133490893" sldId="1272"/>
            <ac:spMk id="2" creationId="{3FB914A4-532D-FE0B-4CDB-D34D93516A9F}"/>
          </ac:spMkLst>
        </pc:spChg>
        <pc:spChg chg="mod">
          <ac:chgData name="Salima  Ben Najem" userId="5d5d9c33-4a8f-4fad-a74b-e23ae769dead" providerId="ADAL" clId="{3B2DA2D5-F576-45EC-96B1-60930CA05631}" dt="2026-02-17T18:28:50.739" v="654" actId="6549"/>
          <ac:spMkLst>
            <pc:docMk/>
            <pc:sldMk cId="1133490893" sldId="1272"/>
            <ac:spMk id="3" creationId="{583653F6-E3F2-65EE-B848-66707C3E557D}"/>
          </ac:spMkLst>
        </pc:spChg>
      </pc:sldChg>
      <pc:sldChg chg="modSp mod">
        <pc:chgData name="Salima  Ben Najem" userId="5d5d9c33-4a8f-4fad-a74b-e23ae769dead" providerId="ADAL" clId="{3B2DA2D5-F576-45EC-96B1-60930CA05631}" dt="2026-02-17T18:30:17.861" v="714" actId="6549"/>
        <pc:sldMkLst>
          <pc:docMk/>
          <pc:sldMk cId="810800947" sldId="1274"/>
        </pc:sldMkLst>
        <pc:spChg chg="mod">
          <ac:chgData name="Salima  Ben Najem" userId="5d5d9c33-4a8f-4fad-a74b-e23ae769dead" providerId="ADAL" clId="{3B2DA2D5-F576-45EC-96B1-60930CA05631}" dt="2026-02-17T18:30:17.861" v="714" actId="6549"/>
          <ac:spMkLst>
            <pc:docMk/>
            <pc:sldMk cId="810800947" sldId="1274"/>
            <ac:spMk id="2" creationId="{408A9EC7-953F-B433-5800-12EB1C439582}"/>
          </ac:spMkLst>
        </pc:spChg>
        <pc:spChg chg="mod">
          <ac:chgData name="Salima  Ben Najem" userId="5d5d9c33-4a8f-4fad-a74b-e23ae769dead" providerId="ADAL" clId="{3B2DA2D5-F576-45EC-96B1-60930CA05631}" dt="2026-02-17T18:29:51.401" v="704" actId="20577"/>
          <ac:spMkLst>
            <pc:docMk/>
            <pc:sldMk cId="810800947" sldId="1274"/>
            <ac:spMk id="3" creationId="{F1E46197-CAB1-08F7-CE6F-7D6C2E22E5A3}"/>
          </ac:spMkLst>
        </pc:spChg>
      </pc:sldChg>
      <pc:sldChg chg="modSp mod">
        <pc:chgData name="Salima  Ben Najem" userId="5d5d9c33-4a8f-4fad-a74b-e23ae769dead" providerId="ADAL" clId="{3B2DA2D5-F576-45EC-96B1-60930CA05631}" dt="2026-02-17T18:31:34.185" v="770" actId="6549"/>
        <pc:sldMkLst>
          <pc:docMk/>
          <pc:sldMk cId="592507871" sldId="1275"/>
        </pc:sldMkLst>
        <pc:spChg chg="mod">
          <ac:chgData name="Salima  Ben Najem" userId="5d5d9c33-4a8f-4fad-a74b-e23ae769dead" providerId="ADAL" clId="{3B2DA2D5-F576-45EC-96B1-60930CA05631}" dt="2026-02-17T18:31:34.185" v="770" actId="6549"/>
          <ac:spMkLst>
            <pc:docMk/>
            <pc:sldMk cId="592507871" sldId="1275"/>
            <ac:spMk id="2" creationId="{54764510-BA94-58B6-66B2-79D4F83C1BC8}"/>
          </ac:spMkLst>
        </pc:spChg>
        <pc:spChg chg="mod">
          <ac:chgData name="Salima  Ben Najem" userId="5d5d9c33-4a8f-4fad-a74b-e23ae769dead" providerId="ADAL" clId="{3B2DA2D5-F576-45EC-96B1-60930CA05631}" dt="2026-02-17T18:31:07.845" v="764" actId="20577"/>
          <ac:spMkLst>
            <pc:docMk/>
            <pc:sldMk cId="592507871" sldId="1275"/>
            <ac:spMk id="3" creationId="{8010F237-E58F-E4A7-FD6A-BA59E53CE83A}"/>
          </ac:spMkLst>
        </pc:spChg>
      </pc:sldChg>
      <pc:sldChg chg="addSp delSp modSp mod addAnim delAnim modAnim">
        <pc:chgData name="Salima  Ben Najem" userId="5d5d9c33-4a8f-4fad-a74b-e23ae769dead" providerId="ADAL" clId="{3B2DA2D5-F576-45EC-96B1-60930CA05631}" dt="2026-02-17T18:47:54.094" v="1102" actId="1037"/>
        <pc:sldMkLst>
          <pc:docMk/>
          <pc:sldMk cId="2953999738" sldId="1276"/>
        </pc:sldMkLst>
        <pc:picChg chg="add del">
          <ac:chgData name="Salima  Ben Najem" userId="5d5d9c33-4a8f-4fad-a74b-e23ae769dead" providerId="ADAL" clId="{3B2DA2D5-F576-45EC-96B1-60930CA05631}" dt="2026-02-17T18:35:31.896" v="794" actId="21"/>
          <ac:picMkLst>
            <pc:docMk/>
            <pc:sldMk cId="2953999738" sldId="1276"/>
            <ac:picMk id="2" creationId="{176FC48E-8E34-6700-5105-733213E35D17}"/>
          </ac:picMkLst>
        </pc:picChg>
        <pc:picChg chg="add mod">
          <ac:chgData name="Salima  Ben Najem" userId="5d5d9c33-4a8f-4fad-a74b-e23ae769dead" providerId="ADAL" clId="{3B2DA2D5-F576-45EC-96B1-60930CA05631}" dt="2026-02-17T18:34:38.295" v="791"/>
          <ac:picMkLst>
            <pc:docMk/>
            <pc:sldMk cId="2953999738" sldId="1276"/>
            <ac:picMk id="4" creationId="{74390A1C-97E3-60F8-4206-CA859B4D0968}"/>
          </ac:picMkLst>
        </pc:picChg>
        <pc:picChg chg="add mod">
          <ac:chgData name="Salima  Ben Najem" userId="5d5d9c33-4a8f-4fad-a74b-e23ae769dead" providerId="ADAL" clId="{3B2DA2D5-F576-45EC-96B1-60930CA05631}" dt="2026-02-17T18:47:54.094" v="1102" actId="1037"/>
          <ac:picMkLst>
            <pc:docMk/>
            <pc:sldMk cId="2953999738" sldId="1276"/>
            <ac:picMk id="5" creationId="{924ADDE2-6C82-628A-2142-29F5E609D787}"/>
          </ac:picMkLst>
        </pc:picChg>
      </pc:sldChg>
      <pc:sldChg chg="add">
        <pc:chgData name="Salima  Ben Najem" userId="5d5d9c33-4a8f-4fad-a74b-e23ae769dead" providerId="ADAL" clId="{3B2DA2D5-F576-45EC-96B1-60930CA05631}" dt="2026-02-17T17:44:21.364" v="156"/>
        <pc:sldMkLst>
          <pc:docMk/>
          <pc:sldMk cId="4042482753" sldId="1277"/>
        </pc:sldMkLst>
      </pc:sldChg>
      <pc:sldChg chg="addSp delSp modSp add mod">
        <pc:chgData name="Salima  Ben Najem" userId="5d5d9c33-4a8f-4fad-a74b-e23ae769dead" providerId="ADAL" clId="{3B2DA2D5-F576-45EC-96B1-60930CA05631}" dt="2026-02-17T18:43:09.341" v="982" actId="108"/>
        <pc:sldMkLst>
          <pc:docMk/>
          <pc:sldMk cId="2856057794" sldId="1278"/>
        </pc:sldMkLst>
        <pc:spChg chg="add mod">
          <ac:chgData name="Salima  Ben Najem" userId="5d5d9c33-4a8f-4fad-a74b-e23ae769dead" providerId="ADAL" clId="{3B2DA2D5-F576-45EC-96B1-60930CA05631}" dt="2026-02-17T18:43:09.341" v="982" actId="108"/>
          <ac:spMkLst>
            <pc:docMk/>
            <pc:sldMk cId="2856057794" sldId="1278"/>
            <ac:spMk id="4" creationId="{9EA578D0-06AF-2133-067D-C929D4141B53}"/>
          </ac:spMkLst>
        </pc:spChg>
        <pc:picChg chg="del mod">
          <ac:chgData name="Salima  Ben Najem" userId="5d5d9c33-4a8f-4fad-a74b-e23ae769dead" providerId="ADAL" clId="{3B2DA2D5-F576-45EC-96B1-60930CA05631}" dt="2026-02-17T18:41:32.953" v="925" actId="478"/>
          <ac:picMkLst>
            <pc:docMk/>
            <pc:sldMk cId="2856057794" sldId="1278"/>
            <ac:picMk id="3" creationId="{4589B4ED-40ED-FFC1-5ED3-687ECA7095B0}"/>
          </ac:picMkLst>
        </pc:picChg>
        <pc:picChg chg="add mod">
          <ac:chgData name="Salima  Ben Najem" userId="5d5d9c33-4a8f-4fad-a74b-e23ae769dead" providerId="ADAL" clId="{3B2DA2D5-F576-45EC-96B1-60930CA05631}" dt="2026-02-17T18:41:42.064" v="931" actId="1076"/>
          <ac:picMkLst>
            <pc:docMk/>
            <pc:sldMk cId="2856057794" sldId="1278"/>
            <ac:picMk id="6" creationId="{C3C9B864-032E-2E4E-D383-BDE3E8CF0CC1}"/>
          </ac:picMkLst>
        </pc:picChg>
      </pc:sldChg>
      <pc:sldChg chg="modSp add mod">
        <pc:chgData name="Salima  Ben Najem" userId="5d5d9c33-4a8f-4fad-a74b-e23ae769dead" providerId="ADAL" clId="{3B2DA2D5-F576-45EC-96B1-60930CA05631}" dt="2026-02-17T18:47:02.126" v="1092" actId="1076"/>
        <pc:sldMkLst>
          <pc:docMk/>
          <pc:sldMk cId="1816158638" sldId="1279"/>
        </pc:sldMkLst>
        <pc:spChg chg="mod">
          <ac:chgData name="Salima  Ben Najem" userId="5d5d9c33-4a8f-4fad-a74b-e23ae769dead" providerId="ADAL" clId="{3B2DA2D5-F576-45EC-96B1-60930CA05631}" dt="2026-02-17T18:47:02.126" v="1092" actId="1076"/>
          <ac:spMkLst>
            <pc:docMk/>
            <pc:sldMk cId="1816158638" sldId="1279"/>
            <ac:spMk id="4" creationId="{31EF6482-4375-492F-94F4-4371FDE3598E}"/>
          </ac:spMkLst>
        </pc:spChg>
        <pc:spChg chg="mod">
          <ac:chgData name="Salima  Ben Najem" userId="5d5d9c33-4a8f-4fad-a74b-e23ae769dead" providerId="ADAL" clId="{3B2DA2D5-F576-45EC-96B1-60930CA05631}" dt="2026-02-17T18:46:08.565" v="1083" actId="20577"/>
          <ac:spMkLst>
            <pc:docMk/>
            <pc:sldMk cId="1816158638" sldId="1279"/>
            <ac:spMk id="7" creationId="{6C6407D2-20CF-8B60-191B-0E4E8D58681F}"/>
          </ac:spMkLst>
        </pc:spChg>
      </pc:sldChg>
      <pc:sldChg chg="modSp add mod">
        <pc:chgData name="Salima  Ben Najem" userId="5d5d9c33-4a8f-4fad-a74b-e23ae769dead" providerId="ADAL" clId="{3B2DA2D5-F576-45EC-96B1-60930CA05631}" dt="2026-02-17T18:51:57.396" v="1222" actId="20577"/>
        <pc:sldMkLst>
          <pc:docMk/>
          <pc:sldMk cId="4243596628" sldId="1280"/>
        </pc:sldMkLst>
        <pc:spChg chg="mod">
          <ac:chgData name="Salima  Ben Najem" userId="5d5d9c33-4a8f-4fad-a74b-e23ae769dead" providerId="ADAL" clId="{3B2DA2D5-F576-45EC-96B1-60930CA05631}" dt="2026-02-17T18:51:57.396" v="1222" actId="20577"/>
          <ac:spMkLst>
            <pc:docMk/>
            <pc:sldMk cId="4243596628" sldId="1280"/>
            <ac:spMk id="7" creationId="{58CBBCC6-ECC2-16DF-6659-5B1F19895391}"/>
          </ac:spMkLst>
        </pc:spChg>
        <pc:spChg chg="mod">
          <ac:chgData name="Salima  Ben Najem" userId="5d5d9c33-4a8f-4fad-a74b-e23ae769dead" providerId="ADAL" clId="{3B2DA2D5-F576-45EC-96B1-60930CA05631}" dt="2026-02-17T18:51:46.463" v="1187" actId="14100"/>
          <ac:spMkLst>
            <pc:docMk/>
            <pc:sldMk cId="4243596628" sldId="1280"/>
            <ac:spMk id="10" creationId="{26D00810-27AF-A39A-A91E-CACB01877726}"/>
          </ac:spMkLst>
        </pc:spChg>
      </pc:sldChg>
      <pc:sldChg chg="modSp add mod">
        <pc:chgData name="Salima  Ben Najem" userId="5d5d9c33-4a8f-4fad-a74b-e23ae769dead" providerId="ADAL" clId="{3B2DA2D5-F576-45EC-96B1-60930CA05631}" dt="2026-02-17T18:56:18.996" v="1328" actId="20577"/>
        <pc:sldMkLst>
          <pc:docMk/>
          <pc:sldMk cId="3024334459" sldId="1281"/>
        </pc:sldMkLst>
        <pc:spChg chg="mod">
          <ac:chgData name="Salima  Ben Najem" userId="5d5d9c33-4a8f-4fad-a74b-e23ae769dead" providerId="ADAL" clId="{3B2DA2D5-F576-45EC-96B1-60930CA05631}" dt="2026-02-17T18:56:18.996" v="1328" actId="20577"/>
          <ac:spMkLst>
            <pc:docMk/>
            <pc:sldMk cId="3024334459" sldId="1281"/>
            <ac:spMk id="6" creationId="{FFD36727-A7EB-D2B2-3303-6D4406E2B573}"/>
          </ac:spMkLst>
        </pc:spChg>
      </pc:sldChg>
      <pc:sldChg chg="addSp modSp add mod">
        <pc:chgData name="Salima  Ben Najem" userId="5d5d9c33-4a8f-4fad-a74b-e23ae769dead" providerId="ADAL" clId="{3B2DA2D5-F576-45EC-96B1-60930CA05631}" dt="2026-02-17T19:03:42.323" v="1550" actId="1076"/>
        <pc:sldMkLst>
          <pc:docMk/>
          <pc:sldMk cId="1402262842" sldId="1282"/>
        </pc:sldMkLst>
        <pc:spChg chg="add mod">
          <ac:chgData name="Salima  Ben Najem" userId="5d5d9c33-4a8f-4fad-a74b-e23ae769dead" providerId="ADAL" clId="{3B2DA2D5-F576-45EC-96B1-60930CA05631}" dt="2026-02-17T19:03:42.323" v="1550" actId="1076"/>
          <ac:spMkLst>
            <pc:docMk/>
            <pc:sldMk cId="1402262842" sldId="1282"/>
            <ac:spMk id="3" creationId="{A78121AC-F5BC-8F63-FD93-6C1760FD29CF}"/>
          </ac:spMkLst>
        </pc:spChg>
        <pc:spChg chg="mod">
          <ac:chgData name="Salima  Ben Najem" userId="5d5d9c33-4a8f-4fad-a74b-e23ae769dead" providerId="ADAL" clId="{3B2DA2D5-F576-45EC-96B1-60930CA05631}" dt="2026-02-17T19:02:52.759" v="1539" actId="20577"/>
          <ac:spMkLst>
            <pc:docMk/>
            <pc:sldMk cId="1402262842" sldId="1282"/>
            <ac:spMk id="7" creationId="{A5AEA9F8-2BB1-BEE8-523F-9BFF035FA426}"/>
          </ac:spMkLst>
        </pc:spChg>
        <pc:picChg chg="mod">
          <ac:chgData name="Salima  Ben Najem" userId="5d5d9c33-4a8f-4fad-a74b-e23ae769dead" providerId="ADAL" clId="{3B2DA2D5-F576-45EC-96B1-60930CA05631}" dt="2026-02-17T19:03:12.991" v="1544" actId="1076"/>
          <ac:picMkLst>
            <pc:docMk/>
            <pc:sldMk cId="1402262842" sldId="1282"/>
            <ac:picMk id="6" creationId="{AFF4222F-BD88-6607-F439-FAB72FF5A2E5}"/>
          </ac:picMkLst>
        </pc:picChg>
      </pc:sldChg>
      <pc:sldChg chg="add">
        <pc:chgData name="Salima  Ben Najem" userId="5d5d9c33-4a8f-4fad-a74b-e23ae769dead" providerId="ADAL" clId="{3B2DA2D5-F576-45EC-96B1-60930CA05631}" dt="2026-02-17T22:18:06.237" v="1561"/>
        <pc:sldMkLst>
          <pc:docMk/>
          <pc:sldMk cId="3712965454" sldId="1289"/>
        </pc:sldMkLst>
      </pc:sldChg>
      <pc:sldChg chg="add">
        <pc:chgData name="Salima  Ben Najem" userId="5d5d9c33-4a8f-4fad-a74b-e23ae769dead" providerId="ADAL" clId="{3B2DA2D5-F576-45EC-96B1-60930CA05631}" dt="2026-02-17T22:16:37.138" v="1560"/>
        <pc:sldMkLst>
          <pc:docMk/>
          <pc:sldMk cId="2317089746" sldId="1290"/>
        </pc:sldMkLst>
      </pc:sldChg>
      <pc:sldChg chg="add">
        <pc:chgData name="Salima  Ben Najem" userId="5d5d9c33-4a8f-4fad-a74b-e23ae769dead" providerId="ADAL" clId="{3B2DA2D5-F576-45EC-96B1-60930CA05631}" dt="2026-02-17T22:16:37.138" v="1560"/>
        <pc:sldMkLst>
          <pc:docMk/>
          <pc:sldMk cId="3928156583" sldId="1291"/>
        </pc:sldMkLst>
      </pc:sldChg>
      <pc:sldChg chg="add">
        <pc:chgData name="Salima  Ben Najem" userId="5d5d9c33-4a8f-4fad-a74b-e23ae769dead" providerId="ADAL" clId="{3B2DA2D5-F576-45EC-96B1-60930CA05631}" dt="2026-02-17T22:18:06.237" v="1561"/>
        <pc:sldMkLst>
          <pc:docMk/>
          <pc:sldMk cId="1072659701" sldId="1292"/>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19/02/2026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19/02/2026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10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g"/><Relationship Id="rId7" Type="http://schemas.openxmlformats.org/officeDocument/2006/relationships/image" Target="../media/image54.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22.png"/><Relationship Id="rId7"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10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9.png"/><Relationship Id="rId5" Type="http://schemas.openxmlformats.org/officeDocument/2006/relationships/image" Target="../media/image68.jpg"/><Relationship Id="rId4" Type="http://schemas.openxmlformats.org/officeDocument/2006/relationships/image" Target="../media/image65.jpg"/></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19.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0.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1.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2.png"/><Relationship Id="rId1" Type="http://schemas.openxmlformats.org/officeDocument/2006/relationships/slideLayout" Target="../slideLayouts/slideLayout115.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2.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5.png"/><Relationship Id="rId5" Type="http://schemas.openxmlformats.org/officeDocument/2006/relationships/image" Target="../media/image82.gif"/><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5.png"/><Relationship Id="rId5" Type="http://schemas.openxmlformats.org/officeDocument/2006/relationships/image" Target="../media/image82.gif"/><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2.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2.pn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6.png"/></Relationships>
</file>

<file path=ppt/slides/_rels/slide59.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7.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descr="Une image contenant texte, capture d’écran, dessin humoristique&#10;&#10;Le contenu généré par l’IA peut être incorrect.">
            <a:extLst>
              <a:ext uri="{FF2B5EF4-FFF2-40B4-BE49-F238E27FC236}">
                <a16:creationId xmlns:a16="http://schemas.microsoft.com/office/drawing/2014/main" id="{939AB937-8E04-921F-45F1-34C6C1F0C1C9}"/>
              </a:ext>
            </a:extLst>
          </p:cNvPr>
          <p:cNvPicPr>
            <a:picLocks noChangeAspect="1"/>
          </p:cNvPicPr>
          <p:nvPr/>
        </p:nvPicPr>
        <p:blipFill>
          <a:blip r:embed="rId2">
            <a:extLst>
              <a:ext uri="{28A0092B-C50C-407E-A947-70E740481C1C}">
                <a14:useLocalDpi xmlns:a14="http://schemas.microsoft.com/office/drawing/2010/main" val="0"/>
              </a:ext>
            </a:extLst>
          </a:blip>
          <a:srcRect t="3162" b="3105"/>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28650" y="119110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5" name="Image 4" descr="Une image contenant texte, Appareils électroniques, capture d’écran, Système d’exploitation&#10;&#10;Le contenu généré par l’IA peut être incorrect.">
            <a:extLst>
              <a:ext uri="{FF2B5EF4-FFF2-40B4-BE49-F238E27FC236}">
                <a16:creationId xmlns:a16="http://schemas.microsoft.com/office/drawing/2014/main" id="{53471ABC-CD8E-4482-2FB7-754A7D877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739" y="2156090"/>
            <a:ext cx="2057082" cy="3155281"/>
          </a:xfrm>
          <a:prstGeom prst="rect">
            <a:avLst/>
          </a:prstGeom>
        </p:spPr>
      </p:pic>
      <p:pic>
        <p:nvPicPr>
          <p:cNvPr id="7" name="Image 6" descr="Une image contenant texte, habits, homme, capture d’écran&#10;&#10;Le contenu généré par l’IA peut être incorrect.">
            <a:extLst>
              <a:ext uri="{FF2B5EF4-FFF2-40B4-BE49-F238E27FC236}">
                <a16:creationId xmlns:a16="http://schemas.microsoft.com/office/drawing/2014/main" id="{1171219B-2CA9-E12E-F253-B3E6CD2F8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8821" y="2173279"/>
            <a:ext cx="2057082" cy="3155278"/>
          </a:xfrm>
          <a:prstGeom prst="rect">
            <a:avLst/>
          </a:prstGeom>
        </p:spPr>
      </p:pic>
      <p:pic>
        <p:nvPicPr>
          <p:cNvPr id="11" name="Image 10" descr="Une image contenant texte, capture d’écran, Police, document&#10;&#10;Le contenu généré par l’IA peut être incorrect.">
            <a:extLst>
              <a:ext uri="{FF2B5EF4-FFF2-40B4-BE49-F238E27FC236}">
                <a16:creationId xmlns:a16="http://schemas.microsoft.com/office/drawing/2014/main" id="{7EA56F7D-CB6B-4139-0C7F-200915A484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5646" y="2173280"/>
            <a:ext cx="2034671" cy="3120903"/>
          </a:xfrm>
          <a:prstGeom prst="rect">
            <a:avLst/>
          </a:prstGeom>
        </p:spPr>
      </p:pic>
      <p:pic>
        <p:nvPicPr>
          <p:cNvPr id="13" name="Image 12" descr="Une image contenant texte, capture d’écran, menu&#10;&#10;Le contenu généré par l’IA peut être incorrect.">
            <a:extLst>
              <a:ext uri="{FF2B5EF4-FFF2-40B4-BE49-F238E27FC236}">
                <a16:creationId xmlns:a16="http://schemas.microsoft.com/office/drawing/2014/main" id="{6AA8B92E-99FF-C6CA-ED6D-46D150D74C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0317" y="2173279"/>
            <a:ext cx="2034672" cy="3120904"/>
          </a:xfrm>
          <a:prstGeom prst="rect">
            <a:avLst/>
          </a:prstGeom>
        </p:spPr>
      </p:pic>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Autofit/>
          </a:bodyPr>
          <a:lstStyle/>
          <a:p>
            <a:r>
              <a:rPr lang="fr-FR" dirty="0">
                <a:solidFill>
                  <a:schemeClr val="tx1">
                    <a:lumMod val="65000"/>
                    <a:lumOff val="35000"/>
                  </a:schemeClr>
                </a:solidFill>
              </a:rPr>
              <a:t>Répétons ensemble : Le train – Le port –  Le conducteur de train – L’aéroport – Les moyens de transports – Les passagers.</a:t>
            </a:r>
            <a:endParaRPr lang="fr-MA" dirty="0">
              <a:solidFill>
                <a:schemeClr val="tx1">
                  <a:lumMod val="65000"/>
                  <a:lumOff val="35000"/>
                </a:schemeClr>
              </a:solidFill>
            </a:endParaRPr>
          </a:p>
        </p:txBody>
      </p:sp>
      <p:grpSp>
        <p:nvGrpSpPr>
          <p:cNvPr id="4" name="Groupe 3">
            <a:extLst>
              <a:ext uri="{FF2B5EF4-FFF2-40B4-BE49-F238E27FC236}">
                <a16:creationId xmlns:a16="http://schemas.microsoft.com/office/drawing/2014/main" id="{1FF84DFE-5AEB-6E4F-668A-3F7FE7118361}"/>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214DA5F6-1AF7-D0A9-8884-5D2A573EE27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8D2409-C54A-5D3D-156C-C17CBC3B420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1" name="Espace réservé du texte 6">
            <a:extLst>
              <a:ext uri="{FF2B5EF4-FFF2-40B4-BE49-F238E27FC236}">
                <a16:creationId xmlns:a16="http://schemas.microsoft.com/office/drawing/2014/main" id="{A51D0097-D60A-3B4F-35C9-E06729EE77B5}"/>
              </a:ext>
            </a:extLst>
          </p:cNvPr>
          <p:cNvSpPr>
            <a:spLocks noGrp="1"/>
          </p:cNvSpPr>
          <p:nvPr>
            <p:ph type="body" sz="quarter" idx="11"/>
          </p:nvPr>
        </p:nvSpPr>
        <p:spPr>
          <a:xfrm>
            <a:off x="1125126" y="3433141"/>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train</a:t>
            </a:r>
          </a:p>
        </p:txBody>
      </p:sp>
      <p:sp>
        <p:nvSpPr>
          <p:cNvPr id="32" name="Espace réservé du texte 8">
            <a:extLst>
              <a:ext uri="{FF2B5EF4-FFF2-40B4-BE49-F238E27FC236}">
                <a16:creationId xmlns:a16="http://schemas.microsoft.com/office/drawing/2014/main" id="{15A4E3EF-7A27-2A0E-A32B-3EB8FF1802D5}"/>
              </a:ext>
            </a:extLst>
          </p:cNvPr>
          <p:cNvSpPr>
            <a:spLocks noGrp="1"/>
          </p:cNvSpPr>
          <p:nvPr>
            <p:ph type="body" sz="quarter" idx="23"/>
          </p:nvPr>
        </p:nvSpPr>
        <p:spPr>
          <a:xfrm>
            <a:off x="3568099" y="3433141"/>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port</a:t>
            </a:r>
          </a:p>
        </p:txBody>
      </p:sp>
      <p:sp>
        <p:nvSpPr>
          <p:cNvPr id="33" name="Espace réservé du texte 10">
            <a:extLst>
              <a:ext uri="{FF2B5EF4-FFF2-40B4-BE49-F238E27FC236}">
                <a16:creationId xmlns:a16="http://schemas.microsoft.com/office/drawing/2014/main" id="{819D0F58-BF36-260D-4809-C70321CEFC87}"/>
              </a:ext>
            </a:extLst>
          </p:cNvPr>
          <p:cNvSpPr>
            <a:spLocks noGrp="1"/>
          </p:cNvSpPr>
          <p:nvPr>
            <p:ph type="body" sz="quarter" idx="24"/>
          </p:nvPr>
        </p:nvSpPr>
        <p:spPr>
          <a:xfrm>
            <a:off x="6128254" y="3277101"/>
            <a:ext cx="2076742" cy="784359"/>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conducteur de train</a:t>
            </a:r>
          </a:p>
        </p:txBody>
      </p:sp>
      <p:sp>
        <p:nvSpPr>
          <p:cNvPr id="34" name="Espace réservé du texte 14">
            <a:extLst>
              <a:ext uri="{FF2B5EF4-FFF2-40B4-BE49-F238E27FC236}">
                <a16:creationId xmlns:a16="http://schemas.microsoft.com/office/drawing/2014/main" id="{F0E0AFA5-E2D5-C064-C28F-5FEC46890414}"/>
              </a:ext>
            </a:extLst>
          </p:cNvPr>
          <p:cNvSpPr>
            <a:spLocks noGrp="1"/>
          </p:cNvSpPr>
          <p:nvPr>
            <p:ph type="body" sz="quarter" idx="25"/>
          </p:nvPr>
        </p:nvSpPr>
        <p:spPr>
          <a:xfrm>
            <a:off x="1155615" y="5787239"/>
            <a:ext cx="1800000" cy="360000"/>
          </a:xfrm>
        </p:spPr>
        <p:txBody>
          <a:bodyPr/>
          <a:lstStyle/>
          <a:p>
            <a:r>
              <a:rPr lang="fr-MA" dirty="0">
                <a:solidFill>
                  <a:srgbClr val="424D7B"/>
                </a:solidFill>
                <a:latin typeface="Dosis SemiBold" pitchFamily="2" charset="0"/>
              </a:rPr>
              <a:t>L’aéroport</a:t>
            </a:r>
          </a:p>
        </p:txBody>
      </p:sp>
      <p:sp>
        <p:nvSpPr>
          <p:cNvPr id="35" name="Espace réservé du texte 14">
            <a:extLst>
              <a:ext uri="{FF2B5EF4-FFF2-40B4-BE49-F238E27FC236}">
                <a16:creationId xmlns:a16="http://schemas.microsoft.com/office/drawing/2014/main" id="{1CE17CD0-5F1F-6346-38B8-AA04AEFCD7DD}"/>
              </a:ext>
            </a:extLst>
          </p:cNvPr>
          <p:cNvSpPr txBox="1">
            <a:spLocks/>
          </p:cNvSpPr>
          <p:nvPr/>
        </p:nvSpPr>
        <p:spPr>
          <a:xfrm>
            <a:off x="3779361"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latin typeface="Dosis SemiBold" pitchFamily="2" charset="0"/>
              </a:rPr>
              <a:t>Les</a:t>
            </a:r>
            <a:r>
              <a:rPr lang="fr-FR" dirty="0">
                <a:solidFill>
                  <a:srgbClr val="424D7B"/>
                </a:solidFill>
                <a:latin typeface="Dosis SemiBold" pitchFamily="2" charset="0"/>
              </a:rPr>
              <a:t> moyens de transport</a:t>
            </a:r>
            <a:endParaRPr lang="fr-MA" dirty="0">
              <a:solidFill>
                <a:srgbClr val="424D7B"/>
              </a:solidFill>
              <a:latin typeface="Dosis SemiBold" pitchFamily="2" charset="0"/>
            </a:endParaRPr>
          </a:p>
        </p:txBody>
      </p:sp>
      <p:sp>
        <p:nvSpPr>
          <p:cNvPr id="36" name="ZoneTexte 35">
            <a:extLst>
              <a:ext uri="{FF2B5EF4-FFF2-40B4-BE49-F238E27FC236}">
                <a16:creationId xmlns:a16="http://schemas.microsoft.com/office/drawing/2014/main" id="{3CECC586-0998-3778-EC55-9EB2E4AE6EBD}"/>
              </a:ext>
            </a:extLst>
          </p:cNvPr>
          <p:cNvSpPr txBox="1"/>
          <p:nvPr/>
        </p:nvSpPr>
        <p:spPr>
          <a:xfrm>
            <a:off x="6264778" y="5685574"/>
            <a:ext cx="2076742" cy="461665"/>
          </a:xfrm>
          <a:prstGeom prst="rect">
            <a:avLst/>
          </a:prstGeom>
          <a:noFill/>
        </p:spPr>
        <p:txBody>
          <a:bodyPr wrap="square">
            <a:spAutoFit/>
          </a:bodyPr>
          <a:lstStyle/>
          <a:p>
            <a:r>
              <a:rPr lang="fr-FR" sz="2400" b="1" dirty="0">
                <a:ln w="0"/>
                <a:solidFill>
                  <a:srgbClr val="0070C0"/>
                </a:solidFill>
                <a:latin typeface="Dosis SemiBold" pitchFamily="2" charset="0"/>
              </a:rPr>
              <a:t>Les</a:t>
            </a:r>
            <a:r>
              <a:rPr lang="fr-FR" dirty="0">
                <a:solidFill>
                  <a:srgbClr val="424D7B"/>
                </a:solidFill>
                <a:latin typeface="Dosis SemiBold" pitchFamily="2" charset="0"/>
              </a:rPr>
              <a:t> </a:t>
            </a:r>
            <a:r>
              <a:rPr lang="fr-FR" sz="2400" b="1" dirty="0">
                <a:ln w="0"/>
                <a:solidFill>
                  <a:srgbClr val="424D7B"/>
                </a:solidFill>
                <a:latin typeface="Dosis SemiBold" pitchFamily="2" charset="0"/>
              </a:rPr>
              <a:t>passagers</a:t>
            </a:r>
            <a:endParaRPr lang="fr-MA" sz="2400" b="1" dirty="0">
              <a:ln w="0"/>
              <a:solidFill>
                <a:srgbClr val="424D7B"/>
              </a:solidFill>
              <a:latin typeface="Dosis SemiBold" pitchFamily="2" charset="0"/>
            </a:endParaRPr>
          </a:p>
        </p:txBody>
      </p:sp>
      <p:pic>
        <p:nvPicPr>
          <p:cNvPr id="37" name="Image 36" descr="Une image contenant transport, Ferroviaire, véhicule, train&#10;&#10;Le contenu généré par l’IA peut être incorrect.">
            <a:extLst>
              <a:ext uri="{FF2B5EF4-FFF2-40B4-BE49-F238E27FC236}">
                <a16:creationId xmlns:a16="http://schemas.microsoft.com/office/drawing/2014/main" id="{B673653F-6F6D-2E94-BDA1-078D6B9A5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5102" y="1898379"/>
            <a:ext cx="1357187" cy="1484622"/>
          </a:xfrm>
          <a:prstGeom prst="rect">
            <a:avLst/>
          </a:prstGeom>
        </p:spPr>
      </p:pic>
      <p:pic>
        <p:nvPicPr>
          <p:cNvPr id="38" name="Image 37" descr="Une image contenant ciel, eau, nuage, transport&#10;&#10;Le contenu généré par l’IA peut être incorrect.">
            <a:extLst>
              <a:ext uri="{FF2B5EF4-FFF2-40B4-BE49-F238E27FC236}">
                <a16:creationId xmlns:a16="http://schemas.microsoft.com/office/drawing/2014/main" id="{6DD69537-89E5-D02A-26CF-CF8A366E55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9505" y="1883786"/>
            <a:ext cx="1357188" cy="1484624"/>
          </a:xfrm>
          <a:prstGeom prst="rect">
            <a:avLst/>
          </a:prstGeom>
        </p:spPr>
      </p:pic>
      <p:pic>
        <p:nvPicPr>
          <p:cNvPr id="39" name="Image 38" descr="Une image contenant transport, Ferroviaire, train, véhicule&#10;&#10;Le contenu généré par l’IA peut être incorrect.">
            <a:extLst>
              <a:ext uri="{FF2B5EF4-FFF2-40B4-BE49-F238E27FC236}">
                <a16:creationId xmlns:a16="http://schemas.microsoft.com/office/drawing/2014/main" id="{5ECE6145-971E-4073-F636-E91847CFB5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2511" y="1845318"/>
            <a:ext cx="1392355" cy="1523092"/>
          </a:xfrm>
          <a:prstGeom prst="rect">
            <a:avLst/>
          </a:prstGeom>
        </p:spPr>
      </p:pic>
      <p:pic>
        <p:nvPicPr>
          <p:cNvPr id="40" name="Image 39" descr="Une image contenant ciel, véhicule, capture d’écran, avion&#10;&#10;Le contenu généré par l’IA peut être incorrect.">
            <a:extLst>
              <a:ext uri="{FF2B5EF4-FFF2-40B4-BE49-F238E27FC236}">
                <a16:creationId xmlns:a16="http://schemas.microsoft.com/office/drawing/2014/main" id="{CE0BF1EA-EBEC-24B6-9B72-9A5760C933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9212" y="4285708"/>
            <a:ext cx="1421778" cy="1555278"/>
          </a:xfrm>
          <a:prstGeom prst="rect">
            <a:avLst/>
          </a:prstGeom>
        </p:spPr>
      </p:pic>
      <p:pic>
        <p:nvPicPr>
          <p:cNvPr id="41" name="Image 40" descr="Une image contenant véhicule, Véhicule terrestre, ciel, route&#10;&#10;Le contenu généré par l’IA peut être incorrect.">
            <a:extLst>
              <a:ext uri="{FF2B5EF4-FFF2-40B4-BE49-F238E27FC236}">
                <a16:creationId xmlns:a16="http://schemas.microsoft.com/office/drawing/2014/main" id="{A68D06BC-6D52-FAAE-4631-278B993045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9230" y="4225587"/>
            <a:ext cx="1421778" cy="1555278"/>
          </a:xfrm>
          <a:prstGeom prst="rect">
            <a:avLst/>
          </a:prstGeom>
        </p:spPr>
      </p:pic>
      <p:pic>
        <p:nvPicPr>
          <p:cNvPr id="42" name="Image 41" descr="Une image contenant ciel, habits, chaussures, personne&#10;&#10;Le contenu généré par l’IA peut être incorrect.">
            <a:extLst>
              <a:ext uri="{FF2B5EF4-FFF2-40B4-BE49-F238E27FC236}">
                <a16:creationId xmlns:a16="http://schemas.microsoft.com/office/drawing/2014/main" id="{A422680D-BC60-2A16-31E3-67574B89B1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33131" y="4216441"/>
            <a:ext cx="1485099" cy="1624545"/>
          </a:xfrm>
          <a:prstGeom prst="rect">
            <a:avLst/>
          </a:prstGeom>
        </p:spPr>
      </p:pic>
    </p:spTree>
    <p:extLst>
      <p:ext uri="{BB962C8B-B14F-4D97-AF65-F5344CB8AC3E}">
        <p14:creationId xmlns:p14="http://schemas.microsoft.com/office/powerpoint/2010/main" val="15893157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843638" y="3659072"/>
            <a:ext cx="210102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mécanicien</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864214" y="3686525"/>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chauffeur</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204120" y="3588739"/>
            <a:ext cx="2437764" cy="784359"/>
          </a:xfrm>
        </p:spPr>
        <p:txBody>
          <a:bodyPr/>
          <a:lstStyle/>
          <a:p>
            <a:r>
              <a:rPr lang="fr-MA" dirty="0">
                <a:solidFill>
                  <a:srgbClr val="424D7B"/>
                </a:solidFill>
                <a:latin typeface="Dosis SemiBold" pitchFamily="2" charset="0"/>
              </a:rPr>
              <a:t>L’hôtesse de l’air</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994152" y="5933018"/>
            <a:ext cx="1800000" cy="360000"/>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capitaine</a:t>
            </a: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675962" y="5798256"/>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pilote d’avion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272382" y="5831353"/>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L’avion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FD79012-FDCE-BCA7-A59F-1B95B746B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126" y="2009075"/>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885C6156-6097-5619-6E72-435203502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029" y="2009075"/>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E5FC6527-AEF4-0A50-26D2-8D57DC4A0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22177" y="2009075"/>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A2C06C71-139A-916A-1F7A-74D044D3C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125" y="4224376"/>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E22DEC31-B4A3-E222-8314-C1651E4D7E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53144" y="4249973"/>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1BE2CD74-46AD-5B60-7938-B3DE9A3D89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3302" y="4237174"/>
            <a:ext cx="1556863" cy="1703047"/>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7104911" cy="612000"/>
          </a:xfrm>
        </p:spPr>
        <p:txBody>
          <a:bodyPr>
            <a:normAutofit/>
          </a:bodyPr>
          <a:lstStyle/>
          <a:p>
            <a:r>
              <a:rPr lang="fr-FR" dirty="0">
                <a:solidFill>
                  <a:schemeClr val="tx1">
                    <a:lumMod val="65000"/>
                    <a:lumOff val="35000"/>
                  </a:schemeClr>
                </a:solidFill>
              </a:rPr>
              <a:t>Répétons ensemble : Le spectacle - Le musicien - Le théâtre  - Un acteur -  La danseuse </a:t>
            </a:r>
            <a:br>
              <a:rPr lang="fr-FR" dirty="0">
                <a:solidFill>
                  <a:schemeClr val="tx1">
                    <a:lumMod val="65000"/>
                    <a:lumOff val="35000"/>
                  </a:schemeClr>
                </a:solidFill>
              </a:rPr>
            </a:br>
            <a:r>
              <a:rPr lang="fr-FR" dirty="0">
                <a:solidFill>
                  <a:schemeClr val="tx1">
                    <a:lumMod val="65000"/>
                    <a:lumOff val="35000"/>
                  </a:schemeClr>
                </a:solidFill>
              </a:rPr>
              <a:t>– Le sculpteur.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dirty="0">
                <a:solidFill>
                  <a:srgbClr val="0070C0"/>
                </a:solidFill>
                <a:latin typeface="Dosis SemiBold" pitchFamily="2" charset="0"/>
              </a:rPr>
              <a:t>Le</a:t>
            </a:r>
            <a:r>
              <a:rPr lang="fr-MA" dirty="0">
                <a:latin typeface="Dosis SemiBold" pitchFamily="2" charset="0"/>
              </a:rPr>
              <a:t> spectacle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acteur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85703" y="5752776"/>
            <a:ext cx="2032934" cy="360000"/>
          </a:xfrm>
        </p:spPr>
        <p:txBody>
          <a:bodyPr/>
          <a:lstStyle/>
          <a:p>
            <a:r>
              <a:rPr lang="fr-MA" dirty="0">
                <a:solidFill>
                  <a:srgbClr val="0070C0"/>
                </a:solidFill>
                <a:latin typeface="Dosis SemiBold" pitchFamily="2" charset="0"/>
              </a:rPr>
              <a:t>Le</a:t>
            </a:r>
            <a:r>
              <a:rPr lang="fr-MA" dirty="0">
                <a:latin typeface="Dosis SemiBold" pitchFamily="2" charset="0"/>
              </a:rPr>
              <a:t>   sculpteur </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musicien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danseuse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6" name="Image 5">
            <a:extLst>
              <a:ext uri="{FF2B5EF4-FFF2-40B4-BE49-F238E27FC236}">
                <a16:creationId xmlns:a16="http://schemas.microsoft.com/office/drawing/2014/main" id="{720BB38E-B96E-9ADF-9D46-E44A0CD34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98" y="1822484"/>
            <a:ext cx="1459393" cy="1536456"/>
          </a:xfrm>
          <a:prstGeom prst="rect">
            <a:avLst/>
          </a:prstGeom>
        </p:spPr>
      </p:pic>
      <p:pic>
        <p:nvPicPr>
          <p:cNvPr id="8" name="Image 7">
            <a:extLst>
              <a:ext uri="{FF2B5EF4-FFF2-40B4-BE49-F238E27FC236}">
                <a16:creationId xmlns:a16="http://schemas.microsoft.com/office/drawing/2014/main" id="{A8CD10B4-BB06-649D-2701-A9A95F9D151F}"/>
              </a:ext>
            </a:extLst>
          </p:cNvPr>
          <p:cNvPicPr>
            <a:picLocks noChangeAspect="1"/>
          </p:cNvPicPr>
          <p:nvPr/>
        </p:nvPicPr>
        <p:blipFill>
          <a:blip r:embed="rId4"/>
          <a:stretch>
            <a:fillRect/>
          </a:stretch>
        </p:blipFill>
        <p:spPr>
          <a:xfrm>
            <a:off x="3867534" y="1822484"/>
            <a:ext cx="1568065" cy="1536325"/>
          </a:xfrm>
          <a:prstGeom prst="rect">
            <a:avLst/>
          </a:prstGeom>
        </p:spPr>
      </p:pic>
      <p:pic>
        <p:nvPicPr>
          <p:cNvPr id="9" name="Image 8">
            <a:extLst>
              <a:ext uri="{FF2B5EF4-FFF2-40B4-BE49-F238E27FC236}">
                <a16:creationId xmlns:a16="http://schemas.microsoft.com/office/drawing/2014/main" id="{9615F51A-2A8F-CAEF-8745-F2BD50646063}"/>
              </a:ext>
            </a:extLst>
          </p:cNvPr>
          <p:cNvPicPr>
            <a:picLocks noChangeAspect="1"/>
          </p:cNvPicPr>
          <p:nvPr/>
        </p:nvPicPr>
        <p:blipFill>
          <a:blip r:embed="rId5"/>
          <a:stretch>
            <a:fillRect/>
          </a:stretch>
        </p:blipFill>
        <p:spPr>
          <a:xfrm>
            <a:off x="6288442" y="1791429"/>
            <a:ext cx="1780769" cy="1598434"/>
          </a:xfrm>
          <a:prstGeom prst="rect">
            <a:avLst/>
          </a:prstGeom>
        </p:spPr>
      </p:pic>
      <p:pic>
        <p:nvPicPr>
          <p:cNvPr id="10" name="Image 9">
            <a:extLst>
              <a:ext uri="{FF2B5EF4-FFF2-40B4-BE49-F238E27FC236}">
                <a16:creationId xmlns:a16="http://schemas.microsoft.com/office/drawing/2014/main" id="{BE0CCE8E-428A-41A3-04AD-6308AC7CC08D}"/>
              </a:ext>
            </a:extLst>
          </p:cNvPr>
          <p:cNvPicPr>
            <a:picLocks noChangeAspect="1"/>
          </p:cNvPicPr>
          <p:nvPr/>
        </p:nvPicPr>
        <p:blipFill>
          <a:blip r:embed="rId6"/>
          <a:stretch>
            <a:fillRect/>
          </a:stretch>
        </p:blipFill>
        <p:spPr>
          <a:xfrm>
            <a:off x="1555298" y="3999177"/>
            <a:ext cx="1459393" cy="1753599"/>
          </a:xfrm>
          <a:prstGeom prst="rect">
            <a:avLst/>
          </a:prstGeom>
        </p:spPr>
      </p:pic>
      <p:pic>
        <p:nvPicPr>
          <p:cNvPr id="12" name="Image 11">
            <a:extLst>
              <a:ext uri="{FF2B5EF4-FFF2-40B4-BE49-F238E27FC236}">
                <a16:creationId xmlns:a16="http://schemas.microsoft.com/office/drawing/2014/main" id="{A05C53A7-6A8C-1324-249D-3AA9C74A913A}"/>
              </a:ext>
            </a:extLst>
          </p:cNvPr>
          <p:cNvPicPr>
            <a:picLocks noChangeAspect="1"/>
          </p:cNvPicPr>
          <p:nvPr/>
        </p:nvPicPr>
        <p:blipFill>
          <a:blip r:embed="rId7"/>
          <a:stretch>
            <a:fillRect/>
          </a:stretch>
        </p:blipFill>
        <p:spPr>
          <a:xfrm>
            <a:off x="3811306" y="3939280"/>
            <a:ext cx="1680519" cy="1835967"/>
          </a:xfrm>
          <a:prstGeom prst="rect">
            <a:avLst/>
          </a:prstGeom>
        </p:spPr>
      </p:pic>
      <p:pic>
        <p:nvPicPr>
          <p:cNvPr id="13" name="Image 12">
            <a:extLst>
              <a:ext uri="{FF2B5EF4-FFF2-40B4-BE49-F238E27FC236}">
                <a16:creationId xmlns:a16="http://schemas.microsoft.com/office/drawing/2014/main" id="{CF6924C9-473D-56B0-CCCF-A4B1EB3F7A59}"/>
              </a:ext>
            </a:extLst>
          </p:cNvPr>
          <p:cNvPicPr>
            <a:picLocks noChangeAspect="1"/>
          </p:cNvPicPr>
          <p:nvPr/>
        </p:nvPicPr>
        <p:blipFill>
          <a:blip r:embed="rId8"/>
          <a:stretch>
            <a:fillRect/>
          </a:stretch>
        </p:blipFill>
        <p:spPr>
          <a:xfrm>
            <a:off x="6288716" y="3896738"/>
            <a:ext cx="1859842" cy="1905384"/>
          </a:xfrm>
          <a:prstGeom prst="rect">
            <a:avLst/>
          </a:prstGeom>
        </p:spPr>
      </p:pic>
    </p:spTree>
    <p:extLst>
      <p:ext uri="{BB962C8B-B14F-4D97-AF65-F5344CB8AC3E}">
        <p14:creationId xmlns:p14="http://schemas.microsoft.com/office/powerpoint/2010/main" val="6613746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2"/>
          <a:stretch>
            <a:fillRect/>
          </a:stretch>
        </p:blipFill>
        <p:spPr>
          <a:xfrm>
            <a:off x="1383389" y="3962695"/>
            <a:ext cx="1723927" cy="1781888"/>
          </a:xfrm>
          <a:prstGeom prst="rect">
            <a:avLst/>
          </a:prstGeom>
        </p:spPr>
      </p:pic>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61637" y="3508704"/>
            <a:ext cx="2025024" cy="360000"/>
          </a:xfrm>
        </p:spPr>
        <p:txBody>
          <a:bodyPr/>
          <a:lstStyle/>
          <a:p>
            <a:r>
              <a:rPr lang="fr-FR" dirty="0">
                <a:solidFill>
                  <a:srgbClr val="0070C0"/>
                </a:solidFill>
                <a:latin typeface="Dosis SemiBold" pitchFamily="2" charset="0"/>
              </a:rPr>
              <a:t>Le</a:t>
            </a:r>
            <a:r>
              <a:rPr lang="fr-FR" dirty="0">
                <a:latin typeface="Dosis SemiBold" pitchFamily="2" charset="0"/>
              </a:rPr>
              <a:t> peintre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46638" y="5646711"/>
            <a:ext cx="2385790" cy="360000"/>
          </a:xfrm>
        </p:spPr>
        <p:txBody>
          <a:bodyPr/>
          <a:lstStyle/>
          <a:p>
            <a:r>
              <a:rPr lang="fr-FR" dirty="0">
                <a:latin typeface="Dosis SemiBold" pitchFamily="2" charset="0"/>
              </a:rPr>
              <a:t>   Les spectateurs</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38317" y="3508704"/>
            <a:ext cx="2682494" cy="360000"/>
          </a:xfrm>
        </p:spPr>
        <p:txBody>
          <a:bodyPr/>
          <a:lstStyle/>
          <a:p>
            <a:r>
              <a:rPr lang="fr-FR" dirty="0">
                <a:latin typeface="Dosis SemiBold" pitchFamily="2" charset="0"/>
              </a:rPr>
              <a:t>L'écrivain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61637" y="5705004"/>
            <a:ext cx="2025024" cy="291980"/>
          </a:xfrm>
        </p:spPr>
        <p:txBody>
          <a:bodyPr/>
          <a:lstStyle/>
          <a:p>
            <a:r>
              <a:rPr lang="fr-FR" dirty="0">
                <a:solidFill>
                  <a:srgbClr val="0070C0"/>
                </a:solidFill>
                <a:latin typeface="Dosis SemiBold" pitchFamily="2" charset="0"/>
              </a:rPr>
              <a:t>Un</a:t>
            </a:r>
            <a:r>
              <a:rPr lang="fr-FR" dirty="0">
                <a:latin typeface="Dosis SemiBold" pitchFamily="2" charset="0"/>
              </a:rPr>
              <a:t> studio</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3"/>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27230" y="564671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chanteur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35909" y="3509836"/>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créateur de vidéos  </a:t>
            </a: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4"/>
          <a:stretch>
            <a:fillRect/>
          </a:stretch>
        </p:blipFill>
        <p:spPr>
          <a:xfrm>
            <a:off x="6218929" y="3908283"/>
            <a:ext cx="1707099" cy="173842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5"/>
          <a:stretch>
            <a:fillRect/>
          </a:stretch>
        </p:blipFill>
        <p:spPr>
          <a:xfrm>
            <a:off x="6218929" y="1872837"/>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6"/>
          <a:stretch>
            <a:fillRect/>
          </a:stretch>
        </p:blipFill>
        <p:spPr>
          <a:xfrm>
            <a:off x="3831384" y="1816456"/>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7"/>
          <a:stretch>
            <a:fillRect/>
          </a:stretch>
        </p:blipFill>
        <p:spPr>
          <a:xfrm>
            <a:off x="1486959" y="1816456"/>
            <a:ext cx="1620357" cy="1692248"/>
          </a:xfrm>
          <a:prstGeom prst="rect">
            <a:avLst/>
          </a:prstGeom>
        </p:spPr>
      </p:pic>
      <p:pic>
        <p:nvPicPr>
          <p:cNvPr id="13" name="Image 12" descr="Une image contenant habits, garçon, illustration, dessin&#10;&#10;Le contenu généré par l’IA peut être incorrect.">
            <a:extLst>
              <a:ext uri="{FF2B5EF4-FFF2-40B4-BE49-F238E27FC236}">
                <a16:creationId xmlns:a16="http://schemas.microsoft.com/office/drawing/2014/main" id="{11B64B44-6F97-C443-2E78-890AF103C8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5831" y="4003971"/>
            <a:ext cx="1542795" cy="1556981"/>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4" name="Espace réservé du texte 6">
            <a:extLst>
              <a:ext uri="{FF2B5EF4-FFF2-40B4-BE49-F238E27FC236}">
                <a16:creationId xmlns:a16="http://schemas.microsoft.com/office/drawing/2014/main" id="{3AD8D428-DFD7-03AB-9611-960D15A378EB}"/>
              </a:ext>
            </a:extLst>
          </p:cNvPr>
          <p:cNvSpPr>
            <a:spLocks noGrp="1"/>
          </p:cNvSpPr>
          <p:nvPr>
            <p:ph type="body" sz="quarter" idx="11"/>
          </p:nvPr>
        </p:nvSpPr>
        <p:spPr>
          <a:xfrm>
            <a:off x="6628796" y="5759298"/>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25" name="Espace réservé du texte 14">
            <a:extLst>
              <a:ext uri="{FF2B5EF4-FFF2-40B4-BE49-F238E27FC236}">
                <a16:creationId xmlns:a16="http://schemas.microsoft.com/office/drawing/2014/main" id="{5793765D-B90A-52C1-B454-0336D22C4558}"/>
              </a:ext>
            </a:extLst>
          </p:cNvPr>
          <p:cNvSpPr txBox="1">
            <a:spLocks/>
          </p:cNvSpPr>
          <p:nvPr/>
        </p:nvSpPr>
        <p:spPr>
          <a:xfrm>
            <a:off x="1362464" y="3449442"/>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a:ln w="0"/>
                <a:solidFill>
                  <a:srgbClr val="424D7B"/>
                </a:solidFill>
                <a:effectLst/>
                <a:uLnTx/>
                <a:uFillTx/>
                <a:latin typeface="Dosis SemiBold" pitchFamily="2" charset="0"/>
                <a:ea typeface="+mn-ea"/>
                <a:cs typeface="+mn-cs"/>
              </a:rPr>
              <a:t>L’opticien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6" name="Espace réservé du texte 14">
            <a:extLst>
              <a:ext uri="{FF2B5EF4-FFF2-40B4-BE49-F238E27FC236}">
                <a16:creationId xmlns:a16="http://schemas.microsoft.com/office/drawing/2014/main" id="{DC0F95C9-FE9F-6536-C9B4-FCF10B40DE81}"/>
              </a:ext>
            </a:extLst>
          </p:cNvPr>
          <p:cNvSpPr txBox="1">
            <a:spLocks/>
          </p:cNvSpPr>
          <p:nvPr/>
        </p:nvSpPr>
        <p:spPr>
          <a:xfrm>
            <a:off x="1039422" y="5617171"/>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Des médicaments</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7" name="ZoneTexte 26">
            <a:extLst>
              <a:ext uri="{FF2B5EF4-FFF2-40B4-BE49-F238E27FC236}">
                <a16:creationId xmlns:a16="http://schemas.microsoft.com/office/drawing/2014/main" id="{F2AAACBB-E8E2-E228-940D-CBA52961685E}"/>
              </a:ext>
            </a:extLst>
          </p:cNvPr>
          <p:cNvSpPr txBox="1"/>
          <p:nvPr/>
        </p:nvSpPr>
        <p:spPr>
          <a:xfrm>
            <a:off x="4199115" y="5692338"/>
            <a:ext cx="15353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dirty="0">
                <a:ln w="0"/>
                <a:solidFill>
                  <a:srgbClr val="424D7B"/>
                </a:solidFill>
                <a:latin typeface="Dosis SemiBold" pitchFamily="2" charset="0"/>
              </a:rPr>
              <a:t>L’</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hôpital</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8" name="Espace réservé du texte 14">
            <a:extLst>
              <a:ext uri="{FF2B5EF4-FFF2-40B4-BE49-F238E27FC236}">
                <a16:creationId xmlns:a16="http://schemas.microsoft.com/office/drawing/2014/main" id="{9717DDFA-265E-DA2B-7956-33EA411B6268}"/>
              </a:ext>
            </a:extLst>
          </p:cNvPr>
          <p:cNvSpPr txBox="1">
            <a:spLocks/>
          </p:cNvSpPr>
          <p:nvPr/>
        </p:nvSpPr>
        <p:spPr>
          <a:xfrm>
            <a:off x="3759247" y="3440762"/>
            <a:ext cx="21010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rPr>
              <a:t> laboratoire</a:t>
            </a:r>
          </a:p>
        </p:txBody>
      </p:sp>
      <p:sp>
        <p:nvSpPr>
          <p:cNvPr id="29" name="ZoneTexte 28">
            <a:extLst>
              <a:ext uri="{FF2B5EF4-FFF2-40B4-BE49-F238E27FC236}">
                <a16:creationId xmlns:a16="http://schemas.microsoft.com/office/drawing/2014/main" id="{460CBA4C-2EF3-FBC5-CB57-D38924F6A715}"/>
              </a:ext>
            </a:extLst>
          </p:cNvPr>
          <p:cNvSpPr txBox="1"/>
          <p:nvPr/>
        </p:nvSpPr>
        <p:spPr>
          <a:xfrm>
            <a:off x="5981538" y="3327886"/>
            <a:ext cx="243776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technicienne de laboratoire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30" name="Image 29" descr="Une image contenant intérieur, mur, évier, Cabinet&#10;&#10;Le contenu généré par l’IA peut être incorrect.">
            <a:extLst>
              <a:ext uri="{FF2B5EF4-FFF2-40B4-BE49-F238E27FC236}">
                <a16:creationId xmlns:a16="http://schemas.microsoft.com/office/drawing/2014/main" id="{6EA90A8A-0113-476E-C4EE-343FAA303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1" name="Image 30" descr="Une image contenant ciel, bâtiment, capture d’écran&#10;&#10;Le contenu généré par l’IA peut être incorrect.">
            <a:extLst>
              <a:ext uri="{FF2B5EF4-FFF2-40B4-BE49-F238E27FC236}">
                <a16:creationId xmlns:a16="http://schemas.microsoft.com/office/drawing/2014/main" id="{3D810D65-7313-7257-6F23-72C5D2772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32" name="Image 31" descr="Une image contenant Équipement médical, intérieur, soins de santé, médical&#10;&#10;Le contenu généré par l’IA peut être incorrect.">
            <a:extLst>
              <a:ext uri="{FF2B5EF4-FFF2-40B4-BE49-F238E27FC236}">
                <a16:creationId xmlns:a16="http://schemas.microsoft.com/office/drawing/2014/main" id="{B5F6E6C3-10CD-D248-6F73-8184BFACF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p:spPr>
      </p:pic>
      <p:pic>
        <p:nvPicPr>
          <p:cNvPr id="33" name="Image 32" descr="Une image contenant texte, intérieur, mur, miniature&#10;&#10;Le contenu généré par l’IA peut être incorrect.">
            <a:extLst>
              <a:ext uri="{FF2B5EF4-FFF2-40B4-BE49-F238E27FC236}">
                <a16:creationId xmlns:a16="http://schemas.microsoft.com/office/drawing/2014/main" id="{F27882DD-90CE-82EF-A0C8-9F2D5751C4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p:spPr>
      </p:pic>
      <p:pic>
        <p:nvPicPr>
          <p:cNvPr id="34" name="Image 33" descr="Une image contenant meubles, intérieur, mur, dessin humoristique&#10;&#10;Le contenu généré par l’IA peut être incorrect.">
            <a:extLst>
              <a:ext uri="{FF2B5EF4-FFF2-40B4-BE49-F238E27FC236}">
                <a16:creationId xmlns:a16="http://schemas.microsoft.com/office/drawing/2014/main" id="{D479BC4F-D587-B974-37AD-E7F7573BB0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35" name="Image 34">
            <a:extLst>
              <a:ext uri="{FF2B5EF4-FFF2-40B4-BE49-F238E27FC236}">
                <a16:creationId xmlns:a16="http://schemas.microsoft.com/office/drawing/2014/main" id="{38EF60E5-AE46-D00B-2782-A204C0077FA4}"/>
              </a:ext>
            </a:extLst>
          </p:cNvPr>
          <p:cNvPicPr>
            <a:picLocks noChangeAspect="1"/>
          </p:cNvPicPr>
          <p:nvPr/>
        </p:nvPicPr>
        <p:blipFill>
          <a:blip r:embed="rId8"/>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2" name="Image 1" descr="Une image contenant intérieur, mur, évier, Cabinet&#10;&#10;Le contenu généré par l’IA peut être incorrect.">
            <a:extLst>
              <a:ext uri="{FF2B5EF4-FFF2-40B4-BE49-F238E27FC236}">
                <a16:creationId xmlns:a16="http://schemas.microsoft.com/office/drawing/2014/main" id="{99C54D70-FECD-C587-E227-DEFFA62E8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 name="Image 2" descr="Une image contenant ciel, bâtiment, capture d’écran&#10;&#10;Le contenu généré par l’IA peut être incorrect.">
            <a:extLst>
              <a:ext uri="{FF2B5EF4-FFF2-40B4-BE49-F238E27FC236}">
                <a16:creationId xmlns:a16="http://schemas.microsoft.com/office/drawing/2014/main" id="{DC31C39C-1633-75D4-0895-E73A7A399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4" name="Image 3" descr="Une image contenant meubles, intérieur, mur, dessin humoristique&#10;&#10;Le contenu généré par l’IA peut être incorrect.">
            <a:extLst>
              <a:ext uri="{FF2B5EF4-FFF2-40B4-BE49-F238E27FC236}">
                <a16:creationId xmlns:a16="http://schemas.microsoft.com/office/drawing/2014/main" id="{19F655D9-78D5-AB0B-2EF4-F2D2E16880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5" name="Image 4">
            <a:extLst>
              <a:ext uri="{FF2B5EF4-FFF2-40B4-BE49-F238E27FC236}">
                <a16:creationId xmlns:a16="http://schemas.microsoft.com/office/drawing/2014/main" id="{4F772BC6-B437-D409-9168-0390AFCD0DD1}"/>
              </a:ext>
            </a:extLst>
          </p:cNvPr>
          <p:cNvPicPr>
            <a:picLocks noChangeAspect="1"/>
          </p:cNvPicPr>
          <p:nvPr/>
        </p:nvPicPr>
        <p:blipFill>
          <a:blip r:embed="rId6"/>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une technicienne de laboratoire et des médicaments. </a:t>
            </a:r>
            <a:endParaRPr lang="fr-MA" dirty="0">
              <a:solidFill>
                <a:schemeClr val="tx1">
                  <a:lumMod val="65000"/>
                  <a:lumOff val="35000"/>
                </a:schemeClr>
              </a:solidFill>
            </a:endParaRPr>
          </a:p>
        </p:txBody>
      </p:sp>
      <p:pic>
        <p:nvPicPr>
          <p:cNvPr id="7" name="Image 6" descr="Une image contenant intérieur, mur, évier, Cabinet&#10;&#10;Le contenu généré par l’IA peut être incorrect.">
            <a:extLst>
              <a:ext uri="{FF2B5EF4-FFF2-40B4-BE49-F238E27FC236}">
                <a16:creationId xmlns:a16="http://schemas.microsoft.com/office/drawing/2014/main" id="{A3F19C42-A4C5-7991-60E6-BFE60B278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9" name="Image 8" descr="Une image contenant ciel, bâtiment, capture d’écran&#10;&#10;Le contenu généré par l’IA peut être incorrect.">
            <a:extLst>
              <a:ext uri="{FF2B5EF4-FFF2-40B4-BE49-F238E27FC236}">
                <a16:creationId xmlns:a16="http://schemas.microsoft.com/office/drawing/2014/main" id="{6DE5F99F-C183-575D-01E7-213C411C6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11" name="Image 10" descr="Une image contenant Équipement médical, intérieur, soins de santé, médical&#10;&#10;Le contenu généré par l’IA peut être incorrect.">
            <a:extLst>
              <a:ext uri="{FF2B5EF4-FFF2-40B4-BE49-F238E27FC236}">
                <a16:creationId xmlns:a16="http://schemas.microsoft.com/office/drawing/2014/main" id="{467FFB0B-17D9-3528-8CF5-634B1DFA5D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a:ln w="57150">
            <a:solidFill>
              <a:srgbClr val="C00000"/>
            </a:solidFill>
          </a:ln>
        </p:spPr>
      </p:pic>
      <p:pic>
        <p:nvPicPr>
          <p:cNvPr id="12" name="Image 11" descr="Une image contenant texte, intérieur, mur, miniature&#10;&#10;Le contenu généré par l’IA peut être incorrect.">
            <a:extLst>
              <a:ext uri="{FF2B5EF4-FFF2-40B4-BE49-F238E27FC236}">
                <a16:creationId xmlns:a16="http://schemas.microsoft.com/office/drawing/2014/main" id="{949884B2-82DC-1362-C912-CEC7568F02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a:ln w="57150">
            <a:solidFill>
              <a:srgbClr val="C00000"/>
            </a:solidFill>
          </a:ln>
        </p:spPr>
      </p:pic>
      <p:pic>
        <p:nvPicPr>
          <p:cNvPr id="13" name="Image 12" descr="Une image contenant meubles, intérieur, mur, dessin humoristique&#10;&#10;Le contenu généré par l’IA peut être incorrect.">
            <a:extLst>
              <a:ext uri="{FF2B5EF4-FFF2-40B4-BE49-F238E27FC236}">
                <a16:creationId xmlns:a16="http://schemas.microsoft.com/office/drawing/2014/main" id="{724586DE-DECF-9271-2756-235B557854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14" name="Image 13">
            <a:extLst>
              <a:ext uri="{FF2B5EF4-FFF2-40B4-BE49-F238E27FC236}">
                <a16:creationId xmlns:a16="http://schemas.microsoft.com/office/drawing/2014/main" id="{881B2B20-ACC0-C265-C1F7-8DA34143BA99}"/>
              </a:ext>
            </a:extLst>
          </p:cNvPr>
          <p:cNvPicPr>
            <a:picLocks noChangeAspect="1"/>
          </p:cNvPicPr>
          <p:nvPr/>
        </p:nvPicPr>
        <p:blipFill>
          <a:blip r:embed="rId8"/>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l’infirmière </a:t>
            </a:r>
            <a:br>
              <a:rPr lang="fr-FR" dirty="0">
                <a:solidFill>
                  <a:schemeClr val="tx1">
                    <a:lumMod val="65000"/>
                    <a:lumOff val="35000"/>
                  </a:schemeClr>
                </a:solidFill>
              </a:rPr>
            </a:br>
            <a:r>
              <a:rPr lang="fr-FR" dirty="0">
                <a:solidFill>
                  <a:schemeClr val="tx1">
                    <a:lumMod val="65000"/>
                    <a:lumOff val="35000"/>
                  </a:schemeClr>
                </a:solidFill>
              </a:rPr>
              <a:t>– Une ordonnance – La pharmacienne.</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4" name="Espace réservé du texte 6">
            <a:extLst>
              <a:ext uri="{FF2B5EF4-FFF2-40B4-BE49-F238E27FC236}">
                <a16:creationId xmlns:a16="http://schemas.microsoft.com/office/drawing/2014/main" id="{01D09F22-E109-234A-0C0E-609ECDD8E1C3}"/>
              </a:ext>
            </a:extLst>
          </p:cNvPr>
          <p:cNvSpPr>
            <a:spLocks noGrp="1"/>
          </p:cNvSpPr>
          <p:nvPr>
            <p:ph type="body" sz="quarter" idx="11"/>
          </p:nvPr>
        </p:nvSpPr>
        <p:spPr>
          <a:xfrm>
            <a:off x="843638" y="3368117"/>
            <a:ext cx="2101028" cy="342703"/>
          </a:xfrm>
        </p:spPr>
        <p:txBody>
          <a:body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25" name="Espace réservé du texte 8">
            <a:extLst>
              <a:ext uri="{FF2B5EF4-FFF2-40B4-BE49-F238E27FC236}">
                <a16:creationId xmlns:a16="http://schemas.microsoft.com/office/drawing/2014/main" id="{7D083106-8251-BABB-5827-DB897D21872A}"/>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26" name="Espace réservé du texte 10">
            <a:extLst>
              <a:ext uri="{FF2B5EF4-FFF2-40B4-BE49-F238E27FC236}">
                <a16:creationId xmlns:a16="http://schemas.microsoft.com/office/drawing/2014/main" id="{8C56BD04-66B7-3E37-DB72-3F20B23F7C2C}"/>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27" name="Espace réservé du texte 14">
            <a:extLst>
              <a:ext uri="{FF2B5EF4-FFF2-40B4-BE49-F238E27FC236}">
                <a16:creationId xmlns:a16="http://schemas.microsoft.com/office/drawing/2014/main" id="{DC77D5EC-AB4D-6403-15D5-B41790947DE7}"/>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Une</a:t>
            </a:r>
            <a:r>
              <a:rPr lang="fr-FR" dirty="0">
                <a:solidFill>
                  <a:srgbClr val="424D7B"/>
                </a:solidFill>
                <a:latin typeface="Dosis SemiBold" pitchFamily="2" charset="0"/>
              </a:rPr>
              <a:t> ordonnance</a:t>
            </a:r>
            <a:endParaRPr lang="fr-MA" dirty="0">
              <a:solidFill>
                <a:srgbClr val="424D7B"/>
              </a:solidFill>
              <a:latin typeface="Dosis SemiBold" pitchFamily="2" charset="0"/>
            </a:endParaRPr>
          </a:p>
        </p:txBody>
      </p:sp>
      <p:sp>
        <p:nvSpPr>
          <p:cNvPr id="28" name="Espace réservé du texte 8">
            <a:extLst>
              <a:ext uri="{FF2B5EF4-FFF2-40B4-BE49-F238E27FC236}">
                <a16:creationId xmlns:a16="http://schemas.microsoft.com/office/drawing/2014/main" id="{5590BE3D-5F38-ABC4-8A91-D38A182C727D}"/>
              </a:ext>
            </a:extLst>
          </p:cNvPr>
          <p:cNvSpPr txBox="1">
            <a:spLocks/>
          </p:cNvSpPr>
          <p:nvPr/>
        </p:nvSpPr>
        <p:spPr>
          <a:xfrm>
            <a:off x="1073912" y="5638832"/>
            <a:ext cx="1800000" cy="34270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L’ </a:t>
            </a:r>
            <a:r>
              <a:rPr lang="fr-MA" dirty="0">
                <a:solidFill>
                  <a:srgbClr val="424D7B"/>
                </a:solidFill>
                <a:latin typeface="Dosis SemiBold" pitchFamily="2" charset="0"/>
              </a:rPr>
              <a:t>infirmière </a:t>
            </a:r>
          </a:p>
        </p:txBody>
      </p:sp>
      <p:sp>
        <p:nvSpPr>
          <p:cNvPr id="29" name="Espace réservé du texte 10">
            <a:extLst>
              <a:ext uri="{FF2B5EF4-FFF2-40B4-BE49-F238E27FC236}">
                <a16:creationId xmlns:a16="http://schemas.microsoft.com/office/drawing/2014/main" id="{B4B29346-2342-9B72-E5CF-6B4D6FDCA4D9}"/>
              </a:ext>
            </a:extLst>
          </p:cNvPr>
          <p:cNvSpPr txBox="1">
            <a:spLocks/>
          </p:cNvSpPr>
          <p:nvPr/>
        </p:nvSpPr>
        <p:spPr>
          <a:xfrm>
            <a:off x="6204120" y="5464383"/>
            <a:ext cx="2605317" cy="78435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pharmacienne</a:t>
            </a:r>
          </a:p>
        </p:txBody>
      </p:sp>
      <p:pic>
        <p:nvPicPr>
          <p:cNvPr id="30" name="Image 29" descr="Une image contenant habits, dessin humoristique, Visage humain, fille&#10;&#10;Le contenu généré par l’IA peut être incorrect.">
            <a:extLst>
              <a:ext uri="{FF2B5EF4-FFF2-40B4-BE49-F238E27FC236}">
                <a16:creationId xmlns:a16="http://schemas.microsoft.com/office/drawing/2014/main" id="{BBA043CC-0F02-E82E-37FB-2704A14AE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31" name="Image 30" descr="Une image contenant table, meubles, mur, intérieur&#10;&#10;Le contenu généré par l’IA peut être incorrect.">
            <a:extLst>
              <a:ext uri="{FF2B5EF4-FFF2-40B4-BE49-F238E27FC236}">
                <a16:creationId xmlns:a16="http://schemas.microsoft.com/office/drawing/2014/main" id="{15C41BC4-BABA-7EEE-694A-E245758DA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32" name="Image 31" descr="Une image contenant texte, capture d’écran, Rectangle, conception&#10;&#10;Le contenu généré par l’IA peut être incorrect.">
            <a:extLst>
              <a:ext uri="{FF2B5EF4-FFF2-40B4-BE49-F238E27FC236}">
                <a16:creationId xmlns:a16="http://schemas.microsoft.com/office/drawing/2014/main" id="{8FA06D5F-7849-DA7E-54E6-84A408A6E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33" name="Image 32" descr="Une image contenant ordinateur, meubles, intérieur, habits&#10;&#10;Le contenu généré par l’IA peut être incorrect.">
            <a:extLst>
              <a:ext uri="{FF2B5EF4-FFF2-40B4-BE49-F238E27FC236}">
                <a16:creationId xmlns:a16="http://schemas.microsoft.com/office/drawing/2014/main" id="{CFF46C34-33C0-63BE-A1BF-E14FDF487A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34" name="Image 33" descr="Une image contenant lunettes, accessoire, spectacles, Soins oculaires&#10;&#10;Le contenu généré par l’IA peut être incorrect.">
            <a:extLst>
              <a:ext uri="{FF2B5EF4-FFF2-40B4-BE49-F238E27FC236}">
                <a16:creationId xmlns:a16="http://schemas.microsoft.com/office/drawing/2014/main" id="{AA6D1781-54F7-108A-4A26-A39F2589FB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35" name="Image 34" descr="Une image contenant ordinateur, bureau, habits, meubles&#10;&#10;Le contenu généré par l’IA peut être incorrect.">
            <a:extLst>
              <a:ext uri="{FF2B5EF4-FFF2-40B4-BE49-F238E27FC236}">
                <a16:creationId xmlns:a16="http://schemas.microsoft.com/office/drawing/2014/main" id="{1C2A06FB-0582-82F2-6BEB-975E63DA4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Tree>
    <p:extLst>
      <p:ext uri="{BB962C8B-B14F-4D97-AF65-F5344CB8AC3E}">
        <p14:creationId xmlns:p14="http://schemas.microsoft.com/office/powerpoint/2010/main" val="41075812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A40BE383-8A8D-CE40-BFCB-9EBADFD89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84E36B7E-6B39-562D-0B3A-114390FFFF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02247BCC-0BAE-9596-E20C-7DA1068D15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638E7464-AEEE-4A00-F385-74438B9970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C8CC522D-6438-4DF6-E1F8-D019A817B9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24DE9305-721C-D015-7ED9-492862E62E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B40A4C99-DBBF-62CA-695A-1F819542F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499" y="4026141"/>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2E6DFC5B-CE17-050A-8E0B-7F79CFC472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204" y="1788118"/>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A2549F27-55B6-FCBE-CC8B-073AA3D5FF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499" y="1788119"/>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FFB0BE9A-D024-282C-018E-E4930B68AD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3535" y="1788119"/>
            <a:ext cx="1433232" cy="1567967"/>
          </a:xfrm>
          <a:prstGeom prst="rect">
            <a:avLst/>
          </a:prstGeom>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956144C8-D807-1908-5EB5-98030979B8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3535" y="4026141"/>
            <a:ext cx="1433232" cy="1567967"/>
          </a:xfrm>
          <a:prstGeom prst="rect">
            <a:avLst/>
          </a:prstGeom>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81D48D35-27FE-0903-9148-749AC6F30F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1204" y="4026140"/>
            <a:ext cx="1433232" cy="1567967"/>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une ordonnance et des lunettes.</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BEDCD878-47EF-48A5-0276-C4F362707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499" y="4312579"/>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F2565849-DCD7-9466-0394-2764FAC58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204" y="2074556"/>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2740D934-A24A-3712-E087-2483AC8A9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499" y="2074557"/>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66BB54D6-9009-8761-1A3B-CE39CDE91E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3535" y="2074557"/>
            <a:ext cx="1433232" cy="1567967"/>
          </a:xfrm>
          <a:prstGeom prst="rect">
            <a:avLst/>
          </a:prstGeom>
          <a:ln w="57150">
            <a:solidFill>
              <a:srgbClr val="C00000"/>
            </a:solidFill>
          </a:ln>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83083CE2-960D-6C77-2E20-AB4B70F7A4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3535" y="4312579"/>
            <a:ext cx="1433232" cy="1567967"/>
          </a:xfrm>
          <a:prstGeom prst="rect">
            <a:avLst/>
          </a:prstGeom>
          <a:ln w="57150">
            <a:solidFill>
              <a:srgbClr val="C00000"/>
            </a:solidFill>
          </a:ln>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D319571D-E4C2-CD76-1872-2E0800EBF5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1204" y="4312578"/>
            <a:ext cx="1433232" cy="1567967"/>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616527" y="2305316"/>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8DABAD5A-5EB8-0A62-7588-1947BD02F57B}"/>
              </a:ext>
            </a:extLst>
          </p:cNvPr>
          <p:cNvSpPr txBox="1"/>
          <p:nvPr/>
        </p:nvSpPr>
        <p:spPr>
          <a:xfrm>
            <a:off x="616527" y="2305316"/>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340388" y="1906038"/>
            <a:ext cx="6684896" cy="523220"/>
          </a:xfrm>
          <a:prstGeom prst="rect">
            <a:avLst/>
          </a:prstGeom>
          <a:noFill/>
        </p:spPr>
        <p:txBody>
          <a:bodyPr wrap="square">
            <a:spAutoFit/>
          </a:bodyPr>
          <a:lstStyle/>
          <a:p>
            <a:pPr lvl="0" algn="ctr">
              <a:defRPr/>
            </a:pPr>
            <a:r>
              <a:rPr lang="fr-FR" sz="2800" b="1" dirty="0">
                <a:solidFill>
                  <a:srgbClr val="C00000"/>
                </a:solidFill>
                <a:latin typeface="Dosis SemiBold" pitchFamily="2" charset="0"/>
              </a:rPr>
              <a:t>Qui aide </a:t>
            </a:r>
            <a:r>
              <a:rPr lang="fr-FR" sz="2800" b="1" dirty="0">
                <a:solidFill>
                  <a:srgbClr val="424D7B"/>
                </a:solidFill>
                <a:latin typeface="Dosis SemiBold" pitchFamily="2" charset="0"/>
              </a:rPr>
              <a:t>les gens à rester en bonne santé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7" name="ZoneTexte 6">
            <a:extLst>
              <a:ext uri="{FF2B5EF4-FFF2-40B4-BE49-F238E27FC236}">
                <a16:creationId xmlns:a16="http://schemas.microsoft.com/office/drawing/2014/main" id="{7F2340CE-B642-31CD-D0DD-75EBD625D6E0}"/>
              </a:ext>
            </a:extLst>
          </p:cNvPr>
          <p:cNvSpPr txBox="1"/>
          <p:nvPr/>
        </p:nvSpPr>
        <p:spPr>
          <a:xfrm>
            <a:off x="616527" y="2665535"/>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 médecin et l’infirmière aident les gens à rester en bonne santé.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34C67EE2-3A72-50D9-FA0D-38C5D977BF19}"/>
              </a:ext>
            </a:extLst>
          </p:cNvPr>
          <p:cNvSpPr txBox="1"/>
          <p:nvPr/>
        </p:nvSpPr>
        <p:spPr>
          <a:xfrm>
            <a:off x="1340388" y="1906038"/>
            <a:ext cx="6684896" cy="523220"/>
          </a:xfrm>
          <a:prstGeom prst="rect">
            <a:avLst/>
          </a:prstGeom>
          <a:noFill/>
        </p:spPr>
        <p:txBody>
          <a:bodyPr wrap="square">
            <a:spAutoFit/>
          </a:bodyPr>
          <a:lstStyle/>
          <a:p>
            <a:pPr lvl="0" algn="ctr">
              <a:defRPr/>
            </a:pPr>
            <a:r>
              <a:rPr lang="fr-FR" sz="2800" b="1" dirty="0">
                <a:solidFill>
                  <a:srgbClr val="C00000"/>
                </a:solidFill>
                <a:latin typeface="Dosis SemiBold" pitchFamily="2" charset="0"/>
              </a:rPr>
              <a:t>Qui aide </a:t>
            </a:r>
            <a:r>
              <a:rPr lang="fr-FR" sz="2800" b="1" dirty="0">
                <a:solidFill>
                  <a:srgbClr val="424D7B"/>
                </a:solidFill>
                <a:latin typeface="Dosis SemiBold" pitchFamily="2" charset="0"/>
              </a:rPr>
              <a:t>les gens à rester en bonne santé ?</a:t>
            </a:r>
          </a:p>
        </p:txBody>
      </p:sp>
      <p:sp>
        <p:nvSpPr>
          <p:cNvPr id="10" name="ZoneTexte 9">
            <a:extLst>
              <a:ext uri="{FF2B5EF4-FFF2-40B4-BE49-F238E27FC236}">
                <a16:creationId xmlns:a16="http://schemas.microsoft.com/office/drawing/2014/main" id="{6C3E8253-DF0C-A3AE-1D5F-6961760CBA8E}"/>
              </a:ext>
            </a:extLst>
          </p:cNvPr>
          <p:cNvSpPr txBox="1"/>
          <p:nvPr/>
        </p:nvSpPr>
        <p:spPr>
          <a:xfrm>
            <a:off x="616527" y="2665535"/>
            <a:ext cx="7910946" cy="2812501"/>
          </a:xfrm>
          <a:prstGeom prst="rect">
            <a:avLst/>
          </a:prstGeom>
          <a:noFill/>
        </p:spPr>
        <p:txBody>
          <a:bodyPr wrap="square">
            <a:spAutoFit/>
          </a:bodyPr>
          <a:lstStyle/>
          <a:p>
            <a:pPr algn="just">
              <a:lnSpc>
                <a:spcPct val="150000"/>
              </a:lnSpc>
            </a:pPr>
            <a:r>
              <a:rPr lang="fr-FR" sz="2000" b="1" dirty="0">
                <a:solidFill>
                  <a:srgbClr val="C00000"/>
                </a:solidFill>
                <a:latin typeface="Dosis SemiBold" pitchFamily="2" charset="0"/>
              </a:rPr>
              <a:t>Le médecin et l’infirmière aident les gens à rester en bonne santé</a:t>
            </a:r>
            <a:r>
              <a:rPr lang="fr-FR" sz="2000" b="1" dirty="0">
                <a:solidFill>
                  <a:srgbClr val="424D7B"/>
                </a:solidFill>
                <a:latin typeface="Dosis SemiBold" pitchFamily="2" charset="0"/>
              </a:rPr>
              <a:t>.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8" name="ZoneTexte 7">
            <a:extLst>
              <a:ext uri="{FF2B5EF4-FFF2-40B4-BE49-F238E27FC236}">
                <a16:creationId xmlns:a16="http://schemas.microsoft.com/office/drawing/2014/main" id="{AB5D3254-7327-5C01-A654-1B1A22FBAE2C}"/>
              </a:ext>
            </a:extLst>
          </p:cNvPr>
          <p:cNvSpPr txBox="1"/>
          <p:nvPr/>
        </p:nvSpPr>
        <p:spPr>
          <a:xfrm>
            <a:off x="616527" y="2750869"/>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
        <p:nvSpPr>
          <p:cNvPr id="9" name="ZoneTexte 8">
            <a:extLst>
              <a:ext uri="{FF2B5EF4-FFF2-40B4-BE49-F238E27FC236}">
                <a16:creationId xmlns:a16="http://schemas.microsoft.com/office/drawing/2014/main" id="{E8408814-3467-9D21-99DA-D79A6645B78B}"/>
              </a:ext>
            </a:extLst>
          </p:cNvPr>
          <p:cNvSpPr txBox="1"/>
          <p:nvPr/>
        </p:nvSpPr>
        <p:spPr>
          <a:xfrm>
            <a:off x="750942" y="2023450"/>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C00000"/>
                </a:solidFill>
              </a:rPr>
              <a:t>Où</a:t>
            </a:r>
            <a:r>
              <a:rPr lang="fr-FR" sz="2400" b="1" dirty="0"/>
              <a:t> </a:t>
            </a:r>
            <a:r>
              <a:rPr lang="fr-FR" sz="2400" b="1" dirty="0">
                <a:solidFill>
                  <a:srgbClr val="424D7B"/>
                </a:solidFill>
                <a:latin typeface="Dosis SemiBold" pitchFamily="2" charset="0"/>
              </a:rPr>
              <a:t>est-ce que le médecin et l’infirmière peuvent travailler ?</a:t>
            </a:r>
            <a:endParaRPr lang="fr-FR" sz="2000" b="1" dirty="0">
              <a:solidFill>
                <a:srgbClr val="424D7B"/>
              </a:solidFill>
              <a:latin typeface="Dosis SemiBold" pitchFamily="2" charset="0"/>
            </a:endParaRP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Ils travaillent ensemble dans un cabinet ou à l’hôpital.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DC3B04E0-08BA-A53F-4133-D6662EF63870}"/>
              </a:ext>
            </a:extLst>
          </p:cNvPr>
          <p:cNvSpPr txBox="1"/>
          <p:nvPr/>
        </p:nvSpPr>
        <p:spPr>
          <a:xfrm>
            <a:off x="750942" y="2023450"/>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C00000"/>
                </a:solidFill>
              </a:rPr>
              <a:t>Où</a:t>
            </a:r>
            <a:r>
              <a:rPr lang="fr-FR" sz="2400" b="1" dirty="0"/>
              <a:t> </a:t>
            </a:r>
            <a:r>
              <a:rPr lang="fr-FR" sz="2400" b="1" dirty="0">
                <a:solidFill>
                  <a:srgbClr val="424D7B"/>
                </a:solidFill>
                <a:latin typeface="Dosis SemiBold" pitchFamily="2" charset="0"/>
              </a:rPr>
              <a:t>est-ce que le médecin et l’infirmière peuvent travailler ?</a:t>
            </a:r>
            <a:endParaRPr lang="fr-FR" sz="2000" b="1" dirty="0">
              <a:solidFill>
                <a:srgbClr val="424D7B"/>
              </a:solidFill>
              <a:latin typeface="Dosis SemiBold" pitchFamily="2" charset="0"/>
            </a:endParaRPr>
          </a:p>
        </p:txBody>
      </p:sp>
      <p:sp>
        <p:nvSpPr>
          <p:cNvPr id="10" name="ZoneTexte 9">
            <a:extLst>
              <a:ext uri="{FF2B5EF4-FFF2-40B4-BE49-F238E27FC236}">
                <a16:creationId xmlns:a16="http://schemas.microsoft.com/office/drawing/2014/main" id="{B5D080D5-AAD6-652D-6FCA-7FE52FDEBECC}"/>
              </a:ext>
            </a:extLst>
          </p:cNvPr>
          <p:cNvSpPr txBox="1"/>
          <p:nvPr/>
        </p:nvSpPr>
        <p:spPr>
          <a:xfrm>
            <a:off x="616527" y="2750869"/>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a:t>
            </a:r>
            <a:r>
              <a:rPr lang="fr-FR" sz="2000" b="1" dirty="0">
                <a:solidFill>
                  <a:srgbClr val="C00000"/>
                </a:solidFill>
                <a:latin typeface="Dosis SemiBold" pitchFamily="2" charset="0"/>
              </a:rPr>
              <a:t>. Ils travaillent ensemble dans un cabinet ou à l’hôpital.</a:t>
            </a:r>
            <a:r>
              <a:rPr lang="fr-FR" sz="2000" b="1" dirty="0">
                <a:solidFill>
                  <a:srgbClr val="424D7B"/>
                </a:solidFill>
                <a:latin typeface="Dosis SemiBold" pitchFamily="2" charset="0"/>
              </a:rPr>
              <a:t>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1006237" y="2817377"/>
            <a:ext cx="2296944" cy="1691502"/>
          </a:xfrm>
          <a:prstGeom prst="roundRect">
            <a:avLst>
              <a:gd name="adj" fmla="val 6988"/>
            </a:avLst>
          </a:prstGeom>
        </p:spPr>
      </p:pic>
      <p:sp>
        <p:nvSpPr>
          <p:cNvPr id="6" name="ZoneTexte 5">
            <a:extLst>
              <a:ext uri="{FF2B5EF4-FFF2-40B4-BE49-F238E27FC236}">
                <a16:creationId xmlns:a16="http://schemas.microsoft.com/office/drawing/2014/main" id="{E6D6E83D-065F-F86D-25C0-D12AF8959F5B}"/>
              </a:ext>
            </a:extLst>
          </p:cNvPr>
          <p:cNvSpPr txBox="1"/>
          <p:nvPr/>
        </p:nvSpPr>
        <p:spPr>
          <a:xfrm>
            <a:off x="4017953" y="2458190"/>
            <a:ext cx="6840000" cy="2239074"/>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Où est  </a:t>
            </a:r>
            <a:r>
              <a:rPr lang="fr-FR" sz="2400" b="1" dirty="0">
                <a:solidFill>
                  <a:srgbClr val="4B5377"/>
                </a:solidFill>
                <a:latin typeface="Dosis SemiBold" pitchFamily="2" charset="0"/>
              </a:rPr>
              <a:t>_____________________?</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fait  </a:t>
            </a:r>
            <a:r>
              <a:rPr lang="fr-FR" sz="2400" b="1" dirty="0">
                <a:solidFill>
                  <a:schemeClr val="tx2"/>
                </a:solidFill>
                <a:latin typeface="Dosis SemiBold" pitchFamily="2" charset="0"/>
              </a:rPr>
              <a:t>____________________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Où est  </a:t>
            </a:r>
            <a:r>
              <a:rPr lang="fr-FR" sz="2400" b="1" dirty="0">
                <a:solidFill>
                  <a:schemeClr val="tx2"/>
                </a:solidFill>
                <a:latin typeface="Dosis SemiBold" pitchFamily="2" charset="0"/>
              </a:rPr>
              <a:t>________________________?</a:t>
            </a:r>
            <a:endParaRPr lang="fr-FR" sz="3200" b="1" dirty="0">
              <a:solidFill>
                <a:schemeClr val="tx2"/>
              </a:solidFill>
              <a:latin typeface="Dosis SemiBold" pitchFamily="2" charset="0"/>
            </a:endParaRP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fait </a:t>
            </a:r>
            <a:r>
              <a:rPr lang="fr-FR" sz="2400" b="1" dirty="0">
                <a:solidFill>
                  <a:schemeClr val="tx2"/>
                </a:solidFill>
                <a:latin typeface="Dosis SemiBold" pitchFamily="2" charset="0"/>
              </a:rPr>
              <a:t>_______________________?</a:t>
            </a:r>
            <a:endParaRPr lang="fr-FR" sz="3200" b="1" dirty="0">
              <a:solidFill>
                <a:schemeClr val="tx2"/>
              </a:solidFill>
              <a:latin typeface="Dosis SemiBold" pitchFamily="2" charset="0"/>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Où travaille le médecin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Quel est le rôle de l’infirmière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Quel est le rôle de l’infirmière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aux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fait le médecin aux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r>
              <a:rPr lang="fr-FR" dirty="0">
                <a:solidFill>
                  <a:schemeClr val="tx1">
                    <a:lumMod val="65000"/>
                    <a:lumOff val="35000"/>
                  </a:schemeClr>
                </a:solidFill>
              </a:rPr>
              <a:t>Pourquoi le métier de médecin est important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Pourquoi le métier de médecin est important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conduit le capitaine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conduit le capitaine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deuxième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deuxième épisode une nouvelle fois. Après, on verra le troisième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1492B87C-F06B-ABCC-9615-64DD90CB2F67}"/>
              </a:ext>
            </a:extLst>
          </p:cNvPr>
          <p:cNvPicPr>
            <a:picLocks noChangeAspect="1"/>
          </p:cNvPicPr>
          <p:nvPr/>
        </p:nvPicPr>
        <p:blipFill>
          <a:blip r:embed="rId4"/>
          <a:stretch>
            <a:fillRect/>
          </a:stretch>
        </p:blipFill>
        <p:spPr>
          <a:xfrm>
            <a:off x="819186" y="1883885"/>
            <a:ext cx="7505627" cy="4009520"/>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N5 SEM2">
            <a:hlinkClick r:id="" action="ppaction://media"/>
            <a:extLst>
              <a:ext uri="{FF2B5EF4-FFF2-40B4-BE49-F238E27FC236}">
                <a16:creationId xmlns:a16="http://schemas.microsoft.com/office/drawing/2014/main" id="{7B120EC1-9C4D-138E-1918-FE26CC80C20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52119" y="1943559"/>
            <a:ext cx="7239761" cy="4072764"/>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3"/>
                                        </p:tgtEl>
                                      </p:cBhvr>
                                    </p:cmd>
                                  </p:childTnLst>
                                </p:cTn>
                              </p:par>
                            </p:childTnLst>
                          </p:cTn>
                        </p:par>
                        <p:par>
                          <p:cTn id="7" fill="hold">
                            <p:stCondLst>
                              <p:cond delay="8557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Police, Rectangle, blanc&#10;&#10;Le contenu généré par l’IA peut être incorrect.">
            <a:extLst>
              <a:ext uri="{FF2B5EF4-FFF2-40B4-BE49-F238E27FC236}">
                <a16:creationId xmlns:a16="http://schemas.microsoft.com/office/drawing/2014/main" id="{B772CC6E-3D3E-AE46-B42F-88C07C432B6E}"/>
              </a:ext>
            </a:extLst>
          </p:cNvPr>
          <p:cNvPicPr>
            <a:picLocks noChangeAspect="1"/>
          </p:cNvPicPr>
          <p:nvPr/>
        </p:nvPicPr>
        <p:blipFill>
          <a:blip r:embed="rId4"/>
          <a:stretch>
            <a:fillRect/>
          </a:stretch>
        </p:blipFill>
        <p:spPr>
          <a:xfrm>
            <a:off x="1043092" y="2069778"/>
            <a:ext cx="7057816" cy="383262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INALE - 5AP - Les rêves de Meriem - E03 DONE-720p-260212">
            <a:hlinkClick r:id="" action="ppaction://media"/>
            <a:extLst>
              <a:ext uri="{FF2B5EF4-FFF2-40B4-BE49-F238E27FC236}">
                <a16:creationId xmlns:a16="http://schemas.microsoft.com/office/drawing/2014/main" id="{6DCB084C-5251-E351-60A2-83D3B05E2EB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66580" y="1804446"/>
            <a:ext cx="7277391" cy="4093532"/>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4"/>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INALE - 5AP - Les rêves de Meriem - E03 DONE-720p-260212">
            <a:hlinkClick r:id="" action="ppaction://media"/>
            <a:extLst>
              <a:ext uri="{FF2B5EF4-FFF2-40B4-BE49-F238E27FC236}">
                <a16:creationId xmlns:a16="http://schemas.microsoft.com/office/drawing/2014/main" id="{924ADDE2-6C82-628A-2142-29F5E609D78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1160" y="1804446"/>
            <a:ext cx="7277391" cy="4093532"/>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 s’est-il passé la semaine dernière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1749164" y="1806151"/>
            <a:ext cx="6219386" cy="523220"/>
          </a:xfrm>
          <a:prstGeom prst="rect">
            <a:avLst/>
          </a:prstGeom>
          <a:noFill/>
        </p:spPr>
        <p:txBody>
          <a:bodyPr wrap="square">
            <a:spAutoFit/>
          </a:bodyPr>
          <a:lstStyle/>
          <a:p>
            <a:r>
              <a:rPr lang="fr-FR" sz="2800" b="1" dirty="0">
                <a:ln w="0"/>
                <a:solidFill>
                  <a:srgbClr val="2196B1"/>
                </a:solidFill>
                <a:latin typeface="Dosis SemiBold" pitchFamily="2" charset="0"/>
              </a:rPr>
              <a:t>Que s’est-il passé la semaine dernière ?</a:t>
            </a:r>
            <a:endParaRPr lang="fr-MA" sz="2800" b="1" dirty="0">
              <a:ln w="0"/>
              <a:solidFill>
                <a:srgbClr val="2196B1"/>
              </a:solidFill>
              <a:latin typeface="Dosis SemiBold" pitchFamily="2" charset="0"/>
            </a:endParaRPr>
          </a:p>
        </p:txBody>
      </p:sp>
      <p:pic>
        <p:nvPicPr>
          <p:cNvPr id="6" name="Image 5" descr="Une image contenant Visage humain, habits, dessin humoristique, garçon&#10;&#10;Le contenu généré par l’IA peut être incorrect.">
            <a:extLst>
              <a:ext uri="{FF2B5EF4-FFF2-40B4-BE49-F238E27FC236}">
                <a16:creationId xmlns:a16="http://schemas.microsoft.com/office/drawing/2014/main" id="{C3C9B864-032E-2E4E-D383-BDE3E8CF0CC1}"/>
              </a:ext>
            </a:extLst>
          </p:cNvPr>
          <p:cNvPicPr>
            <a:picLocks noChangeAspect="1"/>
          </p:cNvPicPr>
          <p:nvPr/>
        </p:nvPicPr>
        <p:blipFill>
          <a:blip r:embed="rId3"/>
          <a:stretch>
            <a:fillRect/>
          </a:stretch>
        </p:blipFill>
        <p:spPr>
          <a:xfrm>
            <a:off x="3099657" y="2573557"/>
            <a:ext cx="2944686" cy="2993158"/>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La semaine dernière, je suis tombé malade.</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Visage humain, dessin humoristique, texte, garçon&#10;&#10;Le contenu généré par l’IA peut être incorrect.">
            <a:extLst>
              <a:ext uri="{FF2B5EF4-FFF2-40B4-BE49-F238E27FC236}">
                <a16:creationId xmlns:a16="http://schemas.microsoft.com/office/drawing/2014/main" id="{8E33CB73-5371-C9CE-C193-0A2F28C3EFF1}"/>
              </a:ext>
            </a:extLst>
          </p:cNvPr>
          <p:cNvPicPr>
            <a:picLocks noChangeAspect="1"/>
          </p:cNvPicPr>
          <p:nvPr/>
        </p:nvPicPr>
        <p:blipFill>
          <a:blip r:embed="rId3"/>
          <a:stretch>
            <a:fillRect/>
          </a:stretch>
        </p:blipFill>
        <p:spPr>
          <a:xfrm>
            <a:off x="1232613" y="2421474"/>
            <a:ext cx="6678774" cy="3551956"/>
          </a:xfrm>
          <a:prstGeom prst="rect">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La semaine dernière, le frère de Meriem est tombé malade.</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Qu’ont décidé maman et Meriem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2003727" y="1806151"/>
            <a:ext cx="5136545" cy="523220"/>
          </a:xfrm>
          <a:prstGeom prst="rect">
            <a:avLst/>
          </a:prstGeom>
          <a:noFill/>
        </p:spPr>
        <p:txBody>
          <a:bodyPr wrap="square">
            <a:spAutoFit/>
          </a:bodyPr>
          <a:lstStyle/>
          <a:p>
            <a:r>
              <a:rPr lang="fr-FR" sz="2800" b="1" dirty="0">
                <a:ln w="0"/>
                <a:solidFill>
                  <a:srgbClr val="2196B1"/>
                </a:solidFill>
                <a:latin typeface="Dosis SemiBold" pitchFamily="2" charset="0"/>
              </a:rPr>
              <a:t>Qu’ont décidé maman et Meriem ?</a:t>
            </a:r>
            <a:endParaRPr lang="fr-MA" sz="2800" b="1" dirty="0">
              <a:ln w="0"/>
              <a:solidFill>
                <a:srgbClr val="2196B1"/>
              </a:solidFill>
              <a:latin typeface="Dosis SemiBold" pitchFamily="2" charset="0"/>
            </a:endParaRPr>
          </a:p>
        </p:txBody>
      </p:sp>
      <p:pic>
        <p:nvPicPr>
          <p:cNvPr id="6" name="Image 5" descr="Une image contenant Visage humain, habits, dessin humoristique, garçon&#10;&#10;Le contenu généré par l’IA peut être incorrect.">
            <a:extLst>
              <a:ext uri="{FF2B5EF4-FFF2-40B4-BE49-F238E27FC236}">
                <a16:creationId xmlns:a16="http://schemas.microsoft.com/office/drawing/2014/main" id="{C98828BA-5787-D556-128A-80B43E4C27B6}"/>
              </a:ext>
            </a:extLst>
          </p:cNvPr>
          <p:cNvPicPr>
            <a:picLocks noChangeAspect="1"/>
          </p:cNvPicPr>
          <p:nvPr/>
        </p:nvPicPr>
        <p:blipFill>
          <a:blip r:embed="rId3"/>
          <a:stretch>
            <a:fillRect/>
          </a:stretch>
        </p:blipFill>
        <p:spPr>
          <a:xfrm>
            <a:off x="3099657" y="2573557"/>
            <a:ext cx="2944686" cy="2993158"/>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bg2">
                    <a:lumMod val="50000"/>
                  </a:schemeClr>
                </a:solidFill>
                <a:latin typeface="Dosis SemiBold" pitchFamily="2" charset="0"/>
              </a:rPr>
              <a:t>Maman et Meriem ont décidé de m’emmener chez le médecin</a:t>
            </a:r>
            <a:r>
              <a:rPr lang="fr-FR" b="1" dirty="0">
                <a:ln w="0"/>
                <a:solidFill>
                  <a:srgbClr val="2196B1"/>
                </a:solidFill>
                <a:latin typeface="Dosis SemiBold" pitchFamily="2" charset="0"/>
              </a:rPr>
              <a: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Maman et Meriem ont décidé de m’emmener chez le médecin.</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dessin humoristique, Visage humain, texte, Dessin animé&#10;&#10;Le contenu généré par l’IA peut être incorrect.">
            <a:extLst>
              <a:ext uri="{FF2B5EF4-FFF2-40B4-BE49-F238E27FC236}">
                <a16:creationId xmlns:a16="http://schemas.microsoft.com/office/drawing/2014/main" id="{99265A67-204C-9E73-7140-A0743CB4DAEE}"/>
              </a:ext>
            </a:extLst>
          </p:cNvPr>
          <p:cNvPicPr>
            <a:picLocks noChangeAspect="1"/>
          </p:cNvPicPr>
          <p:nvPr/>
        </p:nvPicPr>
        <p:blipFill>
          <a:blip r:embed="rId4"/>
          <a:stretch>
            <a:fillRect/>
          </a:stretch>
        </p:blipFill>
        <p:spPr>
          <a:xfrm>
            <a:off x="1994300" y="3059810"/>
            <a:ext cx="5753124" cy="2989719"/>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va faire le médecin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2934427" y="1969716"/>
            <a:ext cx="4572000" cy="523220"/>
          </a:xfrm>
          <a:prstGeom prst="rect">
            <a:avLst/>
          </a:prstGeom>
          <a:noFill/>
        </p:spPr>
        <p:txBody>
          <a:bodyPr wrap="square">
            <a:spAutoFit/>
          </a:bodyPr>
          <a:lstStyle/>
          <a:p>
            <a:r>
              <a:rPr lang="fr-FR" sz="2800" b="1" dirty="0">
                <a:ln w="0"/>
                <a:solidFill>
                  <a:srgbClr val="2196B1"/>
                </a:solidFill>
                <a:latin typeface="Dosis SemiBold" pitchFamily="2" charset="0"/>
              </a:rPr>
              <a:t>Que va faire le médecin </a:t>
            </a:r>
            <a:r>
              <a:rPr lang="fr-MA" sz="2800" b="1" dirty="0">
                <a:ln w="0"/>
                <a:solidFill>
                  <a:srgbClr val="2196B1"/>
                </a:solidFill>
                <a:latin typeface="Dosis SemiBold" pitchFamily="2" charset="0"/>
              </a:rPr>
              <a:t>? </a:t>
            </a:r>
          </a:p>
        </p:txBody>
      </p:sp>
      <p:pic>
        <p:nvPicPr>
          <p:cNvPr id="12" name="Image 11" descr="Une image contenant Visage humain, habits, dessin humoristique, Dessin animé&#10;&#10;Le contenu généré par l’IA peut être incorrect.">
            <a:extLst>
              <a:ext uri="{FF2B5EF4-FFF2-40B4-BE49-F238E27FC236}">
                <a16:creationId xmlns:a16="http://schemas.microsoft.com/office/drawing/2014/main" id="{3CD8C201-F5C6-12CC-426A-EAB5A4F8A3C0}"/>
              </a:ext>
            </a:extLst>
          </p:cNvPr>
          <p:cNvPicPr>
            <a:picLocks noChangeAspect="1"/>
          </p:cNvPicPr>
          <p:nvPr/>
        </p:nvPicPr>
        <p:blipFill>
          <a:blip r:embed="rId3"/>
          <a:stretch>
            <a:fillRect/>
          </a:stretch>
        </p:blipFill>
        <p:spPr>
          <a:xfrm>
            <a:off x="3410220" y="2778557"/>
            <a:ext cx="2656915" cy="2693988"/>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solidFill>
                  <a:schemeClr val="tx1">
                    <a:lumMod val="65000"/>
                    <a:lumOff val="35000"/>
                  </a:schemeClr>
                </a:solidFill>
              </a:rPr>
              <a:t>Le médecin va faire une ordonnance.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Visage humain, texte, dessin humoristique, habits&#10;&#10;Le contenu généré par l’IA peut être incorrect.">
            <a:extLst>
              <a:ext uri="{FF2B5EF4-FFF2-40B4-BE49-F238E27FC236}">
                <a16:creationId xmlns:a16="http://schemas.microsoft.com/office/drawing/2014/main" id="{77DFC289-6A4F-7813-15CB-EDD4AAE3F68B}"/>
              </a:ext>
            </a:extLst>
          </p:cNvPr>
          <p:cNvPicPr>
            <a:picLocks noChangeAspect="1"/>
          </p:cNvPicPr>
          <p:nvPr/>
        </p:nvPicPr>
        <p:blipFill>
          <a:blip r:embed="rId3"/>
          <a:stretch>
            <a:fillRect/>
          </a:stretch>
        </p:blipFill>
        <p:spPr>
          <a:xfrm>
            <a:off x="1802835" y="2769235"/>
            <a:ext cx="5828283" cy="3162910"/>
          </a:xfrm>
          <a:prstGeom prst="rect">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802835" y="1969716"/>
            <a:ext cx="5703592" cy="523220"/>
          </a:xfrm>
          <a:prstGeom prst="rect">
            <a:avLst/>
          </a:prstGeom>
          <a:noFill/>
        </p:spPr>
        <p:txBody>
          <a:bodyPr wrap="square">
            <a:spAutoFit/>
          </a:bodyPr>
          <a:lstStyle/>
          <a:p>
            <a:r>
              <a:rPr lang="fr-FR" sz="2800" b="1" dirty="0">
                <a:ln w="0"/>
                <a:solidFill>
                  <a:srgbClr val="2196B1"/>
                </a:solidFill>
                <a:latin typeface="Dosis SemiBold" pitchFamily="2" charset="0"/>
              </a:rPr>
              <a:t>Le médecin va faire une ordonnance.</a:t>
            </a:r>
            <a:r>
              <a:rPr lang="fr-MA" sz="2800" b="1" dirty="0">
                <a:ln w="0"/>
                <a:solidFill>
                  <a:srgbClr val="2196B1"/>
                </a:solidFill>
                <a:latin typeface="Dosis SemiBold" pitchFamily="2" charset="0"/>
              </a:rPr>
              <a:t> </a:t>
            </a:r>
          </a:p>
        </p:txBody>
      </p:sp>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Où travaille le médecin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Où travaille le médecin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habits, Visage humain, personne, garçon&#10;&#10;Le contenu généré par l’IA peut être incorrect.">
            <a:extLst>
              <a:ext uri="{FF2B5EF4-FFF2-40B4-BE49-F238E27FC236}">
                <a16:creationId xmlns:a16="http://schemas.microsoft.com/office/drawing/2014/main" id="{02441708-5D4E-D38F-448E-DC270EE1107D}"/>
              </a:ext>
            </a:extLst>
          </p:cNvPr>
          <p:cNvPicPr>
            <a:picLocks noChangeAspect="1"/>
          </p:cNvPicPr>
          <p:nvPr/>
        </p:nvPicPr>
        <p:blipFill>
          <a:blip r:embed="rId4"/>
          <a:stretch>
            <a:fillRect/>
          </a:stretch>
        </p:blipFill>
        <p:spPr>
          <a:xfrm>
            <a:off x="3177059" y="2873172"/>
            <a:ext cx="3004371" cy="3062428"/>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Où travaille le médecin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Le médecin travaille à l’hôpital.</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habits, Visage humain, texte, garçon&#10;&#10;Le contenu généré par l’IA peut être incorrect.">
            <a:extLst>
              <a:ext uri="{FF2B5EF4-FFF2-40B4-BE49-F238E27FC236}">
                <a16:creationId xmlns:a16="http://schemas.microsoft.com/office/drawing/2014/main" id="{455A0918-744E-328D-F607-78A2B76BB7FD}"/>
              </a:ext>
            </a:extLst>
          </p:cNvPr>
          <p:cNvPicPr>
            <a:picLocks noChangeAspect="1"/>
          </p:cNvPicPr>
          <p:nvPr/>
        </p:nvPicPr>
        <p:blipFill>
          <a:blip r:embed="rId4"/>
          <a:stretch>
            <a:fillRect/>
          </a:stretch>
        </p:blipFill>
        <p:spPr>
          <a:xfrm>
            <a:off x="1692000" y="2993205"/>
            <a:ext cx="5914664" cy="300581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Pourquoi a-t-il demandé à Meriem si elle ne veut pas être médecin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habits, Visage humain, personne, garçon&#10;&#10;Le contenu généré par l’IA peut être incorrect.">
            <a:extLst>
              <a:ext uri="{FF2B5EF4-FFF2-40B4-BE49-F238E27FC236}">
                <a16:creationId xmlns:a16="http://schemas.microsoft.com/office/drawing/2014/main" id="{B092730D-69C2-718B-E971-ADFB9DC238E2}"/>
              </a:ext>
            </a:extLst>
          </p:cNvPr>
          <p:cNvPicPr>
            <a:picLocks noChangeAspect="1"/>
          </p:cNvPicPr>
          <p:nvPr/>
        </p:nvPicPr>
        <p:blipFill>
          <a:blip r:embed="rId4"/>
          <a:stretch>
            <a:fillRect/>
          </a:stretch>
        </p:blipFill>
        <p:spPr>
          <a:xfrm>
            <a:off x="3177059" y="2873172"/>
            <a:ext cx="3004371" cy="3062428"/>
          </a:xfrm>
          <a:prstGeom prst="rect">
            <a:avLst/>
          </a:prstGeom>
        </p:spPr>
      </p:pic>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Pourquoi a-t-il demandé à Meriem si elle ne veut pas être médecin ? </a:t>
            </a:r>
            <a:endParaRPr lang="fr-MA" sz="2800" b="1" dirty="0">
              <a:ln w="0"/>
              <a:solidFill>
                <a:srgbClr val="2196B1"/>
              </a:solidFill>
              <a:latin typeface="Dosis SemiBold" pitchFamily="2" charset="0"/>
            </a:endParaRPr>
          </a:p>
        </p:txBody>
      </p:sp>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Il veut que Meriem soit médecin pour le soigner.</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1243975" y="1955429"/>
            <a:ext cx="7288025" cy="523220"/>
          </a:xfrm>
          <a:prstGeom prst="rect">
            <a:avLst/>
          </a:prstGeom>
          <a:noFill/>
        </p:spPr>
        <p:txBody>
          <a:bodyPr wrap="square">
            <a:spAutoFit/>
          </a:bodyPr>
          <a:lstStyle/>
          <a:p>
            <a:r>
              <a:rPr lang="fr-FR" sz="2800" b="1" dirty="0">
                <a:ln w="0"/>
                <a:solidFill>
                  <a:srgbClr val="2196B1"/>
                </a:solidFill>
                <a:latin typeface="Dosis SemiBold" pitchFamily="2" charset="0"/>
              </a:rPr>
              <a:t>Il veut que Meriem soit médecin pour le soigner.</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3FF3DC52-73B6-F708-1B8C-54C203740CBB}"/>
              </a:ext>
            </a:extLst>
          </p:cNvPr>
          <p:cNvPicPr>
            <a:picLocks noChangeAspect="1"/>
          </p:cNvPicPr>
          <p:nvPr/>
        </p:nvPicPr>
        <p:blipFill>
          <a:blip r:embed="rId4"/>
          <a:stretch>
            <a:fillRect/>
          </a:stretch>
        </p:blipFill>
        <p:spPr>
          <a:xfrm>
            <a:off x="1602955" y="2810061"/>
            <a:ext cx="5535976" cy="2875207"/>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8360</TotalTime>
  <Words>1655</Words>
  <Application>Microsoft Office PowerPoint</Application>
  <PresentationFormat>Affichage à l'écran (4:3)</PresentationFormat>
  <Paragraphs>198</Paragraphs>
  <Slides>59</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59</vt:i4>
      </vt:variant>
    </vt:vector>
  </HeadingPairs>
  <TitlesOfParts>
    <vt:vector size="84" baseType="lpstr">
      <vt:lpstr>Calibri</vt:lpstr>
      <vt:lpstr>Dosis Medium</vt:lpstr>
      <vt:lpstr>Aptos Display</vt:lpstr>
      <vt:lpstr>Dosis SemiBold</vt:lpstr>
      <vt:lpstr>Dosis</vt:lpstr>
      <vt:lpstr>Mistral</vt:lpstr>
      <vt:lpstr>Aptos</vt:lpstr>
      <vt:lpstr>Dosis ExtraBold</vt:lpstr>
      <vt:lpstr>Wingdings</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train – Le port –  Le conducteur de train – L’aéroport – Les moyens de transports – Les passagers.</vt:lpstr>
      <vt:lpstr>Répétons ensemble : Le mécanicien – Le chauffeur – L’hôtesse de l’air – Le capitaine - Le pilote d’avion – L’avion.</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une technicienne de laboratoire et des médicaments. </vt:lpstr>
      <vt:lpstr>Nous allons jouer au jeu des mots qui bougent. </vt:lpstr>
      <vt:lpstr>Répétons ensemble :  La pharmacie – Des lunettes – Une clinique – l’infirmière  – Une ordonnance – La pharmacienne.</vt:lpstr>
      <vt:lpstr>Observez bien. Je vais faire bouger deux images. </vt:lpstr>
      <vt:lpstr>Observez bien. Quelles sont les images qui ont bougé ? </vt:lpstr>
      <vt:lpstr>Les deux images  qui ont bougé sont : une ordonnance et des lunettes.</vt:lpstr>
      <vt:lpstr>Maintenant, nous allons faire de la lecture. Qui veut lire ce paragraphe ? </vt:lpstr>
      <vt:lpstr>Qui veut expliquer ce paragraphe dans sa langue ? </vt:lpstr>
      <vt:lpstr>Qui veut lire la question et y répondre ? </vt:lpstr>
      <vt:lpstr>Le médecin et l’infirmière aident les gens à rester en bonne santé.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Où travaille le médecin ? </vt:lpstr>
      <vt:lpstr>Quel est le rôle de l’infirmière ?</vt:lpstr>
      <vt:lpstr>Que fait le médecin aux patients ?</vt:lpstr>
      <vt:lpstr>Pourquoi le métier de médecin est important ?</vt:lpstr>
      <vt:lpstr>Que faisaient les acteurs ?</vt:lpstr>
      <vt:lpstr>Que conduit le capitaine ?</vt:lpstr>
      <vt:lpstr>Qui conduit un avion ?</vt:lpstr>
      <vt:lpstr>As-tu déjà voyagé en train ?</vt:lpstr>
      <vt:lpstr>Plan de la séance 6</vt:lpstr>
      <vt:lpstr>Nous avons déjà vu le deuxième épisode de l’histoire « les rêves de Meriem ». Qui veut nous rappeler ce qu’on a vu dans cet épisode ? </vt:lpstr>
      <vt:lpstr>On va  regarder  le deuxième épisode une nouvelle fois. Après, on verra le troisième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Que s’est-il passé la semaine dernière ?</vt:lpstr>
      <vt:lpstr>La semaine dernière, je suis tombé malade.</vt:lpstr>
      <vt:lpstr>Qu’ont décidé maman et Meriem ?</vt:lpstr>
      <vt:lpstr>Maman et Meriem ont décidé de m’emmener chez le médecin.</vt:lpstr>
      <vt:lpstr>Que va faire le médecin ?  </vt:lpstr>
      <vt:lpstr>Le médecin va faire une ordonnance.</vt:lpstr>
      <vt:lpstr>Où travaille le médecin ?</vt:lpstr>
      <vt:lpstr>Où travaille le médecin ?</vt:lpstr>
      <vt:lpstr>Pourquoi a-t-il demandé à Meriem si elle ne veut pas être médecin ? </vt:lpstr>
      <vt:lpstr>Il veut que Meriem soit médecin pour le soigner.</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33</cp:revision>
  <cp:lastPrinted>2025-08-13T10:11:39Z</cp:lastPrinted>
  <dcterms:created xsi:type="dcterms:W3CDTF">2025-08-01T12:31:49Z</dcterms:created>
  <dcterms:modified xsi:type="dcterms:W3CDTF">2026-02-19T22:07:40Z</dcterms:modified>
</cp:coreProperties>
</file>