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0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1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2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3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5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6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2" r:id="rId15"/>
    <p:sldMasterId id="2147483852" r:id="rId16"/>
    <p:sldMasterId id="2147483870" r:id="rId17"/>
  </p:sldMasterIdLst>
  <p:notesMasterIdLst>
    <p:notesMasterId r:id="rId81"/>
  </p:notesMasterIdLst>
  <p:sldIdLst>
    <p:sldId id="257" r:id="rId18"/>
    <p:sldId id="1029" r:id="rId19"/>
    <p:sldId id="951" r:id="rId20"/>
    <p:sldId id="1057" r:id="rId21"/>
    <p:sldId id="798" r:id="rId22"/>
    <p:sldId id="1263" r:id="rId23"/>
    <p:sldId id="917" r:id="rId24"/>
    <p:sldId id="1329" r:id="rId25"/>
    <p:sldId id="1240" r:id="rId26"/>
    <p:sldId id="1241" r:id="rId27"/>
    <p:sldId id="1332" r:id="rId28"/>
    <p:sldId id="1321" r:id="rId29"/>
    <p:sldId id="1243" r:id="rId30"/>
    <p:sldId id="1327" r:id="rId31"/>
    <p:sldId id="1333" r:id="rId32"/>
    <p:sldId id="1337" r:id="rId33"/>
    <p:sldId id="1274" r:id="rId34"/>
    <p:sldId id="1275" r:id="rId35"/>
    <p:sldId id="1276" r:id="rId36"/>
    <p:sldId id="1277" r:id="rId37"/>
    <p:sldId id="955" r:id="rId38"/>
    <p:sldId id="800" r:id="rId39"/>
    <p:sldId id="902" r:id="rId40"/>
    <p:sldId id="1046" r:id="rId41"/>
    <p:sldId id="1266" r:id="rId42"/>
    <p:sldId id="990" r:id="rId43"/>
    <p:sldId id="1073" r:id="rId44"/>
    <p:sldId id="1047" r:id="rId45"/>
    <p:sldId id="1051" r:id="rId46"/>
    <p:sldId id="1052" r:id="rId47"/>
    <p:sldId id="1053" r:id="rId48"/>
    <p:sldId id="1060" r:id="rId49"/>
    <p:sldId id="1063" r:id="rId50"/>
    <p:sldId id="1064" r:id="rId51"/>
    <p:sldId id="999" r:id="rId52"/>
    <p:sldId id="1338" r:id="rId53"/>
    <p:sldId id="1339" r:id="rId54"/>
    <p:sldId id="1340" r:id="rId55"/>
    <p:sldId id="1031" r:id="rId56"/>
    <p:sldId id="1076" r:id="rId57"/>
    <p:sldId id="1281" r:id="rId58"/>
    <p:sldId id="1352" r:id="rId59"/>
    <p:sldId id="1359" r:id="rId60"/>
    <p:sldId id="1360" r:id="rId61"/>
    <p:sldId id="1364" r:id="rId62"/>
    <p:sldId id="1365" r:id="rId63"/>
    <p:sldId id="1366" r:id="rId64"/>
    <p:sldId id="1367" r:id="rId65"/>
    <p:sldId id="1298" r:id="rId66"/>
    <p:sldId id="1299" r:id="rId67"/>
    <p:sldId id="1300" r:id="rId68"/>
    <p:sldId id="1301" r:id="rId69"/>
    <p:sldId id="1302" r:id="rId70"/>
    <p:sldId id="1303" r:id="rId71"/>
    <p:sldId id="1304" r:id="rId72"/>
    <p:sldId id="1361" r:id="rId73"/>
    <p:sldId id="1362" r:id="rId74"/>
    <p:sldId id="1363" r:id="rId75"/>
    <p:sldId id="1368" r:id="rId76"/>
    <p:sldId id="1369" r:id="rId77"/>
    <p:sldId id="1370" r:id="rId78"/>
    <p:sldId id="983" r:id="rId79"/>
    <p:sldId id="1317" r:id="rId80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82"/>
    </p:embeddedFon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  <p:bold r:id="rId87"/>
    </p:embeddedFont>
    <p:embeddedFont>
      <p:font typeface="Dosis SemiBold" pitchFamily="2" charset="0"/>
      <p:regular r:id="rId88"/>
      <p:bold r:id="rId89"/>
    </p:embeddedFont>
    <p:embeddedFont>
      <p:font typeface="Play" panose="020B0604020202020204" charset="0"/>
      <p:regular r:id="rId90"/>
      <p:bold r:id="rId9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565F88"/>
    <a:srgbClr val="00ACA4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B8677A-8335-4DA7-9358-DF467DEB31E5}" v="19" dt="2026-02-17T10:13:23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1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6" Type="http://schemas.openxmlformats.org/officeDocument/2006/relationships/slide" Target="slides/slide59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97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87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openxmlformats.org/officeDocument/2006/relationships/font" Target="fonts/font1.fntdata"/><Relationship Id="rId90" Type="http://schemas.openxmlformats.org/officeDocument/2006/relationships/font" Target="fonts/font9.fntdata"/><Relationship Id="rId95" Type="http://schemas.openxmlformats.org/officeDocument/2006/relationships/tableStyles" Target="tableStyles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slide" Target="slides/slide6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slide" Target="slides/slide63.xml"/><Relationship Id="rId85" Type="http://schemas.openxmlformats.org/officeDocument/2006/relationships/font" Target="fonts/font4.fntdata"/><Relationship Id="rId93" Type="http://schemas.openxmlformats.org/officeDocument/2006/relationships/viewProps" Target="viewProps.xml"/><Relationship Id="rId98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font" Target="fonts/font10.fntdata"/><Relationship Id="rId9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custSel addSld delSld modSld">
      <pc:chgData name="Salima  Ben Najem" userId="5d5d9c33-4a8f-4fad-a74b-e23ae769dead" providerId="ADAL" clId="{3B2DA2D5-F576-45EC-96B1-60930CA05631}" dt="2026-02-17T10:14:07.984" v="950" actId="13926"/>
      <pc:docMkLst>
        <pc:docMk/>
      </pc:docMkLst>
      <pc:sldChg chg="modSp">
        <pc:chgData name="Salima  Ben Najem" userId="5d5d9c33-4a8f-4fad-a74b-e23ae769dead" providerId="ADAL" clId="{3B2DA2D5-F576-45EC-96B1-60930CA05631}" dt="2026-02-17T10:11:25.340" v="881"/>
        <pc:sldMkLst>
          <pc:docMk/>
          <pc:sldMk cId="4253363032" sldId="800"/>
        </pc:sldMkLst>
        <pc:spChg chg="mod">
          <ac:chgData name="Salima  Ben Najem" userId="5d5d9c33-4a8f-4fad-a74b-e23ae769dead" providerId="ADAL" clId="{3B2DA2D5-F576-45EC-96B1-60930CA05631}" dt="2026-02-17T10:11:25.340" v="881"/>
          <ac:spMkLst>
            <pc:docMk/>
            <pc:sldMk cId="4253363032" sldId="800"/>
            <ac:spMk id="14" creationId="{516F0179-3CB0-BDC7-0565-AE10D8CF1805}"/>
          </ac:spMkLst>
        </pc:spChg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3450752851" sldId="955"/>
        </pc:sldMkLst>
      </pc:sldChg>
      <pc:sldChg chg="addSp delSp modSp mod">
        <pc:chgData name="Salima  Ben Najem" userId="5d5d9c33-4a8f-4fad-a74b-e23ae769dead" providerId="ADAL" clId="{3B2DA2D5-F576-45EC-96B1-60930CA05631}" dt="2026-02-17T10:13:09.001" v="908" actId="1076"/>
        <pc:sldMkLst>
          <pc:docMk/>
          <pc:sldMk cId="3350586211" sldId="983"/>
        </pc:sldMkLst>
        <pc:spChg chg="mod ord">
          <ac:chgData name="Salima  Ben Najem" userId="5d5d9c33-4a8f-4fad-a74b-e23ae769dead" providerId="ADAL" clId="{3B2DA2D5-F576-45EC-96B1-60930CA05631}" dt="2026-02-17T10:13:09.001" v="908" actId="1076"/>
          <ac:spMkLst>
            <pc:docMk/>
            <pc:sldMk cId="3350586211" sldId="983"/>
            <ac:spMk id="8" creationId="{06F73D15-5CE6-4F5C-4A5A-B9F27D01448C}"/>
          </ac:spMkLst>
        </pc:spChg>
        <pc:picChg chg="del">
          <ac:chgData name="Salima  Ben Najem" userId="5d5d9c33-4a8f-4fad-a74b-e23ae769dead" providerId="ADAL" clId="{3B2DA2D5-F576-45EC-96B1-60930CA05631}" dt="2026-02-17T10:12:28.287" v="902" actId="478"/>
          <ac:picMkLst>
            <pc:docMk/>
            <pc:sldMk cId="3350586211" sldId="983"/>
            <ac:picMk id="5" creationId="{8633A2F7-9A85-4435-C2C1-0BA777318F8D}"/>
          </ac:picMkLst>
        </pc:picChg>
        <pc:picChg chg="add mod">
          <ac:chgData name="Salima  Ben Najem" userId="5d5d9c33-4a8f-4fad-a74b-e23ae769dead" providerId="ADAL" clId="{3B2DA2D5-F576-45EC-96B1-60930CA05631}" dt="2026-02-17T10:13:02.015" v="906" actId="1076"/>
          <ac:picMkLst>
            <pc:docMk/>
            <pc:sldMk cId="3350586211" sldId="983"/>
            <ac:picMk id="11" creationId="{FB0BB3C8-0787-97CE-621A-89189FEFAE8D}"/>
          </ac:picMkLst>
        </pc:picChg>
      </pc:sldChg>
      <pc:sldChg chg="addSp delSp modSp mod delAnim modAnim">
        <pc:chgData name="Salima  Ben Najem" userId="5d5d9c33-4a8f-4fad-a74b-e23ae769dead" providerId="ADAL" clId="{3B2DA2D5-F576-45EC-96B1-60930CA05631}" dt="2026-02-17T09:56:25.851" v="191" actId="1076"/>
        <pc:sldMkLst>
          <pc:docMk/>
          <pc:sldMk cId="3092434302" sldId="990"/>
        </pc:sldMkLst>
        <pc:picChg chg="add mod">
          <ac:chgData name="Salima  Ben Najem" userId="5d5d9c33-4a8f-4fad-a74b-e23ae769dead" providerId="ADAL" clId="{3B2DA2D5-F576-45EC-96B1-60930CA05631}" dt="2026-02-17T09:56:25.851" v="191" actId="1076"/>
          <ac:picMkLst>
            <pc:docMk/>
            <pc:sldMk cId="3092434302" sldId="990"/>
            <ac:picMk id="3" creationId="{BA8DA174-42F4-3812-903B-D24D23F69256}"/>
          </ac:picMkLst>
        </pc:picChg>
        <pc:picChg chg="del">
          <ac:chgData name="Salima  Ben Najem" userId="5d5d9c33-4a8f-4fad-a74b-e23ae769dead" providerId="ADAL" clId="{3B2DA2D5-F576-45EC-96B1-60930CA05631}" dt="2026-02-17T09:54:25.091" v="185" actId="478"/>
          <ac:picMkLst>
            <pc:docMk/>
            <pc:sldMk cId="3092434302" sldId="990"/>
            <ac:picMk id="4" creationId="{91833445-3426-8F99-4908-EB63688E553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0:06:20.600" v="706" actId="20577"/>
        <pc:sldMkLst>
          <pc:docMk/>
          <pc:sldMk cId="2791018730" sldId="999"/>
        </pc:sldMkLst>
        <pc:spChg chg="del">
          <ac:chgData name="Salima  Ben Najem" userId="5d5d9c33-4a8f-4fad-a74b-e23ae769dead" providerId="ADAL" clId="{3B2DA2D5-F576-45EC-96B1-60930CA05631}" dt="2026-02-17T10:03:40.687" v="518" actId="478"/>
          <ac:spMkLst>
            <pc:docMk/>
            <pc:sldMk cId="2791018730" sldId="999"/>
            <ac:spMk id="2" creationId="{73EC1C44-B85A-39D0-7A05-54E3443B2D2A}"/>
          </ac:spMkLst>
        </pc:spChg>
        <pc:spChg chg="mod">
          <ac:chgData name="Salima  Ben Najem" userId="5d5d9c33-4a8f-4fad-a74b-e23ae769dead" providerId="ADAL" clId="{3B2DA2D5-F576-45EC-96B1-60930CA05631}" dt="2026-02-17T10:06:20.600" v="706" actId="20577"/>
          <ac:spMkLst>
            <pc:docMk/>
            <pc:sldMk cId="2791018730" sldId="999"/>
            <ac:spMk id="4" creationId="{DD4AF10D-5646-142D-E1EF-C77920D8F0EE}"/>
          </ac:spMkLst>
        </pc:spChg>
        <pc:spChg chg="mod">
          <ac:chgData name="Salima  Ben Najem" userId="5d5d9c33-4a8f-4fad-a74b-e23ae769dead" providerId="ADAL" clId="{3B2DA2D5-F576-45EC-96B1-60930CA05631}" dt="2026-02-17T10:04:22.986" v="527" actId="20577"/>
          <ac:spMkLst>
            <pc:docMk/>
            <pc:sldMk cId="2791018730" sldId="999"/>
            <ac:spMk id="11" creationId="{B347C0E4-2547-0CC3-04B4-E486057C0B95}"/>
          </ac:spMkLst>
        </pc:spChg>
        <pc:spChg chg="add mod">
          <ac:chgData name="Salima  Ben Najem" userId="5d5d9c33-4a8f-4fad-a74b-e23ae769dead" providerId="ADAL" clId="{3B2DA2D5-F576-45EC-96B1-60930CA05631}" dt="2026-02-17T10:03:41.308" v="519"/>
          <ac:spMkLst>
            <pc:docMk/>
            <pc:sldMk cId="2791018730" sldId="999"/>
            <ac:spMk id="14" creationId="{5D0D7CFF-B643-0EA3-D611-29E77A40C268}"/>
          </ac:spMkLst>
        </pc:spChg>
      </pc:sldChg>
      <pc:sldChg chg="modSp mod">
        <pc:chgData name="Salima  Ben Najem" userId="5d5d9c33-4a8f-4fad-a74b-e23ae769dead" providerId="ADAL" clId="{3B2DA2D5-F576-45EC-96B1-60930CA05631}" dt="2026-02-17T10:09:17.940" v="828" actId="1076"/>
        <pc:sldMkLst>
          <pc:docMk/>
          <pc:sldMk cId="867528053" sldId="1031"/>
        </pc:sldMkLst>
        <pc:spChg chg="mod">
          <ac:chgData name="Salima  Ben Najem" userId="5d5d9c33-4a8f-4fad-a74b-e23ae769dead" providerId="ADAL" clId="{3B2DA2D5-F576-45EC-96B1-60930CA05631}" dt="2026-02-17T10:08:38.410" v="796" actId="20577"/>
          <ac:spMkLst>
            <pc:docMk/>
            <pc:sldMk cId="867528053" sldId="1031"/>
            <ac:spMk id="4" creationId="{009886BD-7E81-EDBD-FA97-6A4CC0823874}"/>
          </ac:spMkLst>
        </pc:spChg>
        <pc:spChg chg="mod">
          <ac:chgData name="Salima  Ben Najem" userId="5d5d9c33-4a8f-4fad-a74b-e23ae769dead" providerId="ADAL" clId="{3B2DA2D5-F576-45EC-96B1-60930CA05631}" dt="2026-02-17T10:09:17.940" v="828" actId="1076"/>
          <ac:spMkLst>
            <pc:docMk/>
            <pc:sldMk cId="867528053" sldId="1031"/>
            <ac:spMk id="5" creationId="{6343BBF0-6DA8-E1D6-67F3-F788DDA5935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09:53:14.141" v="176" actId="14100"/>
        <pc:sldMkLst>
          <pc:docMk/>
          <pc:sldMk cId="1733958472" sldId="1046"/>
        </pc:sldMkLst>
        <pc:spChg chg="mod ord">
          <ac:chgData name="Salima  Ben Najem" userId="5d5d9c33-4a8f-4fad-a74b-e23ae769dead" providerId="ADAL" clId="{3B2DA2D5-F576-45EC-96B1-60930CA05631}" dt="2026-02-17T09:52:54.457" v="169" actId="1076"/>
          <ac:spMkLst>
            <pc:docMk/>
            <pc:sldMk cId="1733958472" sldId="1046"/>
            <ac:spMk id="3" creationId="{D5E8686E-D9E3-61BB-8D9B-5E34729E4950}"/>
          </ac:spMkLst>
        </pc:spChg>
        <pc:spChg chg="mod">
          <ac:chgData name="Salima  Ben Najem" userId="5d5d9c33-4a8f-4fad-a74b-e23ae769dead" providerId="ADAL" clId="{3B2DA2D5-F576-45EC-96B1-60930CA05631}" dt="2026-02-17T09:52:59.392" v="173" actId="20577"/>
          <ac:spMkLst>
            <pc:docMk/>
            <pc:sldMk cId="1733958472" sldId="1046"/>
            <ac:spMk id="6" creationId="{BEABB45A-BD75-502A-D159-B658E5DE6F42}"/>
          </ac:spMkLst>
        </pc:spChg>
        <pc:picChg chg="del">
          <ac:chgData name="Salima  Ben Najem" userId="5d5d9c33-4a8f-4fad-a74b-e23ae769dead" providerId="ADAL" clId="{3B2DA2D5-F576-45EC-96B1-60930CA05631}" dt="2026-02-17T09:44:23.258" v="2" actId="478"/>
          <ac:picMkLst>
            <pc:docMk/>
            <pc:sldMk cId="1733958472" sldId="1046"/>
            <ac:picMk id="2" creationId="{86B8EC0D-5699-039B-91C1-9B3346DA0B5E}"/>
          </ac:picMkLst>
        </pc:picChg>
        <pc:picChg chg="add del mod">
          <ac:chgData name="Salima  Ben Najem" userId="5d5d9c33-4a8f-4fad-a74b-e23ae769dead" providerId="ADAL" clId="{3B2DA2D5-F576-45EC-96B1-60930CA05631}" dt="2026-02-17T09:45:16.632" v="6" actId="478"/>
          <ac:picMkLst>
            <pc:docMk/>
            <pc:sldMk cId="1733958472" sldId="1046"/>
            <ac:picMk id="4" creationId="{86BB63B6-9DB2-D662-5BE9-489E35860880}"/>
          </ac:picMkLst>
        </pc:picChg>
        <pc:picChg chg="add del mod">
          <ac:chgData name="Salima  Ben Najem" userId="5d5d9c33-4a8f-4fad-a74b-e23ae769dead" providerId="ADAL" clId="{3B2DA2D5-F576-45EC-96B1-60930CA05631}" dt="2026-02-17T09:45:41.306" v="10" actId="478"/>
          <ac:picMkLst>
            <pc:docMk/>
            <pc:sldMk cId="1733958472" sldId="1046"/>
            <ac:picMk id="16" creationId="{BEC7FA0E-1DC0-9331-5963-9C69F5789ECF}"/>
          </ac:picMkLst>
        </pc:picChg>
        <pc:picChg chg="add del mod">
          <ac:chgData name="Salima  Ben Najem" userId="5d5d9c33-4a8f-4fad-a74b-e23ae769dead" providerId="ADAL" clId="{3B2DA2D5-F576-45EC-96B1-60930CA05631}" dt="2026-02-17T09:51:55.243" v="154" actId="21"/>
          <ac:picMkLst>
            <pc:docMk/>
            <pc:sldMk cId="1733958472" sldId="1046"/>
            <ac:picMk id="18" creationId="{AD678A11-DB55-289C-E263-462C87C26478}"/>
          </ac:picMkLst>
        </pc:picChg>
        <pc:picChg chg="add del mod">
          <ac:chgData name="Salima  Ben Najem" userId="5d5d9c33-4a8f-4fad-a74b-e23ae769dead" providerId="ADAL" clId="{3B2DA2D5-F576-45EC-96B1-60930CA05631}" dt="2026-02-17T09:51:55.243" v="154" actId="21"/>
          <ac:picMkLst>
            <pc:docMk/>
            <pc:sldMk cId="1733958472" sldId="1046"/>
            <ac:picMk id="20" creationId="{7E3B1A1F-81A9-937A-3608-EA6231227897}"/>
          </ac:picMkLst>
        </pc:picChg>
        <pc:picChg chg="add del mod">
          <ac:chgData name="Salima  Ben Najem" userId="5d5d9c33-4a8f-4fad-a74b-e23ae769dead" providerId="ADAL" clId="{3B2DA2D5-F576-45EC-96B1-60930CA05631}" dt="2026-02-17T09:51:55.243" v="154" actId="21"/>
          <ac:picMkLst>
            <pc:docMk/>
            <pc:sldMk cId="1733958472" sldId="1046"/>
            <ac:picMk id="22" creationId="{F903AD99-FE4F-F1AF-902D-D541741C223E}"/>
          </ac:picMkLst>
        </pc:picChg>
        <pc:picChg chg="add del mod">
          <ac:chgData name="Salima  Ben Najem" userId="5d5d9c33-4a8f-4fad-a74b-e23ae769dead" providerId="ADAL" clId="{3B2DA2D5-F576-45EC-96B1-60930CA05631}" dt="2026-02-17T09:47:22.232" v="36" actId="478"/>
          <ac:picMkLst>
            <pc:docMk/>
            <pc:sldMk cId="1733958472" sldId="1046"/>
            <ac:picMk id="24" creationId="{870A87E1-FF1D-457D-A8C6-CD1A7A01DC0D}"/>
          </ac:picMkLst>
        </pc:picChg>
        <pc:picChg chg="add del mod">
          <ac:chgData name="Salima  Ben Najem" userId="5d5d9c33-4a8f-4fad-a74b-e23ae769dead" providerId="ADAL" clId="{3B2DA2D5-F576-45EC-96B1-60930CA05631}" dt="2026-02-17T09:51:55.243" v="154" actId="21"/>
          <ac:picMkLst>
            <pc:docMk/>
            <pc:sldMk cId="1733958472" sldId="1046"/>
            <ac:picMk id="26" creationId="{11506F80-A697-560A-72D4-73A1128C853E}"/>
          </ac:picMkLst>
        </pc:picChg>
        <pc:picChg chg="add del mod">
          <ac:chgData name="Salima  Ben Najem" userId="5d5d9c33-4a8f-4fad-a74b-e23ae769dead" providerId="ADAL" clId="{3B2DA2D5-F576-45EC-96B1-60930CA05631}" dt="2026-02-17T09:51:55.243" v="154" actId="21"/>
          <ac:picMkLst>
            <pc:docMk/>
            <pc:sldMk cId="1733958472" sldId="1046"/>
            <ac:picMk id="28" creationId="{0C338182-8F59-C909-9D39-B8AB7DB33C48}"/>
          </ac:picMkLst>
        </pc:picChg>
        <pc:picChg chg="add mod">
          <ac:chgData name="Salima  Ben Najem" userId="5d5d9c33-4a8f-4fad-a74b-e23ae769dead" providerId="ADAL" clId="{3B2DA2D5-F576-45EC-96B1-60930CA05631}" dt="2026-02-17T09:53:14.141" v="176" actId="14100"/>
          <ac:picMkLst>
            <pc:docMk/>
            <pc:sldMk cId="1733958472" sldId="1046"/>
            <ac:picMk id="29" creationId="{96955F7D-2DE2-8F6D-BB4E-E61F8105255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09:58:05.911" v="262" actId="14100"/>
        <pc:sldMkLst>
          <pc:docMk/>
          <pc:sldMk cId="3507508982" sldId="1051"/>
        </pc:sldMkLst>
        <pc:spChg chg="mod">
          <ac:chgData name="Salima  Ben Najem" userId="5d5d9c33-4a8f-4fad-a74b-e23ae769dead" providerId="ADAL" clId="{3B2DA2D5-F576-45EC-96B1-60930CA05631}" dt="2026-02-17T09:57:57.433" v="261" actId="20577"/>
          <ac:spMkLst>
            <pc:docMk/>
            <pc:sldMk cId="3507508982" sldId="1051"/>
            <ac:spMk id="3" creationId="{C11204E9-8CDC-B1DD-D7D7-544BC4E1FE6F}"/>
          </ac:spMkLst>
        </pc:spChg>
        <pc:picChg chg="del">
          <ac:chgData name="Salima  Ben Najem" userId="5d5d9c33-4a8f-4fad-a74b-e23ae769dead" providerId="ADAL" clId="{3B2DA2D5-F576-45EC-96B1-60930CA05631}" dt="2026-02-17T09:56:39.484" v="192" actId="478"/>
          <ac:picMkLst>
            <pc:docMk/>
            <pc:sldMk cId="3507508982" sldId="1051"/>
            <ac:picMk id="2" creationId="{E97BF1DD-0746-2D2B-07B5-CA2ED5B5C35B}"/>
          </ac:picMkLst>
        </pc:picChg>
        <pc:picChg chg="add mod">
          <ac:chgData name="Salima  Ben Najem" userId="5d5d9c33-4a8f-4fad-a74b-e23ae769dead" providerId="ADAL" clId="{3B2DA2D5-F576-45EC-96B1-60930CA05631}" dt="2026-02-17T09:58:05.911" v="262" actId="14100"/>
          <ac:picMkLst>
            <pc:docMk/>
            <pc:sldMk cId="3507508982" sldId="1051"/>
            <ac:picMk id="5" creationId="{2414A068-E3A0-F3A3-C76F-3B9947CFD95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0:01:17.362" v="468" actId="20577"/>
        <pc:sldMkLst>
          <pc:docMk/>
          <pc:sldMk cId="2607758558" sldId="1052"/>
        </pc:sldMkLst>
        <pc:spChg chg="del">
          <ac:chgData name="Salima  Ben Najem" userId="5d5d9c33-4a8f-4fad-a74b-e23ae769dead" providerId="ADAL" clId="{3B2DA2D5-F576-45EC-96B1-60930CA05631}" dt="2026-02-17T09:58:23.018" v="263" actId="478"/>
          <ac:spMkLst>
            <pc:docMk/>
            <pc:sldMk cId="2607758558" sldId="1052"/>
            <ac:spMk id="2" creationId="{A32666CA-FEF7-10B0-B67B-98D926031BDE}"/>
          </ac:spMkLst>
        </pc:spChg>
        <pc:spChg chg="mod">
          <ac:chgData name="Salima  Ben Najem" userId="5d5d9c33-4a8f-4fad-a74b-e23ae769dead" providerId="ADAL" clId="{3B2DA2D5-F576-45EC-96B1-60930CA05631}" dt="2026-02-17T10:01:17.362" v="468" actId="20577"/>
          <ac:spMkLst>
            <pc:docMk/>
            <pc:sldMk cId="2607758558" sldId="1052"/>
            <ac:spMk id="3" creationId="{6F0D6939-7260-C673-3A48-F1A5763543B6}"/>
          </ac:spMkLst>
        </pc:spChg>
        <pc:spChg chg="add mod">
          <ac:chgData name="Salima  Ben Najem" userId="5d5d9c33-4a8f-4fad-a74b-e23ae769dead" providerId="ADAL" clId="{3B2DA2D5-F576-45EC-96B1-60930CA05631}" dt="2026-02-17T09:58:23.648" v="264"/>
          <ac:spMkLst>
            <pc:docMk/>
            <pc:sldMk cId="2607758558" sldId="1052"/>
            <ac:spMk id="14" creationId="{468694F0-8C67-5933-82EC-2A1BD31D5EF3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10:02:04.360" v="483" actId="6549"/>
        <pc:sldMkLst>
          <pc:docMk/>
          <pc:sldMk cId="3826760449" sldId="1053"/>
        </pc:sldMkLst>
        <pc:spChg chg="add mod">
          <ac:chgData name="Salima  Ben Najem" userId="5d5d9c33-4a8f-4fad-a74b-e23ae769dead" providerId="ADAL" clId="{3B2DA2D5-F576-45EC-96B1-60930CA05631}" dt="2026-02-17T10:01:35.102" v="471" actId="207"/>
          <ac:spMkLst>
            <pc:docMk/>
            <pc:sldMk cId="3826760449" sldId="1053"/>
            <ac:spMk id="2" creationId="{D8645E07-D1BC-91A3-F5C9-331F63F26860}"/>
          </ac:spMkLst>
        </pc:spChg>
        <pc:spChg chg="add mod">
          <ac:chgData name="Salima  Ben Najem" userId="5d5d9c33-4a8f-4fad-a74b-e23ae769dead" providerId="ADAL" clId="{3B2DA2D5-F576-45EC-96B1-60930CA05631}" dt="2026-02-17T10:01:29.355" v="470"/>
          <ac:spMkLst>
            <pc:docMk/>
            <pc:sldMk cId="3826760449" sldId="1053"/>
            <ac:spMk id="3" creationId="{B5ADE73A-F300-2489-EAF2-60A871542E6F}"/>
          </ac:spMkLst>
        </pc:spChg>
        <pc:spChg chg="del">
          <ac:chgData name="Salima  Ben Najem" userId="5d5d9c33-4a8f-4fad-a74b-e23ae769dead" providerId="ADAL" clId="{3B2DA2D5-F576-45EC-96B1-60930CA05631}" dt="2026-02-17T10:01:28.701" v="469" actId="478"/>
          <ac:spMkLst>
            <pc:docMk/>
            <pc:sldMk cId="3826760449" sldId="1053"/>
            <ac:spMk id="5" creationId="{5840225A-D015-B16A-EA07-0F92DD64E50D}"/>
          </ac:spMkLst>
        </pc:spChg>
        <pc:spChg chg="mod">
          <ac:chgData name="Salima  Ben Najem" userId="5d5d9c33-4a8f-4fad-a74b-e23ae769dead" providerId="ADAL" clId="{3B2DA2D5-F576-45EC-96B1-60930CA05631}" dt="2026-02-17T10:02:04.360" v="483" actId="6549"/>
          <ac:spMkLst>
            <pc:docMk/>
            <pc:sldMk cId="3826760449" sldId="1053"/>
            <ac:spMk id="6" creationId="{09C82B9A-E462-3BD0-2C29-953B35790C44}"/>
          </ac:spMkLst>
        </pc:spChg>
        <pc:spChg chg="del">
          <ac:chgData name="Salima  Ben Najem" userId="5d5d9c33-4a8f-4fad-a74b-e23ae769dead" providerId="ADAL" clId="{3B2DA2D5-F576-45EC-96B1-60930CA05631}" dt="2026-02-17T10:01:28.701" v="469" actId="478"/>
          <ac:spMkLst>
            <pc:docMk/>
            <pc:sldMk cId="3826760449" sldId="1053"/>
            <ac:spMk id="18" creationId="{6F0D6939-7260-C673-3A48-F1A5763543B6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09:52:18.910" v="165" actId="1037"/>
        <pc:sldMkLst>
          <pc:docMk/>
          <pc:sldMk cId="685465019" sldId="1057"/>
        </pc:sldMkLst>
        <pc:grpChg chg="del">
          <ac:chgData name="Salima  Ben Najem" userId="5d5d9c33-4a8f-4fad-a74b-e23ae769dead" providerId="ADAL" clId="{3B2DA2D5-F576-45EC-96B1-60930CA05631}" dt="2026-02-17T09:52:06.011" v="155" actId="478"/>
          <ac:grpSpMkLst>
            <pc:docMk/>
            <pc:sldMk cId="685465019" sldId="1057"/>
            <ac:grpSpMk id="9" creationId="{98C60A2D-9616-2DEC-0B39-B14143D07CC3}"/>
          </ac:grpSpMkLst>
        </pc:grpChg>
        <pc:picChg chg="del">
          <ac:chgData name="Salima  Ben Najem" userId="5d5d9c33-4a8f-4fad-a74b-e23ae769dead" providerId="ADAL" clId="{3B2DA2D5-F576-45EC-96B1-60930CA05631}" dt="2026-02-17T09:52:06.011" v="155" actId="478"/>
          <ac:picMkLst>
            <pc:docMk/>
            <pc:sldMk cId="685465019" sldId="1057"/>
            <ac:picMk id="13" creationId="{5171EE9A-B098-479E-FA32-1457E63705F8}"/>
          </ac:picMkLst>
        </pc:picChg>
        <pc:picChg chg="add mod">
          <ac:chgData name="Salima  Ben Najem" userId="5d5d9c33-4a8f-4fad-a74b-e23ae769dead" providerId="ADAL" clId="{3B2DA2D5-F576-45EC-96B1-60930CA05631}" dt="2026-02-17T09:52:18.910" v="165" actId="1037"/>
          <ac:picMkLst>
            <pc:docMk/>
            <pc:sldMk cId="685465019" sldId="1057"/>
            <ac:picMk id="18" creationId="{AD678A11-DB55-289C-E263-462C87C26478}"/>
          </ac:picMkLst>
        </pc:picChg>
        <pc:picChg chg="add mod">
          <ac:chgData name="Salima  Ben Najem" userId="5d5d9c33-4a8f-4fad-a74b-e23ae769dead" providerId="ADAL" clId="{3B2DA2D5-F576-45EC-96B1-60930CA05631}" dt="2026-02-17T09:52:07.188" v="156"/>
          <ac:picMkLst>
            <pc:docMk/>
            <pc:sldMk cId="685465019" sldId="1057"/>
            <ac:picMk id="20" creationId="{7E3B1A1F-81A9-937A-3608-EA6231227897}"/>
          </ac:picMkLst>
        </pc:picChg>
        <pc:picChg chg="add mod">
          <ac:chgData name="Salima  Ben Najem" userId="5d5d9c33-4a8f-4fad-a74b-e23ae769dead" providerId="ADAL" clId="{3B2DA2D5-F576-45EC-96B1-60930CA05631}" dt="2026-02-17T09:52:07.188" v="156"/>
          <ac:picMkLst>
            <pc:docMk/>
            <pc:sldMk cId="685465019" sldId="1057"/>
            <ac:picMk id="22" creationId="{F903AD99-FE4F-F1AF-902D-D541741C223E}"/>
          </ac:picMkLst>
        </pc:picChg>
        <pc:picChg chg="add mod">
          <ac:chgData name="Salima  Ben Najem" userId="5d5d9c33-4a8f-4fad-a74b-e23ae769dead" providerId="ADAL" clId="{3B2DA2D5-F576-45EC-96B1-60930CA05631}" dt="2026-02-17T09:52:07.188" v="156"/>
          <ac:picMkLst>
            <pc:docMk/>
            <pc:sldMk cId="685465019" sldId="1057"/>
            <ac:picMk id="26" creationId="{11506F80-A697-560A-72D4-73A1128C853E}"/>
          </ac:picMkLst>
        </pc:picChg>
        <pc:picChg chg="add mod">
          <ac:chgData name="Salima  Ben Najem" userId="5d5d9c33-4a8f-4fad-a74b-e23ae769dead" providerId="ADAL" clId="{3B2DA2D5-F576-45EC-96B1-60930CA05631}" dt="2026-02-17T09:52:07.188" v="156"/>
          <ac:picMkLst>
            <pc:docMk/>
            <pc:sldMk cId="685465019" sldId="1057"/>
            <ac:picMk id="28" creationId="{0C338182-8F59-C909-9D39-B8AB7DB33C4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0:03:22.888" v="515" actId="20577"/>
        <pc:sldMkLst>
          <pc:docMk/>
          <pc:sldMk cId="227697459" sldId="1063"/>
        </pc:sldMkLst>
        <pc:spChg chg="mod">
          <ac:chgData name="Salima  Ben Najem" userId="5d5d9c33-4a8f-4fad-a74b-e23ae769dead" providerId="ADAL" clId="{3B2DA2D5-F576-45EC-96B1-60930CA05631}" dt="2026-02-17T10:03:22.888" v="515" actId="20577"/>
          <ac:spMkLst>
            <pc:docMk/>
            <pc:sldMk cId="227697459" sldId="1063"/>
            <ac:spMk id="3" creationId="{66C084B3-EF4F-DF50-CA57-C35C02E8DF09}"/>
          </ac:spMkLst>
        </pc:spChg>
        <pc:picChg chg="del">
          <ac:chgData name="Salima  Ben Najem" userId="5d5d9c33-4a8f-4fad-a74b-e23ae769dead" providerId="ADAL" clId="{3B2DA2D5-F576-45EC-96B1-60930CA05631}" dt="2026-02-17T10:02:13.386" v="484" actId="478"/>
          <ac:picMkLst>
            <pc:docMk/>
            <pc:sldMk cId="227697459" sldId="1063"/>
            <ac:picMk id="2" creationId="{6EDA0451-4125-0927-AF55-097C90B97EA6}"/>
          </ac:picMkLst>
        </pc:picChg>
        <pc:picChg chg="add mod">
          <ac:chgData name="Salima  Ben Najem" userId="5d5d9c33-4a8f-4fad-a74b-e23ae769dead" providerId="ADAL" clId="{3B2DA2D5-F576-45EC-96B1-60930CA05631}" dt="2026-02-17T10:02:29.903" v="485"/>
          <ac:picMkLst>
            <pc:docMk/>
            <pc:sldMk cId="227697459" sldId="1063"/>
            <ac:picMk id="5" creationId="{314E3696-F20C-F3D2-7268-C1017C79C79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0:03:34.697" v="517"/>
        <pc:sldMkLst>
          <pc:docMk/>
          <pc:sldMk cId="3324940861" sldId="1064"/>
        </pc:sldMkLst>
        <pc:spChg chg="del">
          <ac:chgData name="Salima  Ben Najem" userId="5d5d9c33-4a8f-4fad-a74b-e23ae769dead" providerId="ADAL" clId="{3B2DA2D5-F576-45EC-96B1-60930CA05631}" dt="2026-02-17T10:03:34.131" v="516" actId="478"/>
          <ac:spMkLst>
            <pc:docMk/>
            <pc:sldMk cId="3324940861" sldId="1064"/>
            <ac:spMk id="6" creationId="{E609ABD5-A2AC-58D7-C202-588875E88E94}"/>
          </ac:spMkLst>
        </pc:spChg>
        <pc:spChg chg="add mod">
          <ac:chgData name="Salima  Ben Najem" userId="5d5d9c33-4a8f-4fad-a74b-e23ae769dead" providerId="ADAL" clId="{3B2DA2D5-F576-45EC-96B1-60930CA05631}" dt="2026-02-17T10:03:34.697" v="517"/>
          <ac:spMkLst>
            <pc:docMk/>
            <pc:sldMk cId="3324940861" sldId="1064"/>
            <ac:spMk id="12" creationId="{D742EE40-55AE-A103-1C51-AAB595D1ABC5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09:54:41.276" v="187"/>
        <pc:sldMkLst>
          <pc:docMk/>
          <pc:sldMk cId="2661335609" sldId="1073"/>
        </pc:sldMkLst>
        <pc:picChg chg="del">
          <ac:chgData name="Salima  Ben Najem" userId="5d5d9c33-4a8f-4fad-a74b-e23ae769dead" providerId="ADAL" clId="{3B2DA2D5-F576-45EC-96B1-60930CA05631}" dt="2026-02-17T09:54:31.473" v="186" actId="478"/>
          <ac:picMkLst>
            <pc:docMk/>
            <pc:sldMk cId="2661335609" sldId="1073"/>
            <ac:picMk id="3" creationId="{3EE7649C-8553-3F51-C044-BEEFFBBD3CAA}"/>
          </ac:picMkLst>
        </pc:picChg>
        <pc:picChg chg="add mod">
          <ac:chgData name="Salima  Ben Najem" userId="5d5d9c33-4a8f-4fad-a74b-e23ae769dead" providerId="ADAL" clId="{3B2DA2D5-F576-45EC-96B1-60930CA05631}" dt="2026-02-17T09:54:41.276" v="187"/>
          <ac:picMkLst>
            <pc:docMk/>
            <pc:sldMk cId="2661335609" sldId="1073"/>
            <ac:picMk id="5" creationId="{0249E8E2-65E4-64B1-E3DE-1325919AA63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0:09:40.388" v="831" actId="1076"/>
        <pc:sldMkLst>
          <pc:docMk/>
          <pc:sldMk cId="1133065407" sldId="1076"/>
        </pc:sldMkLst>
        <pc:spChg chg="del">
          <ac:chgData name="Salima  Ben Najem" userId="5d5d9c33-4a8f-4fad-a74b-e23ae769dead" providerId="ADAL" clId="{3B2DA2D5-F576-45EC-96B1-60930CA05631}" dt="2026-02-17T10:09:34.415" v="829" actId="478"/>
          <ac:spMkLst>
            <pc:docMk/>
            <pc:sldMk cId="1133065407" sldId="1076"/>
            <ac:spMk id="6" creationId="{9DDB890B-4FD2-8136-BF41-B4657A480897}"/>
          </ac:spMkLst>
        </pc:spChg>
        <pc:spChg chg="add mod">
          <ac:chgData name="Salima  Ben Najem" userId="5d5d9c33-4a8f-4fad-a74b-e23ae769dead" providerId="ADAL" clId="{3B2DA2D5-F576-45EC-96B1-60930CA05631}" dt="2026-02-17T10:09:40.388" v="831" actId="1076"/>
          <ac:spMkLst>
            <pc:docMk/>
            <pc:sldMk cId="1133065407" sldId="1076"/>
            <ac:spMk id="12" creationId="{37807736-A20B-7B53-ABDE-BEE67C825581}"/>
          </ac:spMkLst>
        </pc:spChg>
      </pc:sldChg>
      <pc:sldChg chg="del">
        <pc:chgData name="Salima  Ben Najem" userId="5d5d9c33-4a8f-4fad-a74b-e23ae769dead" providerId="ADAL" clId="{3B2DA2D5-F576-45EC-96B1-60930CA05631}" dt="2026-02-17T10:12:03.158" v="886" actId="47"/>
        <pc:sldMkLst>
          <pc:docMk/>
          <pc:sldMk cId="3446678664" sldId="1216"/>
        </pc:sldMkLst>
      </pc:sldChg>
      <pc:sldChg chg="del">
        <pc:chgData name="Salima  Ben Najem" userId="5d5d9c33-4a8f-4fad-a74b-e23ae769dead" providerId="ADAL" clId="{3B2DA2D5-F576-45EC-96B1-60930CA05631}" dt="2026-02-17T10:12:05.321" v="888" actId="47"/>
        <pc:sldMkLst>
          <pc:docMk/>
          <pc:sldMk cId="3714313864" sldId="1217"/>
        </pc:sldMkLst>
      </pc:sldChg>
      <pc:sldChg chg="del">
        <pc:chgData name="Salima  Ben Najem" userId="5d5d9c33-4a8f-4fad-a74b-e23ae769dead" providerId="ADAL" clId="{3B2DA2D5-F576-45EC-96B1-60930CA05631}" dt="2026-02-17T10:12:06.107" v="889" actId="47"/>
        <pc:sldMkLst>
          <pc:docMk/>
          <pc:sldMk cId="2355081488" sldId="1218"/>
        </pc:sldMkLst>
      </pc:sldChg>
      <pc:sldChg chg="del">
        <pc:chgData name="Salima  Ben Najem" userId="5d5d9c33-4a8f-4fad-a74b-e23ae769dead" providerId="ADAL" clId="{3B2DA2D5-F576-45EC-96B1-60930CA05631}" dt="2026-02-17T10:12:07.985" v="891" actId="47"/>
        <pc:sldMkLst>
          <pc:docMk/>
          <pc:sldMk cId="1514254557" sldId="1220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3547420295" sldId="1240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126637183" sldId="1241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2159478718" sldId="1243"/>
        </pc:sldMkLst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3780484666" sldId="1243"/>
        </pc:sldMkLst>
      </pc:sldChg>
      <pc:sldChg chg="delSp del mod">
        <pc:chgData name="Salima  Ben Najem" userId="5d5d9c33-4a8f-4fad-a74b-e23ae769dead" providerId="ADAL" clId="{3B2DA2D5-F576-45EC-96B1-60930CA05631}" dt="2026-02-17T10:12:02.217" v="885" actId="47"/>
        <pc:sldMkLst>
          <pc:docMk/>
          <pc:sldMk cId="2072938158" sldId="1253"/>
        </pc:sldMkLst>
        <pc:spChg chg="del">
          <ac:chgData name="Salima  Ben Najem" userId="5d5d9c33-4a8f-4fad-a74b-e23ae769dead" providerId="ADAL" clId="{3B2DA2D5-F576-45EC-96B1-60930CA05631}" dt="2026-02-17T10:10:27.801" v="832" actId="478"/>
          <ac:spMkLst>
            <pc:docMk/>
            <pc:sldMk cId="2072938158" sldId="1253"/>
            <ac:spMk id="2" creationId="{D598F8A9-EBB4-66E0-5128-2CE008372823}"/>
          </ac:spMkLst>
        </pc:spChg>
      </pc:sldChg>
      <pc:sldChg chg="del">
        <pc:chgData name="Salima  Ben Najem" userId="5d5d9c33-4a8f-4fad-a74b-e23ae769dead" providerId="ADAL" clId="{3B2DA2D5-F576-45EC-96B1-60930CA05631}" dt="2026-02-17T10:12:04.267" v="887" actId="47"/>
        <pc:sldMkLst>
          <pc:docMk/>
          <pc:sldMk cId="4290586627" sldId="1254"/>
        </pc:sldMkLst>
      </pc:sldChg>
      <pc:sldChg chg="del">
        <pc:chgData name="Salima  Ben Najem" userId="5d5d9c33-4a8f-4fad-a74b-e23ae769dead" providerId="ADAL" clId="{3B2DA2D5-F576-45EC-96B1-60930CA05631}" dt="2026-02-17T10:12:06.971" v="890" actId="47"/>
        <pc:sldMkLst>
          <pc:docMk/>
          <pc:sldMk cId="3231512638" sldId="1255"/>
        </pc:sldMkLst>
      </pc:sldChg>
      <pc:sldChg chg="del">
        <pc:chgData name="Salima  Ben Najem" userId="5d5d9c33-4a8f-4fad-a74b-e23ae769dead" providerId="ADAL" clId="{3B2DA2D5-F576-45EC-96B1-60930CA05631}" dt="2026-02-17T10:12:09.429" v="892" actId="47"/>
        <pc:sldMkLst>
          <pc:docMk/>
          <pc:sldMk cId="668861892" sldId="1256"/>
        </pc:sldMkLst>
      </pc:sldChg>
      <pc:sldChg chg="modSp mod">
        <pc:chgData name="Salima  Ben Najem" userId="5d5d9c33-4a8f-4fad-a74b-e23ae769dead" providerId="ADAL" clId="{3B2DA2D5-F576-45EC-96B1-60930CA05631}" dt="2026-02-17T10:11:42.886" v="884" actId="20577"/>
        <pc:sldMkLst>
          <pc:docMk/>
          <pc:sldMk cId="2062272530" sldId="1263"/>
        </pc:sldMkLst>
        <pc:spChg chg="mod">
          <ac:chgData name="Salima  Ben Najem" userId="5d5d9c33-4a8f-4fad-a74b-e23ae769dead" providerId="ADAL" clId="{3B2DA2D5-F576-45EC-96B1-60930CA05631}" dt="2026-02-17T10:11:42.886" v="884" actId="20577"/>
          <ac:spMkLst>
            <pc:docMk/>
            <pc:sldMk cId="2062272530" sldId="1263"/>
            <ac:spMk id="14" creationId="{55B1DD48-DCD5-6EEE-7311-AD30A741D96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09:54:13.948" v="184" actId="14100"/>
        <pc:sldMkLst>
          <pc:docMk/>
          <pc:sldMk cId="590377139" sldId="1266"/>
        </pc:sldMkLst>
        <pc:picChg chg="del">
          <ac:chgData name="Salima  Ben Najem" userId="5d5d9c33-4a8f-4fad-a74b-e23ae769dead" providerId="ADAL" clId="{3B2DA2D5-F576-45EC-96B1-60930CA05631}" dt="2026-02-17T09:53:19.731" v="177" actId="478"/>
          <ac:picMkLst>
            <pc:docMk/>
            <pc:sldMk cId="590377139" sldId="1266"/>
            <ac:picMk id="3" creationId="{471913FE-8E7D-ADC5-6DD2-F2ABB0B4391E}"/>
          </ac:picMkLst>
        </pc:picChg>
        <pc:picChg chg="add mod">
          <ac:chgData name="Salima  Ben Najem" userId="5d5d9c33-4a8f-4fad-a74b-e23ae769dead" providerId="ADAL" clId="{3B2DA2D5-F576-45EC-96B1-60930CA05631}" dt="2026-02-17T09:54:13.948" v="184" actId="14100"/>
          <ac:picMkLst>
            <pc:docMk/>
            <pc:sldMk cId="590377139" sldId="1266"/>
            <ac:picMk id="7" creationId="{0D2088F9-D3B7-0A43-CDCE-031C347FB0E7}"/>
          </ac:picMkLst>
        </pc:picChg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216889840" sldId="1274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624824234" sldId="1274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290542983" sldId="1275"/>
        </pc:sldMkLst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2569387924" sldId="1275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2129516457" sldId="1276"/>
        </pc:sldMkLst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3274853086" sldId="1276"/>
        </pc:sldMkLst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3938890200" sldId="1277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4204410744" sldId="1277"/>
        </pc:sldMkLst>
      </pc:sldChg>
      <pc:sldChg chg="modSp mod">
        <pc:chgData name="Salima  Ben Najem" userId="5d5d9c33-4a8f-4fad-a74b-e23ae769dead" providerId="ADAL" clId="{3B2DA2D5-F576-45EC-96B1-60930CA05631}" dt="2026-02-17T10:10:59.019" v="880" actId="20577"/>
        <pc:sldMkLst>
          <pc:docMk/>
          <pc:sldMk cId="1970627057" sldId="1281"/>
        </pc:sldMkLst>
        <pc:spChg chg="mod">
          <ac:chgData name="Salima  Ben Najem" userId="5d5d9c33-4a8f-4fad-a74b-e23ae769dead" providerId="ADAL" clId="{3B2DA2D5-F576-45EC-96B1-60930CA05631}" dt="2026-02-17T10:10:59.019" v="880" actId="20577"/>
          <ac:spMkLst>
            <pc:docMk/>
            <pc:sldMk cId="1970627057" sldId="1281"/>
            <ac:spMk id="20" creationId="{B8CB6B97-D5A6-06D1-AA2B-60F3D0BA4542}"/>
          </ac:spMkLst>
        </pc:spChg>
      </pc:sldChg>
      <pc:sldChg chg="del">
        <pc:chgData name="Salima  Ben Najem" userId="5d5d9c33-4a8f-4fad-a74b-e23ae769dead" providerId="ADAL" clId="{3B2DA2D5-F576-45EC-96B1-60930CA05631}" dt="2026-02-17T10:12:14.118" v="895" actId="47"/>
        <pc:sldMkLst>
          <pc:docMk/>
          <pc:sldMk cId="2187600206" sldId="1298"/>
        </pc:sldMkLst>
      </pc:sldChg>
      <pc:sldChg chg="del">
        <pc:chgData name="Salima  Ben Najem" userId="5d5d9c33-4a8f-4fad-a74b-e23ae769dead" providerId="ADAL" clId="{3B2DA2D5-F576-45EC-96B1-60930CA05631}" dt="2026-02-17T10:12:15.330" v="896" actId="47"/>
        <pc:sldMkLst>
          <pc:docMk/>
          <pc:sldMk cId="292056546" sldId="1299"/>
        </pc:sldMkLst>
      </pc:sldChg>
      <pc:sldChg chg="del">
        <pc:chgData name="Salima  Ben Najem" userId="5d5d9c33-4a8f-4fad-a74b-e23ae769dead" providerId="ADAL" clId="{3B2DA2D5-F576-45EC-96B1-60930CA05631}" dt="2026-02-17T10:12:17.218" v="897" actId="47"/>
        <pc:sldMkLst>
          <pc:docMk/>
          <pc:sldMk cId="3180926523" sldId="1300"/>
        </pc:sldMkLst>
      </pc:sldChg>
      <pc:sldChg chg="del">
        <pc:chgData name="Salima  Ben Najem" userId="5d5d9c33-4a8f-4fad-a74b-e23ae769dead" providerId="ADAL" clId="{3B2DA2D5-F576-45EC-96B1-60930CA05631}" dt="2026-02-17T10:12:17.803" v="898" actId="47"/>
        <pc:sldMkLst>
          <pc:docMk/>
          <pc:sldMk cId="2272620870" sldId="1301"/>
        </pc:sldMkLst>
      </pc:sldChg>
      <pc:sldChg chg="del">
        <pc:chgData name="Salima  Ben Najem" userId="5d5d9c33-4a8f-4fad-a74b-e23ae769dead" providerId="ADAL" clId="{3B2DA2D5-F576-45EC-96B1-60930CA05631}" dt="2026-02-17T10:12:18.977" v="899" actId="47"/>
        <pc:sldMkLst>
          <pc:docMk/>
          <pc:sldMk cId="394717479" sldId="1302"/>
        </pc:sldMkLst>
      </pc:sldChg>
      <pc:sldChg chg="del">
        <pc:chgData name="Salima  Ben Najem" userId="5d5d9c33-4a8f-4fad-a74b-e23ae769dead" providerId="ADAL" clId="{3B2DA2D5-F576-45EC-96B1-60930CA05631}" dt="2026-02-17T10:12:19.678" v="900" actId="47"/>
        <pc:sldMkLst>
          <pc:docMk/>
          <pc:sldMk cId="4169693460" sldId="1303"/>
        </pc:sldMkLst>
      </pc:sldChg>
      <pc:sldChg chg="del">
        <pc:chgData name="Salima  Ben Najem" userId="5d5d9c33-4a8f-4fad-a74b-e23ae769dead" providerId="ADAL" clId="{3B2DA2D5-F576-45EC-96B1-60930CA05631}" dt="2026-02-17T10:12:21.256" v="901" actId="47"/>
        <pc:sldMkLst>
          <pc:docMk/>
          <pc:sldMk cId="1292421869" sldId="1304"/>
        </pc:sldMkLst>
      </pc:sldChg>
      <pc:sldChg chg="del">
        <pc:chgData name="Salima  Ben Najem" userId="5d5d9c33-4a8f-4fad-a74b-e23ae769dead" providerId="ADAL" clId="{3B2DA2D5-F576-45EC-96B1-60930CA05631}" dt="2026-02-17T10:12:10.840" v="893" actId="47"/>
        <pc:sldMkLst>
          <pc:docMk/>
          <pc:sldMk cId="4256003314" sldId="1315"/>
        </pc:sldMkLst>
      </pc:sldChg>
      <pc:sldChg chg="del">
        <pc:chgData name="Salima  Ben Najem" userId="5d5d9c33-4a8f-4fad-a74b-e23ae769dead" providerId="ADAL" clId="{3B2DA2D5-F576-45EC-96B1-60930CA05631}" dt="2026-02-17T10:12:11.895" v="894" actId="47"/>
        <pc:sldMkLst>
          <pc:docMk/>
          <pc:sldMk cId="3957495150" sldId="1316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3393121443" sldId="1321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0" sldId="1327"/>
        </pc:sldMkLst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803453785" sldId="1330"/>
        </pc:sldMkLst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2922663884" sldId="1331"/>
        </pc:sldMkLst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2063119489" sldId="1332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2928124483" sldId="1332"/>
        </pc:sldMkLst>
      </pc:sldChg>
      <pc:sldChg chg="add">
        <pc:chgData name="Salima  Ben Najem" userId="5d5d9c33-4a8f-4fad-a74b-e23ae769dead" providerId="ADAL" clId="{3B2DA2D5-F576-45EC-96B1-60930CA05631}" dt="2026-02-17T09:43:42.294" v="1"/>
        <pc:sldMkLst>
          <pc:docMk/>
          <pc:sldMk cId="155993865" sldId="1333"/>
        </pc:sldMkLst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3393121443" sldId="1333"/>
        </pc:sldMkLst>
      </pc:sldChg>
      <pc:sldChg chg="modSp mod">
        <pc:chgData name="Salima  Ben Najem" userId="5d5d9c33-4a8f-4fad-a74b-e23ae769dead" providerId="ADAL" clId="{3B2DA2D5-F576-45EC-96B1-60930CA05631}" dt="2026-02-17T10:10:43.377" v="854" actId="20577"/>
        <pc:sldMkLst>
          <pc:docMk/>
          <pc:sldMk cId="355983120" sldId="1335"/>
        </pc:sldMkLst>
        <pc:spChg chg="mod">
          <ac:chgData name="Salima  Ben Najem" userId="5d5d9c33-4a8f-4fad-a74b-e23ae769dead" providerId="ADAL" clId="{3B2DA2D5-F576-45EC-96B1-60930CA05631}" dt="2026-02-17T10:10:43.377" v="854" actId="20577"/>
          <ac:spMkLst>
            <pc:docMk/>
            <pc:sldMk cId="355983120" sldId="1335"/>
            <ac:spMk id="2" creationId="{4D387E74-A73C-0E32-3325-44B3B5EB2E36}"/>
          </ac:spMkLst>
        </pc:spChg>
      </pc:sldChg>
      <pc:sldChg chg="addSp delSp modSp add mod delAnim">
        <pc:chgData name="Salima  Ben Najem" userId="5d5d9c33-4a8f-4fad-a74b-e23ae769dead" providerId="ADAL" clId="{3B2DA2D5-F576-45EC-96B1-60930CA05631}" dt="2026-02-17T10:14:07.984" v="950" actId="13926"/>
        <pc:sldMkLst>
          <pc:docMk/>
          <pc:sldMk cId="264513441" sldId="1336"/>
        </pc:sldMkLst>
        <pc:spChg chg="add mod">
          <ac:chgData name="Salima  Ben Najem" userId="5d5d9c33-4a8f-4fad-a74b-e23ae769dead" providerId="ADAL" clId="{3B2DA2D5-F576-45EC-96B1-60930CA05631}" dt="2026-02-17T10:14:07.984" v="950" actId="13926"/>
          <ac:spMkLst>
            <pc:docMk/>
            <pc:sldMk cId="264513441" sldId="1336"/>
            <ac:spMk id="15" creationId="{F2C5747C-DBB5-BE8D-D5E3-DDA89CABFDC2}"/>
          </ac:spMkLst>
        </pc:spChg>
        <pc:picChg chg="del">
          <ac:chgData name="Salima  Ben Najem" userId="5d5d9c33-4a8f-4fad-a74b-e23ae769dead" providerId="ADAL" clId="{3B2DA2D5-F576-45EC-96B1-60930CA05631}" dt="2026-02-17T10:13:30.302" v="911" actId="478"/>
          <ac:picMkLst>
            <pc:docMk/>
            <pc:sldMk cId="264513441" sldId="1336"/>
            <ac:picMk id="4" creationId="{3B3D2EC7-3F9D-0AC2-B0BE-803B41E0D4BB}"/>
          </ac:picMkLst>
        </pc:picChg>
        <pc:picChg chg="del">
          <ac:chgData name="Salima  Ben Najem" userId="5d5d9c33-4a8f-4fad-a74b-e23ae769dead" providerId="ADAL" clId="{3B2DA2D5-F576-45EC-96B1-60930CA05631}" dt="2026-02-17T10:13:28.294" v="910" actId="478"/>
          <ac:picMkLst>
            <pc:docMk/>
            <pc:sldMk cId="264513441" sldId="1336"/>
            <ac:picMk id="5" creationId="{8A2ACEB5-B8F7-7F3E-46B1-2848C6FAD58B}"/>
          </ac:picMkLst>
        </pc:picChg>
      </pc:sldChg>
      <pc:sldChg chg="del">
        <pc:chgData name="Salima  Ben Najem" userId="5d5d9c33-4a8f-4fad-a74b-e23ae769dead" providerId="ADAL" clId="{3B2DA2D5-F576-45EC-96B1-60930CA05631}" dt="2026-02-17T09:43:33.649" v="0" actId="47"/>
        <pc:sldMkLst>
          <pc:docMk/>
          <pc:sldMk cId="1723075264" sldId="1336"/>
        </pc:sldMkLst>
      </pc:sldChg>
      <pc:sldMasterChg chg="delSldLayout">
        <pc:chgData name="Salima  Ben Najem" userId="5d5d9c33-4a8f-4fad-a74b-e23ae769dead" providerId="ADAL" clId="{3B2DA2D5-F576-45EC-96B1-60930CA05631}" dt="2026-02-17T10:12:21.256" v="901" actId="47"/>
        <pc:sldMasterMkLst>
          <pc:docMk/>
          <pc:sldMasterMk cId="1826633722" sldId="2147483814"/>
        </pc:sldMasterMkLst>
        <pc:sldLayoutChg chg="del">
          <pc:chgData name="Salima  Ben Najem" userId="5d5d9c33-4a8f-4fad-a74b-e23ae769dead" providerId="ADAL" clId="{3B2DA2D5-F576-45EC-96B1-60930CA05631}" dt="2026-02-17T10:12:21.256" v="901" actId="47"/>
          <pc:sldLayoutMkLst>
            <pc:docMk/>
            <pc:sldMasterMk cId="1826633722" sldId="2147483814"/>
            <pc:sldLayoutMk cId="3470052970" sldId="21474838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A22FEDB8-D09F-4440-9C15-000A83610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8F434244-34B9-F9DB-EAF8-6B018096B1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EB8C190B-F69F-39B2-711A-7507EBC82D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6523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20C152CA-BDC3-E65C-F65F-C49DB7833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5E2AA6F1-D8F7-AAAD-046B-E4E52224FA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BDB4955C-8AC0-BBEC-47D1-DAC84CBE19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224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7C807-392E-5220-9618-57306B115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0276E8-84D3-FAAC-87B3-D0BBA317A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17917D-01E4-5DD6-0869-B04C7D5D5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F30ABD-F606-DB79-B196-6C9D94F8D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499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D3DCB-BCCD-5BB8-0B3D-1EF5A2291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594257-A075-EB8F-6F6F-C3B668197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9BC6A1-C45E-2A73-934E-9E659A162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386473-5500-A355-7BD5-CC96DC8CE3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294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8F396-1640-AD34-4B2D-90979BD91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2A506D-9904-7BD8-9DE2-CBCAA650B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F50AC6-EB78-F0A6-A7C3-CA18A2465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DE0A1B-4C19-5E5A-BF4A-CE59A38DB9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616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BFAA1-849B-3162-C507-CD7525F2F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3D7346-3631-6250-AEBC-327B2E958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6661F2-D5D9-F7D7-EF2A-FF5B4A9CE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3CCE3B-9420-4E0F-1F8F-FF4FF6F4A4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165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6E439-61CB-381B-D3BE-901C2C7CE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6FE2EB-336D-6643-8480-8FA4E6679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4F0384-56D8-2DED-1E20-299998F25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3A156D-BA7F-D011-B3E0-779A2C73AC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097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55F1F-5F91-5E47-5B1A-C27117900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DA8A15-46A5-CEA3-F2DC-EDCA759B9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625219-3C6A-503B-5033-22FFE8CF3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3ACDA4-C5EE-4D92-1CF4-FBD2753E7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791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7EC4E-2647-ED39-D5B1-01E1C651D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57798D-C4DC-4C31-33FA-781C8FB09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91B941-2FB9-ACE8-302E-DC1ECF25E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8D666E-21B1-9214-53F3-F78092219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84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5920-27F8-597D-74B0-FD8DA973C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AEF06C-18B8-5512-3D91-69721E789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2BD6D7-7148-3B30-17D9-0E41C502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32D4EF-DFF0-CF59-F830-69ABB1444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308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39F5-B483-1978-3246-E4FAD656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62DBEF-C290-BD40-9DF0-A7EFDF8C1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B4A6DE-1AF4-407C-67A6-D2C109C67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F631FA-B167-F438-C24E-D9F15AA4C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549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EA2A-58E0-19F2-F24E-164197A58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B982A1-3C5B-3BA1-015C-E1E72FDD1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2FF1C7-F661-FB41-93E2-D2952444A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BE0F-8654-9EB3-DCA5-72AF962F7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630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FC445-2C8F-5932-100F-1F6F42C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C8C4AD-D7B6-9CCC-3A77-23CA45457C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ED4ABE-55A9-F832-6C7C-00CB949D9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22C5F2-E488-AB5E-2DEE-4DAAFE429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801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E6A49-16A8-291E-4162-C1FD1866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4B111-8864-E42A-4F80-FA0C61DEE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3EF0A7-8795-1F2F-C3D6-5A3D13586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79AC94-EBCD-6C77-6514-37B72D4D7B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9192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143A-9429-7989-DF75-74F639E6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A871D2B-C8B8-D0D1-98AF-F6EC29239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B27C0C-0837-7F11-F490-AC7E41FC5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84DFB5-BE39-FF98-FD73-578FCF5F0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210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3163F-7321-78B8-3E0F-D5CAC0CAE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3A3A59-CD60-90DD-9E42-C26555067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76FB340-F9B4-D6FE-DB9B-38065C2CB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C62121-0AAE-FEDB-40AD-531ABF051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76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38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8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32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20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605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395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425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637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916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71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55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116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751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902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35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53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20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12_Disposition personnalisé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394184" y="792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Google Shape;18;p4"/>
          <p:cNvSpPr>
            <a:spLocks noGrp="1"/>
          </p:cNvSpPr>
          <p:nvPr>
            <p:ph type="media" idx="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media" idx="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69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7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8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6.xml"/><Relationship Id="rId9" Type="http://schemas.openxmlformats.org/officeDocument/2006/relationships/image" Target="../media/image2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124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image" Target="../media/image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141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4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66" r:id="rId10"/>
    <p:sldLayoutId id="214748388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3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31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54426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8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3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33.png"/><Relationship Id="rId4" Type="http://schemas.openxmlformats.org/officeDocument/2006/relationships/image" Target="../media/image34.gif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6.mp4"/><Relationship Id="rId7" Type="http://schemas.openxmlformats.org/officeDocument/2006/relationships/image" Target="../media/image54.png"/><Relationship Id="rId12" Type="http://schemas.openxmlformats.org/officeDocument/2006/relationships/image" Target="../media/image1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3.png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02.xml"/><Relationship Id="rId10" Type="http://schemas.openxmlformats.org/officeDocument/2006/relationships/image" Target="../media/image9.png"/><Relationship Id="rId4" Type="http://schemas.openxmlformats.org/officeDocument/2006/relationships/video" Target="../media/media6.mp4"/><Relationship Id="rId9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59.png"/><Relationship Id="rId5" Type="http://schemas.openxmlformats.org/officeDocument/2006/relationships/image" Target="../media/image9.png"/><Relationship Id="rId10" Type="http://schemas.openxmlformats.org/officeDocument/2006/relationships/image" Target="../media/image58.png"/><Relationship Id="rId4" Type="http://schemas.openxmlformats.org/officeDocument/2006/relationships/image" Target="../media/image55.png"/><Relationship Id="rId9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59.png"/><Relationship Id="rId5" Type="http://schemas.openxmlformats.org/officeDocument/2006/relationships/image" Target="../media/image9.png"/><Relationship Id="rId10" Type="http://schemas.openxmlformats.org/officeDocument/2006/relationships/image" Target="../media/image58.png"/><Relationship Id="rId4" Type="http://schemas.openxmlformats.org/officeDocument/2006/relationships/image" Target="../media/image55.png"/><Relationship Id="rId9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64.png"/><Relationship Id="rId5" Type="http://schemas.openxmlformats.org/officeDocument/2006/relationships/image" Target="../media/image9.png"/><Relationship Id="rId10" Type="http://schemas.openxmlformats.org/officeDocument/2006/relationships/image" Target="../media/image63.png"/><Relationship Id="rId4" Type="http://schemas.openxmlformats.org/officeDocument/2006/relationships/image" Target="../media/image55.png"/><Relationship Id="rId9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64.png"/><Relationship Id="rId5" Type="http://schemas.openxmlformats.org/officeDocument/2006/relationships/image" Target="../media/image9.png"/><Relationship Id="rId10" Type="http://schemas.openxmlformats.org/officeDocument/2006/relationships/image" Target="../media/image63.png"/><Relationship Id="rId4" Type="http://schemas.openxmlformats.org/officeDocument/2006/relationships/image" Target="../media/image55.png"/><Relationship Id="rId9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69.png"/><Relationship Id="rId5" Type="http://schemas.openxmlformats.org/officeDocument/2006/relationships/image" Target="../media/image9.png"/><Relationship Id="rId10" Type="http://schemas.openxmlformats.org/officeDocument/2006/relationships/image" Target="../media/image68.png"/><Relationship Id="rId4" Type="http://schemas.openxmlformats.org/officeDocument/2006/relationships/image" Target="../media/image55.png"/><Relationship Id="rId9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69.png"/><Relationship Id="rId5" Type="http://schemas.openxmlformats.org/officeDocument/2006/relationships/image" Target="../media/image9.png"/><Relationship Id="rId10" Type="http://schemas.openxmlformats.org/officeDocument/2006/relationships/image" Target="../media/image68.png"/><Relationship Id="rId4" Type="http://schemas.openxmlformats.org/officeDocument/2006/relationships/image" Target="../media/image55.png"/><Relationship Id="rId9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8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E1D8B4-E424-76FD-CFAF-6D9F3E921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" b="291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8" name="Image 1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D678A11-DB55-289C-E263-462C87C26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187" y="2713368"/>
            <a:ext cx="1634433" cy="2506995"/>
          </a:xfrm>
          <a:prstGeom prst="rect">
            <a:avLst/>
          </a:prstGeom>
        </p:spPr>
      </p:pic>
      <p:pic>
        <p:nvPicPr>
          <p:cNvPr id="20" name="Image 19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7E3B1A1F-81A9-937A-3608-EA6231227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8" y="2660067"/>
            <a:ext cx="1658319" cy="2543633"/>
          </a:xfrm>
          <a:prstGeom prst="rect">
            <a:avLst/>
          </a:prstGeom>
        </p:spPr>
      </p:pic>
      <p:pic>
        <p:nvPicPr>
          <p:cNvPr id="22" name="Image 21" descr="Une image contenant texte, habits, ho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903AD99-FE4F-F1AF-902D-D541741C22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98" y="2701636"/>
            <a:ext cx="1658319" cy="2543631"/>
          </a:xfrm>
          <a:prstGeom prst="rect">
            <a:avLst/>
          </a:prstGeom>
        </p:spPr>
      </p:pic>
      <p:pic>
        <p:nvPicPr>
          <p:cNvPr id="26" name="Image 25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11506F80-A697-560A-72D4-73A1128C8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643" y="2713368"/>
            <a:ext cx="1640252" cy="2515919"/>
          </a:xfrm>
          <a:prstGeom prst="rect">
            <a:avLst/>
          </a:prstGeom>
        </p:spPr>
      </p:pic>
      <p:pic>
        <p:nvPicPr>
          <p:cNvPr id="28" name="Image 27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0C338182-8F59-C909-9D39-B8AB7DB33C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155" y="2704443"/>
            <a:ext cx="1640253" cy="251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0102-BA97-5025-A32E-F71139BA9272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Calculer des volumes.</a:t>
            </a:r>
            <a:r>
              <a:rPr lang="fr-MA" sz="1400" dirty="0"/>
              <a:t>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85D24-17BA-CA98-3E26-12FF23F0C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C9D19C-3C67-B383-1BBD-A3F4E62D9051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38AAA-18BC-DB18-297A-6D2566497EB2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A1B440-4382-E161-58CE-43B20D32CA4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585B29-41C1-F5B4-9134-8DC0BB6288AD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A07E98-690F-336B-7C47-22B0A7539074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266" y="2397020"/>
            <a:ext cx="4710907" cy="33978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9F2540-DAFA-D7E7-8E0A-4E18BA7FA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BA8A809-FA19-27CB-8D89-931388D79C0F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5CECBB-1F31-8399-966B-CD5A959BB185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5B3454-B3A2-64CB-BE38-A5FCA1EC2D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F885FF-61FF-4603-708E-432519169B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16B7158-54C2-7274-F23F-7BBF3F243195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3022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3_SEM3_S4_dialogue">
            <a:hlinkClick r:id="" action="ppaction://media"/>
            <a:extLst>
              <a:ext uri="{FF2B5EF4-FFF2-40B4-BE49-F238E27FC236}">
                <a16:creationId xmlns:a16="http://schemas.microsoft.com/office/drawing/2014/main" id="{53310720-C1D2-1B7C-9F14-72DDBDA05A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6784" y="2174298"/>
            <a:ext cx="8130431" cy="289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3_SEM3_S4_dialogue">
            <a:hlinkClick r:id="" action="ppaction://media"/>
            <a:extLst>
              <a:ext uri="{FF2B5EF4-FFF2-40B4-BE49-F238E27FC236}">
                <a16:creationId xmlns:a16="http://schemas.microsoft.com/office/drawing/2014/main" id="{B5BA776B-F345-4F9A-6084-26A7D83EA9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6784" y="2174298"/>
            <a:ext cx="8130431" cy="289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2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61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998F189-80CD-49AA-3335-051FAA00B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31" y="1941327"/>
            <a:ext cx="7766137" cy="393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D780D286-4275-1EE9-37EB-E82DE36E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8E9047A-1211-4677-ECAD-84BB1217F83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936F0967-38DC-4981-5B37-129D9B3DA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795B70-C01C-5047-520B-0B58C8C27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B8A3B9D-26DB-9D8E-A2FD-B4F859788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19" y="1771275"/>
            <a:ext cx="7482640" cy="395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7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/>
          <p:cNvSpPr/>
          <p:nvPr/>
        </p:nvSpPr>
        <p:spPr>
          <a:xfrm>
            <a:off x="2497234" y="5902169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DCD2-97D0-C124-6C2F-8B9B1AE90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8E8DC7-45C0-53D5-4597-3BCD1BC725B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14A4E08-C844-B451-1082-C0EF77814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B39343-8E4E-51ED-8534-ED21695E38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2925076-6F08-623A-793E-D4E1D069D368}"/>
              </a:ext>
            </a:extLst>
          </p:cNvPr>
          <p:cNvGrpSpPr/>
          <p:nvPr/>
        </p:nvGrpSpPr>
        <p:grpSpPr>
          <a:xfrm>
            <a:off x="1555086" y="1983215"/>
            <a:ext cx="5730986" cy="4549594"/>
            <a:chOff x="1970725" y="1664561"/>
            <a:chExt cx="5730986" cy="4549594"/>
          </a:xfrm>
        </p:grpSpPr>
        <p:sp>
          <p:nvSpPr>
            <p:cNvPr id="141" name="Google Shape;141;p2"/>
            <p:cNvSpPr/>
            <p:nvPr/>
          </p:nvSpPr>
          <p:spPr>
            <a:xfrm>
              <a:off x="2619957" y="1796508"/>
              <a:ext cx="4785001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  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Connais-tu la personne qui conduit un bateau ?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/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2841842" y="2413319"/>
              <a:ext cx="3928899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6829067" y="2299216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2802626" y="2407236"/>
              <a:ext cx="4205645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Oui, c’est le capitaine qui conduit un bateau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.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52" name="Google Shape;152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/>
            <p:cNvSpPr/>
            <p:nvPr/>
          </p:nvSpPr>
          <p:spPr>
            <a:xfrm>
              <a:off x="2680760" y="3065424"/>
              <a:ext cx="4318378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3497054" y="3471904"/>
              <a:ext cx="3374916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Non, je n’ai jamais pris de  bateau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. 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endParaRPr>
            </a:p>
          </p:txBody>
        </p:sp>
        <p:sp>
          <p:nvSpPr>
            <p:cNvPr id="158" name="Google Shape;158;p2"/>
            <p:cNvSpPr txBox="1"/>
            <p:nvPr/>
          </p:nvSpPr>
          <p:spPr>
            <a:xfrm>
              <a:off x="2808476" y="3011170"/>
              <a:ext cx="3374915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As-tu déjà voyagé en bateau ? 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947036" y="3317593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/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543602" y="2771555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100985" y="2836657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/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2572919" y="4069128"/>
              <a:ext cx="3300299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478480" y="3719373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6417118" y="3919685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/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970725" y="3804908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"/>
            <p:cNvSpPr/>
            <p:nvPr/>
          </p:nvSpPr>
          <p:spPr>
            <a:xfrm>
              <a:off x="3851564" y="4500166"/>
              <a:ext cx="3031818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6756728" y="446590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83" name="Google Shape;183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973329" y="426591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"/>
            <p:cNvSpPr/>
            <p:nvPr/>
          </p:nvSpPr>
          <p:spPr>
            <a:xfrm>
              <a:off x="2511425" y="4909810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6753692" y="5422808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6" name="Google Shape;151;p2">
              <a:extLst>
                <a:ext uri="{FF2B5EF4-FFF2-40B4-BE49-F238E27FC236}">
                  <a16:creationId xmlns:a16="http://schemas.microsoft.com/office/drawing/2014/main" id="{ED69FB8B-222D-B38A-28E0-2A84BA07EAE7}"/>
                </a:ext>
              </a:extLst>
            </p:cNvPr>
            <p:cNvSpPr txBox="1"/>
            <p:nvPr/>
          </p:nvSpPr>
          <p:spPr>
            <a:xfrm>
              <a:off x="3935642" y="4508984"/>
              <a:ext cx="2993081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Non, je n’ai jamais pris d’avion.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7" name="Google Shape;146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51790" y="2178792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343B81D-0D1D-6401-BB96-2D7F79018DD5}"/>
                </a:ext>
              </a:extLst>
            </p:cNvPr>
            <p:cNvSpPr txBox="1"/>
            <p:nvPr/>
          </p:nvSpPr>
          <p:spPr>
            <a:xfrm>
              <a:off x="2763113" y="4087610"/>
              <a:ext cx="33002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As-tu déjà voyagé en avion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D42B6F6E-B70B-6EDF-1577-AAB0D13C1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122F7-FE80-442F-D2F9-AD54FAEC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19C025A-2243-2C61-85D1-64FC7942F2E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3557604-B4D4-FE5F-37C1-5C3B812C2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185F06-9724-C905-4251-D1CB0404F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1" name="Google Shape;141;p2">
            <a:extLst>
              <a:ext uri="{FF2B5EF4-FFF2-40B4-BE49-F238E27FC236}">
                <a16:creationId xmlns:a16="http://schemas.microsoft.com/office/drawing/2014/main" id="{0334D024-B9D8-BB3A-09AF-4245BC90B760}"/>
              </a:ext>
            </a:extLst>
          </p:cNvPr>
          <p:cNvSpPr/>
          <p:nvPr/>
        </p:nvSpPr>
        <p:spPr>
          <a:xfrm>
            <a:off x="2628656" y="2524077"/>
            <a:ext cx="4150784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 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Où est le médecin 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142" name="Google Shape;142;p2">
            <a:extLst>
              <a:ext uri="{FF2B5EF4-FFF2-40B4-BE49-F238E27FC236}">
                <a16:creationId xmlns:a16="http://schemas.microsoft.com/office/drawing/2014/main" id="{46385666-F5A8-20C0-3F49-E6743FD0EDD5}"/>
              </a:ext>
            </a:extLst>
          </p:cNvPr>
          <p:cNvSpPr/>
          <p:nvPr/>
        </p:nvSpPr>
        <p:spPr>
          <a:xfrm>
            <a:off x="2559517" y="2547713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3" name="Google Shape;143;p2">
            <a:extLst>
              <a:ext uri="{FF2B5EF4-FFF2-40B4-BE49-F238E27FC236}">
                <a16:creationId xmlns:a16="http://schemas.microsoft.com/office/drawing/2014/main" id="{312EC093-9C30-F661-773D-CB2EE2274B2C}"/>
              </a:ext>
            </a:extLst>
          </p:cNvPr>
          <p:cNvSpPr/>
          <p:nvPr/>
        </p:nvSpPr>
        <p:spPr>
          <a:xfrm>
            <a:off x="2254785" y="2517030"/>
            <a:ext cx="519767" cy="509479"/>
          </a:xfrm>
          <a:prstGeom prst="ellipse">
            <a:avLst/>
          </a:prstGeom>
          <a:solidFill>
            <a:srgbClr val="D9BBDA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5" name="Google Shape;145;p2" descr="Image générée">
            <a:extLst>
              <a:ext uri="{FF2B5EF4-FFF2-40B4-BE49-F238E27FC236}">
                <a16:creationId xmlns:a16="http://schemas.microsoft.com/office/drawing/2014/main" id="{73D160F4-BAA7-4AB5-75E9-19B730508E37}"/>
              </a:ext>
            </a:extLst>
          </p:cNvPr>
          <p:cNvSpPr/>
          <p:nvPr/>
        </p:nvSpPr>
        <p:spPr>
          <a:xfrm>
            <a:off x="5543386" y="324170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7" name="Google Shape;147;p2">
            <a:extLst>
              <a:ext uri="{FF2B5EF4-FFF2-40B4-BE49-F238E27FC236}">
                <a16:creationId xmlns:a16="http://schemas.microsoft.com/office/drawing/2014/main" id="{AE82AF80-6AD1-365A-F623-1989087E03BE}"/>
              </a:ext>
            </a:extLst>
          </p:cNvPr>
          <p:cNvSpPr/>
          <p:nvPr/>
        </p:nvSpPr>
        <p:spPr>
          <a:xfrm>
            <a:off x="2989090" y="3057758"/>
            <a:ext cx="3928899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9" name="Google Shape;149;p2">
            <a:extLst>
              <a:ext uri="{FF2B5EF4-FFF2-40B4-BE49-F238E27FC236}">
                <a16:creationId xmlns:a16="http://schemas.microsoft.com/office/drawing/2014/main" id="{FC72CC67-B898-C037-30C5-CE70BA39C62A}"/>
              </a:ext>
            </a:extLst>
          </p:cNvPr>
          <p:cNvSpPr/>
          <p:nvPr/>
        </p:nvSpPr>
        <p:spPr>
          <a:xfrm>
            <a:off x="6837765" y="3026785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1" name="Google Shape;151;p2">
            <a:extLst>
              <a:ext uri="{FF2B5EF4-FFF2-40B4-BE49-F238E27FC236}">
                <a16:creationId xmlns:a16="http://schemas.microsoft.com/office/drawing/2014/main" id="{3A908EC7-21AA-34AC-262E-D72AF83F5F96}"/>
              </a:ext>
            </a:extLst>
          </p:cNvPr>
          <p:cNvSpPr txBox="1"/>
          <p:nvPr/>
        </p:nvSpPr>
        <p:spPr>
          <a:xfrm>
            <a:off x="3090387" y="3050291"/>
            <a:ext cx="4205645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Le médecin est à l’hôpital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.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Il y travaille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.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152" name="Google Shape;152;p2">
            <a:extLst>
              <a:ext uri="{FF2B5EF4-FFF2-40B4-BE49-F238E27FC236}">
                <a16:creationId xmlns:a16="http://schemas.microsoft.com/office/drawing/2014/main" id="{8A2E7DBC-68E1-9131-B43A-618EC53B63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40242" y="2392130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">
            <a:extLst>
              <a:ext uri="{FF2B5EF4-FFF2-40B4-BE49-F238E27FC236}">
                <a16:creationId xmlns:a16="http://schemas.microsoft.com/office/drawing/2014/main" id="{353BB7DA-EF7E-B329-C971-2957916A7AD7}"/>
              </a:ext>
            </a:extLst>
          </p:cNvPr>
          <p:cNvSpPr/>
          <p:nvPr/>
        </p:nvSpPr>
        <p:spPr>
          <a:xfrm>
            <a:off x="2689458" y="3792993"/>
            <a:ext cx="431837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5" name="Google Shape;155;p2">
            <a:extLst>
              <a:ext uri="{FF2B5EF4-FFF2-40B4-BE49-F238E27FC236}">
                <a16:creationId xmlns:a16="http://schemas.microsoft.com/office/drawing/2014/main" id="{3A743A6D-CE17-63DF-AC8B-2B2528A6ED64}"/>
              </a:ext>
            </a:extLst>
          </p:cNvPr>
          <p:cNvSpPr/>
          <p:nvPr/>
        </p:nvSpPr>
        <p:spPr>
          <a:xfrm>
            <a:off x="3505752" y="4199473"/>
            <a:ext cx="3374916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Il est en train d’examiner le malade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. 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158" name="Google Shape;158;p2">
            <a:extLst>
              <a:ext uri="{FF2B5EF4-FFF2-40B4-BE49-F238E27FC236}">
                <a16:creationId xmlns:a16="http://schemas.microsoft.com/office/drawing/2014/main" id="{F7FA62FA-8DFA-A022-C3AC-06868C941084}"/>
              </a:ext>
            </a:extLst>
          </p:cNvPr>
          <p:cNvSpPr txBox="1"/>
          <p:nvPr/>
        </p:nvSpPr>
        <p:spPr>
          <a:xfrm>
            <a:off x="2817174" y="3738739"/>
            <a:ext cx="3374915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Que fait le médecin 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61" name="Google Shape;161;p2">
            <a:extLst>
              <a:ext uri="{FF2B5EF4-FFF2-40B4-BE49-F238E27FC236}">
                <a16:creationId xmlns:a16="http://schemas.microsoft.com/office/drawing/2014/main" id="{5E998875-84BB-499D-5D13-55B5A4AF207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65582" y="3559981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">
            <a:extLst>
              <a:ext uri="{FF2B5EF4-FFF2-40B4-BE49-F238E27FC236}">
                <a16:creationId xmlns:a16="http://schemas.microsoft.com/office/drawing/2014/main" id="{6F67F209-1654-6ED4-98BE-281D8F45A970}"/>
              </a:ext>
            </a:extLst>
          </p:cNvPr>
          <p:cNvSpPr/>
          <p:nvPr/>
        </p:nvSpPr>
        <p:spPr>
          <a:xfrm>
            <a:off x="2552300" y="3499124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167" name="Google Shape;167;p2">
            <a:extLst>
              <a:ext uri="{FF2B5EF4-FFF2-40B4-BE49-F238E27FC236}">
                <a16:creationId xmlns:a16="http://schemas.microsoft.com/office/drawing/2014/main" id="{8FBD39F2-B5FF-E6CA-04BB-C572608D3C0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25016" y="4005844"/>
            <a:ext cx="749921" cy="74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6;p2">
            <a:extLst>
              <a:ext uri="{FF2B5EF4-FFF2-40B4-BE49-F238E27FC236}">
                <a16:creationId xmlns:a16="http://schemas.microsoft.com/office/drawing/2014/main" id="{790AC463-2FEA-77BB-AE3A-9545B1F541E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60488" y="2795521"/>
            <a:ext cx="749921" cy="749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99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06DDBF3D-89A1-2B15-181B-5BDD75D9D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BF052-EE10-40FA-3DAD-35F938ED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B17C5B7-3595-FD1D-011C-63011332B99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F7453BF-D706-F73D-5916-205237105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AC27D63-FC87-C23E-08E2-06CD913D98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Google Shape;192;p2">
            <a:extLst>
              <a:ext uri="{FF2B5EF4-FFF2-40B4-BE49-F238E27FC236}">
                <a16:creationId xmlns:a16="http://schemas.microsoft.com/office/drawing/2014/main" id="{6E11D674-C982-E651-F37E-77397657CF8F}"/>
              </a:ext>
            </a:extLst>
          </p:cNvPr>
          <p:cNvSpPr/>
          <p:nvPr/>
        </p:nvSpPr>
        <p:spPr>
          <a:xfrm>
            <a:off x="2480709" y="4514044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8" name="Google Shape;162;p2" descr="Image générée">
            <a:extLst>
              <a:ext uri="{FF2B5EF4-FFF2-40B4-BE49-F238E27FC236}">
                <a16:creationId xmlns:a16="http://schemas.microsoft.com/office/drawing/2014/main" id="{BA8B6FEC-4E07-FB51-34EA-12453804C6CD}"/>
              </a:ext>
            </a:extLst>
          </p:cNvPr>
          <p:cNvSpPr/>
          <p:nvPr/>
        </p:nvSpPr>
        <p:spPr>
          <a:xfrm>
            <a:off x="5123349" y="4421616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9" name="Google Shape;163;p2">
            <a:extLst>
              <a:ext uri="{FF2B5EF4-FFF2-40B4-BE49-F238E27FC236}">
                <a16:creationId xmlns:a16="http://schemas.microsoft.com/office/drawing/2014/main" id="{3D3E1083-1552-90CB-6554-E19726B0BE65}"/>
              </a:ext>
            </a:extLst>
          </p:cNvPr>
          <p:cNvSpPr/>
          <p:nvPr/>
        </p:nvSpPr>
        <p:spPr>
          <a:xfrm>
            <a:off x="2436570" y="4492080"/>
            <a:ext cx="1835116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0" name="Google Shape;164;p2">
            <a:extLst>
              <a:ext uri="{FF2B5EF4-FFF2-40B4-BE49-F238E27FC236}">
                <a16:creationId xmlns:a16="http://schemas.microsoft.com/office/drawing/2014/main" id="{F5F94D56-3B6E-25CE-021D-E671B08FFF58}"/>
              </a:ext>
            </a:extLst>
          </p:cNvPr>
          <p:cNvSpPr txBox="1"/>
          <p:nvPr/>
        </p:nvSpPr>
        <p:spPr>
          <a:xfrm>
            <a:off x="2486519" y="4432956"/>
            <a:ext cx="1750656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À bientôt !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Google Shape;168;p2" descr="Image générée">
            <a:extLst>
              <a:ext uri="{FF2B5EF4-FFF2-40B4-BE49-F238E27FC236}">
                <a16:creationId xmlns:a16="http://schemas.microsoft.com/office/drawing/2014/main" id="{94F7FFC8-D151-51DF-69B8-70BC115B36D8}"/>
              </a:ext>
            </a:extLst>
          </p:cNvPr>
          <p:cNvSpPr/>
          <p:nvPr/>
        </p:nvSpPr>
        <p:spPr>
          <a:xfrm>
            <a:off x="5104867" y="4074355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2" name="Google Shape;169;p2">
            <a:extLst>
              <a:ext uri="{FF2B5EF4-FFF2-40B4-BE49-F238E27FC236}">
                <a16:creationId xmlns:a16="http://schemas.microsoft.com/office/drawing/2014/main" id="{E851C0A2-F5B1-DB6A-CAD3-ED2932D89630}"/>
              </a:ext>
            </a:extLst>
          </p:cNvPr>
          <p:cNvSpPr/>
          <p:nvPr/>
        </p:nvSpPr>
        <p:spPr>
          <a:xfrm>
            <a:off x="4439403" y="4855536"/>
            <a:ext cx="2004023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Au revoir !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13" name="Google Shape;171;p2">
            <a:extLst>
              <a:ext uri="{FF2B5EF4-FFF2-40B4-BE49-F238E27FC236}">
                <a16:creationId xmlns:a16="http://schemas.microsoft.com/office/drawing/2014/main" id="{D46C11AA-EE25-E767-7D2C-675F24FD83D5}"/>
              </a:ext>
            </a:extLst>
          </p:cNvPr>
          <p:cNvSpPr/>
          <p:nvPr/>
        </p:nvSpPr>
        <p:spPr>
          <a:xfrm>
            <a:off x="2245603" y="2505189"/>
            <a:ext cx="3300299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" name="Google Shape;172;p2">
            <a:extLst>
              <a:ext uri="{FF2B5EF4-FFF2-40B4-BE49-F238E27FC236}">
                <a16:creationId xmlns:a16="http://schemas.microsoft.com/office/drawing/2014/main" id="{3B96BBB2-7C55-C7FE-3CED-34ECE6AB17CB}"/>
              </a:ext>
            </a:extLst>
          </p:cNvPr>
          <p:cNvSpPr/>
          <p:nvPr/>
        </p:nvSpPr>
        <p:spPr>
          <a:xfrm>
            <a:off x="2151164" y="2155434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" name="Google Shape;174;p2">
            <a:extLst>
              <a:ext uri="{FF2B5EF4-FFF2-40B4-BE49-F238E27FC236}">
                <a16:creationId xmlns:a16="http://schemas.microsoft.com/office/drawing/2014/main" id="{88D15A87-894B-290C-40DD-C5EE88914250}"/>
              </a:ext>
            </a:extLst>
          </p:cNvPr>
          <p:cNvSpPr/>
          <p:nvPr/>
        </p:nvSpPr>
        <p:spPr>
          <a:xfrm>
            <a:off x="6089802" y="2355746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6" name="Google Shape;175;p2" descr="Image générée">
            <a:extLst>
              <a:ext uri="{FF2B5EF4-FFF2-40B4-BE49-F238E27FC236}">
                <a16:creationId xmlns:a16="http://schemas.microsoft.com/office/drawing/2014/main" id="{4E23245A-F205-A6F4-422B-2260C62DE358}"/>
              </a:ext>
            </a:extLst>
          </p:cNvPr>
          <p:cNvSpPr/>
          <p:nvPr/>
        </p:nvSpPr>
        <p:spPr>
          <a:xfrm>
            <a:off x="5135033" y="3230625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7" name="Google Shape;178;p2">
            <a:extLst>
              <a:ext uri="{FF2B5EF4-FFF2-40B4-BE49-F238E27FC236}">
                <a16:creationId xmlns:a16="http://schemas.microsoft.com/office/drawing/2014/main" id="{FD74F736-FC8F-AC1E-34EC-C78437112D18}"/>
              </a:ext>
            </a:extLst>
          </p:cNvPr>
          <p:cNvSpPr/>
          <p:nvPr/>
        </p:nvSpPr>
        <p:spPr>
          <a:xfrm>
            <a:off x="3786567" y="2950440"/>
            <a:ext cx="3031818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18" name="Google Shape;183;p2">
            <a:extLst>
              <a:ext uri="{FF2B5EF4-FFF2-40B4-BE49-F238E27FC236}">
                <a16:creationId xmlns:a16="http://schemas.microsoft.com/office/drawing/2014/main" id="{9FADE047-F382-26B6-6BFF-78FB578A7F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3376" y="2311842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85;p2">
            <a:extLst>
              <a:ext uri="{FF2B5EF4-FFF2-40B4-BE49-F238E27FC236}">
                <a16:creationId xmlns:a16="http://schemas.microsoft.com/office/drawing/2014/main" id="{545863EF-CB53-C229-CA1B-364762BE6248}"/>
              </a:ext>
            </a:extLst>
          </p:cNvPr>
          <p:cNvSpPr/>
          <p:nvPr/>
        </p:nvSpPr>
        <p:spPr>
          <a:xfrm>
            <a:off x="2184109" y="3345871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20" name="Google Shape;187;p2">
            <a:extLst>
              <a:ext uri="{FF2B5EF4-FFF2-40B4-BE49-F238E27FC236}">
                <a16:creationId xmlns:a16="http://schemas.microsoft.com/office/drawing/2014/main" id="{F0197CA1-018F-107F-F70B-B61A4CEDCC9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94516" y="4527578"/>
            <a:ext cx="749921" cy="74992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89;p2">
            <a:extLst>
              <a:ext uri="{FF2B5EF4-FFF2-40B4-BE49-F238E27FC236}">
                <a16:creationId xmlns:a16="http://schemas.microsoft.com/office/drawing/2014/main" id="{B259DDFF-49C8-C56F-995B-40DBD236A5EF}"/>
              </a:ext>
            </a:extLst>
          </p:cNvPr>
          <p:cNvSpPr/>
          <p:nvPr/>
        </p:nvSpPr>
        <p:spPr>
          <a:xfrm>
            <a:off x="6426376" y="3858869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22" name="Google Shape;191;p2">
            <a:extLst>
              <a:ext uri="{FF2B5EF4-FFF2-40B4-BE49-F238E27FC236}">
                <a16:creationId xmlns:a16="http://schemas.microsoft.com/office/drawing/2014/main" id="{EF297BCB-5993-F069-F8CD-01824A7E5A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8164" y="4137399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51;p2">
            <a:extLst>
              <a:ext uri="{FF2B5EF4-FFF2-40B4-BE49-F238E27FC236}">
                <a16:creationId xmlns:a16="http://schemas.microsoft.com/office/drawing/2014/main" id="{FB8D6CB9-F74A-AFC1-1F66-9DC7CA260854}"/>
              </a:ext>
            </a:extLst>
          </p:cNvPr>
          <p:cNvSpPr txBox="1"/>
          <p:nvPr/>
        </p:nvSpPr>
        <p:spPr>
          <a:xfrm>
            <a:off x="4055474" y="2956365"/>
            <a:ext cx="2993081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L’infirmière est à la clinique.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7B7ED0F-3344-91B6-8F18-A541BC79E17C}"/>
              </a:ext>
            </a:extLst>
          </p:cNvPr>
          <p:cNvSpPr txBox="1"/>
          <p:nvPr/>
        </p:nvSpPr>
        <p:spPr>
          <a:xfrm>
            <a:off x="2435797" y="2482106"/>
            <a:ext cx="3300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Où est l’infirmière ?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5" name="Google Shape;153;p2">
            <a:extLst>
              <a:ext uri="{FF2B5EF4-FFF2-40B4-BE49-F238E27FC236}">
                <a16:creationId xmlns:a16="http://schemas.microsoft.com/office/drawing/2014/main" id="{6CFAC3E4-4D27-80FF-5299-56DDB8CDD1DB}"/>
              </a:ext>
            </a:extLst>
          </p:cNvPr>
          <p:cNvSpPr/>
          <p:nvPr/>
        </p:nvSpPr>
        <p:spPr>
          <a:xfrm>
            <a:off x="2436569" y="3413633"/>
            <a:ext cx="431837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Que fait l’infirmière 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26" name="Google Shape;155;p2">
            <a:extLst>
              <a:ext uri="{FF2B5EF4-FFF2-40B4-BE49-F238E27FC236}">
                <a16:creationId xmlns:a16="http://schemas.microsoft.com/office/drawing/2014/main" id="{8B7BB82E-10BD-3180-BD3D-9A619B4925CD}"/>
              </a:ext>
            </a:extLst>
          </p:cNvPr>
          <p:cNvSpPr/>
          <p:nvPr/>
        </p:nvSpPr>
        <p:spPr>
          <a:xfrm>
            <a:off x="2684575" y="3889388"/>
            <a:ext cx="4192594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Elle est en train de faire des piqûres au malade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. 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pic>
        <p:nvPicPr>
          <p:cNvPr id="27" name="Google Shape;161;p2">
            <a:extLst>
              <a:ext uri="{FF2B5EF4-FFF2-40B4-BE49-F238E27FC236}">
                <a16:creationId xmlns:a16="http://schemas.microsoft.com/office/drawing/2014/main" id="{8E0A7B98-F64A-4E57-B349-1C3620AEA73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1968" y="3166766"/>
            <a:ext cx="571082" cy="76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67;p2">
            <a:extLst>
              <a:ext uri="{FF2B5EF4-FFF2-40B4-BE49-F238E27FC236}">
                <a16:creationId xmlns:a16="http://schemas.microsoft.com/office/drawing/2014/main" id="{6530727B-F24B-072A-6F17-8EBCD870B45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02967" y="3614419"/>
            <a:ext cx="749921" cy="74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76;p2">
            <a:extLst>
              <a:ext uri="{FF2B5EF4-FFF2-40B4-BE49-F238E27FC236}">
                <a16:creationId xmlns:a16="http://schemas.microsoft.com/office/drawing/2014/main" id="{623BC5FE-8ECB-CD1B-15C6-9E1EFF0911C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25571" y="2648271"/>
            <a:ext cx="749921" cy="749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059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F85CBF9-7E88-A45C-C665-6B366E36EF7A}"/>
              </a:ext>
            </a:extLst>
          </p:cNvPr>
          <p:cNvGrpSpPr/>
          <p:nvPr/>
        </p:nvGrpSpPr>
        <p:grpSpPr>
          <a:xfrm>
            <a:off x="2283183" y="2441372"/>
            <a:ext cx="4423272" cy="3470222"/>
            <a:chOff x="2283183" y="2441372"/>
            <a:chExt cx="4423272" cy="347022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66E45C0-2565-E890-A69E-088BEC57F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3183" y="2962746"/>
              <a:ext cx="4423272" cy="2948848"/>
            </a:xfrm>
            <a:prstGeom prst="round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C64C21B-936C-61D5-BFB9-A4741DE9B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5B9BD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2832450" y="2441372"/>
              <a:ext cx="1383692" cy="122418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B5AC753-3AF3-B9F1-6880-32CA6DB68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5B9BD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flipH="1">
              <a:off x="5142233" y="2593772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6543F7-827C-41BF-EEE7-5A01C57CA445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à l’hôpital. Chacun pose à l’autre les questions suivantes: 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B9E8508E-84C4-E8F3-CBB0-28CE40203B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39346" y="315204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3CAA028D-FC9C-2B30-0953-008463F5798E}"/>
              </a:ext>
            </a:extLst>
          </p:cNvPr>
          <p:cNvSpPr txBox="1"/>
          <p:nvPr/>
        </p:nvSpPr>
        <p:spPr>
          <a:xfrm>
            <a:off x="3604057" y="3304446"/>
            <a:ext cx="5310831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___________________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________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As-tu déjà voyagé en _________?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_________?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_________?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729D496-F563-46C1-F759-1C6BEF38B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61" y="3033999"/>
            <a:ext cx="2958190" cy="2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4144DA9D-3172-EDA7-99AC-C8DBEF6A89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1656" y="31901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283A91F-337F-DE23-54EB-B0DDD17A4822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à l’hôpital. Chacun pose à l’autre les questions suivantes: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BAD0AA-1636-1B1E-57CA-FB02E03FF7E6}"/>
              </a:ext>
            </a:extLst>
          </p:cNvPr>
          <p:cNvSpPr txBox="1"/>
          <p:nvPr/>
        </p:nvSpPr>
        <p:spPr>
          <a:xfrm>
            <a:off x="3604057" y="3304446"/>
            <a:ext cx="5310831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___________________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________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As-tu déjà voyagé en _________?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_________?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_________?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0164A7B-9241-7315-5EB9-7D6BB2CAA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61" y="3033999"/>
            <a:ext cx="2958190" cy="2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230EBA-0447-C48E-A060-66C4D9A51992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à l’hôpital. Chacun pose à l’autre les questions suivantes: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5945B7-BAD7-1D64-29D9-104A01A3FFBE}"/>
              </a:ext>
            </a:extLst>
          </p:cNvPr>
          <p:cNvSpPr txBox="1"/>
          <p:nvPr/>
        </p:nvSpPr>
        <p:spPr>
          <a:xfrm>
            <a:off x="3604057" y="3304446"/>
            <a:ext cx="5310831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___________________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________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As-tu déjà voyagé en _________?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_________?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8E6246-5B2F-6B83-8890-72827D078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61" y="3033999"/>
            <a:ext cx="2958190" cy="2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25827" y="2359476"/>
            <a:ext cx="3214881" cy="21432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27D94C-1A01-D5CA-81DD-82D8DB15F3C4}"/>
              </a:ext>
            </a:extLst>
          </p:cNvPr>
          <p:cNvSpPr txBox="1"/>
          <p:nvPr/>
        </p:nvSpPr>
        <p:spPr>
          <a:xfrm>
            <a:off x="3640708" y="2359476"/>
            <a:ext cx="5310831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___________________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________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As-tu déjà voyagé en _________?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_________?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Calculer des volumes.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Compréhension (2).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0026A1B-119C-312C-CB0F-00ABF6B2C81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31713-DE30-7E1A-CAEE-A74CC136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59ED91-0FEA-B1FB-DC3B-70A819A8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84997C-6BB7-8FA4-49DD-8CF2049083B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A23F1B-802F-3828-C2B8-68779642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EDB202-9E49-740F-E650-BB2089B9347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72.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646D61-4DF1-46BA-18F3-3548E006BE48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1A02D2-3023-27DA-6066-C408E4587B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FFD1F5-FC3F-BC63-EF77-AF375DD388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0B3D4-0002-83FF-261B-209B4E1E01E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7F98B-D2ED-5016-900D-35C7A4DA31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1E3CAEC-4110-A03F-5B47-D2FA2738A51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29" name="Image 28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96955F7D-2DE2-8F6D-BB4E-E61F810525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95" y="1535262"/>
            <a:ext cx="3445802" cy="528538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E8686E-D9E3-61BB-8D9B-5E34729E4950}"/>
              </a:ext>
            </a:extLst>
          </p:cNvPr>
          <p:cNvSpPr/>
          <p:nvPr/>
        </p:nvSpPr>
        <p:spPr>
          <a:xfrm>
            <a:off x="2849098" y="2326026"/>
            <a:ext cx="3445802" cy="174371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678123C-7447-72A2-5ACB-9CE32B9D91B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57F89-6C85-812F-AA71-F9E14D896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9DBFA-AA95-06EE-984B-9FBA5612E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C3A637-6B05-C703-CEAC-A3132ED37E1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365DDF-67B6-D1CA-876E-65982B3A9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0E1D85-FD65-0FE4-1816-901BB9E7C94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D2088F9-D3B7-0A43-CDCE-031C347FB0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292" y="1917664"/>
            <a:ext cx="7265594" cy="42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0C45E2-C27B-8919-9C2A-C14B363BF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5DD589-8340-DA8D-946D-402424E4FC15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47940-CC94-5AC1-32FA-163097672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37FEED-87DE-3D6D-2154-DCD808D516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E17ACE-FCA3-6A4C-7C5D-8354E65F9C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677110-D763-94E7-C89B-56D8948C8F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05D90F-5AD4-6F98-85F4-54FF0DE6121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4" name="FR_N6_P3_SEM3_S2 (Karaoké)">
            <a:hlinkClick r:id="" action="ppaction://media"/>
            <a:extLst>
              <a:ext uri="{FF2B5EF4-FFF2-40B4-BE49-F238E27FC236}">
                <a16:creationId xmlns:a16="http://schemas.microsoft.com/office/drawing/2014/main" id="{FD424BB9-EB2E-3CF3-A0C9-BBF7D763DB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9672" y="1813547"/>
            <a:ext cx="7104655" cy="399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31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8FC07C-3A55-879E-8D86-0688C51CA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6BFABE-28E1-FEA0-8C9A-CA7BBEE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98661-66C4-5EC5-829F-C76333DA4B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B49777-1FA1-6349-19AD-A3450AA1C19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AA0CB-65A6-DF7D-914B-3B8200F0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B876C3-1CB5-3134-5830-7500D3C2A93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249E8E2-65E4-64B1-E3DE-1325919AA6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292" y="1917664"/>
            <a:ext cx="7265594" cy="42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889C29-4AC7-3DEB-A961-B22A93D7B6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973BF4-7048-3A23-9204-68622D0A12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7156F4-57EB-C722-34AC-6A0A9BCAC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6C1EFC-977D-B501-E9B1-A5F046173B2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3C7D20-FE47-DD60-B0B7-A2DEFCF562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6FAD9F-0046-0CCB-6DD0-FC7027C73D1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1204E9-8CDC-B1DD-D7D7-544BC4E1FE6F}"/>
              </a:ext>
            </a:extLst>
          </p:cNvPr>
          <p:cNvSpPr txBox="1">
            <a:spLocks/>
          </p:cNvSpPr>
          <p:nvPr/>
        </p:nvSpPr>
        <p:spPr>
          <a:xfrm>
            <a:off x="96835" y="1681768"/>
            <a:ext cx="872160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Que fait le médecin 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F39E6-2540-CA9C-550C-1C85C1238D5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143C28-42EF-E04A-C6EE-56C683C8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AE9B4-A4F0-B1F3-C709-169F9BB0F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740553-C66A-BD47-680A-071C0044142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94DD21-9F2F-C61E-453C-E4BC00580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05369B4-7B40-63E0-6283-0C3B622EB1BE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414A068-E3A0-F3A3-C76F-3B9947CFD9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460" y="2357216"/>
            <a:ext cx="6625793" cy="389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0D685-D366-15A7-5744-6638E7DDE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387930-8F14-F325-EBA0-9E1F0583ADA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1A9B33F-EBE2-0AD4-B2C9-70CFEA66C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F343C-3E08-2FE1-DB97-AA352A3A3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1563A8F-19E2-37A9-E488-546AE42E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vos ardoises.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0D6939-7260-C673-3A48-F1A5763543B6}"/>
              </a:ext>
            </a:extLst>
          </p:cNvPr>
          <p:cNvSpPr txBox="1"/>
          <p:nvPr/>
        </p:nvSpPr>
        <p:spPr>
          <a:xfrm>
            <a:off x="1001560" y="2590127"/>
            <a:ext cx="839260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 invente des jeux vidéo.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 soigne et conseille ses malades.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 est infirmier à l’hôpital.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 surveille les voyageurs.</a:t>
            </a:r>
            <a:endParaRPr kumimoji="0" lang="fr-MA" sz="24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43D433-61C5-EF23-2301-64C3BDED943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1694F1-9D88-F77A-45CC-D8BA73E2A7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88A7FA-ADE8-4CEA-15C9-1A5750DA64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1035EA2-C236-7FB3-C37E-0A70591FF361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6FC765-B5AB-3DDF-661E-130E1FF4D5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B79CFDC-1892-464D-24C5-AFACCE19CE9B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468694F0-8C67-5933-82EC-2A1BD31D5EF3}"/>
              </a:ext>
            </a:extLst>
          </p:cNvPr>
          <p:cNvSpPr txBox="1">
            <a:spLocks/>
          </p:cNvSpPr>
          <p:nvPr/>
        </p:nvSpPr>
        <p:spPr>
          <a:xfrm>
            <a:off x="96835" y="1681768"/>
            <a:ext cx="872160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Que fait le médecin 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5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8D8B-1091-EFDF-7E56-FDC842CF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19D348-D7FB-83DF-46BA-A7151FB95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7BC8789-8138-FBC3-9F31-7543183A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6D9188-84D0-45B6-9447-B3E7E5781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9C82B9A-E462-3BD0-2C29-953B3579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56000"/>
            <a:ext cx="701301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La bonne réponse est :  «Il soigne et conseille ses malades ».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C61B10-B847-6D1F-74F5-F4AF44E999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52323C-F311-AFA7-78C3-4197D027CE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E3F94A-C8F2-44F4-A666-6ACF0AB719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25221A-E8E2-B5D1-C783-BFBF30CCF234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2F281BF-5D6C-70BC-3575-96CF20E271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5DD65A8-34BD-4C17-83E5-A483D4FB0FA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5DC179-5399-49ED-F203-BBD148AB7A11}"/>
              </a:ext>
            </a:extLst>
          </p:cNvPr>
          <p:cNvSpPr txBox="1"/>
          <p:nvPr/>
        </p:nvSpPr>
        <p:spPr>
          <a:xfrm>
            <a:off x="1001560" y="2590127"/>
            <a:ext cx="839260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 invente des jeux vidéo.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Il soigne et conseille ses malades.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 est infirmier à l’hôpital.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 surveille les voyageurs.</a:t>
            </a:r>
            <a:endParaRPr kumimoji="0" lang="fr-MA" sz="24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E731F0F-3D78-B505-A29C-87BF5A3A003A}"/>
              </a:ext>
            </a:extLst>
          </p:cNvPr>
          <p:cNvSpPr txBox="1">
            <a:spLocks/>
          </p:cNvSpPr>
          <p:nvPr/>
        </p:nvSpPr>
        <p:spPr>
          <a:xfrm>
            <a:off x="96835" y="1681768"/>
            <a:ext cx="872160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Que fait le médecin 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76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8E482D-3086-270E-1DC4-27064C8D21D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BF446-F544-6784-F31D-4ADA3D2053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7BD7C-F9CE-1A8A-FBD8-C3498830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B2BBCF-EE5E-83D6-1E42-48CE9D3183E7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EEF9AA-9750-B52A-3597-53251D9C2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E18CF6-8CDA-8D90-819E-02BCF6E814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6C084B3-EF4F-DF50-CA57-C35C02E8DF09}"/>
              </a:ext>
            </a:extLst>
          </p:cNvPr>
          <p:cNvSpPr txBox="1">
            <a:spLocks/>
          </p:cNvSpPr>
          <p:nvPr/>
        </p:nvSpPr>
        <p:spPr>
          <a:xfrm>
            <a:off x="1856702" y="1625995"/>
            <a:ext cx="5882194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Que font les habitants du quartier quand ils vont au cabinet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0EEC02-7D3D-035D-3CF5-7791D70327F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A80A-2446-22EA-24D7-638004E5B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92E65-E0BE-8706-7CB9-66F3A874F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766E50-91B7-CDED-1B84-3CB90C9EF4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D370F1-301A-80B8-ABBD-E84558E19B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96A40E-5A24-6C35-918B-A69EB1E259C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14E3696-F20C-F3D2-7268-C1017C79C7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460" y="2357216"/>
            <a:ext cx="6625793" cy="389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0C3C16-7C57-84F5-C257-2D5DB24A5516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7A3A8-5380-69F8-E978-65C5BBEC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531E7F-E5EF-0180-DD34-FD1423D4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12FB87-063C-20F0-EBD6-35035695F13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21A90B-C0D2-D96E-63C5-96E2D1D7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BEC90E-AC73-E0AA-C140-BB4DFCE66D6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2FC35CB-18F5-BAD1-1665-10BA983D0061}"/>
              </a:ext>
            </a:extLst>
          </p:cNvPr>
          <p:cNvSpPr txBox="1">
            <a:spLocks/>
          </p:cNvSpPr>
          <p:nvPr/>
        </p:nvSpPr>
        <p:spPr>
          <a:xfrm>
            <a:off x="1828290" y="1875837"/>
            <a:ext cx="5882194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Que font les habitants du quartier quand ils vont au cabinet ?</a:t>
            </a: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Les habitants du quartier viennent au cabinet pour  consulter le médecin ».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569346" y="3429000"/>
            <a:ext cx="8219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Les habitants du quartier viennent au cabinet pour  consulter le médecin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E6244-D929-021F-6A98-83D96351370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3C7CCA-3F0E-C1DE-CF6B-FA9591274B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B7C126-2A70-7E19-7E0E-4441DB2C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086D19-AB25-EDA2-EB5E-A6A2BB505D3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D90252-AAB9-0EC0-40BB-09E82E825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DC97DE-8419-8D73-5205-E33B500E975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A920D0-DEC7-E78F-96C3-CBD72D72428E}"/>
              </a:ext>
            </a:extLst>
          </p:cNvPr>
          <p:cNvSpPr txBox="1">
            <a:spLocks/>
          </p:cNvSpPr>
          <p:nvPr/>
        </p:nvSpPr>
        <p:spPr>
          <a:xfrm>
            <a:off x="1691999" y="2161397"/>
            <a:ext cx="5882194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Que font les habitants du quartier quand ils vont au cabinet ?</a:t>
            </a: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9E2EC-7845-68D4-D0C8-06109A408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4F317E66-8F18-E69C-8EF0-CFD3EBE7A2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505674E-8F5F-D263-8D84-2D6D2F71F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34CDA-AD59-E6C7-7221-F40E527B6E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144BBF38-5C1E-A5CC-444B-A3627771E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697D29-6CD2-BD11-AACE-B39CDEF01C08}"/>
              </a:ext>
            </a:extLst>
          </p:cNvPr>
          <p:cNvSpPr txBox="1">
            <a:spLocks/>
          </p:cNvSpPr>
          <p:nvPr/>
        </p:nvSpPr>
        <p:spPr>
          <a:xfrm>
            <a:off x="1437881" y="1623046"/>
            <a:ext cx="62682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En quoi ce métier est-il important pour les gens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BA03E5-C768-0243-6E47-D35FFAD7E05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8E0B09-0998-40BE-BB67-D2E65BC440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51BAEB-65D3-BF10-E772-A38A19C2B6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95C9558-BCAA-9E04-8A07-54AEE70B2FC5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BA4EB0F-EC2E-6CA2-E207-AE657EE5F1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5DD9AA2-2C77-E675-78E3-ED31FFAA9E2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26611CB-EBDA-E194-287C-A201970330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460" y="2357216"/>
            <a:ext cx="6625793" cy="389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36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DF5EB-C49F-9E06-E079-7240D3784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15BD210-1C62-4E3B-C625-F83E69020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656B23-DCD1-65C2-B88F-89016ECA00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A50DF4-6272-D1C5-999F-CA0FBC8D7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A04290-5C38-8540-B08D-A1C1988B040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4CCF5C-A1E9-4B06-2354-D1D25F0937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BEEC98-DD50-F003-69F1-0BFC64172F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204311D-AB33-FEE2-7513-DFCF9AAD1B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2041FBB-2AAC-EE16-82EE-4E85BC257E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E9EDF79-965F-B333-BF96-5CBAB0B9755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83E3FA96-C617-5F1E-87AE-3FC76291AB22}"/>
              </a:ext>
            </a:extLst>
          </p:cNvPr>
          <p:cNvSpPr txBox="1">
            <a:spLocks/>
          </p:cNvSpPr>
          <p:nvPr/>
        </p:nvSpPr>
        <p:spPr>
          <a:xfrm>
            <a:off x="1619660" y="1875837"/>
            <a:ext cx="62682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En quoi ce métier est-il important pour les gens ?</a:t>
            </a:r>
          </a:p>
        </p:txBody>
      </p:sp>
    </p:spTree>
    <p:extLst>
      <p:ext uri="{BB962C8B-B14F-4D97-AF65-F5344CB8AC3E}">
        <p14:creationId xmlns:p14="http://schemas.microsoft.com/office/powerpoint/2010/main" val="342770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555CA-4921-1EB6-98CF-8D731984B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FE00C6D6-09F4-4BDD-26D8-CA4B23424D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9AA660-97C0-7DEC-0A61-A968E773C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C0CAC3-C8FB-1E11-BE17-0652781DE0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1EF838C-652E-652E-913E-AE446AFD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76895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Le médecin aident les gens dans les moments difficiles et leur permet de retrouver la santé et l’espoir  ».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E6B7BE7-B7BD-1CAA-AE9C-000BE6DA0C26}"/>
              </a:ext>
            </a:extLst>
          </p:cNvPr>
          <p:cNvSpPr txBox="1"/>
          <p:nvPr/>
        </p:nvSpPr>
        <p:spPr>
          <a:xfrm>
            <a:off x="569346" y="3429000"/>
            <a:ext cx="8219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Le médecin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aident les gens dans les moments difficiles et leur permet de retrouver la santé et l’espoir.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78B13B9-AC72-3DF0-EA6E-18D60EB64869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2853CC-DF66-726B-6667-60831D9DC8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5B1EA3-4D04-A164-A7B2-30361FC327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2827BA-23EB-0E78-8663-ECDA6F32580B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317321-187C-44F1-C108-57F2383E2A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BFEFFB5-E5B0-1429-E1E9-296CA224E9AD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CA1BB6FF-24C1-9100-D602-338B31F39846}"/>
              </a:ext>
            </a:extLst>
          </p:cNvPr>
          <p:cNvSpPr txBox="1">
            <a:spLocks/>
          </p:cNvSpPr>
          <p:nvPr/>
        </p:nvSpPr>
        <p:spPr>
          <a:xfrm>
            <a:off x="1691999" y="2118805"/>
            <a:ext cx="62682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En quoi ce métier est-il important pour les gens ?</a:t>
            </a:r>
          </a:p>
        </p:txBody>
      </p:sp>
    </p:spTree>
    <p:extLst>
      <p:ext uri="{BB962C8B-B14F-4D97-AF65-F5344CB8AC3E}">
        <p14:creationId xmlns:p14="http://schemas.microsoft.com/office/powerpoint/2010/main" val="3263013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dire ce qu’il pense du métier de médecin. Répondez à cette question sur vos cahiers.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168917" y="3293477"/>
            <a:ext cx="5823319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Trouves-tu que ce métier est difficile ? Pourquoi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324" y="2070098"/>
            <a:ext cx="3175672" cy="3175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C25F5-E30A-664B-3061-1AE802F88E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6E5FC8-512B-05AE-59CE-32936230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D7B34-B088-711F-2C6C-52550DF797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C3DB41-D2F3-A159-C0F0-7DF0900A1A2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4A5139-3983-EA71-BD97-EB5D754E26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551321-CF12-9D4E-FA97-3BECF6B9DDE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49931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E8A848-00A5-71B0-C018-A91F07C0B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1AD59-AD62-4161-EBA9-E9D94256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686E3-4B8E-FAAE-30C0-39ED262D1C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A70E49-0FC0-17BE-C2FA-CFBA85E66C5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13C9CD-C6FA-3138-64DB-4E22B6C26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590F30-28AC-421A-AF19-861F3DAACF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55643C8-01A7-3317-A396-C91D81904FEB}"/>
              </a:ext>
            </a:extLst>
          </p:cNvPr>
          <p:cNvSpPr txBox="1">
            <a:spLocks/>
          </p:cNvSpPr>
          <p:nvPr/>
        </p:nvSpPr>
        <p:spPr>
          <a:xfrm>
            <a:off x="1828290" y="1800692"/>
            <a:ext cx="5823319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Trouves-tu que ce métier est difficile ? Pourquoi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Calculer des volumes.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87E74-A73C-0E32-3325-44B3B5EB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fractions.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A816407D-72DF-46E9-0159-3441244683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9AF46448-D7B4-AE11-3540-3BBF54922FB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8509E1A-5CF3-99E7-E5AB-0EA16919D0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B4F8E3-F71D-2E56-6A4B-FCE40819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0EF9B9-2C11-2DC2-00F6-6E119E04A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5AA114-8B00-2E09-1744-5DF7D778300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A55DF52-5436-CFAB-FF51-0794B2FEF71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5A8D3-C1B0-93ED-1967-557EFEEA8FD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6601F24-F737-68B3-0151-9EE8F8685BA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C6DE11-2F82-23B1-11E3-2F211A5E18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2BC298-B78D-8D51-D0F7-3B95D3E4593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182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EAE15-D233-EDE8-5BEA-93C09C823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7430669-AE53-A643-AF45-16FE36BE3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94A4EB-0B3B-CA77-1F5E-380CD830B0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76167F-90FC-A546-797A-F0714BC9F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88096-E041-B6FC-6E94-0981161FC3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23885AB-1571-8140-E6E9-77D6A340CB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6D3519-C3B7-A615-FA23-0FD0B4E331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E2617A-3F15-E035-2E95-1EC378ADEF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6E011B-AA1A-0C51-C684-0BA761CE72C9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66050C-EDF1-96AA-96D8-7EA964243424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977B951-9961-86FA-7992-21C7309FB6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C8E5C76-F09D-2D65-1386-21AEC52A5392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C8E5C76-F09D-2D65-1386-21AEC52A53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1C41077-B457-3404-5E48-EBE884CFDAE7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1C41077-B457-3404-5E48-EBE884CFD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534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97C1546-4C72-0596-C363-7731E796D1D0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97C1546-4C72-0596-C363-7731E796D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725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7088A34-756F-97C5-27B0-9AC3C1E11F54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𝟐𝟎𝟎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7088A34-756F-97C5-27B0-9AC3C1E11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ADDDA3A-E8B1-BEA5-92C7-D3189412123A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ADDDA3A-E8B1-BEA5-92C7-D31894121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4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851D7-A7F4-60B2-4316-0F7640314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5B3DF707-6C98-D295-1E22-B44A6FF02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0548B4C-58BC-0C59-EAF6-0231A3C809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A0354F4-D352-0F7B-ED59-7930E3FD0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3A6561-A8DC-D2BC-57EA-7516A7B42D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803BA1C-3277-47EA-0689-B497E942B4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0E15E7-D448-4332-7727-BED45958519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6F77FC-F7A1-E13A-53AF-BD4D6B2C7A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0305173-F4C3-29A5-872F-7EAFE8C912D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FA2294-CDE9-B997-B595-ED758D9C9E8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8DCF83C-B8E0-149A-E784-E5934CF0CB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A0158B6-D874-1AE0-7F61-F54274A41441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A0158B6-D874-1AE0-7F61-F54274A41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3892BA4-90B7-9DD6-2E99-7CD2C25AEA8C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3892BA4-90B7-9DD6-2E99-7CD2C25AE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534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F090FA4-6CF3-2D16-861F-3EF490341959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F090FA4-6CF3-2D16-861F-3EF490341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725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DACDC00-1BBF-E261-87D3-49A9CC22EEC8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𝟐𝟎𝟎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DACDC00-1BBF-E261-87D3-49A9CC22E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A16D5B4-C100-3B92-EE17-CE417CDE7AC1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A16D5B4-C100-3B92-EE17-CE417CDE7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208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6DA71-DAF9-5375-8E62-5C8578DB4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105814A-DD5E-9F47-2A27-F4A0FE308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E83B99E-814E-7CFB-2328-385A6C33A6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0079CE9-B33D-A55A-9FAE-C8F10211B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E0EE50-2FF0-DB0D-33FF-0DB463CF8E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E3D2B1E-9602-4BDF-84FA-77E940526C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18C72A-97A7-6F3F-AFB5-15227DBEC0A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6F2552-07C6-B253-D302-2BB661619D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DE02C61-8E64-5263-8E7D-62F5C3BBB8F7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5AAD34-4EE6-85B3-CA3B-9BB60334AA4B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1E7ED3D-328B-1B24-D2BB-3D24E8E06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9E89C13-89A5-9C74-8046-C2C4CE22F77F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𝟏𝟒𝟎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9E89C13-89A5-9C74-8046-C2C4CE22F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324A288-F061-3CD4-E7C9-DEABB1666226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𝟏𝟐𝟎𝟓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324A288-F061-3CD4-E7C9-DEABB1666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blipFill>
                <a:blip r:embed="rId9"/>
                <a:stretch>
                  <a:fillRect l="-18182" r="-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9D8409-221D-B69B-2577-7621D268DAEC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𝟏𝟖𝟔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9D8409-221D-B69B-2577-7621D268D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3E5BE58-26C6-8001-C841-F4CBF442679E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3E5BE58-26C6-8001-C841-F4CBF4426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33DE4B2-6B1A-4761-7C7C-3FC9943BE3D1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33DE4B2-6B1A-4761-7C7C-3FC9943BE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6227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5BEC4-772C-4C16-0D54-52C14395F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9D5F3E8-0D75-26D3-00FF-F6E333653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8682AD7-47BF-C95A-CECE-4462B448C6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E083B85-3D73-0BF5-76F1-0A5653C2F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1BCB457-3D3F-B803-88FB-CFAC69802E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60A0557-3C45-7E2C-739E-4FFBC4DE8A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2657F79-FD4E-0870-2FA9-65A5CCB5E04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BC094C-ACA4-186B-ADCC-A090D28D69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429EE20-FDEA-3D7D-76C9-DAAB094E693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995B4A-AB20-EFBD-8954-E2BD7E1712C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E325A42-58BC-93AE-0D20-ED349EBD879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0087882-1962-901B-D062-5675E8D34BA2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𝟏𝟒𝟎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0087882-1962-901B-D062-5675E8D34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075003A-FDA1-DE5F-7401-5694D2D15775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𝟏𝟐𝟎𝟓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075003A-FDA1-DE5F-7401-5694D2D157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blipFill>
                <a:blip r:embed="rId9"/>
                <a:stretch>
                  <a:fillRect l="-18182" r="-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58E1549-4AEF-32B9-0BD2-D7FB855D029B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𝟏𝟖𝟔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58E1549-4AEF-32B9-0BD2-D7FB855D0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8780D88-C941-FBC0-DA68-4414CACE1F5A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8780D88-C941-FBC0-DA68-4414CACE1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3D260BC-AA18-12BA-3E66-5B9FF4A8D89B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3D260BC-AA18-12BA-3E66-5B9FF4A8D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3381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46E4E-6B7E-11D4-AA39-233EB59B1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87343CC-1E2A-3B5B-FB7B-E84D1324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24F3F68-597D-B394-FAEA-6209BAA67C4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9F512FD-A02F-360C-51B0-C2B08F623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290448-A027-6BBF-3AE7-2874E88A4B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2040FEA-587E-01F1-07B8-622BDDD547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C154C8-9D18-6506-938F-9D067E267A3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88FAF2-B803-FC84-81F6-F53CB6B388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CCD0D4-EAE6-3C79-B200-DA146378054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4D9137-0C9D-1CAB-A287-2CB3BE14478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E7A004D-6CA2-D8E1-2AC0-A793B53C12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507835-703C-7883-83D7-86B149BF1915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68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507835-703C-7883-83D7-86B149BF1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687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E3EB1A1-B1F6-8706-6AA0-7E7646CA8FEF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E3EB1A1-B1F6-8706-6AA0-7E7646CA8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blipFill>
                <a:blip r:embed="rId9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26A6CB1-5A5A-D3A3-6594-EE467DB8EFE0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26A6CB1-5A5A-D3A3-6594-EE467DB8E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5882D58-F9DB-4A26-B85B-AA9F669C3347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5882D58-F9DB-4A26-B85B-AA9F669C3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842E21C-C08C-4ED0-65DC-DFE0BBAC3A89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842E21C-C08C-4ED0-65DC-DFE0BBAC3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1902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8CA64-40A3-916F-25AD-2D9E00B30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6596722-6CBF-3A8B-6199-4F85903A1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04DE94B-7F02-B2CA-8704-07D5CCB34A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072A65C-8048-776D-19EF-30994D89D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A1920-7B7C-5C01-BCDF-B2DC173DE7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9B89E01-9FF0-AF7A-D6F4-DAE7828731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95E4FE-1DA4-3777-5F12-89E18B4F0C6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504DCE-3E53-3A76-31B9-AD46544D5C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03BE6B6-2298-37B1-2629-C7CDAFBE6FA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AA937FC-8652-7AB3-2798-23029982C2C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B621F8-5AC1-CEBF-A0C8-B0235A98FB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583E9EC-CB3E-E5BB-D6A4-1A1B44116092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68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583E9EC-CB3E-E5BB-D6A4-1A1B44116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687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7FB4578-E247-B44C-82BB-5C46FDC8B410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7FB4578-E247-B44C-82BB-5C46FDC8B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blipFill>
                <a:blip r:embed="rId9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9C5F622-74AB-FDE4-48B5-F37BFBBEC91A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9C5F622-74AB-FDE4-48B5-F37BFBBEC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DFA694F-3D8B-CFF1-A0B6-B4A110D3C5EE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DFA694F-3D8B-CFF1-A0B6-B4A110D3C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1C3421A-3D92-DC46-9AA2-D49F8961007A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1C3421A-3D92-DC46-9AA2-D49F89610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0782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C97C985-C0D5-F3E7-681B-4FE05BFC5D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D3B618-2555-5E0A-D683-8E57D34F9FA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669BFB-13C6-0FF0-03B5-D3C9F9A046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7BAE239-3DE8-AFFB-6ED3-4A27BD96C3E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0847DD-BCFD-A864-A73A-3C43D60BF71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575DB02-5219-37D6-D64F-C3B6F7B888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760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4700E-88B4-936E-18E1-49F20886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D003F11-1EA6-157D-2DC3-498C9152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66FBB836-FB04-5BBD-3051-88C60D3C58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B240F2-D78C-EBB4-6502-8A70BB1E49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4A88A5-2BC7-74B2-D37F-7FC7FA96BC78}"/>
              </a:ext>
            </a:extLst>
          </p:cNvPr>
          <p:cNvSpPr txBox="1"/>
          <p:nvPr/>
        </p:nvSpPr>
        <p:spPr>
          <a:xfrm>
            <a:off x="584121" y="3258234"/>
            <a:ext cx="7975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Vingt deux sur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cent trente quatre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1C3C457-99F3-691A-91FB-BBB37DCCD0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FF8E34-9C33-F7C0-3D77-31A3CF37EBE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1C18CC-A8B0-E7A4-3017-D01226D40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ACEF9D8-3EA3-0682-C68F-8E7B670FEF2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03B61A-5C3F-87BF-ECA5-78B96736BB9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DE603C-5CAD-F423-A27B-4EA8BB94F0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0B5FE3D-1326-1F1C-9105-368727D8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BB1856-532E-963F-E05D-317A278302B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F35A7F-3545-8A53-376C-65588BF555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437E6E-2AAF-EE64-C5F5-B7B560D7B646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426E3B8-5369-96FE-EE3D-B907E776D8B3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4AE316-AB07-608A-8CFF-3BAF8ABC2F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09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EBCBB-0B0E-FE86-99A1-D01001759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EF8293D-F5EA-9328-7721-9CEEFE84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94C9BB0-55AC-5444-A798-3EC90ED24C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48727E-8DD1-1439-AC0F-DCD02D6BC9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6F2C55-722A-3B51-DC85-13A8F355D9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396879-8695-FFB4-2518-A2086698A85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4AB7FF-2C7E-C3BC-7658-B65D2E628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04A550-DF93-1D97-D060-CD6DB406C0EC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C71160-4042-BDCC-9B2D-47C21A0A5D85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8514DE-36C0-CC24-015A-6932B16668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D26DF57-548B-2656-7E30-AFF3F2D68F75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65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𝟐𝟐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𝟏𝟑𝟒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D26DF57-548B-2656-7E30-AFF3F2D68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65034"/>
              </a:xfrm>
              <a:prstGeom prst="rect">
                <a:avLst/>
              </a:prstGeom>
              <a:blipFill>
                <a:blip r:embed="rId7"/>
                <a:stretch>
                  <a:fillRect l="-28671" r="-1328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6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1B0FE-701F-67CD-ACC7-D9AC1F259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4F14E1C-6A7D-C98A-3981-655B7E3E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B185BA6-114D-2340-606D-60175BB94F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9712B7-F0B3-BB8A-D9A3-26331858BD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F7FB6F-DA9F-08E9-1EBA-ADA766453437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Mille deux cents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sur soixante dix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2CAF98-2C78-74F0-0568-7243D09B4A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0806C9-FF1D-35D1-9D70-4820F98712D9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1FB290-C3B9-1DF7-CB2B-98AB44E83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455CA6-B3BD-6543-461E-DE83B8C69DC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0073D6-CB64-35E4-1E27-47DAF497DD4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459DE3-C13E-41CA-4FAC-1A38F14C4D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1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B8615-FB13-3D87-6604-853D23D0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E4F14-11E8-793E-FA57-0CCF5F85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98CEC-35A1-2FF4-0D96-EAAE2462C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9E318D4-7FB9-860B-1337-92F40FC413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C0448C-5BB7-E54D-F6C6-9DF2C623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E72D60-C410-947C-E9A1-08ECF02F7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BC1BDD0-66B4-6561-D949-D8A1955836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758753-16C0-D648-A70E-22F80D4A08F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017DD9-58A8-58EC-61A0-A2EF013964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9588F7-51AB-EC86-1D13-12A794E569D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DED278-7F68-F231-9288-1E5ADB62B2F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C67737C-4A85-6062-B0B9-DE5BE9895C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6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7A7B-9FA6-038F-3AD2-40A5023A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35A15BA-8FAE-3A3E-480C-38790A51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D7ED8A77-AFB9-DB2E-C598-3D4E2B4283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918337-7A60-19E8-CE50-A9B6B5E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7034838-1F2D-6446-D09F-F24418C6C9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EA8C60-F326-3871-7C0C-BDAA1FA90D7C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95EC6B-3CE8-FDAA-CAB0-67374B3D2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03A4BC0-4189-D4FB-AF31-BD9BAEA0F1D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A428F0-1226-0BE9-48D6-EAE6D41CFA8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F39323-585D-72AD-6B74-A9924AF12D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2970B7-E268-5C90-2AA8-4CB84254620B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26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𝟏𝟐𝟎𝟎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𝟕𝟎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2970B7-E268-5C90-2AA8-4CB842546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26049"/>
              </a:xfrm>
              <a:prstGeom prst="rect">
                <a:avLst/>
              </a:prstGeom>
              <a:blipFill>
                <a:blip r:embed="rId7"/>
                <a:stretch>
                  <a:fillRect l="-51748" r="-370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42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E663A-5DFA-3B2A-C76B-369F626DC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60CFEE6-B391-A9F9-1251-401CD03A6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0DB68D2-B5EB-9D5E-35D7-4D2B25BA7C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31A28A-A9FF-5D98-A54F-7BB40CF5F8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86C83E-E4F0-5173-EC34-D2A5BB218413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dix sur sept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36F832-2C3D-F040-FFF8-B96068556D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318AC6-0A16-BB8A-BED0-FBE9E08515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FD58D7-A5F5-9B68-5046-1ADB8E9031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C524FE-7061-7FE0-048D-032EE075E73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C21E8D-5C7C-720F-5CF1-7748B95914C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04B6B8-18FE-D314-A2F2-FEB20D5018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65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5EF2-C123-FC53-E466-6F6CD21C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303CC-E6F7-9DC7-AAEA-679608DD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71BEE-9BF1-7832-DC6D-5AAAFCAE4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8FBE769-DAD4-1D5C-5E89-A6A870E788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95D5E92-DF3F-1AF3-BC5A-B6EE8124E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57301BC-177A-C86B-D8D0-0B60AB179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3B6BA7B-774E-D7C0-5759-EE277D45AF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16A455-8C6A-A414-0E09-32A9E17C6C9E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3912A3-0B2B-1B52-F1F5-27557597B8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5BA8719-0D27-3E50-A5FE-07E3A639F81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D2025E-2E8F-49ED-A4E7-E1AE05E64EF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56C6CE-141A-7B62-4DBD-C44E3AE65A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85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BC19D-F935-9391-F041-F2EF8257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A30380A-A6F9-C1AD-5F8F-291546740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D6157AD-D630-8004-C8D1-45CA680BAA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D22EA0-3C3C-588D-E6EE-B333D3C100B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061CE7-79FA-AF74-8837-B416B981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B4F458-CBB0-1FF0-9904-0E426BD3C90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27E3E3-6575-F1F4-D096-50D8873572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BA2B44-450F-3D82-A4F4-A13066AA5F15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483B1D-8B3E-9603-CD0A-503120E09D1A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C87F740-A8FB-13D8-8B77-E090807ECD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5F5AEE-1D85-CEDF-EF74-A1E01227D5CD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34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5F5AEE-1D85-CEDF-EF74-A1E01227D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34128"/>
              </a:xfrm>
              <a:prstGeom prst="rect">
                <a:avLst/>
              </a:prstGeom>
              <a:blipFill>
                <a:blip r:embed="rId7"/>
                <a:stretch>
                  <a:fillRect l="-48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30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93976-A2B2-9FF3-5500-757C54B73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982DCE7-E824-4916-D5F9-8035B33A5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564119CF-ADFB-92E7-B10A-F03339ABE7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B07EAE-832A-EA22-2813-63BE63FA5F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124264-A6BD-F832-3BD5-1EFFAF039BB7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Cinquante deux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sur sept cents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95AFBE-5D1C-4247-5BF8-0A8CB2954D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F7DFD9-17D5-D86F-6A4D-18DCDE9FC5C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E9B2CD-57B5-8AA1-D3D1-809A624D27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8B0F0F4-3E05-48F0-8E52-E0F9C78B5B8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A9D372-75FF-5980-E142-49506CD270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D42D89-5E11-1D49-814B-344B009FAD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53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B8566-DEB8-BF39-07FD-6C22B6E06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CAB52-1D0A-00C7-37D2-E72BFAE0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CED20F-567A-F60F-9EFF-D1FA77BCC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450A1D2-1E80-A0A1-9757-A0B198A47D0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2C82D1-FAA6-7FDB-0E48-76ACE290B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0C6DF21-92C7-B5AD-783A-3C661DAE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E88C3E2-DA7B-00B1-AD51-695D49D493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2133EB-7BEE-923A-EE4D-BBDF9A2BFF5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737579-6A33-8321-C1A5-2A71F5223F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25C58FA-1740-B668-A6AD-22A8B3F4BAB7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6B746B-6438-5490-A1AB-16093CEC1AC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05FEA9D-9C86-F777-FAD6-5738E6E310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086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771C9-220B-7F38-46F2-210694BBD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64EA526-A1E5-30BE-AD38-046CBD68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8E3AAFFE-8DC1-668E-A61E-1E4CAAA7E8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359AA-46A8-E16C-3867-489F8E5552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F502ED-069C-0C8A-E4CF-E42BFB286C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093051-61A5-9E3B-720D-A3B5A4A926F1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9B4247-9E2A-A641-A0C9-FC17B65F50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0D8C941-7A7E-F96E-BC3D-F904EB47D21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5C2F1F-C85C-2A41-BB78-512CC50B30A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0FAB5D-63FB-22D9-0704-E97BEC6DCE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22F0C2A-60DA-7AAE-DCF5-5150E87FBFA0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535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𝟓𝟐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𝟎𝟎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22F0C2A-60DA-7AAE-DCF5-5150E87FB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535118"/>
              </a:xfrm>
              <a:prstGeom prst="rect">
                <a:avLst/>
              </a:prstGeom>
              <a:blipFill>
                <a:blip r:embed="rId7"/>
                <a:stretch>
                  <a:fillRect l="-28671" r="-1328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3541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 texte.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DE647B-11FB-641F-4302-FE930C14B4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01D145-ED13-E4A8-5F0C-9BC4A721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FF5790-73E2-0AF9-4497-F0C69653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31AAEEB-739C-730F-CE1F-47A8BFB277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D5ADC9-301A-697E-D84F-CFFA16E951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B8DC2E-6B80-1661-EB32-951D6DCB7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BB6094-9A51-A860-4DD2-F4E305C5A53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E5A84C-8D00-CA42-FB75-C010AB4535D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62F2E5-D009-639E-7DF6-82E39FBAC0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FB0BB3C8-0787-97CE-621A-89189FEFAE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576" y="1698270"/>
            <a:ext cx="3259158" cy="499909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2578445" y="2578498"/>
            <a:ext cx="3073143" cy="161932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191604" y="1943686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0F36CB-D688-1CAA-5D8E-25C972FD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648B98-F6E3-F98A-1974-D6274E4D8E6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76EE07-227E-1A21-DE59-418A19EC8D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8BA23-D58E-FB88-ACFE-2D9C1840BD8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2AF05-F314-4763-9BE5-E082700531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D1EFF-5572-F80A-B80E-9F51C5C5D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10229</TotalTime>
  <Words>1548</Words>
  <Application>Microsoft Office PowerPoint</Application>
  <PresentationFormat>Affichage à l'écran (4:3)</PresentationFormat>
  <Paragraphs>365</Paragraphs>
  <Slides>63</Slides>
  <Notes>19</Notes>
  <HiddenSlides>0</HiddenSlides>
  <MMClips>8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63</vt:i4>
      </vt:variant>
    </vt:vector>
  </HeadingPairs>
  <TitlesOfParts>
    <vt:vector size="91" baseType="lpstr">
      <vt:lpstr>Cambria Math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Play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1_Env-Enseignant</vt:lpstr>
      <vt:lpstr>2_Ecriture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Ouvrez le manuel à la page 72.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Écrivez le numéro de la bonne réponse sur vos ardoises.</vt:lpstr>
      <vt:lpstr>Levez vos ardoises. La bonne réponse est :  «Il soigne et conseille ses malades ».</vt:lpstr>
      <vt:lpstr>Prenez vos cahiers.</vt:lpstr>
      <vt:lpstr>Répondez à cette question sur vos cahiers. Je vais passer entre les rangs pour vous aider. </vt:lpstr>
      <vt:lpstr>Qui veut lire sa réponse ?</vt:lpstr>
      <vt:lpstr>La réponse  est : « Les habitants du quartier viennent au cabinet pour  consulter le médecin ».</vt:lpstr>
      <vt:lpstr>Répondez à cette question sur vos cahiers. Je vais passer entre les rangs pour vous aider. </vt:lpstr>
      <vt:lpstr>Qui veut lire sa réponse ?</vt:lpstr>
      <vt:lpstr>La réponse  est : « Le médecin aident les gens dans les moments difficiles et leur permet de retrouver la santé et l’espoir  ».</vt:lpstr>
      <vt:lpstr>Maintenant, chacun va dire ce qu’il pense du métier de médecin. Répondez à cette question sur vos cahiers. Je vais passer entre les rangs pour vous aider.  </vt:lpstr>
      <vt:lpstr>Qui veut lire sa réponse ?</vt:lpstr>
      <vt:lpstr>Plan de la séance 4</vt:lpstr>
      <vt:lpstr>Maintenant, nous allons apprendre à Lire des fractions. Soyez attentifs.</vt:lpstr>
      <vt:lpstr>Lisons ensemble ces nombres. </vt:lpstr>
      <vt:lpstr>Qui veut lire ?</vt:lpstr>
      <vt:lpstr>Lisons ensemble ces nombres. </vt:lpstr>
      <vt:lpstr>Qui veut lire ?</vt:lpstr>
      <vt:lpstr>Lisons ensemble ces nombres. </vt:lpstr>
      <vt:lpstr>Qui veut lire ?</vt:lpstr>
      <vt:lpstr>Prenez vos ardoises.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Notez les devoirs à faire à la maison. Vous allez relire le texte.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KHALID.RAMNI</cp:lastModifiedBy>
  <cp:revision>26</cp:revision>
  <cp:lastPrinted>2025-08-13T10:11:39Z</cp:lastPrinted>
  <dcterms:created xsi:type="dcterms:W3CDTF">2025-08-01T12:31:49Z</dcterms:created>
  <dcterms:modified xsi:type="dcterms:W3CDTF">2026-02-17T11:40:53Z</dcterms:modified>
</cp:coreProperties>
</file>