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847" r:id="rId19"/>
    <p:sldId id="1114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5C586-D9F6-4376-A1F2-1AB7D760876E}" v="28" dt="2026-02-08T18:41:24.0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85" d="100"/>
          <a:sy n="85" d="100"/>
        </p:scale>
        <p:origin x="1522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1932103-E4FF-1E63-908F-A8E01744E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0" b="30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Image 5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1591A41-1A77-10E8-8103-02AA1DDE3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69" y="2280491"/>
            <a:ext cx="2103615" cy="3226655"/>
          </a:xfrm>
          <a:prstGeom prst="rect">
            <a:avLst/>
          </a:prstGeom>
        </p:spPr>
      </p:pic>
      <p:pic>
        <p:nvPicPr>
          <p:cNvPr id="12" name="Image 11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F4C53C8F-E411-F8F9-14FC-C6A76B763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720" y="2280491"/>
            <a:ext cx="2103615" cy="3226655"/>
          </a:xfrm>
          <a:prstGeom prst="rect">
            <a:avLst/>
          </a:prstGeom>
        </p:spPr>
      </p:pic>
      <p:pic>
        <p:nvPicPr>
          <p:cNvPr id="15" name="Image 14" descr="Une image contenant texte, personn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04C2C2E-935A-97D4-0354-A4B3500B4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087" y="2280493"/>
            <a:ext cx="2103615" cy="3226654"/>
          </a:xfrm>
          <a:prstGeom prst="rect">
            <a:avLst/>
          </a:prstGeom>
        </p:spPr>
      </p:pic>
      <p:pic>
        <p:nvPicPr>
          <p:cNvPr id="19" name="Image 18" descr="Une image contenant texte, Appareils électroniques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64E84123-8AEF-6000-5C73-F8039F7376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1" y="2276115"/>
            <a:ext cx="2045992" cy="313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B0A203-BE29-E955-7502-CB25154D7C78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6629BD-3580-2994-C40B-0C6F424B622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4A04DD-1559-9F22-2691-2AA65052239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BD95F10D-0CC6-C679-F6C1-AC6F9486A1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67E90E4-2E36-0201-BC24-929737FD7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3457337"/>
            <a:ext cx="3828620" cy="135952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1658F6B-1565-05A1-9E64-F681A91A6C5B}"/>
              </a:ext>
            </a:extLst>
          </p:cNvPr>
          <p:cNvSpPr txBox="1"/>
          <p:nvPr/>
        </p:nvSpPr>
        <p:spPr>
          <a:xfrm>
            <a:off x="5059251" y="407940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73F422DC-5F82-3E46-1978-D01E0B3E5E7C}"/>
              </a:ext>
            </a:extLst>
          </p:cNvPr>
          <p:cNvSpPr/>
          <p:nvPr/>
        </p:nvSpPr>
        <p:spPr>
          <a:xfrm>
            <a:off x="4951350" y="348208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31429A2-9C4A-3DA7-E40C-28D80259F19F}"/>
              </a:ext>
            </a:extLst>
          </p:cNvPr>
          <p:cNvSpPr/>
          <p:nvPr/>
        </p:nvSpPr>
        <p:spPr>
          <a:xfrm>
            <a:off x="4735350" y="220251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5690D11F-319A-148C-2A95-80613A142204}"/>
              </a:ext>
            </a:extLst>
          </p:cNvPr>
          <p:cNvSpPr/>
          <p:nvPr/>
        </p:nvSpPr>
        <p:spPr>
          <a:xfrm>
            <a:off x="4951350" y="195051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89F9940-EB89-75B5-F288-1CFDB009595B}"/>
              </a:ext>
            </a:extLst>
          </p:cNvPr>
          <p:cNvSpPr txBox="1">
            <a:spLocks/>
          </p:cNvSpPr>
          <p:nvPr/>
        </p:nvSpPr>
        <p:spPr>
          <a:xfrm>
            <a:off x="4915350" y="24052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45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moyens de transport et des métiers.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métiers et des moyens de transport.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3_SEM2_S5 (oral)">
            <a:hlinkClick r:id="" action="ppaction://media"/>
            <a:extLst>
              <a:ext uri="{FF2B5EF4-FFF2-40B4-BE49-F238E27FC236}">
                <a16:creationId xmlns:a16="http://schemas.microsoft.com/office/drawing/2014/main" id="{6F11112B-3534-F55F-56F0-DA3B433EF6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79654" y="1717097"/>
            <a:ext cx="6696927" cy="376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des moyens de transport et des métiers qu’on a vus.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04040" y="2154869"/>
            <a:ext cx="8710114" cy="3992492"/>
            <a:chOff x="104040" y="2154869"/>
            <a:chExt cx="8710114" cy="399249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1676075" y="2288426"/>
              <a:ext cx="71380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que tu as vus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669532" y="3163559"/>
              <a:ext cx="5808757" cy="264592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781760" y="3132796"/>
              <a:ext cx="5808756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______________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Non 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038" y="3348459"/>
              <a:ext cx="1865935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660037-D816-7C7E-050C-750317BD5197}"/>
              </a:ext>
            </a:extLst>
          </p:cNvPr>
          <p:cNvGrpSpPr/>
          <p:nvPr/>
        </p:nvGrpSpPr>
        <p:grpSpPr>
          <a:xfrm>
            <a:off x="104040" y="2154869"/>
            <a:ext cx="8710114" cy="3992492"/>
            <a:chOff x="104040" y="2154869"/>
            <a:chExt cx="8710114" cy="3992492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517465B-4271-CE01-D71C-ABDE2F255112}"/>
                </a:ext>
              </a:extLst>
            </p:cNvPr>
            <p:cNvSpPr txBox="1"/>
            <p:nvPr/>
          </p:nvSpPr>
          <p:spPr>
            <a:xfrm>
              <a:off x="1676075" y="2288426"/>
              <a:ext cx="71380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que tu as vus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42CFE69-0155-6B7D-1433-5107D099D772}"/>
                </a:ext>
              </a:extLst>
            </p:cNvPr>
            <p:cNvSpPr/>
            <p:nvPr/>
          </p:nvSpPr>
          <p:spPr>
            <a:xfrm>
              <a:off x="2669532" y="3163559"/>
              <a:ext cx="5808757" cy="264592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9555FB3-7916-736E-2D6B-94ABD9328198}"/>
                </a:ext>
              </a:extLst>
            </p:cNvPr>
            <p:cNvSpPr txBox="1"/>
            <p:nvPr/>
          </p:nvSpPr>
          <p:spPr>
            <a:xfrm>
              <a:off x="2781760" y="3132796"/>
              <a:ext cx="5808756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______________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Non 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20AC8CD-5FB5-F5BF-7E61-42DF84C39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038" y="3348459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F1B0150-9644-2E29-86D5-EE2C28BBD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1842413-AC33-279F-230A-4DA2C98900DC}"/>
              </a:ext>
            </a:extLst>
          </p:cNvPr>
          <p:cNvGrpSpPr/>
          <p:nvPr/>
        </p:nvGrpSpPr>
        <p:grpSpPr>
          <a:xfrm>
            <a:off x="104040" y="2154869"/>
            <a:ext cx="8710114" cy="3992492"/>
            <a:chOff x="104040" y="2154869"/>
            <a:chExt cx="8710114" cy="399249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0935B31-E090-36D3-810B-C66227A97010}"/>
                </a:ext>
              </a:extLst>
            </p:cNvPr>
            <p:cNvSpPr txBox="1"/>
            <p:nvPr/>
          </p:nvSpPr>
          <p:spPr>
            <a:xfrm>
              <a:off x="1676075" y="2288426"/>
              <a:ext cx="71380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que tu as vus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9820DBA-F43E-97B5-3E68-EE354656E6DC}"/>
                </a:ext>
              </a:extLst>
            </p:cNvPr>
            <p:cNvSpPr/>
            <p:nvPr/>
          </p:nvSpPr>
          <p:spPr>
            <a:xfrm>
              <a:off x="2669532" y="3163559"/>
              <a:ext cx="5808757" cy="2645921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400F39E-4E9E-CE82-61B9-C34C6E74919B}"/>
                </a:ext>
              </a:extLst>
            </p:cNvPr>
            <p:cNvSpPr txBox="1"/>
            <p:nvPr/>
          </p:nvSpPr>
          <p:spPr>
            <a:xfrm>
              <a:off x="2781760" y="3132796"/>
              <a:ext cx="5808756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______________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___________________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Non 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DBDF8E9-14AA-820D-00EC-719CCFDB4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038" y="3348459"/>
              <a:ext cx="1865935" cy="279890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ED465C0-9C9B-E5F5-6167-689BEB829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des lieux qu’il a visités et des métiers qu’il a vus.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des moyens de transport et des métiers.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25FA3C-F4E5-0180-A13D-58A72D870D62}"/>
              </a:ext>
            </a:extLst>
          </p:cNvPr>
          <p:cNvSpPr txBox="1"/>
          <p:nvPr/>
        </p:nvSpPr>
        <p:spPr>
          <a:xfrm>
            <a:off x="1152000" y="2303001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je suis allé à l’aéroport. Il y avait des pilotes, des hôtesses de l’air et des passagers. C’est le pilote qui conduit un avion. Je n’ai jamais pris d’avion pour voyager. 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6 SEM2 S5">
            <a:hlinkClick r:id="" action="ppaction://media"/>
            <a:extLst>
              <a:ext uri="{FF2B5EF4-FFF2-40B4-BE49-F238E27FC236}">
                <a16:creationId xmlns:a16="http://schemas.microsoft.com/office/drawing/2014/main" id="{334FF225-F312-917E-2B85-5555553227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65802" y="995487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6 SEM2 S5">
            <a:hlinkClick r:id="" action="ppaction://media"/>
            <a:extLst>
              <a:ext uri="{FF2B5EF4-FFF2-40B4-BE49-F238E27FC236}">
                <a16:creationId xmlns:a16="http://schemas.microsoft.com/office/drawing/2014/main" id="{94801B73-AA4E-FBA7-76DD-0AA69D7E0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65802" y="995487"/>
            <a:ext cx="271462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5E5E8C-5296-39BB-BC2F-F2B1D44D0EC3}"/>
              </a:ext>
            </a:extLst>
          </p:cNvPr>
          <p:cNvSpPr txBox="1"/>
          <p:nvPr/>
        </p:nvSpPr>
        <p:spPr>
          <a:xfrm>
            <a:off x="1152000" y="2303001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je suis allé à l’aéroport. Il y avait des pilotes, des hôtesses de l’air et des passagers. C’est le pilote qui conduit un avion. Je n’ai jamais pris d’avion pour voyager.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5787D24-D473-07A0-CC28-45C4F23C7A47}"/>
              </a:ext>
            </a:extLst>
          </p:cNvPr>
          <p:cNvSpPr txBox="1"/>
          <p:nvPr/>
        </p:nvSpPr>
        <p:spPr>
          <a:xfrm>
            <a:off x="1152000" y="2303001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Hier, je suis allé à l’aéroport. Il y avait des pilotes, des hôtesses de l’air et des passagers. C’est le pilote qui conduit un avion. Je n’ai jamais pris d’avion pour voyager.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Où  je suis allé hier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2110" y="2690336"/>
            <a:ext cx="778625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40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Hier, je suis allé à l’aéroport.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hier, je suis allé à la gare.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428386" y="2589156"/>
            <a:ext cx="83460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Qu’est-ce qu’il y avait à l’aéroport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9035" y="2957531"/>
            <a:ext cx="7135091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Qu’est-ce qu</a:t>
            </a:r>
            <a:r>
              <a:rPr lang="fr-FR" sz="3600" dirty="0">
                <a:solidFill>
                  <a:srgbClr val="00ACA4"/>
                </a:solidFill>
                <a:latin typeface="Dosis SemiBold" pitchFamily="2" charset="0"/>
              </a:rPr>
              <a:t>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il y avait 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à l’aéroport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Il y avait des passagers, des hôtesses de l’air et des pilotes.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Il y avait des mécaniciens.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934178-B5E1-9500-1A20-1F4BAB63C677}"/>
              </a:ext>
            </a:extLst>
          </p:cNvPr>
          <p:cNvSpPr txBox="1"/>
          <p:nvPr/>
        </p:nvSpPr>
        <p:spPr>
          <a:xfrm>
            <a:off x="1130930" y="2313734"/>
            <a:ext cx="83460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des passagers, des hôtesses de l’air et des pilotes.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Qui conduit un avion ? 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669744" y="2581391"/>
            <a:ext cx="80799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Qui </a:t>
            </a:r>
            <a:r>
              <a:rPr lang="fr-FR" sz="4000" b="1" dirty="0">
                <a:solidFill>
                  <a:schemeClr val="tx2"/>
                </a:solidFill>
                <a:latin typeface="Dosis SemiBold" pitchFamily="2" charset="0"/>
              </a:rPr>
              <a:t>conduit un avion?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C’est le pilote qui conduit l’avion. Mais je peux parler d’autres métiers de transport.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524EB5-0F0E-7E49-5C6C-2754F3D04AF9}"/>
              </a:ext>
            </a:extLst>
          </p:cNvPr>
          <p:cNvSpPr txBox="1"/>
          <p:nvPr/>
        </p:nvSpPr>
        <p:spPr>
          <a:xfrm>
            <a:off x="1130930" y="2313734"/>
            <a:ext cx="834602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des passagers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, des hôtesses de l’air et des pilotes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C’est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le pilote 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qui conduit un avion.</a:t>
            </a: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Est-ce que j’ai déjà pris l’avion pour voyager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345117" y="2963556"/>
            <a:ext cx="84537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Est-ce que j’ai déjà pris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l’avion pour voyager ?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 réponses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sont possibles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n’ai jamais pris l’avion pour voyager. Ou bien : j’ai déjà pris l’avion pour voyager.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B7CEC5-34F4-2577-B940-FA28A253EB36}"/>
              </a:ext>
            </a:extLst>
          </p:cNvPr>
          <p:cNvSpPr txBox="1"/>
          <p:nvPr/>
        </p:nvSpPr>
        <p:spPr>
          <a:xfrm>
            <a:off x="1197031" y="2332021"/>
            <a:ext cx="7010535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des passagers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des hôtesses de l’air et des pilotes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C’est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le pilote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qui conduit un avion.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n’ai jamais pris l’avion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pour voyager.</a:t>
            </a: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6F84D1-B154-257A-82AA-CFF84E0AFA34}"/>
              </a:ext>
            </a:extLst>
          </p:cNvPr>
          <p:cNvSpPr txBox="1"/>
          <p:nvPr/>
        </p:nvSpPr>
        <p:spPr>
          <a:xfrm>
            <a:off x="1197031" y="2332021"/>
            <a:ext cx="7010535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Hier, je suis allé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à l’aéroport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. Il y avait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des passagers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, des hôtesses de l’air et des pilotes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C’est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le pilote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qui conduit un avion.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n’ai jamais pris l’avion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pour voyager.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249380" y="2334910"/>
            <a:ext cx="6840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avait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____________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conduit ____________________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Est-ce que j’ai déjà pris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 pour voyager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55857" y="2785995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337940-50A3-CDCF-9365-D308BCE9D0FF}"/>
              </a:ext>
            </a:extLst>
          </p:cNvPr>
          <p:cNvSpPr txBox="1"/>
          <p:nvPr/>
        </p:nvSpPr>
        <p:spPr>
          <a:xfrm>
            <a:off x="2934960" y="2648890"/>
            <a:ext cx="6840000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Où 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je suis allé hier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avait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____________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conduit ____________________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Est-ce que j’ai déjà pris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___________ pour voyager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page 69.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3C33B0A6-2670-0FEF-0CD4-9C2A80E98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43" y="1525510"/>
            <a:ext cx="3476513" cy="533249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833743" y="4912191"/>
            <a:ext cx="3476513" cy="1363918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10637</TotalTime>
  <Words>1336</Words>
  <Application>Microsoft Office PowerPoint</Application>
  <PresentationFormat>Affichage à l'écran (4:3)</PresentationFormat>
  <Paragraphs>131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Wingdings</vt:lpstr>
      <vt:lpstr>Aptos Display</vt:lpstr>
      <vt:lpstr>Dosis Medium</vt:lpstr>
      <vt:lpstr>Aptos</vt:lpstr>
      <vt:lpstr>Dosis</vt:lpstr>
      <vt:lpstr>Dosis SemiBold</vt:lpstr>
      <vt:lpstr>Arial</vt:lpstr>
      <vt:lpstr>Calibri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métiers et des moyens de transport. </vt:lpstr>
      <vt:lpstr>Lecture de la vidéo. </vt:lpstr>
      <vt:lpstr>Maintenant, on va prendre la parole pour parler des moyens de transport et des métiers qu’on a vus.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Où  je suis allé hier ? Qui veut me donner des propositions ? Levez la main. </vt:lpstr>
      <vt:lpstr>Il y a plusieurs réponses possibles. Une réponse peut être : Hier, je suis allé à l’aéroport. Mais je peux dire aussi : hier, je suis allé à la gare.</vt:lpstr>
      <vt:lpstr>Après je pose une autre question : Qu’est-ce qu’il y avait à l’aéroport ? Qui veut me donner des propositions ? Levez la main. </vt:lpstr>
      <vt:lpstr>Il y a plusieurs réponses possibles. Une réponse peut être : Il y avait des passagers, des hôtesses de l’air et des pilotes. Mais je peux dire aussi : Il y avait des mécaniciens.</vt:lpstr>
      <vt:lpstr>Ensuite, je me pose une autre question : « Qui conduit un avion ? » Levez la main. </vt:lpstr>
      <vt:lpstr>La réponse est : C’est le pilote qui conduit l’avion. Mais je peux parler d’autres métiers de transport.</vt:lpstr>
      <vt:lpstr>Ensuite, je me pose une autre question : « Est-ce que j’ai déjà pris l’avion pour voyager ? »  Levez la main. </vt:lpstr>
      <vt:lpstr>Deux réponses sont possibles : Je n’ai jamais pris l’avion pour voyager. Ou bien : j’ai déjà pris l’avion pour voyager.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69.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dounianadarim@gmail.com</cp:lastModifiedBy>
  <cp:revision>51</cp:revision>
  <cp:lastPrinted>2025-08-13T10:11:39Z</cp:lastPrinted>
  <dcterms:created xsi:type="dcterms:W3CDTF">2025-08-01T12:31:49Z</dcterms:created>
  <dcterms:modified xsi:type="dcterms:W3CDTF">2026-02-10T20:29:07Z</dcterms:modified>
</cp:coreProperties>
</file>