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Lst>
  <p:notesMasterIdLst>
    <p:notesMasterId r:id="rId69"/>
  </p:notesMasterIdLst>
  <p:sldIdLst>
    <p:sldId id="257" r:id="rId14"/>
    <p:sldId id="1029" r:id="rId15"/>
    <p:sldId id="951" r:id="rId16"/>
    <p:sldId id="1110" r:id="rId17"/>
    <p:sldId id="798" r:id="rId18"/>
    <p:sldId id="1098" r:id="rId19"/>
    <p:sldId id="1184" r:id="rId20"/>
    <p:sldId id="1147" r:id="rId21"/>
    <p:sldId id="1209" r:id="rId22"/>
    <p:sldId id="1247" r:id="rId23"/>
    <p:sldId id="1159" r:id="rId24"/>
    <p:sldId id="1248" r:id="rId25"/>
    <p:sldId id="1249" r:id="rId26"/>
    <p:sldId id="1250" r:id="rId27"/>
    <p:sldId id="1124" r:id="rId28"/>
    <p:sldId id="1251" r:id="rId29"/>
    <p:sldId id="1252" r:id="rId30"/>
    <p:sldId id="1253" r:id="rId31"/>
    <p:sldId id="1095" r:id="rId32"/>
    <p:sldId id="1126" r:id="rId33"/>
    <p:sldId id="1102" r:id="rId34"/>
    <p:sldId id="1101" r:id="rId35"/>
    <p:sldId id="1129" r:id="rId36"/>
    <p:sldId id="1148" r:id="rId37"/>
    <p:sldId id="1254" r:id="rId38"/>
    <p:sldId id="1255" r:id="rId39"/>
    <p:sldId id="1092" r:id="rId40"/>
    <p:sldId id="1156" r:id="rId41"/>
    <p:sldId id="1035" r:id="rId42"/>
    <p:sldId id="715" r:id="rId43"/>
    <p:sldId id="1205" r:id="rId44"/>
    <p:sldId id="1207" r:id="rId45"/>
    <p:sldId id="1206" r:id="rId46"/>
    <p:sldId id="1088" r:id="rId47"/>
    <p:sldId id="1256" r:id="rId48"/>
    <p:sldId id="1153" r:id="rId49"/>
    <p:sldId id="1103" r:id="rId50"/>
    <p:sldId id="716" r:id="rId51"/>
    <p:sldId id="1169" r:id="rId52"/>
    <p:sldId id="1170" r:id="rId53"/>
    <p:sldId id="664" r:id="rId54"/>
    <p:sldId id="1257" r:id="rId55"/>
    <p:sldId id="1186" r:id="rId56"/>
    <p:sldId id="1187" r:id="rId57"/>
    <p:sldId id="1036" r:id="rId58"/>
    <p:sldId id="1051" r:id="rId59"/>
    <p:sldId id="1188" r:id="rId60"/>
    <p:sldId id="1189" r:id="rId61"/>
    <p:sldId id="1192" r:id="rId62"/>
    <p:sldId id="1193" r:id="rId63"/>
    <p:sldId id="1194" r:id="rId64"/>
    <p:sldId id="1195" r:id="rId65"/>
    <p:sldId id="1056" r:id="rId66"/>
    <p:sldId id="1057" r:id="rId67"/>
    <p:sldId id="689" r:id="rId68"/>
  </p:sldIdLst>
  <p:sldSz cx="9144000" cy="6858000" type="screen4x3"/>
  <p:notesSz cx="6735763" cy="9866313"/>
  <p:embeddedFontLst>
    <p:embeddedFont>
      <p:font typeface="Dosis" pitchFamily="2" charset="0"/>
      <p:regular r:id="rId70"/>
      <p:bold r:id="rId71"/>
    </p:embeddedFont>
    <p:embeddedFont>
      <p:font typeface="Dosis ExtraBold" pitchFamily="2" charset="0"/>
      <p:bold r:id="rId72"/>
    </p:embeddedFont>
    <p:embeddedFont>
      <p:font typeface="Dosis Medium" pitchFamily="2" charset="0"/>
      <p:regular r:id="rId73"/>
    </p:embeddedFont>
    <p:embeddedFont>
      <p:font typeface="Dosis SemiBold" pitchFamily="2" charset="0"/>
      <p:bold r:id="rId74"/>
    </p:embeddedFont>
    <p:embeddedFont>
      <p:font typeface="Mistral" panose="03090702030407020403" pitchFamily="66" charset="0"/>
      <p:regular r:id="rId7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96B1"/>
    <a:srgbClr val="4B5377"/>
    <a:srgbClr val="424D7B"/>
    <a:srgbClr val="565F88"/>
    <a:srgbClr val="2AB6D7"/>
    <a:srgbClr val="55B7DE"/>
    <a:srgbClr val="A1A6BC"/>
    <a:srgbClr val="F26553"/>
    <a:srgbClr val="E8423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5363" autoAdjust="0"/>
  </p:normalViewPr>
  <p:slideViewPr>
    <p:cSldViewPr snapToGrid="0">
      <p:cViewPr varScale="1">
        <p:scale>
          <a:sx n="77" d="100"/>
          <a:sy n="77" d="100"/>
        </p:scale>
        <p:origin x="824" y="45"/>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font" Target="fonts/font5.fntdata"/><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8.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font" Target="fonts/font4.fntdata"/><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notesMaster" Target="notesMasters/notesMaster1.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font" Target="fonts/font3.fntdata"/><Relationship Id="rId80"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font" Target="fonts/font1.fntdata"/><Relationship Id="rId75"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uria jnaini" userId="2fd77474c0146626" providerId="LiveId" clId="{CAB593DA-87CA-47F4-8BCE-BC154003399E}"/>
    <pc:docChg chg="undo custSel addSld delSld modSld">
      <pc:chgData name="touria jnaini" userId="2fd77474c0146626" providerId="LiveId" clId="{CAB593DA-87CA-47F4-8BCE-BC154003399E}" dt="2026-01-25T17:05:17.212" v="313" actId="20577"/>
      <pc:docMkLst>
        <pc:docMk/>
      </pc:docMkLst>
      <pc:sldChg chg="addSp delSp modSp mod">
        <pc:chgData name="touria jnaini" userId="2fd77474c0146626" providerId="LiveId" clId="{CAB593DA-87CA-47F4-8BCE-BC154003399E}" dt="2026-01-25T15:52:06.419" v="4" actId="14100"/>
        <pc:sldMkLst>
          <pc:docMk/>
          <pc:sldMk cId="56895326" sldId="257"/>
        </pc:sldMkLst>
        <pc:picChg chg="del">
          <ac:chgData name="touria jnaini" userId="2fd77474c0146626" providerId="LiveId" clId="{CAB593DA-87CA-47F4-8BCE-BC154003399E}" dt="2026-01-25T15:51:56.135" v="2" actId="478"/>
          <ac:picMkLst>
            <pc:docMk/>
            <pc:sldMk cId="56895326" sldId="257"/>
            <ac:picMk id="3" creationId="{A9B38780-CE50-2F71-1336-3DF3C2AB1A38}"/>
          </ac:picMkLst>
        </pc:picChg>
        <pc:picChg chg="add mod">
          <ac:chgData name="touria jnaini" userId="2fd77474c0146626" providerId="LiveId" clId="{CAB593DA-87CA-47F4-8BCE-BC154003399E}" dt="2026-01-25T15:52:06.419" v="4" actId="14100"/>
          <ac:picMkLst>
            <pc:docMk/>
            <pc:sldMk cId="56895326" sldId="257"/>
            <ac:picMk id="4" creationId="{7C0DB18D-EDE9-F2CB-65FC-AD820484A1FE}"/>
          </ac:picMkLst>
        </pc:picChg>
      </pc:sldChg>
      <pc:sldChg chg="modSp mod">
        <pc:chgData name="touria jnaini" userId="2fd77474c0146626" providerId="LiveId" clId="{CAB593DA-87CA-47F4-8BCE-BC154003399E}" dt="2026-01-25T17:03:44.678" v="262"/>
        <pc:sldMkLst>
          <pc:docMk/>
          <pc:sldMk cId="2003465351" sldId="1088"/>
        </pc:sldMkLst>
        <pc:spChg chg="mod">
          <ac:chgData name="touria jnaini" userId="2fd77474c0146626" providerId="LiveId" clId="{CAB593DA-87CA-47F4-8BCE-BC154003399E}" dt="2026-01-25T17:03:32.471" v="261" actId="20577"/>
          <ac:spMkLst>
            <pc:docMk/>
            <pc:sldMk cId="2003465351" sldId="1088"/>
            <ac:spMk id="2" creationId="{DAB90DEB-2AC9-824C-CCEF-C8254EF4E3E3}"/>
          </ac:spMkLst>
        </pc:spChg>
        <pc:spChg chg="mod">
          <ac:chgData name="touria jnaini" userId="2fd77474c0146626" providerId="LiveId" clId="{CAB593DA-87CA-47F4-8BCE-BC154003399E}" dt="2026-01-25T17:03:44.678" v="262"/>
          <ac:spMkLst>
            <pc:docMk/>
            <pc:sldMk cId="2003465351" sldId="1088"/>
            <ac:spMk id="3" creationId="{19E82658-05A6-8BD9-1F3E-F524D96DA8F7}"/>
          </ac:spMkLst>
        </pc:spChg>
      </pc:sldChg>
      <pc:sldChg chg="modSp mod">
        <pc:chgData name="touria jnaini" userId="2fd77474c0146626" providerId="LiveId" clId="{CAB593DA-87CA-47F4-8BCE-BC154003399E}" dt="2026-01-25T16:58:28.349" v="205" actId="207"/>
        <pc:sldMkLst>
          <pc:docMk/>
          <pc:sldMk cId="4288946088" sldId="1092"/>
        </pc:sldMkLst>
        <pc:spChg chg="mod">
          <ac:chgData name="touria jnaini" userId="2fd77474c0146626" providerId="LiveId" clId="{CAB593DA-87CA-47F4-8BCE-BC154003399E}" dt="2026-01-25T16:58:28.349" v="205" actId="207"/>
          <ac:spMkLst>
            <pc:docMk/>
            <pc:sldMk cId="4288946088" sldId="1092"/>
            <ac:spMk id="10" creationId="{8AC6D3C6-CB09-C0EC-8161-41A2881741E0}"/>
          </ac:spMkLst>
        </pc:spChg>
      </pc:sldChg>
      <pc:sldChg chg="modSp mod">
        <pc:chgData name="touria jnaini" userId="2fd77474c0146626" providerId="LiveId" clId="{CAB593DA-87CA-47F4-8BCE-BC154003399E}" dt="2026-01-25T16:46:47.493" v="150" actId="1076"/>
        <pc:sldMkLst>
          <pc:docMk/>
          <pc:sldMk cId="1884112402" sldId="1095"/>
        </pc:sldMkLst>
        <pc:spChg chg="mod">
          <ac:chgData name="touria jnaini" userId="2fd77474c0146626" providerId="LiveId" clId="{CAB593DA-87CA-47F4-8BCE-BC154003399E}" dt="2026-01-25T16:46:47.493" v="150" actId="1076"/>
          <ac:spMkLst>
            <pc:docMk/>
            <pc:sldMk cId="1884112402" sldId="1095"/>
            <ac:spMk id="3" creationId="{90659779-4B88-2516-533D-D866853F0148}"/>
          </ac:spMkLst>
        </pc:spChg>
      </pc:sldChg>
      <pc:sldChg chg="modSp mod">
        <pc:chgData name="touria jnaini" userId="2fd77474c0146626" providerId="LiveId" clId="{CAB593DA-87CA-47F4-8BCE-BC154003399E}" dt="2026-01-25T16:55:15.873" v="172" actId="20577"/>
        <pc:sldMkLst>
          <pc:docMk/>
          <pc:sldMk cId="3750647072" sldId="1101"/>
        </pc:sldMkLst>
        <pc:spChg chg="mod">
          <ac:chgData name="touria jnaini" userId="2fd77474c0146626" providerId="LiveId" clId="{CAB593DA-87CA-47F4-8BCE-BC154003399E}" dt="2026-01-25T16:55:15.873" v="172" actId="20577"/>
          <ac:spMkLst>
            <pc:docMk/>
            <pc:sldMk cId="3750647072" sldId="1101"/>
            <ac:spMk id="4" creationId="{56D6602D-2371-AA79-8738-13B10F0453E8}"/>
          </ac:spMkLst>
        </pc:spChg>
        <pc:spChg chg="mod">
          <ac:chgData name="touria jnaini" userId="2fd77474c0146626" providerId="LiveId" clId="{CAB593DA-87CA-47F4-8BCE-BC154003399E}" dt="2026-01-25T16:51:53.724" v="159" actId="207"/>
          <ac:spMkLst>
            <pc:docMk/>
            <pc:sldMk cId="3750647072" sldId="1101"/>
            <ac:spMk id="8" creationId="{AF5AABA7-8368-A8AE-88F2-A02201E18BE3}"/>
          </ac:spMkLst>
        </pc:spChg>
        <pc:spChg chg="mod">
          <ac:chgData name="touria jnaini" userId="2fd77474c0146626" providerId="LiveId" clId="{CAB593DA-87CA-47F4-8BCE-BC154003399E}" dt="2026-01-25T16:51:06.308" v="155"/>
          <ac:spMkLst>
            <pc:docMk/>
            <pc:sldMk cId="3750647072" sldId="1101"/>
            <ac:spMk id="9" creationId="{B96412FA-E058-18D1-01F7-1D7190379635}"/>
          </ac:spMkLst>
        </pc:spChg>
      </pc:sldChg>
      <pc:sldChg chg="modSp mod">
        <pc:chgData name="touria jnaini" userId="2fd77474c0146626" providerId="LiveId" clId="{CAB593DA-87CA-47F4-8BCE-BC154003399E}" dt="2026-01-25T16:50:52.569" v="154" actId="207"/>
        <pc:sldMkLst>
          <pc:docMk/>
          <pc:sldMk cId="989522169" sldId="1102"/>
        </pc:sldMkLst>
        <pc:spChg chg="mod">
          <ac:chgData name="touria jnaini" userId="2fd77474c0146626" providerId="LiveId" clId="{CAB593DA-87CA-47F4-8BCE-BC154003399E}" dt="2026-01-25T16:50:52.569" v="154" actId="207"/>
          <ac:spMkLst>
            <pc:docMk/>
            <pc:sldMk cId="989522169" sldId="1102"/>
            <ac:spMk id="8" creationId="{792FC286-59FB-DE3B-6A4B-2AE7EBA91A78}"/>
          </ac:spMkLst>
        </pc:spChg>
        <pc:spChg chg="mod">
          <ac:chgData name="touria jnaini" userId="2fd77474c0146626" providerId="LiveId" clId="{CAB593DA-87CA-47F4-8BCE-BC154003399E}" dt="2026-01-25T16:47:23.492" v="152"/>
          <ac:spMkLst>
            <pc:docMk/>
            <pc:sldMk cId="989522169" sldId="1102"/>
            <ac:spMk id="9" creationId="{E620B954-9362-70CD-AB7B-A2EB3B566971}"/>
          </ac:spMkLst>
        </pc:spChg>
      </pc:sldChg>
      <pc:sldChg chg="del">
        <pc:chgData name="touria jnaini" userId="2fd77474c0146626" providerId="LiveId" clId="{CAB593DA-87CA-47F4-8BCE-BC154003399E}" dt="2026-01-25T15:53:41.518" v="5" actId="2696"/>
        <pc:sldMkLst>
          <pc:docMk/>
          <pc:sldMk cId="1505080775" sldId="1116"/>
        </pc:sldMkLst>
      </pc:sldChg>
      <pc:sldChg chg="del">
        <pc:chgData name="touria jnaini" userId="2fd77474c0146626" providerId="LiveId" clId="{CAB593DA-87CA-47F4-8BCE-BC154003399E}" dt="2026-01-25T15:54:03.699" v="6" actId="2696"/>
        <pc:sldMkLst>
          <pc:docMk/>
          <pc:sldMk cId="1061458876" sldId="1117"/>
        </pc:sldMkLst>
      </pc:sldChg>
      <pc:sldChg chg="del">
        <pc:chgData name="touria jnaini" userId="2fd77474c0146626" providerId="LiveId" clId="{CAB593DA-87CA-47F4-8BCE-BC154003399E}" dt="2026-01-25T16:25:35.691" v="7" actId="2696"/>
        <pc:sldMkLst>
          <pc:docMk/>
          <pc:sldMk cId="2365017039" sldId="1120"/>
        </pc:sldMkLst>
      </pc:sldChg>
      <pc:sldChg chg="del">
        <pc:chgData name="touria jnaini" userId="2fd77474c0146626" providerId="LiveId" clId="{CAB593DA-87CA-47F4-8BCE-BC154003399E}" dt="2026-01-25T16:34:05.126" v="79" actId="2696"/>
        <pc:sldMkLst>
          <pc:docMk/>
          <pc:sldMk cId="268833222" sldId="1125"/>
        </pc:sldMkLst>
      </pc:sldChg>
      <pc:sldChg chg="modSp mod">
        <pc:chgData name="touria jnaini" userId="2fd77474c0146626" providerId="LiveId" clId="{CAB593DA-87CA-47F4-8BCE-BC154003399E}" dt="2026-01-25T16:47:09.719" v="151"/>
        <pc:sldMkLst>
          <pc:docMk/>
          <pc:sldMk cId="1128191912" sldId="1126"/>
        </pc:sldMkLst>
        <pc:spChg chg="mod">
          <ac:chgData name="touria jnaini" userId="2fd77474c0146626" providerId="LiveId" clId="{CAB593DA-87CA-47F4-8BCE-BC154003399E}" dt="2026-01-25T16:47:09.719" v="151"/>
          <ac:spMkLst>
            <pc:docMk/>
            <pc:sldMk cId="1128191912" sldId="1126"/>
            <ac:spMk id="7" creationId="{D714D483-26C3-9974-D3DE-3FCE6DF33D75}"/>
          </ac:spMkLst>
        </pc:spChg>
      </pc:sldChg>
      <pc:sldChg chg="modSp mod">
        <pc:chgData name="touria jnaini" userId="2fd77474c0146626" providerId="LiveId" clId="{CAB593DA-87CA-47F4-8BCE-BC154003399E}" dt="2026-01-25T16:55:27.005" v="173" actId="207"/>
        <pc:sldMkLst>
          <pc:docMk/>
          <pc:sldMk cId="2553980169" sldId="1129"/>
        </pc:sldMkLst>
        <pc:spChg chg="mod">
          <ac:chgData name="touria jnaini" userId="2fd77474c0146626" providerId="LiveId" clId="{CAB593DA-87CA-47F4-8BCE-BC154003399E}" dt="2026-01-25T16:53:27.193" v="165"/>
          <ac:spMkLst>
            <pc:docMk/>
            <pc:sldMk cId="2553980169" sldId="1129"/>
            <ac:spMk id="5" creationId="{8C3EBCFA-BD62-B72D-BE1B-BEB26A16D61F}"/>
          </ac:spMkLst>
        </pc:spChg>
        <pc:spChg chg="mod">
          <ac:chgData name="touria jnaini" userId="2fd77474c0146626" providerId="LiveId" clId="{CAB593DA-87CA-47F4-8BCE-BC154003399E}" dt="2026-01-25T16:55:27.005" v="173" actId="207"/>
          <ac:spMkLst>
            <pc:docMk/>
            <pc:sldMk cId="2553980169" sldId="1129"/>
            <ac:spMk id="7" creationId="{FFD3C44B-F751-34EB-44AE-0D1EA45EB73C}"/>
          </ac:spMkLst>
        </pc:spChg>
      </pc:sldChg>
      <pc:sldChg chg="modSp mod">
        <pc:chgData name="touria jnaini" userId="2fd77474c0146626" providerId="LiveId" clId="{CAB593DA-87CA-47F4-8BCE-BC154003399E}" dt="2026-01-25T16:55:46.906" v="174" actId="207"/>
        <pc:sldMkLst>
          <pc:docMk/>
          <pc:sldMk cId="434921383" sldId="1148"/>
        </pc:sldMkLst>
        <pc:spChg chg="mod">
          <ac:chgData name="touria jnaini" userId="2fd77474c0146626" providerId="LiveId" clId="{CAB593DA-87CA-47F4-8BCE-BC154003399E}" dt="2026-01-25T16:54:43.589" v="170"/>
          <ac:spMkLst>
            <pc:docMk/>
            <pc:sldMk cId="434921383" sldId="1148"/>
            <ac:spMk id="7" creationId="{0DC5AE55-831E-E326-DB0D-AD6E10BC433A}"/>
          </ac:spMkLst>
        </pc:spChg>
        <pc:spChg chg="mod">
          <ac:chgData name="touria jnaini" userId="2fd77474c0146626" providerId="LiveId" clId="{CAB593DA-87CA-47F4-8BCE-BC154003399E}" dt="2026-01-25T16:55:46.906" v="174" actId="207"/>
          <ac:spMkLst>
            <pc:docMk/>
            <pc:sldMk cId="434921383" sldId="1148"/>
            <ac:spMk id="9" creationId="{C70C3148-EFE4-168A-34E0-483664429B70}"/>
          </ac:spMkLst>
        </pc:spChg>
        <pc:spChg chg="mod">
          <ac:chgData name="touria jnaini" userId="2fd77474c0146626" providerId="LiveId" clId="{CAB593DA-87CA-47F4-8BCE-BC154003399E}" dt="2026-01-25T16:54:51.370" v="171" actId="207"/>
          <ac:spMkLst>
            <pc:docMk/>
            <pc:sldMk cId="434921383" sldId="1148"/>
            <ac:spMk id="10" creationId="{261C170F-B926-FC6A-5E70-2EAA23236867}"/>
          </ac:spMkLst>
        </pc:spChg>
      </pc:sldChg>
      <pc:sldChg chg="delSp modSp mod">
        <pc:chgData name="touria jnaini" userId="2fd77474c0146626" providerId="LiveId" clId="{CAB593DA-87CA-47F4-8BCE-BC154003399E}" dt="2026-01-25T17:05:17.212" v="313" actId="20577"/>
        <pc:sldMkLst>
          <pc:docMk/>
          <pc:sldMk cId="4190132792" sldId="1153"/>
        </pc:sldMkLst>
        <pc:spChg chg="mod">
          <ac:chgData name="touria jnaini" userId="2fd77474c0146626" providerId="LiveId" clId="{CAB593DA-87CA-47F4-8BCE-BC154003399E}" dt="2026-01-25T17:04:23.734" v="285" actId="20577"/>
          <ac:spMkLst>
            <pc:docMk/>
            <pc:sldMk cId="4190132792" sldId="1153"/>
            <ac:spMk id="2" creationId="{18018FAB-364E-2F6E-A76A-BD3DD15DCD93}"/>
          </ac:spMkLst>
        </pc:spChg>
        <pc:spChg chg="mod">
          <ac:chgData name="touria jnaini" userId="2fd77474c0146626" providerId="LiveId" clId="{CAB593DA-87CA-47F4-8BCE-BC154003399E}" dt="2026-01-25T17:05:17.212" v="313" actId="20577"/>
          <ac:spMkLst>
            <pc:docMk/>
            <pc:sldMk cId="4190132792" sldId="1153"/>
            <ac:spMk id="3" creationId="{FFB038D7-47C9-0257-2C57-7BFAC461735F}"/>
          </ac:spMkLst>
        </pc:spChg>
        <pc:picChg chg="del">
          <ac:chgData name="touria jnaini" userId="2fd77474c0146626" providerId="LiveId" clId="{CAB593DA-87CA-47F4-8BCE-BC154003399E}" dt="2026-01-25T17:04:56.639" v="308" actId="478"/>
          <ac:picMkLst>
            <pc:docMk/>
            <pc:sldMk cId="4190132792" sldId="1153"/>
            <ac:picMk id="6" creationId="{3F32B43B-F6E3-B3F1-F91B-42871BF99EDC}"/>
          </ac:picMkLst>
        </pc:picChg>
        <pc:picChg chg="del">
          <ac:chgData name="touria jnaini" userId="2fd77474c0146626" providerId="LiveId" clId="{CAB593DA-87CA-47F4-8BCE-BC154003399E}" dt="2026-01-25T17:04:59.197" v="309" actId="478"/>
          <ac:picMkLst>
            <pc:docMk/>
            <pc:sldMk cId="4190132792" sldId="1153"/>
            <ac:picMk id="18" creationId="{A8AB01F5-7A5F-B241-7998-3681C94B137F}"/>
          </ac:picMkLst>
        </pc:picChg>
      </pc:sldChg>
      <pc:sldChg chg="del">
        <pc:chgData name="touria jnaini" userId="2fd77474c0146626" providerId="LiveId" clId="{CAB593DA-87CA-47F4-8BCE-BC154003399E}" dt="2026-01-25T16:26:58.203" v="10" actId="2696"/>
        <pc:sldMkLst>
          <pc:docMk/>
          <pc:sldMk cId="2710783063" sldId="1163"/>
        </pc:sldMkLst>
      </pc:sldChg>
      <pc:sldChg chg="del">
        <pc:chgData name="touria jnaini" userId="2fd77474c0146626" providerId="LiveId" clId="{CAB593DA-87CA-47F4-8BCE-BC154003399E}" dt="2026-01-25T16:28:51.971" v="24" actId="2696"/>
        <pc:sldMkLst>
          <pc:docMk/>
          <pc:sldMk cId="2448724159" sldId="1164"/>
        </pc:sldMkLst>
      </pc:sldChg>
      <pc:sldChg chg="del">
        <pc:chgData name="touria jnaini" userId="2fd77474c0146626" providerId="LiveId" clId="{CAB593DA-87CA-47F4-8BCE-BC154003399E}" dt="2026-01-25T16:32:55.217" v="78" actId="2696"/>
        <pc:sldMkLst>
          <pc:docMk/>
          <pc:sldMk cId="339277244" sldId="1165"/>
        </pc:sldMkLst>
      </pc:sldChg>
      <pc:sldChg chg="del">
        <pc:chgData name="touria jnaini" userId="2fd77474c0146626" providerId="LiveId" clId="{CAB593DA-87CA-47F4-8BCE-BC154003399E}" dt="2026-01-25T16:35:02.492" v="87" actId="2696"/>
        <pc:sldMkLst>
          <pc:docMk/>
          <pc:sldMk cId="3255035469" sldId="1166"/>
        </pc:sldMkLst>
      </pc:sldChg>
      <pc:sldChg chg="del">
        <pc:chgData name="touria jnaini" userId="2fd77474c0146626" providerId="LiveId" clId="{CAB593DA-87CA-47F4-8BCE-BC154003399E}" dt="2026-01-25T16:35:57.043" v="90" actId="2696"/>
        <pc:sldMkLst>
          <pc:docMk/>
          <pc:sldMk cId="506885962" sldId="1167"/>
        </pc:sldMkLst>
      </pc:sldChg>
      <pc:sldChg chg="modSp del mod">
        <pc:chgData name="touria jnaini" userId="2fd77474c0146626" providerId="LiveId" clId="{CAB593DA-87CA-47F4-8BCE-BC154003399E}" dt="2026-01-25T16:39:40.377" v="148" actId="2696"/>
        <pc:sldMkLst>
          <pc:docMk/>
          <pc:sldMk cId="3447208310" sldId="1168"/>
        </pc:sldMkLst>
        <pc:picChg chg="mod">
          <ac:chgData name="touria jnaini" userId="2fd77474c0146626" providerId="LiveId" clId="{CAB593DA-87CA-47F4-8BCE-BC154003399E}" dt="2026-01-25T16:36:56.064" v="94" actId="1076"/>
          <ac:picMkLst>
            <pc:docMk/>
            <pc:sldMk cId="3447208310" sldId="1168"/>
            <ac:picMk id="9" creationId="{E35A30E6-63AC-C610-959D-ACA9A9C19565}"/>
          </ac:picMkLst>
        </pc:picChg>
      </pc:sldChg>
      <pc:sldChg chg="del">
        <pc:chgData name="touria jnaini" userId="2fd77474c0146626" providerId="LiveId" clId="{CAB593DA-87CA-47F4-8BCE-BC154003399E}" dt="2026-01-25T15:48:42.582" v="0" actId="2696"/>
        <pc:sldMkLst>
          <pc:docMk/>
          <pc:sldMk cId="1251822642" sldId="1203"/>
        </pc:sldMkLst>
      </pc:sldChg>
      <pc:sldChg chg="modSp mod">
        <pc:chgData name="touria jnaini" userId="2fd77474c0146626" providerId="LiveId" clId="{CAB593DA-87CA-47F4-8BCE-BC154003399E}" dt="2026-01-25T17:02:40.834" v="248" actId="20577"/>
        <pc:sldMkLst>
          <pc:docMk/>
          <pc:sldMk cId="3602456419" sldId="1205"/>
        </pc:sldMkLst>
        <pc:spChg chg="mod">
          <ac:chgData name="touria jnaini" userId="2fd77474c0146626" providerId="LiveId" clId="{CAB593DA-87CA-47F4-8BCE-BC154003399E}" dt="2026-01-25T17:00:19.067" v="217" actId="20577"/>
          <ac:spMkLst>
            <pc:docMk/>
            <pc:sldMk cId="3602456419" sldId="1205"/>
            <ac:spMk id="2" creationId="{77B990D2-E707-5618-119D-94CA7B6C5CB7}"/>
          </ac:spMkLst>
        </pc:spChg>
        <pc:spChg chg="mod">
          <ac:chgData name="touria jnaini" userId="2fd77474c0146626" providerId="LiveId" clId="{CAB593DA-87CA-47F4-8BCE-BC154003399E}" dt="2026-01-25T17:02:40.834" v="248" actId="20577"/>
          <ac:spMkLst>
            <pc:docMk/>
            <pc:sldMk cId="3602456419" sldId="1205"/>
            <ac:spMk id="3" creationId="{4F63B157-15DC-55B8-37C0-8928020F525B}"/>
          </ac:spMkLst>
        </pc:spChg>
      </pc:sldChg>
      <pc:sldChg chg="modSp mod">
        <pc:chgData name="touria jnaini" userId="2fd77474c0146626" providerId="LiveId" clId="{CAB593DA-87CA-47F4-8BCE-BC154003399E}" dt="2026-01-25T17:02:33.332" v="246" actId="20577"/>
        <pc:sldMkLst>
          <pc:docMk/>
          <pc:sldMk cId="1493316149" sldId="1206"/>
        </pc:sldMkLst>
        <pc:spChg chg="mod">
          <ac:chgData name="touria jnaini" userId="2fd77474c0146626" providerId="LiveId" clId="{CAB593DA-87CA-47F4-8BCE-BC154003399E}" dt="2026-01-25T17:02:18.375" v="242" actId="20577"/>
          <ac:spMkLst>
            <pc:docMk/>
            <pc:sldMk cId="1493316149" sldId="1206"/>
            <ac:spMk id="2" creationId="{8DAC7D32-5696-839C-400E-5891C5756240}"/>
          </ac:spMkLst>
        </pc:spChg>
        <pc:spChg chg="mod">
          <ac:chgData name="touria jnaini" userId="2fd77474c0146626" providerId="LiveId" clId="{CAB593DA-87CA-47F4-8BCE-BC154003399E}" dt="2026-01-25T17:02:33.332" v="246" actId="20577"/>
          <ac:spMkLst>
            <pc:docMk/>
            <pc:sldMk cId="1493316149" sldId="1206"/>
            <ac:spMk id="3" creationId="{E0BCC897-DEEA-27DD-55FF-1281BDE78211}"/>
          </ac:spMkLst>
        </pc:spChg>
      </pc:sldChg>
      <pc:sldChg chg="modSp mod">
        <pc:chgData name="touria jnaini" userId="2fd77474c0146626" providerId="LiveId" clId="{CAB593DA-87CA-47F4-8BCE-BC154003399E}" dt="2026-01-25T17:03:03.991" v="250" actId="20577"/>
        <pc:sldMkLst>
          <pc:docMk/>
          <pc:sldMk cId="2441345087" sldId="1207"/>
        </pc:sldMkLst>
        <pc:spChg chg="mod">
          <ac:chgData name="touria jnaini" userId="2fd77474c0146626" providerId="LiveId" clId="{CAB593DA-87CA-47F4-8BCE-BC154003399E}" dt="2026-01-25T17:00:49.294" v="231" actId="20577"/>
          <ac:spMkLst>
            <pc:docMk/>
            <pc:sldMk cId="2441345087" sldId="1207"/>
            <ac:spMk id="2" creationId="{6126A741-14D0-DE62-BCFE-4D38124B097F}"/>
          </ac:spMkLst>
        </pc:spChg>
        <pc:spChg chg="mod">
          <ac:chgData name="touria jnaini" userId="2fd77474c0146626" providerId="LiveId" clId="{CAB593DA-87CA-47F4-8BCE-BC154003399E}" dt="2026-01-25T17:03:03.991" v="250" actId="20577"/>
          <ac:spMkLst>
            <pc:docMk/>
            <pc:sldMk cId="2441345087" sldId="1207"/>
            <ac:spMk id="3" creationId="{A31DD1B5-DB48-B035-EFC7-4972E38B7538}"/>
          </ac:spMkLst>
        </pc:spChg>
      </pc:sldChg>
      <pc:sldChg chg="modSp mod">
        <pc:chgData name="touria jnaini" userId="2fd77474c0146626" providerId="LiveId" clId="{CAB593DA-87CA-47F4-8BCE-BC154003399E}" dt="2026-01-25T16:26:28.206" v="8"/>
        <pc:sldMkLst>
          <pc:docMk/>
          <pc:sldMk cId="2987246897" sldId="1248"/>
        </pc:sldMkLst>
        <pc:spChg chg="mod">
          <ac:chgData name="touria jnaini" userId="2fd77474c0146626" providerId="LiveId" clId="{CAB593DA-87CA-47F4-8BCE-BC154003399E}" dt="2026-01-25T16:26:28.206" v="8"/>
          <ac:spMkLst>
            <pc:docMk/>
            <pc:sldMk cId="2987246897" sldId="1248"/>
            <ac:spMk id="8" creationId="{D7CB4982-419E-E2FD-DF25-4AE6ECA55257}"/>
          </ac:spMkLst>
        </pc:spChg>
      </pc:sldChg>
      <pc:sldChg chg="addSp delSp modSp add mod">
        <pc:chgData name="touria jnaini" userId="2fd77474c0146626" providerId="LiveId" clId="{CAB593DA-87CA-47F4-8BCE-BC154003399E}" dt="2026-01-25T16:28:37.740" v="23" actId="20577"/>
        <pc:sldMkLst>
          <pc:docMk/>
          <pc:sldMk cId="3193861262" sldId="1249"/>
        </pc:sldMkLst>
        <pc:spChg chg="del">
          <ac:chgData name="touria jnaini" userId="2fd77474c0146626" providerId="LiveId" clId="{CAB593DA-87CA-47F4-8BCE-BC154003399E}" dt="2026-01-25T16:28:11.554" v="17" actId="478"/>
          <ac:spMkLst>
            <pc:docMk/>
            <pc:sldMk cId="3193861262" sldId="1249"/>
            <ac:spMk id="2" creationId="{34813FA5-FF5C-3C3D-22AB-784492A61132}"/>
          </ac:spMkLst>
        </pc:spChg>
        <pc:spChg chg="del">
          <ac:chgData name="touria jnaini" userId="2fd77474c0146626" providerId="LiveId" clId="{CAB593DA-87CA-47F4-8BCE-BC154003399E}" dt="2026-01-25T16:28:24.640" v="20" actId="478"/>
          <ac:spMkLst>
            <pc:docMk/>
            <pc:sldMk cId="3193861262" sldId="1249"/>
            <ac:spMk id="3" creationId="{EF36BD95-3A01-0A5F-D137-692F3D84D72D}"/>
          </ac:spMkLst>
        </pc:spChg>
        <pc:spChg chg="del">
          <ac:chgData name="touria jnaini" userId="2fd77474c0146626" providerId="LiveId" clId="{CAB593DA-87CA-47F4-8BCE-BC154003399E}" dt="2026-01-25T16:28:17.626" v="18" actId="478"/>
          <ac:spMkLst>
            <pc:docMk/>
            <pc:sldMk cId="3193861262" sldId="1249"/>
            <ac:spMk id="4" creationId="{B75A67C4-E526-9544-796C-939EFBA25602}"/>
          </ac:spMkLst>
        </pc:spChg>
        <pc:spChg chg="del">
          <ac:chgData name="touria jnaini" userId="2fd77474c0146626" providerId="LiveId" clId="{CAB593DA-87CA-47F4-8BCE-BC154003399E}" dt="2026-01-25T16:28:31.454" v="22" actId="478"/>
          <ac:spMkLst>
            <pc:docMk/>
            <pc:sldMk cId="3193861262" sldId="1249"/>
            <ac:spMk id="6" creationId="{74A65EF4-1BB3-AF34-850F-839D851A50C1}"/>
          </ac:spMkLst>
        </pc:spChg>
        <pc:spChg chg="del">
          <ac:chgData name="touria jnaini" userId="2fd77474c0146626" providerId="LiveId" clId="{CAB593DA-87CA-47F4-8BCE-BC154003399E}" dt="2026-01-25T16:28:27.980" v="21" actId="478"/>
          <ac:spMkLst>
            <pc:docMk/>
            <pc:sldMk cId="3193861262" sldId="1249"/>
            <ac:spMk id="7" creationId="{9CD9F298-79A2-BE13-61F8-40AAEE67FC78}"/>
          </ac:spMkLst>
        </pc:spChg>
        <pc:spChg chg="mod">
          <ac:chgData name="touria jnaini" userId="2fd77474c0146626" providerId="LiveId" clId="{CAB593DA-87CA-47F4-8BCE-BC154003399E}" dt="2026-01-25T16:28:37.740" v="23" actId="20577"/>
          <ac:spMkLst>
            <pc:docMk/>
            <pc:sldMk cId="3193861262" sldId="1249"/>
            <ac:spMk id="8" creationId="{D7CB4982-419E-E2FD-DF25-4AE6ECA55257}"/>
          </ac:spMkLst>
        </pc:spChg>
        <pc:spChg chg="del">
          <ac:chgData name="touria jnaini" userId="2fd77474c0146626" providerId="LiveId" clId="{CAB593DA-87CA-47F4-8BCE-BC154003399E}" dt="2026-01-25T16:28:21.219" v="19" actId="478"/>
          <ac:spMkLst>
            <pc:docMk/>
            <pc:sldMk cId="3193861262" sldId="1249"/>
            <ac:spMk id="9" creationId="{2AA0A02A-3AA2-CC8B-614A-CAF44354476D}"/>
          </ac:spMkLst>
        </pc:spChg>
        <pc:spChg chg="add mod">
          <ac:chgData name="touria jnaini" userId="2fd77474c0146626" providerId="LiveId" clId="{CAB593DA-87CA-47F4-8BCE-BC154003399E}" dt="2026-01-25T16:27:54.885" v="13"/>
          <ac:spMkLst>
            <pc:docMk/>
            <pc:sldMk cId="3193861262" sldId="1249"/>
            <ac:spMk id="11" creationId="{34BDA9E2-AA5A-9FFE-BB19-18202C95CD83}"/>
          </ac:spMkLst>
        </pc:spChg>
        <pc:spChg chg="add mod">
          <ac:chgData name="touria jnaini" userId="2fd77474c0146626" providerId="LiveId" clId="{CAB593DA-87CA-47F4-8BCE-BC154003399E}" dt="2026-01-25T16:28:07.723" v="16" actId="1076"/>
          <ac:spMkLst>
            <pc:docMk/>
            <pc:sldMk cId="3193861262" sldId="1249"/>
            <ac:spMk id="12" creationId="{78ADE9D4-45B5-4F71-B7EE-DC92B8B126EB}"/>
          </ac:spMkLst>
        </pc:spChg>
        <pc:picChg chg="del">
          <ac:chgData name="touria jnaini" userId="2fd77474c0146626" providerId="LiveId" clId="{CAB593DA-87CA-47F4-8BCE-BC154003399E}" dt="2026-01-25T16:27:52.054" v="12" actId="478"/>
          <ac:picMkLst>
            <pc:docMk/>
            <pc:sldMk cId="3193861262" sldId="1249"/>
            <ac:picMk id="17" creationId="{83F739F9-8BA2-5EF1-FCB6-63D10BC1DEA8}"/>
          </ac:picMkLst>
        </pc:picChg>
        <pc:picChg chg="del">
          <ac:chgData name="touria jnaini" userId="2fd77474c0146626" providerId="LiveId" clId="{CAB593DA-87CA-47F4-8BCE-BC154003399E}" dt="2026-01-25T16:28:01.320" v="14" actId="478"/>
          <ac:picMkLst>
            <pc:docMk/>
            <pc:sldMk cId="3193861262" sldId="1249"/>
            <ac:picMk id="21" creationId="{95C0FF03-F348-1591-B490-C17FA1921904}"/>
          </ac:picMkLst>
        </pc:picChg>
      </pc:sldChg>
      <pc:sldChg chg="addSp delSp modSp mod">
        <pc:chgData name="touria jnaini" userId="2fd77474c0146626" providerId="LiveId" clId="{CAB593DA-87CA-47F4-8BCE-BC154003399E}" dt="2026-01-25T16:32:43.713" v="77" actId="1076"/>
        <pc:sldMkLst>
          <pc:docMk/>
          <pc:sldMk cId="954034452" sldId="1250"/>
        </pc:sldMkLst>
        <pc:spChg chg="mod">
          <ac:chgData name="touria jnaini" userId="2fd77474c0146626" providerId="LiveId" clId="{CAB593DA-87CA-47F4-8BCE-BC154003399E}" dt="2026-01-25T16:30:56.693" v="56" actId="20577"/>
          <ac:spMkLst>
            <pc:docMk/>
            <pc:sldMk cId="954034452" sldId="1250"/>
            <ac:spMk id="8" creationId="{D7CB4982-419E-E2FD-DF25-4AE6ECA55257}"/>
          </ac:spMkLst>
        </pc:spChg>
        <pc:spChg chg="del">
          <ac:chgData name="touria jnaini" userId="2fd77474c0146626" providerId="LiveId" clId="{CAB593DA-87CA-47F4-8BCE-BC154003399E}" dt="2026-01-25T16:30:06.861" v="26" actId="478"/>
          <ac:spMkLst>
            <pc:docMk/>
            <pc:sldMk cId="954034452" sldId="1250"/>
            <ac:spMk id="11" creationId="{34BDA9E2-AA5A-9FFE-BB19-18202C95CD83}"/>
          </ac:spMkLst>
        </pc:spChg>
        <pc:spChg chg="del">
          <ac:chgData name="touria jnaini" userId="2fd77474c0146626" providerId="LiveId" clId="{CAB593DA-87CA-47F4-8BCE-BC154003399E}" dt="2026-01-25T16:30:41.469" v="43" actId="478"/>
          <ac:spMkLst>
            <pc:docMk/>
            <pc:sldMk cId="954034452" sldId="1250"/>
            <ac:spMk id="12" creationId="{78ADE9D4-45B5-4F71-B7EE-DC92B8B126EB}"/>
          </ac:spMkLst>
        </pc:spChg>
        <pc:picChg chg="add mod ord">
          <ac:chgData name="touria jnaini" userId="2fd77474c0146626" providerId="LiveId" clId="{CAB593DA-87CA-47F4-8BCE-BC154003399E}" dt="2026-01-25T16:31:45.717" v="65" actId="1076"/>
          <ac:picMkLst>
            <pc:docMk/>
            <pc:sldMk cId="954034452" sldId="1250"/>
            <ac:picMk id="2" creationId="{F18A59E3-71A6-4754-546B-39A59D8071BF}"/>
          </ac:picMkLst>
        </pc:picChg>
        <pc:picChg chg="add mod ord">
          <ac:chgData name="touria jnaini" userId="2fd77474c0146626" providerId="LiveId" clId="{CAB593DA-87CA-47F4-8BCE-BC154003399E}" dt="2026-01-25T16:32:37.845" v="76" actId="1076"/>
          <ac:picMkLst>
            <pc:docMk/>
            <pc:sldMk cId="954034452" sldId="1250"/>
            <ac:picMk id="3" creationId="{3D9546D7-322B-B75F-D49E-6B12975B3DB4}"/>
          </ac:picMkLst>
        </pc:picChg>
        <pc:picChg chg="add mod">
          <ac:chgData name="touria jnaini" userId="2fd77474c0146626" providerId="LiveId" clId="{CAB593DA-87CA-47F4-8BCE-BC154003399E}" dt="2026-01-25T16:31:52.556" v="66" actId="1076"/>
          <ac:picMkLst>
            <pc:docMk/>
            <pc:sldMk cId="954034452" sldId="1250"/>
            <ac:picMk id="4" creationId="{95E140E3-9E70-7C3A-A588-77E584C950C9}"/>
          </ac:picMkLst>
        </pc:picChg>
        <pc:picChg chg="add mod">
          <ac:chgData name="touria jnaini" userId="2fd77474c0146626" providerId="LiveId" clId="{CAB593DA-87CA-47F4-8BCE-BC154003399E}" dt="2026-01-25T16:32:43.713" v="77" actId="1076"/>
          <ac:picMkLst>
            <pc:docMk/>
            <pc:sldMk cId="954034452" sldId="1250"/>
            <ac:picMk id="6" creationId="{0A0588E7-19F3-4612-57E1-2347C8C9EBCA}"/>
          </ac:picMkLst>
        </pc:picChg>
      </pc:sldChg>
      <pc:sldChg chg="delSp modSp mod">
        <pc:chgData name="touria jnaini" userId="2fd77474c0146626" providerId="LiveId" clId="{CAB593DA-87CA-47F4-8BCE-BC154003399E}" dt="2026-01-25T16:34:55.099" v="86" actId="478"/>
        <pc:sldMkLst>
          <pc:docMk/>
          <pc:sldMk cId="3459640761" sldId="1251"/>
        </pc:sldMkLst>
        <pc:spChg chg="del">
          <ac:chgData name="touria jnaini" userId="2fd77474c0146626" providerId="LiveId" clId="{CAB593DA-87CA-47F4-8BCE-BC154003399E}" dt="2026-01-25T16:34:37.412" v="81" actId="478"/>
          <ac:spMkLst>
            <pc:docMk/>
            <pc:sldMk cId="3459640761" sldId="1251"/>
            <ac:spMk id="2" creationId="{34813FA5-FF5C-3C3D-22AB-784492A61132}"/>
          </ac:spMkLst>
        </pc:spChg>
        <pc:spChg chg="del">
          <ac:chgData name="touria jnaini" userId="2fd77474c0146626" providerId="LiveId" clId="{CAB593DA-87CA-47F4-8BCE-BC154003399E}" dt="2026-01-25T16:34:48.630" v="84" actId="478"/>
          <ac:spMkLst>
            <pc:docMk/>
            <pc:sldMk cId="3459640761" sldId="1251"/>
            <ac:spMk id="3" creationId="{EF36BD95-3A01-0A5F-D137-692F3D84D72D}"/>
          </ac:spMkLst>
        </pc:spChg>
        <pc:spChg chg="del">
          <ac:chgData name="touria jnaini" userId="2fd77474c0146626" providerId="LiveId" clId="{CAB593DA-87CA-47F4-8BCE-BC154003399E}" dt="2026-01-25T16:34:40.767" v="82" actId="478"/>
          <ac:spMkLst>
            <pc:docMk/>
            <pc:sldMk cId="3459640761" sldId="1251"/>
            <ac:spMk id="4" creationId="{B75A67C4-E526-9544-796C-939EFBA25602}"/>
          </ac:spMkLst>
        </pc:spChg>
        <pc:spChg chg="del">
          <ac:chgData name="touria jnaini" userId="2fd77474c0146626" providerId="LiveId" clId="{CAB593DA-87CA-47F4-8BCE-BC154003399E}" dt="2026-01-25T16:34:55.099" v="86" actId="478"/>
          <ac:spMkLst>
            <pc:docMk/>
            <pc:sldMk cId="3459640761" sldId="1251"/>
            <ac:spMk id="6" creationId="{74A65EF4-1BB3-AF34-850F-839D851A50C1}"/>
          </ac:spMkLst>
        </pc:spChg>
        <pc:spChg chg="del">
          <ac:chgData name="touria jnaini" userId="2fd77474c0146626" providerId="LiveId" clId="{CAB593DA-87CA-47F4-8BCE-BC154003399E}" dt="2026-01-25T16:34:51.937" v="85" actId="478"/>
          <ac:spMkLst>
            <pc:docMk/>
            <pc:sldMk cId="3459640761" sldId="1251"/>
            <ac:spMk id="7" creationId="{9CD9F298-79A2-BE13-61F8-40AAEE67FC78}"/>
          </ac:spMkLst>
        </pc:spChg>
        <pc:spChg chg="mod">
          <ac:chgData name="touria jnaini" userId="2fd77474c0146626" providerId="LiveId" clId="{CAB593DA-87CA-47F4-8BCE-BC154003399E}" dt="2026-01-25T16:34:28.609" v="80"/>
          <ac:spMkLst>
            <pc:docMk/>
            <pc:sldMk cId="3459640761" sldId="1251"/>
            <ac:spMk id="8" creationId="{D7CB4982-419E-E2FD-DF25-4AE6ECA55257}"/>
          </ac:spMkLst>
        </pc:spChg>
        <pc:spChg chg="del">
          <ac:chgData name="touria jnaini" userId="2fd77474c0146626" providerId="LiveId" clId="{CAB593DA-87CA-47F4-8BCE-BC154003399E}" dt="2026-01-25T16:34:44.022" v="83" actId="478"/>
          <ac:spMkLst>
            <pc:docMk/>
            <pc:sldMk cId="3459640761" sldId="1251"/>
            <ac:spMk id="9" creationId="{2AA0A02A-3AA2-CC8B-614A-CAF44354476D}"/>
          </ac:spMkLst>
        </pc:spChg>
      </pc:sldChg>
      <pc:sldChg chg="modSp add mod">
        <pc:chgData name="touria jnaini" userId="2fd77474c0146626" providerId="LiveId" clId="{CAB593DA-87CA-47F4-8BCE-BC154003399E}" dt="2026-01-25T16:35:49.157" v="89"/>
        <pc:sldMkLst>
          <pc:docMk/>
          <pc:sldMk cId="3160388258" sldId="1252"/>
        </pc:sldMkLst>
        <pc:spChg chg="mod">
          <ac:chgData name="touria jnaini" userId="2fd77474c0146626" providerId="LiveId" clId="{CAB593DA-87CA-47F4-8BCE-BC154003399E}" dt="2026-01-25T16:35:49.157" v="89"/>
          <ac:spMkLst>
            <pc:docMk/>
            <pc:sldMk cId="3160388258" sldId="1252"/>
            <ac:spMk id="8" creationId="{D7CB4982-419E-E2FD-DF25-4AE6ECA55257}"/>
          </ac:spMkLst>
        </pc:spChg>
      </pc:sldChg>
      <pc:sldChg chg="addSp modSp add mod">
        <pc:chgData name="touria jnaini" userId="2fd77474c0146626" providerId="LiveId" clId="{CAB593DA-87CA-47F4-8BCE-BC154003399E}" dt="2026-01-25T16:39:27.647" v="147" actId="20577"/>
        <pc:sldMkLst>
          <pc:docMk/>
          <pc:sldMk cId="2159963369" sldId="1253"/>
        </pc:sldMkLst>
        <pc:spChg chg="mod">
          <ac:chgData name="touria jnaini" userId="2fd77474c0146626" providerId="LiveId" clId="{CAB593DA-87CA-47F4-8BCE-BC154003399E}" dt="2026-01-25T16:39:27.647" v="147" actId="20577"/>
          <ac:spMkLst>
            <pc:docMk/>
            <pc:sldMk cId="2159963369" sldId="1253"/>
            <ac:spMk id="8" creationId="{D7CB4982-419E-E2FD-DF25-4AE6ECA55257}"/>
          </ac:spMkLst>
        </pc:spChg>
        <pc:picChg chg="add mod">
          <ac:chgData name="touria jnaini" userId="2fd77474c0146626" providerId="LiveId" clId="{CAB593DA-87CA-47F4-8BCE-BC154003399E}" dt="2026-01-25T16:37:37.546" v="104" actId="1076"/>
          <ac:picMkLst>
            <pc:docMk/>
            <pc:sldMk cId="2159963369" sldId="1253"/>
            <ac:picMk id="2" creationId="{F82A1D18-DD27-929A-4BCC-E41A2F448ACE}"/>
          </ac:picMkLst>
        </pc:picChg>
        <pc:picChg chg="add mod">
          <ac:chgData name="touria jnaini" userId="2fd77474c0146626" providerId="LiveId" clId="{CAB593DA-87CA-47F4-8BCE-BC154003399E}" dt="2026-01-25T16:38:48.641" v="116" actId="1076"/>
          <ac:picMkLst>
            <pc:docMk/>
            <pc:sldMk cId="2159963369" sldId="1253"/>
            <ac:picMk id="3" creationId="{4CC1B6B6-6BDB-D669-D762-F2E520B58840}"/>
          </ac:picMkLst>
        </pc:picChg>
        <pc:picChg chg="mod ord">
          <ac:chgData name="touria jnaini" userId="2fd77474c0146626" providerId="LiveId" clId="{CAB593DA-87CA-47F4-8BCE-BC154003399E}" dt="2026-01-25T16:38:11.098" v="110" actId="14100"/>
          <ac:picMkLst>
            <pc:docMk/>
            <pc:sldMk cId="2159963369" sldId="1253"/>
            <ac:picMk id="5" creationId="{DAD1C2C0-9690-BE7B-7F69-C9701AB549AE}"/>
          </ac:picMkLst>
        </pc:picChg>
        <pc:picChg chg="mod">
          <ac:chgData name="touria jnaini" userId="2fd77474c0146626" providerId="LiveId" clId="{CAB593DA-87CA-47F4-8BCE-BC154003399E}" dt="2026-01-25T16:39:00.231" v="117" actId="1076"/>
          <ac:picMkLst>
            <pc:docMk/>
            <pc:sldMk cId="2159963369" sldId="1253"/>
            <ac:picMk id="18" creationId="{2FB0A8BA-7F69-57CE-3E21-A4E19ECB2438}"/>
          </ac:picMkLst>
        </pc:picChg>
        <pc:picChg chg="mod ord">
          <ac:chgData name="touria jnaini" userId="2fd77474c0146626" providerId="LiveId" clId="{CAB593DA-87CA-47F4-8BCE-BC154003399E}" dt="2026-01-25T16:38:43.467" v="115" actId="1076"/>
          <ac:picMkLst>
            <pc:docMk/>
            <pc:sldMk cId="2159963369" sldId="1253"/>
            <ac:picMk id="20" creationId="{36052C17-6510-FA29-65CB-83829F27697D}"/>
          </ac:picMkLst>
        </pc:picChg>
      </pc:sldChg>
    </pc:docChg>
  </pc:docChgLst>
  <pc:docChgLst>
    <pc:chgData name="Hassan Oukessou" userId="2ba0886a528e3cd3" providerId="LiveId" clId="{4B3F8389-75E1-42FB-9919-03C677484F8B}"/>
    <pc:docChg chg="undo custSel modSld">
      <pc:chgData name="Hassan Oukessou" userId="2ba0886a528e3cd3" providerId="LiveId" clId="{4B3F8389-75E1-42FB-9919-03C677484F8B}" dt="2025-12-14T00:05:11.755" v="96" actId="207"/>
      <pc:docMkLst>
        <pc:docMk/>
      </pc:docMkLst>
      <pc:sldChg chg="modSp mod">
        <pc:chgData name="Hassan Oukessou" userId="2ba0886a528e3cd3" providerId="LiveId" clId="{4B3F8389-75E1-42FB-9919-03C677484F8B}" dt="2025-12-14T00:05:11.755" v="96" actId="207"/>
        <pc:sldMkLst>
          <pc:docMk/>
          <pc:sldMk cId="1502274348" sldId="689"/>
        </pc:sldMkLst>
        <pc:spChg chg="mod">
          <ac:chgData name="Hassan Oukessou" userId="2ba0886a528e3cd3" providerId="LiveId" clId="{4B3F8389-75E1-42FB-9919-03C677484F8B}" dt="2025-12-14T00:05:11.755" v="96" actId="207"/>
          <ac:spMkLst>
            <pc:docMk/>
            <pc:sldMk cId="1502274348" sldId="689"/>
            <ac:spMk id="2" creationId="{5330B7BA-C657-4500-9080-BFC92F4BC7F6}"/>
          </ac:spMkLst>
        </pc:spChg>
      </pc:sldChg>
      <pc:sldChg chg="modSp mod">
        <pc:chgData name="Hassan Oukessou" userId="2ba0886a528e3cd3" providerId="LiveId" clId="{4B3F8389-75E1-42FB-9919-03C677484F8B}" dt="2025-12-14T00:04:16.369" v="92" actId="20577"/>
        <pc:sldMkLst>
          <pc:docMk/>
          <pc:sldMk cId="2351984578" sldId="716"/>
        </pc:sldMkLst>
        <pc:spChg chg="mod">
          <ac:chgData name="Hassan Oukessou" userId="2ba0886a528e3cd3" providerId="LiveId" clId="{4B3F8389-75E1-42FB-9919-03C677484F8B}" dt="2025-12-14T00:04:16.369" v="92" actId="20577"/>
          <ac:spMkLst>
            <pc:docMk/>
            <pc:sldMk cId="2351984578" sldId="716"/>
            <ac:spMk id="9" creationId="{FC8A6D36-C3AA-5240-7E56-A2A4CF07207D}"/>
          </ac:spMkLst>
        </pc:spChg>
      </pc:sldChg>
      <pc:sldChg chg="modSp mod">
        <pc:chgData name="Hassan Oukessou" userId="2ba0886a528e3cd3" providerId="LiveId" clId="{4B3F8389-75E1-42FB-9919-03C677484F8B}" dt="2025-12-14T00:03:53.365" v="88" actId="20577"/>
        <pc:sldMkLst>
          <pc:docMk/>
          <pc:sldMk cId="2006220512" sldId="1169"/>
        </pc:sldMkLst>
        <pc:spChg chg="mod">
          <ac:chgData name="Hassan Oukessou" userId="2ba0886a528e3cd3" providerId="LiveId" clId="{4B3F8389-75E1-42FB-9919-03C677484F8B}" dt="2025-12-14T00:03:53.365" v="88" actId="20577"/>
          <ac:spMkLst>
            <pc:docMk/>
            <pc:sldMk cId="2006220512" sldId="1169"/>
            <ac:spMk id="5" creationId="{017DAB81-C9E1-66FD-AA70-A73FB1FECDF2}"/>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03/02/2026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0151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2A792-D517-91B5-610E-914CBF5B56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A87220A-40C6-5618-6C5D-B0A0BEDD77AF}"/>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74722FE3-7D7B-9546-B6FC-A70A1F6028A4}"/>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6489B2B8-EF1C-726F-5FB9-BF121CBB4F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5717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C8A66-E74E-24AC-F9D3-E37C6A9591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FBD7DE-137D-44C5-A915-26DE65FAF701}"/>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C2D1FD39-30AA-6B21-A2A0-7EB2D1D248F0}"/>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0ED40165-4F85-9BAB-33C8-F47EF0259A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6010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C8A66-E74E-24AC-F9D3-E37C6A9591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FBD7DE-137D-44C5-A915-26DE65FAF701}"/>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C2D1FD39-30AA-6B21-A2A0-7EB2D1D248F0}"/>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0ED40165-4F85-9BAB-33C8-F47EF0259A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9588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03/02/2026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4.jpg"/><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image" Target="../media/image10.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image" Target="../media/image9.jpg"/><Relationship Id="rId5" Type="http://schemas.openxmlformats.org/officeDocument/2006/relationships/slideLayout" Target="../slideLayouts/slideLayout97.xml"/><Relationship Id="rId10" Type="http://schemas.openxmlformats.org/officeDocument/2006/relationships/theme" Target="../theme/theme13.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03/02/2026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0.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4.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image" Target="../media/image38.png"/><Relationship Id="rId1" Type="http://schemas.openxmlformats.org/officeDocument/2006/relationships/slideLayout" Target="../slideLayouts/slideLayout24.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22.png"/><Relationship Id="rId1" Type="http://schemas.openxmlformats.org/officeDocument/2006/relationships/slideLayout" Target="../slideLayouts/slideLayout2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image" Target="../media/image38.png"/><Relationship Id="rId1" Type="http://schemas.openxmlformats.org/officeDocument/2006/relationships/slideLayout" Target="../slideLayouts/slideLayout24.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png"/><Relationship Id="rId1" Type="http://schemas.openxmlformats.org/officeDocument/2006/relationships/slideLayout" Target="../slideLayouts/slideLayout24.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14.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39.jpg"/><Relationship Id="rId7" Type="http://schemas.openxmlformats.org/officeDocument/2006/relationships/image" Target="../media/image52.png"/><Relationship Id="rId2" Type="http://schemas.openxmlformats.org/officeDocument/2006/relationships/image" Target="../media/image38.png"/><Relationship Id="rId1" Type="http://schemas.openxmlformats.org/officeDocument/2006/relationships/slideLayout" Target="../slideLayouts/slideLayout24.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 Id="rId9" Type="http://schemas.openxmlformats.org/officeDocument/2006/relationships/image" Target="../media/image44.jp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image" Target="../media/image38.png"/><Relationship Id="rId1" Type="http://schemas.openxmlformats.org/officeDocument/2006/relationships/slideLayout" Target="../slideLayouts/slideLayout24.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7.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image" Target="../media/image38.png"/><Relationship Id="rId1" Type="http://schemas.openxmlformats.org/officeDocument/2006/relationships/slideLayout" Target="../slideLayouts/slideLayout24.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8.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40.jpg"/><Relationship Id="rId7" Type="http://schemas.openxmlformats.org/officeDocument/2006/relationships/image" Target="../media/image39.jpg"/><Relationship Id="rId2" Type="http://schemas.openxmlformats.org/officeDocument/2006/relationships/image" Target="../media/image38.png"/><Relationship Id="rId1" Type="http://schemas.openxmlformats.org/officeDocument/2006/relationships/slideLayout" Target="../slideLayouts/slideLayout24.xml"/><Relationship Id="rId6" Type="http://schemas.openxmlformats.org/officeDocument/2006/relationships/image" Target="../media/image44.jpg"/><Relationship Id="rId5" Type="http://schemas.openxmlformats.org/officeDocument/2006/relationships/image" Target="../media/image42.jpg"/><Relationship Id="rId4" Type="http://schemas.openxmlformats.org/officeDocument/2006/relationships/image" Target="../media/image41.jpg"/></Relationships>
</file>

<file path=ppt/slides/_rels/slide19.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54.png"/><Relationship Id="rId5" Type="http://schemas.openxmlformats.org/officeDocument/2006/relationships/image" Target="../media/image370.png"/><Relationship Id="rId4" Type="http://schemas.openxmlformats.org/officeDocument/2006/relationships/customXml" Target="../ink/ink2.xml"/></Relationships>
</file>

<file path=ppt/slides/_rels/slide20.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54.png"/><Relationship Id="rId5" Type="http://schemas.openxmlformats.org/officeDocument/2006/relationships/image" Target="../media/image400.png"/><Relationship Id="rId4" Type="http://schemas.openxmlformats.org/officeDocument/2006/relationships/customXml" Target="../ink/ink4.xml"/></Relationships>
</file>

<file path=ppt/slides/_rels/slide21.xml.rels><?xml version="1.0" encoding="UTF-8" standalone="yes"?>
<Relationships xmlns="http://schemas.openxmlformats.org/package/2006/relationships"><Relationship Id="rId7" Type="http://schemas.openxmlformats.org/officeDocument/2006/relationships/image" Target="../media/image54.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5.png"/></Relationships>
</file>

<file path=ppt/slides/_rels/slide23.xml.rels><?xml version="1.0" encoding="UTF-8" standalone="yes"?>
<Relationships xmlns="http://schemas.openxmlformats.org/package/2006/relationships"><Relationship Id="rId7" Type="http://schemas.openxmlformats.org/officeDocument/2006/relationships/image" Target="../media/image54.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customXml" Target="../ink/ink12.xml"/><Relationship Id="rId5" Type="http://schemas.openxmlformats.org/officeDocument/2006/relationships/image" Target="../media/image370.png"/></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customXml" Target="../ink/ink17.xml"/><Relationship Id="rId1" Type="http://schemas.openxmlformats.org/officeDocument/2006/relationships/slideLayout" Target="../slideLayouts/slideLayout24.xml"/><Relationship Id="rId5" Type="http://schemas.openxmlformats.org/officeDocument/2006/relationships/image" Target="../media/image54.png"/><Relationship Id="rId4" Type="http://schemas.openxmlformats.org/officeDocument/2006/relationships/customXml" Target="../ink/ink18.xml"/></Relationships>
</file>

<file path=ppt/slides/_rels/slide2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7.png"/><Relationship Id="rId7" Type="http://schemas.openxmlformats.org/officeDocument/2006/relationships/customXml" Target="../ink/ink22.xml"/><Relationship Id="rId2" Type="http://schemas.openxmlformats.org/officeDocument/2006/relationships/customXml" Target="../ink/ink19.xml"/><Relationship Id="rId1" Type="http://schemas.openxmlformats.org/officeDocument/2006/relationships/slideLayout" Target="../slideLayouts/slideLayout24.xml"/><Relationship Id="rId6" Type="http://schemas.openxmlformats.org/officeDocument/2006/relationships/customXml" Target="../ink/ink21.xml"/><Relationship Id="rId5" Type="http://schemas.openxmlformats.org/officeDocument/2006/relationships/image" Target="../media/image56.png"/><Relationship Id="rId4" Type="http://schemas.openxmlformats.org/officeDocument/2006/relationships/customXml" Target="../ink/ink20.xml"/><Relationship Id="rId9"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4.xml"/><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8.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0.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60.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6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61.gif"/><Relationship Id="rId5" Type="http://schemas.openxmlformats.org/officeDocument/2006/relationships/image" Target="../media/image23.png"/><Relationship Id="rId4" Type="http://schemas.openxmlformats.org/officeDocument/2006/relationships/notesSlide" Target="../notesSlides/notesSlide5.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63.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6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61.gif"/><Relationship Id="rId5" Type="http://schemas.openxmlformats.org/officeDocument/2006/relationships/image" Target="../media/image23.png"/><Relationship Id="rId4" Type="http://schemas.openxmlformats.org/officeDocument/2006/relationships/notesSlide" Target="../notesSlides/notesSlide6.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8.png"/><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64.png"/></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8.png"/><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8.png"/><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66.png"/></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8.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8.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69.png"/></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1.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06F55AC0-CB08-207C-EDF6-6A08827699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7" name="Image 6">
            <a:extLst>
              <a:ext uri="{FF2B5EF4-FFF2-40B4-BE49-F238E27FC236}">
                <a16:creationId xmlns:a16="http://schemas.microsoft.com/office/drawing/2014/main" id="{D7C35929-A841-938B-942E-8D7B77C24D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897" y="2357496"/>
            <a:ext cx="1868509" cy="3160716"/>
          </a:xfrm>
          <a:prstGeom prst="rect">
            <a:avLst/>
          </a:prstGeom>
        </p:spPr>
      </p:pic>
      <p:pic>
        <p:nvPicPr>
          <p:cNvPr id="8" name="Image 7">
            <a:extLst>
              <a:ext uri="{FF2B5EF4-FFF2-40B4-BE49-F238E27FC236}">
                <a16:creationId xmlns:a16="http://schemas.microsoft.com/office/drawing/2014/main" id="{F7405495-BA97-BEC3-E546-72F57EC05D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5253" y="2376224"/>
            <a:ext cx="1941776" cy="3141988"/>
          </a:xfrm>
          <a:prstGeom prst="rect">
            <a:avLst/>
          </a:prstGeom>
        </p:spPr>
      </p:pic>
      <p:pic>
        <p:nvPicPr>
          <p:cNvPr id="9" name="Image 8">
            <a:extLst>
              <a:ext uri="{FF2B5EF4-FFF2-40B4-BE49-F238E27FC236}">
                <a16:creationId xmlns:a16="http://schemas.microsoft.com/office/drawing/2014/main" id="{8D4B5EC3-457D-26A3-0151-1B18D50501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522" y="2380675"/>
            <a:ext cx="2064276" cy="3107088"/>
          </a:xfrm>
          <a:prstGeom prst="rect">
            <a:avLst/>
          </a:prstGeom>
        </p:spPr>
      </p:pic>
      <p:pic>
        <p:nvPicPr>
          <p:cNvPr id="14" name="Image 13">
            <a:extLst>
              <a:ext uri="{FF2B5EF4-FFF2-40B4-BE49-F238E27FC236}">
                <a16:creationId xmlns:a16="http://schemas.microsoft.com/office/drawing/2014/main" id="{B8541F89-1719-273F-149C-9F3FC06891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9888" y="2380675"/>
            <a:ext cx="2064276" cy="3107088"/>
          </a:xfrm>
          <a:prstGeom prst="rect">
            <a:avLst/>
          </a:prstGeom>
        </p:spPr>
      </p:pic>
    </p:spTree>
    <p:extLst>
      <p:ext uri="{BB962C8B-B14F-4D97-AF65-F5344CB8AC3E}">
        <p14:creationId xmlns:p14="http://schemas.microsoft.com/office/powerpoint/2010/main" val="6854650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 coins arrondis 31">
            <a:extLst>
              <a:ext uri="{FF2B5EF4-FFF2-40B4-BE49-F238E27FC236}">
                <a16:creationId xmlns:a16="http://schemas.microsoft.com/office/drawing/2014/main" id="{E5765066-62E9-C747-F21F-3FFD5EF1BD7D}"/>
              </a:ext>
            </a:extLst>
          </p:cNvPr>
          <p:cNvSpPr/>
          <p:nvPr/>
        </p:nvSpPr>
        <p:spPr>
          <a:xfrm>
            <a:off x="4740877" y="371903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6877" y="3467037"/>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42277" y="225459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8277" y="200259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20877" y="392173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628649" y="5220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844649" y="4968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808649" y="5419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1</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89472" y="2447702"/>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(Compréhension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DNL</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9" name="ZoneTexte 8">
            <a:extLst>
              <a:ext uri="{FF2B5EF4-FFF2-40B4-BE49-F238E27FC236}">
                <a16:creationId xmlns:a16="http://schemas.microsoft.com/office/drawing/2014/main" id="{DB4DDBFF-D324-3E3C-39D9-A0E8D4DE4E9D}"/>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Lecture offerte</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Les rêves </a:t>
            </a:r>
            <a:r>
              <a:rPr lang="fr-FR">
                <a:solidFill>
                  <a:prstClr val="white">
                    <a:lumMod val="65000"/>
                  </a:prstClr>
                </a:solidFill>
              </a:rPr>
              <a:t>de Meriem</a:t>
            </a:r>
            <a:r>
              <a:rPr kumimoji="0" lang="fr-FR" sz="1200" b="0" i="0" u="none" strike="noStrike" kern="1200" cap="none" spc="0" normalizeH="0" baseline="0" noProof="0">
                <a:ln>
                  <a:noFill/>
                </a:ln>
                <a:solidFill>
                  <a:prstClr val="white">
                    <a:lumMod val="65000"/>
                  </a:prstClr>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endParaRP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Répétons ensemble : Le spectacle – Le musicien – Le théâtre  – Un acteur – La danseuse – Le sculpteur.</a:t>
            </a:r>
            <a:endParaRPr lang="fr-MA" dirty="0">
              <a:solidFill>
                <a:schemeClr val="tx1">
                  <a:lumMod val="65000"/>
                  <a:lumOff val="35000"/>
                </a:schemeClr>
              </a:solidFill>
            </a:endParaRPr>
          </a:p>
        </p:txBody>
      </p:sp>
      <p:sp>
        <p:nvSpPr>
          <p:cNvPr id="2" name="Espace réservé du texte 6">
            <a:extLst>
              <a:ext uri="{FF2B5EF4-FFF2-40B4-BE49-F238E27FC236}">
                <a16:creationId xmlns:a16="http://schemas.microsoft.com/office/drawing/2014/main" id="{34813FA5-FF5C-3C3D-22AB-784492A61132}"/>
              </a:ext>
            </a:extLst>
          </p:cNvPr>
          <p:cNvSpPr txBox="1">
            <a:spLocks/>
          </p:cNvSpPr>
          <p:nvPr/>
        </p:nvSpPr>
        <p:spPr>
          <a:xfrm>
            <a:off x="1160410" y="3585216"/>
            <a:ext cx="202502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spectacle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 name="Espace réservé du texte 8">
            <a:extLst>
              <a:ext uri="{FF2B5EF4-FFF2-40B4-BE49-F238E27FC236}">
                <a16:creationId xmlns:a16="http://schemas.microsoft.com/office/drawing/2014/main" id="{EF36BD95-3A01-0A5F-D137-692F3D84D72D}"/>
              </a:ext>
            </a:extLst>
          </p:cNvPr>
          <p:cNvSpPr txBox="1">
            <a:spLocks/>
          </p:cNvSpPr>
          <p:nvPr/>
        </p:nvSpPr>
        <p:spPr>
          <a:xfrm>
            <a:off x="5945412" y="5803813"/>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sculpteur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4" name="Espace réservé du texte 10">
            <a:extLst>
              <a:ext uri="{FF2B5EF4-FFF2-40B4-BE49-F238E27FC236}">
                <a16:creationId xmlns:a16="http://schemas.microsoft.com/office/drawing/2014/main" id="{B75A67C4-E526-9544-796C-939EFBA25602}"/>
              </a:ext>
            </a:extLst>
          </p:cNvPr>
          <p:cNvSpPr txBox="1">
            <a:spLocks/>
          </p:cNvSpPr>
          <p:nvPr/>
        </p:nvSpPr>
        <p:spPr>
          <a:xfrm>
            <a:off x="3237090" y="3585216"/>
            <a:ext cx="268249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musicien </a:t>
            </a:r>
            <a:r>
              <a:rPr kumimoji="0" lang="fr-FR" sz="2400" b="0" i="0" u="none" strike="noStrike" kern="1200" cap="none" spc="0" normalizeH="0" baseline="0" noProof="0" dirty="0">
                <a:ln>
                  <a:noFill/>
                </a:ln>
                <a:solidFill>
                  <a:prstClr val="black"/>
                </a:solidFill>
                <a:effectLst/>
                <a:uLnTx/>
                <a:uFillTx/>
                <a:latin typeface="Dosis SemiBold" pitchFamily="2" charset="0"/>
                <a:ea typeface="+mn-ea"/>
                <a:cs typeface="+mn-cs"/>
              </a:rPr>
              <a:t> </a:t>
            </a:r>
            <a:endParaRPr kumimoji="0" lang="fr-MA" sz="2400"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6" name="Espace réservé du texte 14">
            <a:extLst>
              <a:ext uri="{FF2B5EF4-FFF2-40B4-BE49-F238E27FC236}">
                <a16:creationId xmlns:a16="http://schemas.microsoft.com/office/drawing/2014/main" id="{74A65EF4-1BB3-AF34-850F-839D851A50C1}"/>
              </a:ext>
            </a:extLst>
          </p:cNvPr>
          <p:cNvSpPr txBox="1">
            <a:spLocks/>
          </p:cNvSpPr>
          <p:nvPr/>
        </p:nvSpPr>
        <p:spPr>
          <a:xfrm>
            <a:off x="1288304" y="5831088"/>
            <a:ext cx="2025024" cy="29198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Un acteur  </a:t>
            </a:r>
          </a:p>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7" name="Espace réservé du texte 6">
            <a:extLst>
              <a:ext uri="{FF2B5EF4-FFF2-40B4-BE49-F238E27FC236}">
                <a16:creationId xmlns:a16="http://schemas.microsoft.com/office/drawing/2014/main" id="{9CD9F298-79A2-BE13-61F8-40AAEE67FC78}"/>
              </a:ext>
            </a:extLst>
          </p:cNvPr>
          <p:cNvSpPr txBox="1">
            <a:spLocks/>
          </p:cNvSpPr>
          <p:nvPr/>
        </p:nvSpPr>
        <p:spPr>
          <a:xfrm>
            <a:off x="3852000" y="5831088"/>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l"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b="1" i="0" u="none" strike="noStrike" kern="1200" cap="none" spc="0" normalizeH="0" baseline="0" noProof="0" dirty="0">
                <a:ln w="0"/>
                <a:solidFill>
                  <a:srgbClr val="4B5377"/>
                </a:solidFill>
                <a:effectLst/>
                <a:uLnTx/>
                <a:uFillTx/>
                <a:latin typeface="Dosis SemiBold" pitchFamily="2" charset="0"/>
                <a:ea typeface="+mn-ea"/>
                <a:cs typeface="+mn-cs"/>
              </a:rPr>
              <a:t>La danseuse</a:t>
            </a:r>
            <a:endParaRPr kumimoji="0" lang="fr-MA" b="1" i="0" u="none" strike="noStrike" kern="1200" cap="none" spc="0" normalizeH="0" baseline="0" noProof="0" dirty="0">
              <a:ln w="0"/>
              <a:solidFill>
                <a:srgbClr val="4B5377"/>
              </a:solidFill>
              <a:effectLst/>
              <a:uLnTx/>
              <a:uFillTx/>
              <a:latin typeface="Dosis SemiBold" pitchFamily="2" charset="0"/>
              <a:ea typeface="+mn-ea"/>
              <a:cs typeface="+mn-cs"/>
            </a:endParaRPr>
          </a:p>
        </p:txBody>
      </p:sp>
      <p:sp>
        <p:nvSpPr>
          <p:cNvPr id="9" name="Espace réservé du texte 8">
            <a:extLst>
              <a:ext uri="{FF2B5EF4-FFF2-40B4-BE49-F238E27FC236}">
                <a16:creationId xmlns:a16="http://schemas.microsoft.com/office/drawing/2014/main" id="{2AA0A02A-3AA2-CC8B-614A-CAF44354476D}"/>
              </a:ext>
            </a:extLst>
          </p:cNvPr>
          <p:cNvSpPr txBox="1">
            <a:spLocks/>
          </p:cNvSpPr>
          <p:nvPr/>
        </p:nvSpPr>
        <p:spPr>
          <a:xfrm>
            <a:off x="5945412" y="358521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b="1" i="0" u="none" strike="noStrike" kern="1200" cap="none" spc="0" normalizeH="0" baseline="0" noProof="0" dirty="0">
                <a:ln w="0"/>
                <a:solidFill>
                  <a:srgbClr val="474F71"/>
                </a:solidFill>
                <a:effectLst/>
                <a:uLnTx/>
                <a:uFillTx/>
                <a:latin typeface="Dosis SemiBold" pitchFamily="2" charset="0"/>
                <a:ea typeface="+mn-ea"/>
                <a:cs typeface="+mn-cs"/>
              </a:rPr>
              <a:t>Le théâtre  </a:t>
            </a: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7" name="Image 16">
            <a:extLst>
              <a:ext uri="{FF2B5EF4-FFF2-40B4-BE49-F238E27FC236}">
                <a16:creationId xmlns:a16="http://schemas.microsoft.com/office/drawing/2014/main" id="{83F739F9-8BA2-5EF1-FCB6-63D10BC1D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21" name="Image 20">
            <a:extLst>
              <a:ext uri="{FF2B5EF4-FFF2-40B4-BE49-F238E27FC236}">
                <a16:creationId xmlns:a16="http://schemas.microsoft.com/office/drawing/2014/main" id="{95C0FF03-F348-1591-B490-C17FA19219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spTree>
    <p:extLst>
      <p:ext uri="{BB962C8B-B14F-4D97-AF65-F5344CB8AC3E}">
        <p14:creationId xmlns:p14="http://schemas.microsoft.com/office/powerpoint/2010/main" val="3652148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 peintre -  L'écrivain  - Le créateur de vidéos  - Un studio -  Le chanteur - Les spectateurs.</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172653" y="3651927"/>
            <a:ext cx="2025024" cy="360000"/>
          </a:xfrm>
        </p:spPr>
        <p:txBody>
          <a:bodyPr/>
          <a:lstStyle/>
          <a:p>
            <a:r>
              <a:rPr lang="fr-FR" sz="2000" dirty="0">
                <a:latin typeface="Dosis SemiBold" pitchFamily="2" charset="0"/>
              </a:rPr>
              <a:t>Le peintre </a:t>
            </a:r>
            <a:endParaRPr lang="fr-MA" sz="2000"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5957654" y="5789934"/>
            <a:ext cx="2385790" cy="360000"/>
          </a:xfrm>
        </p:spPr>
        <p:txBody>
          <a:bodyPr/>
          <a:lstStyle/>
          <a:p>
            <a:r>
              <a:rPr lang="fr-FR" sz="2000" dirty="0">
                <a:latin typeface="Dosis SemiBold" pitchFamily="2" charset="0"/>
              </a:rPr>
              <a:t>   Les spectateurs</a:t>
            </a:r>
            <a:endParaRPr lang="fr-MA" sz="2000"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249333" y="3651927"/>
            <a:ext cx="2682494" cy="360000"/>
          </a:xfrm>
        </p:spPr>
        <p:txBody>
          <a:bodyPr/>
          <a:lstStyle/>
          <a:p>
            <a:r>
              <a:rPr lang="fr-FR" sz="2000" dirty="0">
                <a:latin typeface="Dosis SemiBold" pitchFamily="2" charset="0"/>
              </a:rPr>
              <a:t>L'écrivain </a:t>
            </a:r>
            <a:endParaRPr lang="fr-MA" sz="2000"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172653" y="5848227"/>
            <a:ext cx="2025024" cy="291980"/>
          </a:xfrm>
        </p:spPr>
        <p:txBody>
          <a:bodyPr/>
          <a:lstStyle/>
          <a:p>
            <a:r>
              <a:rPr lang="fr-FR" sz="2000" dirty="0">
                <a:latin typeface="Dosis SemiBold" pitchFamily="2" charset="0"/>
              </a:rPr>
              <a:t>Un studio</a:t>
            </a:r>
            <a:endParaRPr lang="fr-MA" sz="2000"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738246" y="5789934"/>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FR" sz="2000" dirty="0">
                <a:latin typeface="Dosis SemiBold" pitchFamily="2" charset="0"/>
              </a:rPr>
              <a:t>Le chanteur </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746925" y="3653059"/>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MA" sz="2000" dirty="0">
                <a:latin typeface="Dosis SemiBold" pitchFamily="2" charset="0"/>
              </a:rPr>
              <a:t>Le créateur de vidéos  </a:t>
            </a:r>
            <a:endParaRPr kumimoji="0" lang="fr-MA" sz="2000" b="1" i="0" u="none" strike="noStrike" kern="1200" cap="none" spc="0" normalizeH="0" baseline="0" noProof="0" dirty="0">
              <a:ln w="0"/>
              <a:solidFill>
                <a:srgbClr val="474F71"/>
              </a:solidFill>
              <a:effectLst/>
              <a:uLnTx/>
              <a:uFillTx/>
              <a:latin typeface="Dosis SemiBold" pitchFamily="2" charset="0"/>
            </a:endParaRPr>
          </a:p>
        </p:txBody>
      </p:sp>
      <p:pic>
        <p:nvPicPr>
          <p:cNvPr id="3" name="Image 2">
            <a:extLst>
              <a:ext uri="{FF2B5EF4-FFF2-40B4-BE49-F238E27FC236}">
                <a16:creationId xmlns:a16="http://schemas.microsoft.com/office/drawing/2014/main" id="{AE6D7463-D64A-4327-7702-C4EDCC9E7E03}"/>
              </a:ext>
            </a:extLst>
          </p:cNvPr>
          <p:cNvPicPr>
            <a:picLocks noChangeAspect="1"/>
          </p:cNvPicPr>
          <p:nvPr/>
        </p:nvPicPr>
        <p:blipFill>
          <a:blip r:embed="rId3"/>
          <a:stretch>
            <a:fillRect/>
          </a:stretch>
        </p:blipFill>
        <p:spPr>
          <a:xfrm>
            <a:off x="6229945" y="4051506"/>
            <a:ext cx="1707099" cy="1738428"/>
          </a:xfrm>
          <a:prstGeom prst="rect">
            <a:avLst/>
          </a:prstGeom>
        </p:spPr>
      </p:pic>
      <p:pic>
        <p:nvPicPr>
          <p:cNvPr id="4" name="Image 3">
            <a:extLst>
              <a:ext uri="{FF2B5EF4-FFF2-40B4-BE49-F238E27FC236}">
                <a16:creationId xmlns:a16="http://schemas.microsoft.com/office/drawing/2014/main" id="{CB392171-D8EE-BEAA-745D-6DF2C1D9D698}"/>
              </a:ext>
            </a:extLst>
          </p:cNvPr>
          <p:cNvPicPr>
            <a:picLocks noChangeAspect="1"/>
          </p:cNvPicPr>
          <p:nvPr/>
        </p:nvPicPr>
        <p:blipFill>
          <a:blip r:embed="rId4"/>
          <a:stretch>
            <a:fillRect/>
          </a:stretch>
        </p:blipFill>
        <p:spPr>
          <a:xfrm>
            <a:off x="3897268" y="4083637"/>
            <a:ext cx="1584204" cy="1738428"/>
          </a:xfrm>
          <a:prstGeom prst="rect">
            <a:avLst/>
          </a:prstGeom>
        </p:spPr>
      </p:pic>
      <p:pic>
        <p:nvPicPr>
          <p:cNvPr id="6" name="Image 5">
            <a:extLst>
              <a:ext uri="{FF2B5EF4-FFF2-40B4-BE49-F238E27FC236}">
                <a16:creationId xmlns:a16="http://schemas.microsoft.com/office/drawing/2014/main" id="{5BB0FFE0-150B-D01B-DCE5-908C712DF1B0}"/>
              </a:ext>
            </a:extLst>
          </p:cNvPr>
          <p:cNvPicPr>
            <a:picLocks noChangeAspect="1"/>
          </p:cNvPicPr>
          <p:nvPr/>
        </p:nvPicPr>
        <p:blipFill>
          <a:blip r:embed="rId5"/>
          <a:stretch>
            <a:fillRect/>
          </a:stretch>
        </p:blipFill>
        <p:spPr>
          <a:xfrm>
            <a:off x="1394405" y="4105918"/>
            <a:ext cx="1723927" cy="1781888"/>
          </a:xfrm>
          <a:prstGeom prst="rect">
            <a:avLst/>
          </a:prstGeom>
        </p:spPr>
      </p:pic>
      <p:pic>
        <p:nvPicPr>
          <p:cNvPr id="8" name="Image 7">
            <a:extLst>
              <a:ext uri="{FF2B5EF4-FFF2-40B4-BE49-F238E27FC236}">
                <a16:creationId xmlns:a16="http://schemas.microsoft.com/office/drawing/2014/main" id="{E41B4D91-FD52-9CA3-524D-DA1DF73A658B}"/>
              </a:ext>
            </a:extLst>
          </p:cNvPr>
          <p:cNvPicPr>
            <a:picLocks noChangeAspect="1"/>
          </p:cNvPicPr>
          <p:nvPr/>
        </p:nvPicPr>
        <p:blipFill>
          <a:blip r:embed="rId6"/>
          <a:stretch>
            <a:fillRect/>
          </a:stretch>
        </p:blipFill>
        <p:spPr>
          <a:xfrm>
            <a:off x="6229945" y="2016060"/>
            <a:ext cx="1664290" cy="1675446"/>
          </a:xfrm>
          <a:prstGeom prst="rect">
            <a:avLst/>
          </a:prstGeom>
        </p:spPr>
      </p:pic>
      <p:pic>
        <p:nvPicPr>
          <p:cNvPr id="10" name="Image 9">
            <a:extLst>
              <a:ext uri="{FF2B5EF4-FFF2-40B4-BE49-F238E27FC236}">
                <a16:creationId xmlns:a16="http://schemas.microsoft.com/office/drawing/2014/main" id="{C4108D22-EE14-7198-BE6D-72E80768A364}"/>
              </a:ext>
            </a:extLst>
          </p:cNvPr>
          <p:cNvPicPr>
            <a:picLocks noChangeAspect="1"/>
          </p:cNvPicPr>
          <p:nvPr/>
        </p:nvPicPr>
        <p:blipFill>
          <a:blip r:embed="rId7"/>
          <a:stretch>
            <a:fillRect/>
          </a:stretch>
        </p:blipFill>
        <p:spPr>
          <a:xfrm>
            <a:off x="3842400" y="1959679"/>
            <a:ext cx="1591691" cy="1728667"/>
          </a:xfrm>
          <a:prstGeom prst="rect">
            <a:avLst/>
          </a:prstGeom>
        </p:spPr>
      </p:pic>
      <p:pic>
        <p:nvPicPr>
          <p:cNvPr id="12" name="Image 11">
            <a:extLst>
              <a:ext uri="{FF2B5EF4-FFF2-40B4-BE49-F238E27FC236}">
                <a16:creationId xmlns:a16="http://schemas.microsoft.com/office/drawing/2014/main" id="{B1C4EB8F-AA72-151A-1259-2732A3539AC6}"/>
              </a:ext>
            </a:extLst>
          </p:cNvPr>
          <p:cNvPicPr>
            <a:picLocks noChangeAspect="1"/>
          </p:cNvPicPr>
          <p:nvPr/>
        </p:nvPicPr>
        <p:blipFill>
          <a:blip r:embed="rId8"/>
          <a:stretch>
            <a:fillRect/>
          </a:stretch>
        </p:blipFill>
        <p:spPr>
          <a:xfrm>
            <a:off x="1497975" y="1959679"/>
            <a:ext cx="1620357" cy="1692248"/>
          </a:xfrm>
          <a:prstGeom prst="rect">
            <a:avLst/>
          </a:prstGeom>
        </p:spPr>
      </p:pic>
    </p:spTree>
    <p:extLst>
      <p:ext uri="{BB962C8B-B14F-4D97-AF65-F5344CB8AC3E}">
        <p14:creationId xmlns:p14="http://schemas.microsoft.com/office/powerpoint/2010/main" val="155440648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sp>
        <p:nvSpPr>
          <p:cNvPr id="2" name="Espace réservé du texte 6">
            <a:extLst>
              <a:ext uri="{FF2B5EF4-FFF2-40B4-BE49-F238E27FC236}">
                <a16:creationId xmlns:a16="http://schemas.microsoft.com/office/drawing/2014/main" id="{34813FA5-FF5C-3C3D-22AB-784492A61132}"/>
              </a:ext>
            </a:extLst>
          </p:cNvPr>
          <p:cNvSpPr txBox="1">
            <a:spLocks/>
          </p:cNvSpPr>
          <p:nvPr/>
        </p:nvSpPr>
        <p:spPr>
          <a:xfrm>
            <a:off x="1160410" y="3585216"/>
            <a:ext cx="202502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spectacle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3" name="Espace réservé du texte 8">
            <a:extLst>
              <a:ext uri="{FF2B5EF4-FFF2-40B4-BE49-F238E27FC236}">
                <a16:creationId xmlns:a16="http://schemas.microsoft.com/office/drawing/2014/main" id="{EF36BD95-3A01-0A5F-D137-692F3D84D72D}"/>
              </a:ext>
            </a:extLst>
          </p:cNvPr>
          <p:cNvSpPr txBox="1">
            <a:spLocks/>
          </p:cNvSpPr>
          <p:nvPr/>
        </p:nvSpPr>
        <p:spPr>
          <a:xfrm>
            <a:off x="5945412" y="5803813"/>
            <a:ext cx="1800000"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sculpteur </a:t>
            </a: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4" name="Espace réservé du texte 10">
            <a:extLst>
              <a:ext uri="{FF2B5EF4-FFF2-40B4-BE49-F238E27FC236}">
                <a16:creationId xmlns:a16="http://schemas.microsoft.com/office/drawing/2014/main" id="{B75A67C4-E526-9544-796C-939EFBA25602}"/>
              </a:ext>
            </a:extLst>
          </p:cNvPr>
          <p:cNvSpPr txBox="1">
            <a:spLocks/>
          </p:cNvSpPr>
          <p:nvPr/>
        </p:nvSpPr>
        <p:spPr>
          <a:xfrm>
            <a:off x="3237090" y="3585216"/>
            <a:ext cx="2682494" cy="36000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Le musicien </a:t>
            </a:r>
            <a:r>
              <a:rPr kumimoji="0" lang="fr-FR" sz="1575" b="0" i="0" u="none" strike="noStrike" kern="1200" cap="none" spc="0" normalizeH="0" baseline="0" noProof="0" dirty="0">
                <a:ln>
                  <a:noFill/>
                </a:ln>
                <a:solidFill>
                  <a:prstClr val="black"/>
                </a:solidFill>
                <a:effectLst/>
                <a:uLnTx/>
                <a:uFillTx/>
                <a:latin typeface="Dosis SemiBold" pitchFamily="2" charset="0"/>
                <a:ea typeface="+mn-ea"/>
                <a:cs typeface="+mn-cs"/>
              </a:rPr>
              <a:t> </a:t>
            </a:r>
            <a:endParaRPr kumimoji="0" lang="fr-MA" sz="1575" b="0" i="0" u="none" strike="noStrike" kern="1200" cap="none" spc="0" normalizeH="0" baseline="0" noProof="0" dirty="0">
              <a:ln>
                <a:noFill/>
              </a:ln>
              <a:solidFill>
                <a:prstClr val="black"/>
              </a:solidFill>
              <a:effectLst/>
              <a:uLnTx/>
              <a:uFillTx/>
              <a:latin typeface="Dosis SemiBold" pitchFamily="2" charset="0"/>
              <a:ea typeface="+mn-ea"/>
              <a:cs typeface="+mn-cs"/>
            </a:endParaRPr>
          </a:p>
        </p:txBody>
      </p:sp>
      <p:sp>
        <p:nvSpPr>
          <p:cNvPr id="6" name="Espace réservé du texte 14">
            <a:extLst>
              <a:ext uri="{FF2B5EF4-FFF2-40B4-BE49-F238E27FC236}">
                <a16:creationId xmlns:a16="http://schemas.microsoft.com/office/drawing/2014/main" id="{74A65EF4-1BB3-AF34-850F-839D851A50C1}"/>
              </a:ext>
            </a:extLst>
          </p:cNvPr>
          <p:cNvSpPr txBox="1">
            <a:spLocks/>
          </p:cNvSpPr>
          <p:nvPr/>
        </p:nvSpPr>
        <p:spPr>
          <a:xfrm>
            <a:off x="1288304" y="5831088"/>
            <a:ext cx="2025024" cy="291980"/>
          </a:xfrm>
          <a:prstGeom prst="round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4B5377"/>
                </a:solidFill>
                <a:effectLst/>
                <a:uLnTx/>
                <a:uFillTx/>
                <a:latin typeface="Dosis SemiBold" pitchFamily="2" charset="0"/>
                <a:ea typeface="+mn-ea"/>
                <a:cs typeface="+mn-cs"/>
              </a:rPr>
              <a:t>Un acteur  </a:t>
            </a:r>
          </a:p>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endParaRPr kumimoji="0" lang="fr-MA" sz="2400" b="1" i="0" u="none" strike="noStrike" kern="1200" cap="none" spc="0" normalizeH="0" baseline="0" noProof="0" dirty="0">
              <a:ln>
                <a:noFill/>
              </a:ln>
              <a:solidFill>
                <a:srgbClr val="4B5377"/>
              </a:solidFill>
              <a:effectLst/>
              <a:uLnTx/>
              <a:uFillTx/>
              <a:latin typeface="Dosis SemiBold" pitchFamily="2" charset="0"/>
              <a:ea typeface="+mn-ea"/>
              <a:cs typeface="+mn-cs"/>
            </a:endParaRPr>
          </a:p>
        </p:txBody>
      </p:sp>
      <p:sp>
        <p:nvSpPr>
          <p:cNvPr id="7" name="Espace réservé du texte 6">
            <a:extLst>
              <a:ext uri="{FF2B5EF4-FFF2-40B4-BE49-F238E27FC236}">
                <a16:creationId xmlns:a16="http://schemas.microsoft.com/office/drawing/2014/main" id="{9CD9F298-79A2-BE13-61F8-40AAEE67FC78}"/>
              </a:ext>
            </a:extLst>
          </p:cNvPr>
          <p:cNvSpPr txBox="1">
            <a:spLocks/>
          </p:cNvSpPr>
          <p:nvPr/>
        </p:nvSpPr>
        <p:spPr>
          <a:xfrm>
            <a:off x="3852000" y="5831088"/>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l"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B5377"/>
                </a:solidFill>
                <a:effectLst/>
                <a:uLnTx/>
                <a:uFillTx/>
                <a:latin typeface="Dosis SemiBold" pitchFamily="2" charset="0"/>
                <a:ea typeface="+mn-ea"/>
                <a:cs typeface="+mn-cs"/>
              </a:rPr>
              <a:t>La danseuse</a:t>
            </a:r>
            <a:endParaRPr kumimoji="0" lang="fr-MA" sz="2400" b="1" i="0" u="none" strike="noStrike" kern="1200" cap="none" spc="0" normalizeH="0" baseline="0" noProof="0" dirty="0">
              <a:ln w="0"/>
              <a:solidFill>
                <a:srgbClr val="4B5377"/>
              </a:solidFill>
              <a:effectLst/>
              <a:uLnTx/>
              <a:uFillTx/>
              <a:latin typeface="Dosis SemiBold" pitchFamily="2" charset="0"/>
              <a:ea typeface="+mn-ea"/>
              <a:cs typeface="+mn-cs"/>
            </a:endParaRPr>
          </a:p>
        </p:txBody>
      </p:sp>
      <p:sp>
        <p:nvSpPr>
          <p:cNvPr id="9" name="Espace réservé du texte 8">
            <a:extLst>
              <a:ext uri="{FF2B5EF4-FFF2-40B4-BE49-F238E27FC236}">
                <a16:creationId xmlns:a16="http://schemas.microsoft.com/office/drawing/2014/main" id="{2AA0A02A-3AA2-CC8B-614A-CAF44354476D}"/>
              </a:ext>
            </a:extLst>
          </p:cNvPr>
          <p:cNvSpPr txBox="1">
            <a:spLocks/>
          </p:cNvSpPr>
          <p:nvPr/>
        </p:nvSpPr>
        <p:spPr>
          <a:xfrm>
            <a:off x="5945412" y="358521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Le théâtre  </a:t>
            </a: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7" name="Image 16">
            <a:extLst>
              <a:ext uri="{FF2B5EF4-FFF2-40B4-BE49-F238E27FC236}">
                <a16:creationId xmlns:a16="http://schemas.microsoft.com/office/drawing/2014/main" id="{83F739F9-8BA2-5EF1-FCB6-63D10BC1D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21" name="Image 20">
            <a:extLst>
              <a:ext uri="{FF2B5EF4-FFF2-40B4-BE49-F238E27FC236}">
                <a16:creationId xmlns:a16="http://schemas.microsoft.com/office/drawing/2014/main" id="{95C0FF03-F348-1591-B490-C17FA19219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spTree>
    <p:extLst>
      <p:ext uri="{BB962C8B-B14F-4D97-AF65-F5344CB8AC3E}">
        <p14:creationId xmlns:p14="http://schemas.microsoft.com/office/powerpoint/2010/main" val="2987246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sp>
        <p:nvSpPr>
          <p:cNvPr id="11" name="ZoneTexte 10">
            <a:extLst>
              <a:ext uri="{FF2B5EF4-FFF2-40B4-BE49-F238E27FC236}">
                <a16:creationId xmlns:a16="http://schemas.microsoft.com/office/drawing/2014/main" id="{34BDA9E2-AA5A-9FFE-BB19-18202C95CD83}"/>
              </a:ext>
            </a:extLst>
          </p:cNvPr>
          <p:cNvSpPr txBox="1"/>
          <p:nvPr/>
        </p:nvSpPr>
        <p:spPr>
          <a:xfrm>
            <a:off x="3598877" y="1769623"/>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1239182" y="393304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manquent sont : le musicien et un acteur.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4" name="Image 3">
            <a:extLst>
              <a:ext uri="{FF2B5EF4-FFF2-40B4-BE49-F238E27FC236}">
                <a16:creationId xmlns:a16="http://schemas.microsoft.com/office/drawing/2014/main" id="{95E140E3-9E70-7C3A-A588-77E584C950C9}"/>
              </a:ext>
            </a:extLst>
          </p:cNvPr>
          <p:cNvPicPr>
            <a:picLocks noChangeAspect="1"/>
          </p:cNvPicPr>
          <p:nvPr/>
        </p:nvPicPr>
        <p:blipFill>
          <a:blip r:embed="rId7"/>
          <a:stretch>
            <a:fillRect/>
          </a:stretch>
        </p:blipFill>
        <p:spPr>
          <a:xfrm>
            <a:off x="3735587" y="1973604"/>
            <a:ext cx="1672827" cy="1404000"/>
          </a:xfrm>
          <a:prstGeom prst="rect">
            <a:avLst/>
          </a:prstGeom>
          <a:ln w="57150">
            <a:solidFill>
              <a:srgbClr val="C00000"/>
            </a:solidFill>
          </a:ln>
        </p:spPr>
      </p:pic>
      <p:pic>
        <p:nvPicPr>
          <p:cNvPr id="2" name="Image 1">
            <a:extLst>
              <a:ext uri="{FF2B5EF4-FFF2-40B4-BE49-F238E27FC236}">
                <a16:creationId xmlns:a16="http://schemas.microsoft.com/office/drawing/2014/main" id="{F18A59E3-71A6-4754-546B-39A59D8071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5587" y="2088224"/>
            <a:ext cx="1672826" cy="1307216"/>
          </a:xfrm>
          <a:prstGeom prst="rect">
            <a:avLst/>
          </a:prstGeom>
        </p:spPr>
      </p:pic>
      <p:pic>
        <p:nvPicPr>
          <p:cNvPr id="6" name="Image 5">
            <a:extLst>
              <a:ext uri="{FF2B5EF4-FFF2-40B4-BE49-F238E27FC236}">
                <a16:creationId xmlns:a16="http://schemas.microsoft.com/office/drawing/2014/main" id="{0A0588E7-19F3-4612-57E1-2347C8C9EBCA}"/>
              </a:ext>
            </a:extLst>
          </p:cNvPr>
          <p:cNvPicPr>
            <a:picLocks noChangeAspect="1"/>
          </p:cNvPicPr>
          <p:nvPr/>
        </p:nvPicPr>
        <p:blipFill>
          <a:blip r:embed="rId7"/>
          <a:stretch>
            <a:fillRect/>
          </a:stretch>
        </p:blipFill>
        <p:spPr>
          <a:xfrm>
            <a:off x="1515908" y="4187504"/>
            <a:ext cx="1672827" cy="1404000"/>
          </a:xfrm>
          <a:prstGeom prst="rect">
            <a:avLst/>
          </a:prstGeom>
          <a:ln w="57150">
            <a:solidFill>
              <a:srgbClr val="C00000"/>
            </a:solidFill>
          </a:ln>
        </p:spPr>
      </p:pic>
      <p:pic>
        <p:nvPicPr>
          <p:cNvPr id="3" name="Image 2">
            <a:extLst>
              <a:ext uri="{FF2B5EF4-FFF2-40B4-BE49-F238E27FC236}">
                <a16:creationId xmlns:a16="http://schemas.microsoft.com/office/drawing/2014/main" id="{3D9546D7-322B-B75F-D49E-6B12975B3D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14690" y="4187504"/>
            <a:ext cx="1648828" cy="1374020"/>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7" name="Image 16">
            <a:extLst>
              <a:ext uri="{FF2B5EF4-FFF2-40B4-BE49-F238E27FC236}">
                <a16:creationId xmlns:a16="http://schemas.microsoft.com/office/drawing/2014/main" id="{83F739F9-8BA2-5EF1-FCB6-63D10BC1D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21" name="Image 20">
            <a:extLst>
              <a:ext uri="{FF2B5EF4-FFF2-40B4-BE49-F238E27FC236}">
                <a16:creationId xmlns:a16="http://schemas.microsoft.com/office/drawing/2014/main" id="{95C0FF03-F348-1591-B490-C17FA19219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spTree>
    <p:extLst>
      <p:ext uri="{BB962C8B-B14F-4D97-AF65-F5344CB8AC3E}">
        <p14:creationId xmlns:p14="http://schemas.microsoft.com/office/powerpoint/2010/main" val="3459640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deux images qui ont bougé ?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816" y="1973604"/>
            <a:ext cx="1459393" cy="1536456"/>
          </a:xfrm>
          <a:prstGeom prst="rect">
            <a:avLst/>
          </a:prstGeom>
        </p:spPr>
      </p:pic>
      <p:pic>
        <p:nvPicPr>
          <p:cNvPr id="17" name="Image 16">
            <a:extLst>
              <a:ext uri="{FF2B5EF4-FFF2-40B4-BE49-F238E27FC236}">
                <a16:creationId xmlns:a16="http://schemas.microsoft.com/office/drawing/2014/main" id="{83F739F9-8BA2-5EF1-FCB6-63D10BC1D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3249" y="1973604"/>
            <a:ext cx="1343597" cy="1469905"/>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7599" y="4240120"/>
            <a:ext cx="1406816" cy="1208828"/>
          </a:xfrm>
          <a:prstGeom prst="rect">
            <a:avLst/>
          </a:prstGeom>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496" y="4240120"/>
            <a:ext cx="1292005" cy="1268789"/>
          </a:xfrm>
          <a:prstGeom prst="rect">
            <a:avLst/>
          </a:prstGeom>
        </p:spPr>
      </p:pic>
      <p:pic>
        <p:nvPicPr>
          <p:cNvPr id="21" name="Image 20">
            <a:extLst>
              <a:ext uri="{FF2B5EF4-FFF2-40B4-BE49-F238E27FC236}">
                <a16:creationId xmlns:a16="http://schemas.microsoft.com/office/drawing/2014/main" id="{95C0FF03-F348-1591-B490-C17FA19219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spTree>
    <p:extLst>
      <p:ext uri="{BB962C8B-B14F-4D97-AF65-F5344CB8AC3E}">
        <p14:creationId xmlns:p14="http://schemas.microsoft.com/office/powerpoint/2010/main" val="3160388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le spectacle et le sculpteur. </a:t>
            </a:r>
            <a:endParaRPr lang="fr-MA" dirty="0">
              <a:solidFill>
                <a:schemeClr val="tx1">
                  <a:lumMod val="65000"/>
                  <a:lumOff val="35000"/>
                </a:schemeClr>
              </a:solidFill>
            </a:endParaRPr>
          </a:p>
        </p:txBody>
      </p:sp>
      <p:pic>
        <p:nvPicPr>
          <p:cNvPr id="17" name="Image 16">
            <a:extLst>
              <a:ext uri="{FF2B5EF4-FFF2-40B4-BE49-F238E27FC236}">
                <a16:creationId xmlns:a16="http://schemas.microsoft.com/office/drawing/2014/main" id="{83F739F9-8BA2-5EF1-FCB6-63D10BC1DE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2000" y="1986192"/>
            <a:ext cx="1329600" cy="1536456"/>
          </a:xfrm>
          <a:prstGeom prst="rect">
            <a:avLst/>
          </a:prstGeom>
        </p:spPr>
      </p:pic>
      <p:pic>
        <p:nvPicPr>
          <p:cNvPr id="18" name="Image 17">
            <a:extLst>
              <a:ext uri="{FF2B5EF4-FFF2-40B4-BE49-F238E27FC236}">
                <a16:creationId xmlns:a16="http://schemas.microsoft.com/office/drawing/2014/main" id="{2FB0A8BA-7F69-57CE-3E21-A4E19ECB2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7620" y="1952054"/>
            <a:ext cx="1542869" cy="1687910"/>
          </a:xfrm>
          <a:prstGeom prst="rect">
            <a:avLst/>
          </a:prstGeom>
        </p:spPr>
      </p:pic>
      <p:pic>
        <p:nvPicPr>
          <p:cNvPr id="19" name="Image 18">
            <a:extLst>
              <a:ext uri="{FF2B5EF4-FFF2-40B4-BE49-F238E27FC236}">
                <a16:creationId xmlns:a16="http://schemas.microsoft.com/office/drawing/2014/main" id="{5FBBD189-9174-7A35-6FCF-894BDCD1AB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1237" y="4203872"/>
            <a:ext cx="1354745" cy="1353027"/>
          </a:xfrm>
          <a:prstGeom prst="rect">
            <a:avLst/>
          </a:prstGeom>
        </p:spPr>
      </p:pic>
      <p:pic>
        <p:nvPicPr>
          <p:cNvPr id="21" name="Image 20">
            <a:extLst>
              <a:ext uri="{FF2B5EF4-FFF2-40B4-BE49-F238E27FC236}">
                <a16:creationId xmlns:a16="http://schemas.microsoft.com/office/drawing/2014/main" id="{95C0FF03-F348-1591-B490-C17FA19219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4170846"/>
            <a:ext cx="1349411" cy="1469906"/>
          </a:xfrm>
          <a:prstGeom prst="rect">
            <a:avLst/>
          </a:prstGeom>
        </p:spPr>
      </p:pic>
      <p:pic>
        <p:nvPicPr>
          <p:cNvPr id="5" name="Image 4">
            <a:extLst>
              <a:ext uri="{FF2B5EF4-FFF2-40B4-BE49-F238E27FC236}">
                <a16:creationId xmlns:a16="http://schemas.microsoft.com/office/drawing/2014/main" id="{DAD1C2C0-9690-BE7B-7F69-C9701AB549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41092" y="3986980"/>
            <a:ext cx="1479397" cy="1653772"/>
          </a:xfrm>
          <a:prstGeom prst="rect">
            <a:avLst/>
          </a:prstGeom>
          <a:ln w="76200">
            <a:solidFill>
              <a:srgbClr val="C00000"/>
            </a:solidFill>
          </a:ln>
        </p:spPr>
      </p:pic>
      <p:pic>
        <p:nvPicPr>
          <p:cNvPr id="20" name="Image 19">
            <a:extLst>
              <a:ext uri="{FF2B5EF4-FFF2-40B4-BE49-F238E27FC236}">
                <a16:creationId xmlns:a16="http://schemas.microsoft.com/office/drawing/2014/main" id="{36052C17-6510-FA29-65CB-83829F2769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36099" y="2086749"/>
            <a:ext cx="1366811" cy="1342251"/>
          </a:xfrm>
          <a:prstGeom prst="rect">
            <a:avLst/>
          </a:prstGeom>
          <a:ln w="76200">
            <a:solidFill>
              <a:srgbClr val="C00000"/>
            </a:solidFill>
          </a:ln>
        </p:spPr>
      </p:pic>
    </p:spTree>
    <p:extLst>
      <p:ext uri="{BB962C8B-B14F-4D97-AF65-F5344CB8AC3E}">
        <p14:creationId xmlns:p14="http://schemas.microsoft.com/office/powerpoint/2010/main" val="2159963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90659779-4B88-2516-533D-D866853F0148}"/>
              </a:ext>
            </a:extLst>
          </p:cNvPr>
          <p:cNvSpPr txBox="1"/>
          <p:nvPr/>
        </p:nvSpPr>
        <p:spPr>
          <a:xfrm>
            <a:off x="884429" y="2309463"/>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7" name="ZoneTexte 6">
            <a:extLst>
              <a:ext uri="{FF2B5EF4-FFF2-40B4-BE49-F238E27FC236}">
                <a16:creationId xmlns:a16="http://schemas.microsoft.com/office/drawing/2014/main" id="{D714D483-26C3-9974-D3DE-3FCE6DF33D75}"/>
              </a:ext>
            </a:extLst>
          </p:cNvPr>
          <p:cNvSpPr txBox="1"/>
          <p:nvPr/>
        </p:nvSpPr>
        <p:spPr>
          <a:xfrm>
            <a:off x="884429" y="2367403"/>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sp>
        <p:nvSpPr>
          <p:cNvPr id="8" name="ZoneTexte 7">
            <a:extLst>
              <a:ext uri="{FF2B5EF4-FFF2-40B4-BE49-F238E27FC236}">
                <a16:creationId xmlns:a16="http://schemas.microsoft.com/office/drawing/2014/main" id="{792FC286-59FB-DE3B-6A4B-2AE7EBA91A78}"/>
              </a:ext>
            </a:extLst>
          </p:cNvPr>
          <p:cNvSpPr txBox="1"/>
          <p:nvPr/>
        </p:nvSpPr>
        <p:spPr>
          <a:xfrm>
            <a:off x="1229552" y="1967301"/>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Qu’est-ce que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la classe a visité lors de la sortie ?</a:t>
            </a:r>
          </a:p>
        </p:txBody>
      </p:sp>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9" name="ZoneTexte 8">
            <a:extLst>
              <a:ext uri="{FF2B5EF4-FFF2-40B4-BE49-F238E27FC236}">
                <a16:creationId xmlns:a16="http://schemas.microsoft.com/office/drawing/2014/main" id="{E620B954-9362-70CD-AB7B-A2EB3B566971}"/>
              </a:ext>
            </a:extLst>
          </p:cNvPr>
          <p:cNvSpPr txBox="1"/>
          <p:nvPr/>
        </p:nvSpPr>
        <p:spPr>
          <a:xfrm>
            <a:off x="884429" y="2648196"/>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classe a visité un studio de jeux vidéo puis le grand théâtre de Rabat. </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ZoneTexte 8">
            <a:extLst>
              <a:ext uri="{FF2B5EF4-FFF2-40B4-BE49-F238E27FC236}">
                <a16:creationId xmlns:a16="http://schemas.microsoft.com/office/drawing/2014/main" id="{B96412FA-E058-18D1-01F7-1D7190379635}"/>
              </a:ext>
            </a:extLst>
          </p:cNvPr>
          <p:cNvSpPr txBox="1"/>
          <p:nvPr/>
        </p:nvSpPr>
        <p:spPr>
          <a:xfrm>
            <a:off x="1243975" y="2002415"/>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Qu’est-ce que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la classe a visité lors de la sortie ?</a:t>
            </a:r>
          </a:p>
        </p:txBody>
      </p:sp>
      <p:sp>
        <p:nvSpPr>
          <p:cNvPr id="8" name="ZoneTexte 7">
            <a:extLst>
              <a:ext uri="{FF2B5EF4-FFF2-40B4-BE49-F238E27FC236}">
                <a16:creationId xmlns:a16="http://schemas.microsoft.com/office/drawing/2014/main" id="{AF5AABA7-8368-A8AE-88F2-A02201E18BE3}"/>
              </a:ext>
            </a:extLst>
          </p:cNvPr>
          <p:cNvSpPr txBox="1"/>
          <p:nvPr/>
        </p:nvSpPr>
        <p:spPr>
          <a:xfrm>
            <a:off x="834901" y="2778487"/>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a:t>
            </a:r>
            <a:r>
              <a:rPr lang="fr-FR" sz="2400" dirty="0">
                <a:solidFill>
                  <a:srgbClr val="C00000"/>
                </a:solidFill>
                <a:latin typeface="Dosis SemiBold" pitchFamily="2" charset="0"/>
              </a:rPr>
              <a:t>classe a visité un studio de jeux vidéo puis le grand théâtre de Rabat. </a:t>
            </a:r>
            <a:r>
              <a:rPr lang="fr-FR" sz="2400" dirty="0">
                <a:solidFill>
                  <a:srgbClr val="424D7B"/>
                </a:solidFill>
                <a:latin typeface="Dosis SemiBold" pitchFamily="2" charset="0"/>
              </a:rPr>
              <a:t>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7" name="ZoneTexte 6">
            <a:extLst>
              <a:ext uri="{FF2B5EF4-FFF2-40B4-BE49-F238E27FC236}">
                <a16:creationId xmlns:a16="http://schemas.microsoft.com/office/drawing/2014/main" id="{FFD3C44B-F751-34EB-44AE-0D1EA45EB73C}"/>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Où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travaillaient les créateurs ?</a:t>
            </a:r>
          </a:p>
        </p:txBody>
      </p:sp>
      <p:sp>
        <p:nvSpPr>
          <p:cNvPr id="5" name="ZoneTexte 4">
            <a:extLst>
              <a:ext uri="{FF2B5EF4-FFF2-40B4-BE49-F238E27FC236}">
                <a16:creationId xmlns:a16="http://schemas.microsoft.com/office/drawing/2014/main" id="{8C3EBCFA-BD62-B72D-BE1B-BEB26A16D61F}"/>
              </a:ext>
            </a:extLst>
          </p:cNvPr>
          <p:cNvSpPr txBox="1"/>
          <p:nvPr/>
        </p:nvSpPr>
        <p:spPr>
          <a:xfrm>
            <a:off x="884429" y="2976350"/>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Les créateurs travaillaient sur des ordinateurs et réalisaient des jeux. </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9" name="ZoneTexte 8">
            <a:extLst>
              <a:ext uri="{FF2B5EF4-FFF2-40B4-BE49-F238E27FC236}">
                <a16:creationId xmlns:a16="http://schemas.microsoft.com/office/drawing/2014/main" id="{C70C3148-EFE4-168A-34E0-483664429B70}"/>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Où</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 travaillaient les créateurs ?</a:t>
            </a:r>
          </a:p>
        </p:txBody>
      </p:sp>
      <p:sp>
        <p:nvSpPr>
          <p:cNvPr id="10" name="ZoneTexte 9">
            <a:extLst>
              <a:ext uri="{FF2B5EF4-FFF2-40B4-BE49-F238E27FC236}">
                <a16:creationId xmlns:a16="http://schemas.microsoft.com/office/drawing/2014/main" id="{261C170F-B926-FC6A-5E70-2EAA23236867}"/>
              </a:ext>
            </a:extLst>
          </p:cNvPr>
          <p:cNvSpPr txBox="1"/>
          <p:nvPr/>
        </p:nvSpPr>
        <p:spPr>
          <a:xfrm>
            <a:off x="884429" y="2976350"/>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a:t>
            </a:r>
            <a:r>
              <a:rPr lang="fr-FR" sz="2400" dirty="0">
                <a:solidFill>
                  <a:srgbClr val="C00000"/>
                </a:solidFill>
                <a:latin typeface="Dosis SemiBold" pitchFamily="2" charset="0"/>
              </a:rPr>
              <a:t>Les créateurs travaillaient sur des ordinateurs et réalisaient des jeux. </a:t>
            </a:r>
            <a:r>
              <a:rPr lang="fr-FR" sz="2400" dirty="0">
                <a:solidFill>
                  <a:srgbClr val="424D7B"/>
                </a:solidFill>
                <a:latin typeface="Dosis SemiBold" pitchFamily="2" charset="0"/>
              </a:rPr>
              <a:t>Les acteurs répétaient leurs rôles et les techniciens réglaient les lumières. </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EC46B-D9B7-E028-6596-E8AD77173FE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7A5A5FA2-31EC-AF14-551F-32F08C24FDA0}"/>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7A5A5FA2-31EC-AF14-551F-32F08C24FDA0}"/>
                  </a:ext>
                </a:extLst>
              </p:cNvPr>
              <p:cNvPicPr/>
              <p:nvPr/>
            </p:nvPicPr>
            <p:blipFill>
              <a:blip r:embed="rId3"/>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4FB8CA12-C18D-CB19-CD57-7F84DAD7B63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A7B4DCCF-4F00-491E-B73D-080F2238ED4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A7B4DCCF-4F00-491E-B73D-080F2238ED46}"/>
                  </a:ext>
                </a:extLst>
              </p:cNvPr>
              <p:cNvPicPr/>
              <p:nvPr/>
            </p:nvPicPr>
            <p:blipFill>
              <a:blip r:embed="rId3"/>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2360DC29-5BE4-43E1-9378-BB41037304B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7" name="ZoneTexte 6">
            <a:extLst>
              <a:ext uri="{FF2B5EF4-FFF2-40B4-BE49-F238E27FC236}">
                <a16:creationId xmlns:a16="http://schemas.microsoft.com/office/drawing/2014/main" id="{9E1AEDD5-D690-792A-C4CA-A07519AA840D}"/>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  </a:t>
            </a:r>
            <a:r>
              <a:rPr lang="fr-FR" sz="2400" b="1" dirty="0">
                <a:solidFill>
                  <a:srgbClr val="C00000"/>
                </a:solidFill>
                <a:latin typeface="Dosis" pitchFamily="2" charset="0"/>
              </a:rPr>
              <a:t>fais</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aient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les </a:t>
            </a:r>
            <a:r>
              <a:rPr lang="fr-FR" sz="2400" b="1" dirty="0">
                <a:solidFill>
                  <a:srgbClr val="4472C4">
                    <a:lumMod val="50000"/>
                  </a:srgbClr>
                </a:solidFill>
                <a:latin typeface="Dosis" pitchFamily="2" charset="0"/>
              </a:rPr>
              <a:t>techniciens</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 ?</a:t>
            </a:r>
          </a:p>
        </p:txBody>
      </p:sp>
      <p:sp>
        <p:nvSpPr>
          <p:cNvPr id="5" name="ZoneTexte 4">
            <a:extLst>
              <a:ext uri="{FF2B5EF4-FFF2-40B4-BE49-F238E27FC236}">
                <a16:creationId xmlns:a16="http://schemas.microsoft.com/office/drawing/2014/main" id="{777CE53E-17D9-5B11-D5A3-A1638633B5A7}"/>
              </a:ext>
            </a:extLst>
          </p:cNvPr>
          <p:cNvSpPr txBox="1"/>
          <p:nvPr/>
        </p:nvSpPr>
        <p:spPr>
          <a:xfrm>
            <a:off x="884429" y="2976350"/>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les techniciens réglaient les lumières. </a:t>
            </a:r>
          </a:p>
        </p:txBody>
      </p:sp>
    </p:spTree>
    <p:extLst>
      <p:ext uri="{BB962C8B-B14F-4D97-AF65-F5344CB8AC3E}">
        <p14:creationId xmlns:p14="http://schemas.microsoft.com/office/powerpoint/2010/main" val="4148361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B974B-D2BA-7E78-2B3A-8B16548EFF3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D5EFAFC2-8B7B-3036-6D36-F87E41C3592D}"/>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D5EFAFC2-8B7B-3036-6D36-F87E41C3592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FFD4E0B1-F15A-0298-078B-656AA33F7DD5}"/>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FFD4E0B1-F15A-0298-078B-656AA33F7DD5}"/>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11248A7B-0A8E-1F6F-2B8F-9AC1258E20BE}"/>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11248A7B-0A8E-1F6F-2B8F-9AC1258E20B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8B0BA6BF-56DB-1D13-DDAA-B65ED9159DA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8B0BA6BF-56DB-1D13-DDAA-B65ED9159DA7}"/>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04E1201B-7C04-FE75-A00C-1AF0D8633723}"/>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727E534F-3C81-7FB7-7BE8-BBE6C06A6AA5}"/>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9C994B0-6395-D5DE-664A-3B4770D151EE}"/>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F8803634-2A36-8802-8BCE-DFAAE48926FD}"/>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rPr>
              <a:t>Les techniciens réglaient les lumières.</a:t>
            </a:r>
            <a:endPar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endParaRPr>
          </a:p>
        </p:txBody>
      </p:sp>
      <p:sp>
        <p:nvSpPr>
          <p:cNvPr id="10" name="ZoneTexte 9">
            <a:extLst>
              <a:ext uri="{FF2B5EF4-FFF2-40B4-BE49-F238E27FC236}">
                <a16:creationId xmlns:a16="http://schemas.microsoft.com/office/drawing/2014/main" id="{F2F02805-9E7B-B277-2914-60FC9898BA7A}"/>
              </a:ext>
            </a:extLst>
          </p:cNvPr>
          <p:cNvSpPr txBox="1"/>
          <p:nvPr/>
        </p:nvSpPr>
        <p:spPr>
          <a:xfrm>
            <a:off x="884429" y="2976350"/>
            <a:ext cx="7375141" cy="223907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fr-FR" sz="2400" dirty="0">
                <a:solidFill>
                  <a:srgbClr val="424D7B"/>
                </a:solidFill>
                <a:latin typeface="Dosis SemiBold" pitchFamily="2" charset="0"/>
              </a:rPr>
              <a:t>Notre classe a visité un studio de jeux vidéo puis le grand théâtre de Rabat. Les créateurs travaillaient sur des ordinateurs et réalisaient des jeux. Les acteurs répétaient leurs rôles et </a:t>
            </a:r>
            <a:r>
              <a:rPr lang="fr-FR" sz="2400" dirty="0">
                <a:solidFill>
                  <a:srgbClr val="C00000"/>
                </a:solidFill>
                <a:latin typeface="Dosis SemiBold" pitchFamily="2" charset="0"/>
              </a:rPr>
              <a:t>les techniciens réglaient les lumières</a:t>
            </a:r>
            <a:r>
              <a:rPr lang="fr-FR" sz="2400" dirty="0">
                <a:solidFill>
                  <a:srgbClr val="424D7B"/>
                </a:solidFill>
                <a:latin typeface="Dosis SemiBold" pitchFamily="2" charset="0"/>
              </a:rPr>
              <a:t>. </a:t>
            </a:r>
          </a:p>
        </p:txBody>
      </p:sp>
      <p:sp>
        <p:nvSpPr>
          <p:cNvPr id="4" name="ZoneTexte 3">
            <a:extLst>
              <a:ext uri="{FF2B5EF4-FFF2-40B4-BE49-F238E27FC236}">
                <a16:creationId xmlns:a16="http://schemas.microsoft.com/office/drawing/2014/main" id="{3E8A06D8-B8B3-D682-5D4B-1FFDC281474C}"/>
              </a:ext>
            </a:extLst>
          </p:cNvPr>
          <p:cNvSpPr txBox="1"/>
          <p:nvPr/>
        </p:nvSpPr>
        <p:spPr>
          <a:xfrm>
            <a:off x="1229552" y="2023450"/>
            <a:ext cx="66848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Que  </a:t>
            </a:r>
            <a:r>
              <a:rPr lang="fr-FR" sz="2400" b="1" dirty="0">
                <a:solidFill>
                  <a:srgbClr val="4472C4">
                    <a:lumMod val="50000"/>
                  </a:srgbClr>
                </a:solidFill>
                <a:latin typeface="Dosis" pitchFamily="2" charset="0"/>
              </a:rPr>
              <a:t>fais</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aient les </a:t>
            </a:r>
            <a:r>
              <a:rPr lang="fr-FR" sz="2400" b="1" dirty="0">
                <a:solidFill>
                  <a:srgbClr val="4472C4">
                    <a:lumMod val="50000"/>
                  </a:srgbClr>
                </a:solidFill>
                <a:latin typeface="Dosis" pitchFamily="2" charset="0"/>
              </a:rPr>
              <a:t>techniciens</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 ?</a:t>
            </a:r>
          </a:p>
        </p:txBody>
      </p:sp>
    </p:spTree>
    <p:extLst>
      <p:ext uri="{BB962C8B-B14F-4D97-AF65-F5344CB8AC3E}">
        <p14:creationId xmlns:p14="http://schemas.microsoft.com/office/powerpoint/2010/main" val="179416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6AEB85A8-1AAE-63C4-DAF7-A20001409A94}"/>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571902" y="2788201"/>
            <a:ext cx="2296944" cy="1691502"/>
          </a:xfrm>
          <a:prstGeom prst="roundRect">
            <a:avLst>
              <a:gd name="adj" fmla="val 6988"/>
            </a:avLst>
          </a:prstGeom>
        </p:spPr>
      </p:pic>
      <p:sp>
        <p:nvSpPr>
          <p:cNvPr id="2" name="ZoneTexte 1">
            <a:extLst>
              <a:ext uri="{FF2B5EF4-FFF2-40B4-BE49-F238E27FC236}">
                <a16:creationId xmlns:a16="http://schemas.microsoft.com/office/drawing/2014/main" id="{6664C5D0-EF74-FA54-1C87-ECD42F503803}"/>
              </a:ext>
            </a:extLst>
          </p:cNvPr>
          <p:cNvSpPr txBox="1"/>
          <p:nvPr/>
        </p:nvSpPr>
        <p:spPr>
          <a:xfrm>
            <a:off x="3546382" y="2609538"/>
            <a:ext cx="5503967" cy="2342949"/>
          </a:xfrm>
          <a:prstGeom prst="rect">
            <a:avLst/>
          </a:prstGeom>
          <a:noFill/>
        </p:spPr>
        <p:txBody>
          <a:bodyPr wrap="square">
            <a:spAutoFit/>
          </a:bodyPr>
          <a:lstStyle/>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Qu’est-ce que </a:t>
            </a:r>
            <a:r>
              <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rPr>
              <a:t>la classe </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a visité </a:t>
            </a:r>
            <a:r>
              <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rPr>
              <a:t>hier ?</a:t>
            </a: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a:t>
            </a:r>
            <a:r>
              <a:rPr lang="fr-FR" sz="2000" b="1" dirty="0">
                <a:solidFill>
                  <a:srgbClr val="00ACA4"/>
                </a:solidFill>
                <a:latin typeface="Dosis SemiBold" pitchFamily="2" charset="0"/>
              </a:rPr>
              <a:t> faisaient </a:t>
            </a:r>
            <a:r>
              <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rPr>
              <a:t>________________[métier] ?</a:t>
            </a: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Qu’est-ce que </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nous avons aussi visité ?</a:t>
            </a:r>
            <a:endPar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endParaRPr>
          </a:p>
          <a:p>
            <a:pPr marL="514350" marR="0" lvl="0" indent="-514350" algn="l" defTabSz="457200" rtl="0" eaLnBrk="1" fontAlgn="auto" latinLnBrk="0" hangingPunct="1">
              <a:lnSpc>
                <a:spcPct val="150000"/>
              </a:lnSpc>
              <a:spcBef>
                <a:spcPts val="0"/>
              </a:spcBef>
              <a:spcAft>
                <a:spcPts val="0"/>
              </a:spcAft>
              <a:buClrTx/>
              <a:buSzTx/>
              <a:buFont typeface="+mj-lt"/>
              <a:buAutoNum type="arabicPeriod"/>
              <a:tabLst/>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 faisaient </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________________[métier] ?</a:t>
            </a:r>
          </a:p>
          <a:p>
            <a:pPr marL="514350" marR="0" lvl="0" indent="-514350" defTabSz="457200" rtl="0" eaLnBrk="1" fontAlgn="auto" latinLnBrk="0" hangingPunct="1">
              <a:lnSpc>
                <a:spcPct val="150000"/>
              </a:lnSpc>
              <a:spcBef>
                <a:spcPts val="0"/>
              </a:spcBef>
              <a:spcAft>
                <a:spcPts val="0"/>
              </a:spcAft>
              <a:buClrTx/>
              <a:buSzTx/>
              <a:buFont typeface="+mj-lt"/>
              <a:buAutoNum type="arabicPeriod"/>
              <a:tabLst/>
              <a:defRPr/>
            </a:pPr>
            <a:endParaRPr kumimoji="0" lang="fr-FR" sz="2000" b="1" i="0" u="none" strike="noStrike" kern="1200" cap="none" spc="0" normalizeH="0" baseline="0" noProof="0" dirty="0">
              <a:ln>
                <a:noFill/>
              </a:ln>
              <a:solidFill>
                <a:schemeClr val="tx2"/>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MA" sz="3200" b="1" dirty="0">
                <a:ln w="0"/>
                <a:solidFill>
                  <a:srgbClr val="2196B1"/>
                </a:solidFill>
                <a:latin typeface="Dosis SemiBold" pitchFamily="2" charset="0"/>
              </a:rPr>
              <a:t>Comment ça va ? </a:t>
            </a:r>
            <a:endParaRPr lang="fr-FR" sz="3200" b="1" dirty="0">
              <a:ln w="0"/>
              <a:solidFill>
                <a:srgbClr val="2196B1"/>
              </a:solidFill>
              <a:latin typeface="Dosis SemiBold"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9A06E-8FA3-4226-0F3A-57F5DD9ECD9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33D815D-B003-42C2-CE28-1A83E8A416B4}"/>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6126A741-14D0-DE62-BCFE-4D38124B097F}"/>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hier ?</a:t>
            </a:r>
          </a:p>
        </p:txBody>
      </p:sp>
      <p:sp>
        <p:nvSpPr>
          <p:cNvPr id="3" name="Titre 1">
            <a:extLst>
              <a:ext uri="{FF2B5EF4-FFF2-40B4-BE49-F238E27FC236}">
                <a16:creationId xmlns:a16="http://schemas.microsoft.com/office/drawing/2014/main" id="{A31DD1B5-DB48-B035-EFC7-4972E38B7538}"/>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Qu’est-ce que vous avez fait hier</a:t>
            </a:r>
            <a:r>
              <a:rPr lang="fr-MA" sz="3200" b="1" dirty="0">
                <a:ln w="0"/>
                <a:solidFill>
                  <a:srgbClr val="2196B1"/>
                </a:solidFill>
                <a:latin typeface="Dosis SemiBold" pitchFamily="2" charset="0"/>
              </a:rPr>
              <a:t>? </a:t>
            </a:r>
            <a:endParaRPr lang="fr-FR" sz="3200" b="1" dirty="0">
              <a:ln w="0"/>
              <a:solidFill>
                <a:srgbClr val="2196B1"/>
              </a:solidFill>
              <a:latin typeface="Dosis SemiBold" pitchFamily="2" charset="0"/>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8953B6D4-4662-FD4E-5000-7B260293090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6CE3C2E0-DA9B-BB35-6521-1E083F046442}"/>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41345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493316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63D7-CE14-0310-12A2-B99302A234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B90DEB-2AC9-824C-CCEF-C8254EF4E3E3}"/>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19E82658-05A6-8BD9-1F3E-F524D96DA8F7}"/>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B22A99-EA76-757B-E69B-B614FCC8B95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692C5D5A-4997-7161-626C-0CAD9F84A613}"/>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003465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9041D-AFDF-9EA7-C9D8-3C79CC1C44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3CBBC48-7E2C-D1C8-4804-D951A19B384A}"/>
              </a:ext>
            </a:extLst>
          </p:cNvPr>
          <p:cNvSpPr>
            <a:spLocks noGrp="1"/>
          </p:cNvSpPr>
          <p:nvPr>
            <p:ph type="title"/>
          </p:nvPr>
        </p:nvSpPr>
        <p:spPr/>
        <p:txBody>
          <a:bodyPr/>
          <a:lstStyle/>
          <a:p>
            <a:r>
              <a:rPr lang="fr-FR" dirty="0">
                <a:solidFill>
                  <a:schemeClr val="tx1">
                    <a:lumMod val="65000"/>
                    <a:lumOff val="35000"/>
                  </a:schemeClr>
                </a:solidFill>
              </a:rPr>
              <a:t>Que faisaient les techniciens ?</a:t>
            </a:r>
          </a:p>
        </p:txBody>
      </p:sp>
      <p:sp>
        <p:nvSpPr>
          <p:cNvPr id="3" name="Titre 1">
            <a:extLst>
              <a:ext uri="{FF2B5EF4-FFF2-40B4-BE49-F238E27FC236}">
                <a16:creationId xmlns:a16="http://schemas.microsoft.com/office/drawing/2014/main" id="{5D76D36C-CC73-898E-6FBA-BA0B0D61A625}"/>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 faisaient les techniciens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F1D96-9B21-DA36-47BC-D73ECDFACD3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E0CC8474-1CE7-92E7-988E-8D91AE0021EF}"/>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897113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E87A-E8C4-0C60-0BAB-B35C4BF4B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8FAB-364E-2F6E-A76A-BD3DD15DCD93}"/>
              </a:ext>
            </a:extLst>
          </p:cNvPr>
          <p:cNvSpPr>
            <a:spLocks noGrp="1"/>
          </p:cNvSpPr>
          <p:nvPr>
            <p:ph type="title"/>
          </p:nvPr>
        </p:nvSpPr>
        <p:spPr/>
        <p:txBody>
          <a:bodyPr/>
          <a:lstStyle/>
          <a:p>
            <a:r>
              <a:rPr lang="fr-FR" dirty="0">
                <a:solidFill>
                  <a:schemeClr val="tx1">
                    <a:lumMod val="65000"/>
                    <a:lumOff val="35000"/>
                  </a:schemeClr>
                </a:solidFill>
              </a:rPr>
              <a:t>Que faisait le metteur en scène ?</a:t>
            </a:r>
          </a:p>
        </p:txBody>
      </p:sp>
      <p:sp>
        <p:nvSpPr>
          <p:cNvPr id="3" name="Titre 1">
            <a:extLst>
              <a:ext uri="{FF2B5EF4-FFF2-40B4-BE49-F238E27FC236}">
                <a16:creationId xmlns:a16="http://schemas.microsoft.com/office/drawing/2014/main" id="{FFB038D7-47C9-0257-2C57-7BFAC461735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Que faisait le metteur en scène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EC1BB70E-9979-1EAD-5533-A529AA38873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9C650D3E-D40B-609B-1713-0677F2340EF6}"/>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4190132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6B7BA6C0-10FD-BA08-AB78-14022360642A}"/>
              </a:ext>
            </a:extLst>
          </p:cNvPr>
          <p:cNvSpPr txBox="1">
            <a:spLocks/>
          </p:cNvSpPr>
          <p:nvPr/>
        </p:nvSpPr>
        <p:spPr>
          <a:xfrm>
            <a:off x="2272850" y="447646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Histoire  </a:t>
            </a:r>
            <a:r>
              <a:rPr lang="fr-FR" dirty="0">
                <a:solidFill>
                  <a:srgbClr val="565F88"/>
                </a:solidFill>
              </a:rPr>
              <a:t>de « Les rêves de Meriem »</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 .</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9A12B-2966-1DC4-3DFB-737DA70E48A8}"/>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FC8A6D36-C3AA-5240-7E56-A2A4CF07207D}"/>
              </a:ext>
            </a:extLst>
          </p:cNvPr>
          <p:cNvSpPr>
            <a:spLocks noGrp="1"/>
          </p:cNvSpPr>
          <p:nvPr>
            <p:ph type="title"/>
          </p:nvPr>
        </p:nvSpPr>
        <p:spPr>
          <a:xfrm>
            <a:off x="1641201" y="756000"/>
            <a:ext cx="7057816" cy="612000"/>
          </a:xfrm>
        </p:spPr>
        <p:txBody>
          <a:bodyPr/>
          <a:lstStyle/>
          <a:p>
            <a:r>
              <a:rPr lang="fr-MA" dirty="0">
                <a:solidFill>
                  <a:schemeClr val="tx1">
                    <a:lumMod val="65000"/>
                    <a:lumOff val="35000"/>
                  </a:schemeClr>
                </a:solidFill>
              </a:rPr>
              <a:t>Aujourd'hui, nous allons découvrir une nouvelle histoire « </a:t>
            </a:r>
            <a:r>
              <a:rPr lang="fr-MA" i="1" dirty="0">
                <a:solidFill>
                  <a:schemeClr val="tx1">
                    <a:lumMod val="65000"/>
                    <a:lumOff val="35000"/>
                  </a:schemeClr>
                </a:solidFill>
              </a:rPr>
              <a:t>les rêves de Meriem </a:t>
            </a:r>
            <a:r>
              <a:rPr lang="fr-MA" dirty="0">
                <a:solidFill>
                  <a:schemeClr val="tx1">
                    <a:lumMod val="65000"/>
                    <a:lumOff val="35000"/>
                  </a:schemeClr>
                </a:solidFill>
              </a:rPr>
              <a:t>»</a:t>
            </a:r>
            <a:r>
              <a:rPr lang="fr-FR" dirty="0">
                <a:solidFill>
                  <a:schemeClr val="tx1">
                    <a:lumMod val="65000"/>
                    <a:lumOff val="35000"/>
                  </a:schemeClr>
                </a:solidFill>
              </a:rPr>
              <a:t>. </a:t>
            </a:r>
            <a:br>
              <a:rPr lang="fr-FR" dirty="0">
                <a:solidFill>
                  <a:schemeClr val="tx1">
                    <a:lumMod val="65000"/>
                    <a:lumOff val="35000"/>
                  </a:schemeClr>
                </a:solidFill>
              </a:rPr>
            </a:br>
            <a:r>
              <a:rPr lang="fr-FR" dirty="0">
                <a:solidFill>
                  <a:schemeClr val="tx1">
                    <a:lumMod val="65000"/>
                    <a:lumOff val="35000"/>
                  </a:schemeClr>
                </a:solidFill>
              </a:rPr>
              <a:t>Est-ce que vous êtes prêts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D53A5D68-CDEA-7D3E-7B94-25530D00FDED}"/>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2" name="Image 1">
            <a:extLst>
              <a:ext uri="{FF2B5EF4-FFF2-40B4-BE49-F238E27FC236}">
                <a16:creationId xmlns:a16="http://schemas.microsoft.com/office/drawing/2014/main" id="{922FC1B7-2C54-128A-8678-63B70F5F96C8}"/>
              </a:ext>
            </a:extLst>
          </p:cNvPr>
          <p:cNvPicPr>
            <a:picLocks noChangeAspect="1"/>
          </p:cNvPicPr>
          <p:nvPr/>
        </p:nvPicPr>
        <p:blipFill>
          <a:blip r:embed="rId4"/>
          <a:stretch>
            <a:fillRect/>
          </a:stretch>
        </p:blipFill>
        <p:spPr>
          <a:xfrm>
            <a:off x="935421" y="2141586"/>
            <a:ext cx="7273158" cy="4090771"/>
          </a:xfrm>
          <a:prstGeom prst="rect">
            <a:avLst/>
          </a:prstGeom>
        </p:spPr>
      </p:pic>
    </p:spTree>
    <p:extLst>
      <p:ext uri="{BB962C8B-B14F-4D97-AF65-F5344CB8AC3E}">
        <p14:creationId xmlns:p14="http://schemas.microsoft.com/office/powerpoint/2010/main" val="23519845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2B485-7C8D-FEBF-561B-929CBBBDD68C}"/>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017DAB81-C9E1-66FD-AA70-A73FB1FECDF2}"/>
              </a:ext>
            </a:extLst>
          </p:cNvPr>
          <p:cNvSpPr>
            <a:spLocks noGrp="1"/>
          </p:cNvSpPr>
          <p:nvPr>
            <p:ph type="title"/>
          </p:nvPr>
        </p:nvSpPr>
        <p:spPr>
          <a:xfrm>
            <a:off x="1641201" y="756000"/>
            <a:ext cx="7211854" cy="633796"/>
          </a:xfrm>
        </p:spPr>
        <p:txBody>
          <a:bodyPr>
            <a:normAutofit/>
          </a:bodyPr>
          <a:lstStyle/>
          <a:p>
            <a:r>
              <a:rPr lang="fr-FR" dirty="0">
                <a:solidFill>
                  <a:schemeClr val="tx1">
                    <a:lumMod val="65000"/>
                    <a:lumOff val="35000"/>
                  </a:schemeClr>
                </a:solidFill>
              </a:rPr>
              <a:t>Maintenant,  nous allons regarder le premier épisode de l’histoire «</a:t>
            </a:r>
            <a:r>
              <a:rPr lang="fr-FR" i="1" dirty="0">
                <a:solidFill>
                  <a:schemeClr val="tx1">
                    <a:lumMod val="65000"/>
                    <a:lumOff val="35000"/>
                  </a:schemeClr>
                </a:solidFill>
              </a:rPr>
              <a:t> Les rêves de Meriem </a:t>
            </a:r>
            <a:r>
              <a:rPr lang="fr-FR" dirty="0">
                <a:solidFill>
                  <a:schemeClr val="tx1">
                    <a:lumMod val="65000"/>
                    <a:lumOff val="35000"/>
                  </a:schemeClr>
                </a:solidFill>
              </a:rPr>
              <a:t>». Soyez attentifs. Ecoutez bien.</a:t>
            </a:r>
          </a:p>
        </p:txBody>
      </p:sp>
      <p:grpSp>
        <p:nvGrpSpPr>
          <p:cNvPr id="6" name="Groupe 5">
            <a:extLst>
              <a:ext uri="{FF2B5EF4-FFF2-40B4-BE49-F238E27FC236}">
                <a16:creationId xmlns:a16="http://schemas.microsoft.com/office/drawing/2014/main" id="{A40EBBE4-ACEE-A659-B848-A71DC0017B6F}"/>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5EDECC98-4865-483F-575A-7BED21A23FBD}"/>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65926D7-4C55-D48C-FDA5-5527CEED685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6D495EDC-08E0-030C-5283-3C4904645C20}"/>
              </a:ext>
            </a:extLst>
          </p:cNvPr>
          <p:cNvPicPr>
            <a:picLocks noChangeAspect="1"/>
          </p:cNvPicPr>
          <p:nvPr/>
        </p:nvPicPr>
        <p:blipFill>
          <a:blip r:embed="rId5"/>
          <a:stretch>
            <a:fillRect/>
          </a:stretch>
        </p:blipFill>
        <p:spPr>
          <a:xfrm>
            <a:off x="1079653" y="2280492"/>
            <a:ext cx="6739222" cy="3502902"/>
          </a:xfrm>
          <a:prstGeom prst="rect">
            <a:avLst/>
          </a:prstGeom>
        </p:spPr>
      </p:pic>
    </p:spTree>
    <p:extLst>
      <p:ext uri="{BB962C8B-B14F-4D97-AF65-F5344CB8AC3E}">
        <p14:creationId xmlns:p14="http://schemas.microsoft.com/office/powerpoint/2010/main" val="2006220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9C193-3D24-2958-FB8F-2AFC897C8CF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866A8E8-C454-5B81-F1FC-C12AB1F3A825}"/>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B37AA5D8-D239-E7A9-C8F6-F4D7EDF379DA}"/>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5CFE693E-B88D-217C-3F4E-3DF984E48F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INALE - 5AP - Les rêves de Meriem - E01 DONE-720p-260130">
            <a:hlinkClick r:id="" action="ppaction://media"/>
            <a:extLst>
              <a:ext uri="{FF2B5EF4-FFF2-40B4-BE49-F238E27FC236}">
                <a16:creationId xmlns:a16="http://schemas.microsoft.com/office/drawing/2014/main" id="{9A3F2D7A-6166-2279-926F-2E2B23F6DF1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86574" y="1960792"/>
            <a:ext cx="7270569" cy="4090095"/>
          </a:xfrm>
          <a:prstGeom prst="rect">
            <a:avLst/>
          </a:prstGeom>
        </p:spPr>
      </p:pic>
    </p:spTree>
    <p:extLst>
      <p:ext uri="{BB962C8B-B14F-4D97-AF65-F5344CB8AC3E}">
        <p14:creationId xmlns:p14="http://schemas.microsoft.com/office/powerpoint/2010/main" val="3715891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450" fill="hold"/>
                                        <p:tgtEl>
                                          <p:spTgt spid="3"/>
                                        </p:tgtEl>
                                      </p:cBhvr>
                                    </p:cmd>
                                  </p:childTnLst>
                                </p:cTn>
                              </p:par>
                            </p:childTnLst>
                          </p:cTn>
                        </p:par>
                        <p:par>
                          <p:cTn id="7" fill="hold">
                            <p:stCondLst>
                              <p:cond delay="9745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DA8BC-8AB4-8B05-FFD6-E0E456471BA6}"/>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F365684D-9D6C-5C0D-BEB1-45C905BC0174}"/>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rPr>
              <a:t>Nous allons écouter l’histoire une deuxième fois. Soyez attentifs.</a:t>
            </a:r>
          </a:p>
        </p:txBody>
      </p:sp>
      <p:grpSp>
        <p:nvGrpSpPr>
          <p:cNvPr id="10" name="Groupe 9">
            <a:extLst>
              <a:ext uri="{FF2B5EF4-FFF2-40B4-BE49-F238E27FC236}">
                <a16:creationId xmlns:a16="http://schemas.microsoft.com/office/drawing/2014/main" id="{77D5B6EA-BAAC-CBCA-79CA-19EF032FA469}"/>
              </a:ext>
            </a:extLst>
          </p:cNvPr>
          <p:cNvGrpSpPr/>
          <p:nvPr/>
        </p:nvGrpSpPr>
        <p:grpSpPr>
          <a:xfrm>
            <a:off x="96835" y="643220"/>
            <a:ext cx="1147140" cy="980797"/>
            <a:chOff x="113769" y="634753"/>
            <a:chExt cx="1147140" cy="980797"/>
          </a:xfrm>
        </p:grpSpPr>
        <p:pic>
          <p:nvPicPr>
            <p:cNvPr id="11" name="Image 10">
              <a:extLst>
                <a:ext uri="{FF2B5EF4-FFF2-40B4-BE49-F238E27FC236}">
                  <a16:creationId xmlns:a16="http://schemas.microsoft.com/office/drawing/2014/main" id="{805CBA79-0C4A-77B1-217C-55314B7F99D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E50AB1-6E08-F439-38DD-D1EB7A6849F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4" name="Image 13">
            <a:extLst>
              <a:ext uri="{FF2B5EF4-FFF2-40B4-BE49-F238E27FC236}">
                <a16:creationId xmlns:a16="http://schemas.microsoft.com/office/drawing/2014/main" id="{A5EEF8B7-CF76-25EE-CC5B-7D35D9D55827}"/>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1592657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9C193-3D24-2958-FB8F-2AFC897C8CF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866A8E8-C454-5B81-F1FC-C12AB1F3A825}"/>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B37AA5D8-D239-E7A9-C8F6-F4D7EDF379DA}"/>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5CFE693E-B88D-217C-3F4E-3DF984E48F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FINALE - 5AP - Les rêves de Meriem - E01 DONE-720p-260130">
            <a:hlinkClick r:id="" action="ppaction://media"/>
            <a:extLst>
              <a:ext uri="{FF2B5EF4-FFF2-40B4-BE49-F238E27FC236}">
                <a16:creationId xmlns:a16="http://schemas.microsoft.com/office/drawing/2014/main" id="{9A3F2D7A-6166-2279-926F-2E2B23F6DF1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86574" y="1960792"/>
            <a:ext cx="7270569" cy="4090095"/>
          </a:xfrm>
          <a:prstGeom prst="rect">
            <a:avLst/>
          </a:prstGeom>
        </p:spPr>
      </p:pic>
    </p:spTree>
    <p:extLst>
      <p:ext uri="{BB962C8B-B14F-4D97-AF65-F5344CB8AC3E}">
        <p14:creationId xmlns:p14="http://schemas.microsoft.com/office/powerpoint/2010/main" val="258043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450" fill="hold"/>
                                        <p:tgtEl>
                                          <p:spTgt spid="3"/>
                                        </p:tgtEl>
                                      </p:cBhvr>
                                    </p:cmd>
                                  </p:childTnLst>
                                </p:cTn>
                              </p:par>
                            </p:childTnLst>
                          </p:cTn>
                        </p:par>
                        <p:par>
                          <p:cTn id="7" fill="hold">
                            <p:stCondLst>
                              <p:cond delay="9745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solidFill>
                  <a:schemeClr val="tx1">
                    <a:lumMod val="65000"/>
                    <a:lumOff val="35000"/>
                  </a:schemeClr>
                </a:solidFill>
              </a:rPr>
              <a:t>Qu’est-ce que Meriem va passer cette année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458DFA8-2AC1-0D0E-F349-85FB8B1D47FC}"/>
              </a:ext>
            </a:extLst>
          </p:cNvPr>
          <p:cNvPicPr>
            <a:picLocks noChangeAspect="1"/>
          </p:cNvPicPr>
          <p:nvPr/>
        </p:nvPicPr>
        <p:blipFill>
          <a:blip r:embed="rId3"/>
          <a:srcRect r="49207"/>
          <a:stretch>
            <a:fillRect/>
          </a:stretch>
        </p:blipFill>
        <p:spPr>
          <a:xfrm>
            <a:off x="2770742" y="1916933"/>
            <a:ext cx="3508922" cy="3508769"/>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Elle va passer le baccalauréat.</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962735" y="1742308"/>
            <a:ext cx="7697099" cy="131750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Elle va passer le baccalauréat.</a:t>
            </a: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EBB4F0C2-BC93-4A92-9C96-485A0B035EAC}"/>
              </a:ext>
            </a:extLst>
          </p:cNvPr>
          <p:cNvPicPr>
            <a:picLocks noChangeAspect="1"/>
          </p:cNvPicPr>
          <p:nvPr/>
        </p:nvPicPr>
        <p:blipFill>
          <a:blip r:embed="rId4"/>
          <a:srcRect l="99" t="-385" r="-509" b="385"/>
          <a:stretch>
            <a:fillRect/>
          </a:stretch>
        </p:blipFill>
        <p:spPr>
          <a:xfrm>
            <a:off x="1746173" y="2803793"/>
            <a:ext cx="5651654" cy="2858772"/>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De quoi rêve-t-elle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E814238B-67C7-683A-EE24-4CE2174E6D11}"/>
              </a:ext>
            </a:extLst>
          </p:cNvPr>
          <p:cNvPicPr>
            <a:picLocks noChangeAspect="1"/>
          </p:cNvPicPr>
          <p:nvPr/>
        </p:nvPicPr>
        <p:blipFill>
          <a:blip r:embed="rId3"/>
          <a:srcRect r="49325"/>
          <a:stretch>
            <a:fillRect/>
          </a:stretch>
        </p:blipFill>
        <p:spPr>
          <a:xfrm>
            <a:off x="2938749" y="2214391"/>
            <a:ext cx="3266502" cy="3325315"/>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dirty="0">
                <a:solidFill>
                  <a:schemeClr val="tx1">
                    <a:lumMod val="65000"/>
                    <a:lumOff val="35000"/>
                  </a:schemeClr>
                </a:solidFill>
              </a:rPr>
              <a:t>Elle rêve de plusieurs métiers.</a:t>
            </a: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1379779" y="1744050"/>
            <a:ext cx="638444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rPr>
              <a:t>Elle rêve de plusieurs métiers.</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1AC42A42-F036-3DA6-C20E-634444FD521C}"/>
              </a:ext>
            </a:extLst>
          </p:cNvPr>
          <p:cNvPicPr>
            <a:picLocks noChangeAspect="1"/>
          </p:cNvPicPr>
          <p:nvPr/>
        </p:nvPicPr>
        <p:blipFill>
          <a:blip r:embed="rId4"/>
          <a:stretch>
            <a:fillRect/>
          </a:stretch>
        </p:blipFill>
        <p:spPr>
          <a:xfrm>
            <a:off x="2065661" y="2873172"/>
            <a:ext cx="5012676" cy="2585919"/>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45113-EE78-ECF4-C659-2FD7CA67432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1682364-2046-E414-9596-1CEEFB36A85A}"/>
              </a:ext>
            </a:extLst>
          </p:cNvPr>
          <p:cNvSpPr>
            <a:spLocks noGrp="1"/>
          </p:cNvSpPr>
          <p:nvPr>
            <p:ph type="title"/>
          </p:nvPr>
        </p:nvSpPr>
        <p:spPr/>
        <p:txBody>
          <a:bodyPr>
            <a:normAutofit/>
          </a:bodyPr>
          <a:lstStyle/>
          <a:p>
            <a:r>
              <a:rPr lang="fr-FR" dirty="0">
                <a:solidFill>
                  <a:schemeClr val="tx1">
                    <a:lumMod val="65000"/>
                    <a:lumOff val="35000"/>
                  </a:schemeClr>
                </a:solidFill>
              </a:rPr>
              <a:t>Est-ce qu’elle a choisi le métier qu’elle aimerait faire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80FAFF1-84A0-0D28-74DC-9379124EDBD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5F0A1604-F1FC-772D-83D4-699DF3A80E69}"/>
              </a:ext>
            </a:extLst>
          </p:cNvPr>
          <p:cNvPicPr>
            <a:picLocks noChangeAspect="1"/>
          </p:cNvPicPr>
          <p:nvPr/>
        </p:nvPicPr>
        <p:blipFill>
          <a:blip r:embed="rId3"/>
          <a:srcRect r="49505"/>
          <a:stretch>
            <a:fillRect/>
          </a:stretch>
        </p:blipFill>
        <p:spPr>
          <a:xfrm>
            <a:off x="3211416" y="2280493"/>
            <a:ext cx="2721167" cy="2779528"/>
          </a:xfrm>
          <a:prstGeom prst="rect">
            <a:avLst/>
          </a:prstGeom>
        </p:spPr>
      </p:pic>
    </p:spTree>
    <p:extLst>
      <p:ext uri="{BB962C8B-B14F-4D97-AF65-F5344CB8AC3E}">
        <p14:creationId xmlns:p14="http://schemas.microsoft.com/office/powerpoint/2010/main" val="3402384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AED6B-3D05-FF93-8FC7-1BE3FEC542B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C0418410-004D-4F06-E47E-07CF79B5D316}"/>
              </a:ext>
            </a:extLst>
          </p:cNvPr>
          <p:cNvSpPr>
            <a:spLocks noGrp="1"/>
          </p:cNvSpPr>
          <p:nvPr>
            <p:ph type="title"/>
          </p:nvPr>
        </p:nvSpPr>
        <p:spPr/>
        <p:txBody>
          <a:bodyPr>
            <a:normAutofit/>
          </a:bodyPr>
          <a:lstStyle/>
          <a:p>
            <a:r>
              <a:rPr lang="fr-FR" dirty="0">
                <a:solidFill>
                  <a:schemeClr val="tx1">
                    <a:lumMod val="65000"/>
                    <a:lumOff val="35000"/>
                  </a:schemeClr>
                </a:solidFill>
              </a:rPr>
              <a:t>Non, elle n’a pas encore décidé lequel choisir.</a:t>
            </a:r>
          </a:p>
        </p:txBody>
      </p:sp>
      <p:sp>
        <p:nvSpPr>
          <p:cNvPr id="6" name="Titre 1">
            <a:extLst>
              <a:ext uri="{FF2B5EF4-FFF2-40B4-BE49-F238E27FC236}">
                <a16:creationId xmlns:a16="http://schemas.microsoft.com/office/drawing/2014/main" id="{573EA6A8-22D1-8971-5403-575C4B114278}"/>
              </a:ext>
            </a:extLst>
          </p:cNvPr>
          <p:cNvSpPr txBox="1">
            <a:spLocks/>
          </p:cNvSpPr>
          <p:nvPr/>
        </p:nvSpPr>
        <p:spPr>
          <a:xfrm>
            <a:off x="1399143" y="1538338"/>
            <a:ext cx="6742322" cy="173956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Non, elle n’a pas encore décidé lequel choisir.</a:t>
            </a:r>
          </a:p>
        </p:txBody>
      </p:sp>
      <p:grpSp>
        <p:nvGrpSpPr>
          <p:cNvPr id="8" name="Groupe 7">
            <a:extLst>
              <a:ext uri="{FF2B5EF4-FFF2-40B4-BE49-F238E27FC236}">
                <a16:creationId xmlns:a16="http://schemas.microsoft.com/office/drawing/2014/main" id="{DB5C54D4-E91C-706B-F4AC-DDCD499D046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E8BA352C-1CF8-1719-ADFA-B0901151488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49CE5C4-2927-9294-7B3F-1FD5983F3C0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A211A4A4-AA88-D743-F568-2CF4191E89D9}"/>
              </a:ext>
            </a:extLst>
          </p:cNvPr>
          <p:cNvPicPr>
            <a:picLocks noChangeAspect="1"/>
          </p:cNvPicPr>
          <p:nvPr/>
        </p:nvPicPr>
        <p:blipFill>
          <a:blip r:embed="rId4"/>
          <a:stretch>
            <a:fillRect/>
          </a:stretch>
        </p:blipFill>
        <p:spPr>
          <a:xfrm>
            <a:off x="1844938" y="2963537"/>
            <a:ext cx="5720087" cy="2950290"/>
          </a:xfrm>
          <a:prstGeom prst="rect">
            <a:avLst/>
          </a:prstGeom>
        </p:spPr>
      </p:pic>
    </p:spTree>
    <p:extLst>
      <p:ext uri="{BB962C8B-B14F-4D97-AF65-F5344CB8AC3E}">
        <p14:creationId xmlns:p14="http://schemas.microsoft.com/office/powerpoint/2010/main" val="1390094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8DEB8-817C-1C19-8C79-9DCD4E8229E3}"/>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E050AC8A-0849-258C-C9EA-6A540F8D5642}"/>
              </a:ext>
            </a:extLst>
          </p:cNvPr>
          <p:cNvSpPr>
            <a:spLocks noGrp="1"/>
          </p:cNvSpPr>
          <p:nvPr>
            <p:ph type="title"/>
          </p:nvPr>
        </p:nvSpPr>
        <p:spPr/>
        <p:txBody>
          <a:bodyPr>
            <a:normAutofit/>
          </a:bodyPr>
          <a:lstStyle/>
          <a:p>
            <a:r>
              <a:rPr lang="fr-FR" dirty="0">
                <a:solidFill>
                  <a:schemeClr val="tx1">
                    <a:lumMod val="65000"/>
                    <a:lumOff val="35000"/>
                  </a:schemeClr>
                </a:solidFill>
              </a:rPr>
              <a:t>Où Meriem est-elle partie la semaine dernière avec la classe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85058B8-1986-32DF-F8DE-BE26F6A246E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1B266C8E-687C-79ED-8979-3813DBB6DCB7}"/>
              </a:ext>
            </a:extLst>
          </p:cNvPr>
          <p:cNvPicPr>
            <a:picLocks noChangeAspect="1"/>
          </p:cNvPicPr>
          <p:nvPr/>
        </p:nvPicPr>
        <p:blipFill>
          <a:blip r:embed="rId3"/>
          <a:srcRect r="50000"/>
          <a:stretch>
            <a:fillRect/>
          </a:stretch>
        </p:blipFill>
        <p:spPr>
          <a:xfrm>
            <a:off x="2902054" y="2060154"/>
            <a:ext cx="3339891" cy="3447715"/>
          </a:xfrm>
          <a:prstGeom prst="rect">
            <a:avLst/>
          </a:prstGeom>
        </p:spPr>
      </p:pic>
    </p:spTree>
    <p:extLst>
      <p:ext uri="{BB962C8B-B14F-4D97-AF65-F5344CB8AC3E}">
        <p14:creationId xmlns:p14="http://schemas.microsoft.com/office/powerpoint/2010/main" val="1837894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A29DC-6C60-E799-2EED-0DA17BA1C25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21D1DAA-B2F2-B9DF-52C5-84DABC660BE2}"/>
              </a:ext>
            </a:extLst>
          </p:cNvPr>
          <p:cNvSpPr>
            <a:spLocks noGrp="1"/>
          </p:cNvSpPr>
          <p:nvPr>
            <p:ph type="title"/>
          </p:nvPr>
        </p:nvSpPr>
        <p:spPr/>
        <p:txBody>
          <a:bodyPr>
            <a:normAutofit/>
          </a:bodyPr>
          <a:lstStyle/>
          <a:p>
            <a:r>
              <a:rPr lang="fr-FR" dirty="0">
                <a:solidFill>
                  <a:schemeClr val="tx1">
                    <a:lumMod val="65000"/>
                    <a:lumOff val="35000"/>
                  </a:schemeClr>
                </a:solidFill>
              </a:rPr>
              <a:t>La semaine dernière, elle est partie voir un studio de créateurs de jeux vidéo.</a:t>
            </a:r>
          </a:p>
        </p:txBody>
      </p:sp>
      <p:sp>
        <p:nvSpPr>
          <p:cNvPr id="6" name="Titre 1">
            <a:extLst>
              <a:ext uri="{FF2B5EF4-FFF2-40B4-BE49-F238E27FC236}">
                <a16:creationId xmlns:a16="http://schemas.microsoft.com/office/drawing/2014/main" id="{5517DDD8-8BD0-6072-57B0-FAA494697BD3}"/>
              </a:ext>
            </a:extLst>
          </p:cNvPr>
          <p:cNvSpPr txBox="1">
            <a:spLocks/>
          </p:cNvSpPr>
          <p:nvPr/>
        </p:nvSpPr>
        <p:spPr>
          <a:xfrm>
            <a:off x="1301828" y="1756821"/>
            <a:ext cx="672946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w="0"/>
                <a:solidFill>
                  <a:srgbClr val="2196B1"/>
                </a:solidFill>
                <a:effectLst/>
                <a:uLnTx/>
                <a:uFillTx/>
                <a:latin typeface="Dosis SemiBold" pitchFamily="2" charset="0"/>
              </a:rPr>
              <a:t>La semaine dernière, elle est partie voir un studio de créateurs de jeux vidéo.</a:t>
            </a:r>
          </a:p>
        </p:txBody>
      </p:sp>
      <p:grpSp>
        <p:nvGrpSpPr>
          <p:cNvPr id="8" name="Groupe 7">
            <a:extLst>
              <a:ext uri="{FF2B5EF4-FFF2-40B4-BE49-F238E27FC236}">
                <a16:creationId xmlns:a16="http://schemas.microsoft.com/office/drawing/2014/main" id="{219892B8-2D2D-4B0E-CB38-890699FB3AF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5B4BE76E-2BEA-E775-0FA7-CC2F9B7408A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7A9369-E026-F05F-488E-148DC4E7EC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73B1CDFB-6ABA-7F56-4B48-CB3F874EA238}"/>
              </a:ext>
            </a:extLst>
          </p:cNvPr>
          <p:cNvPicPr>
            <a:picLocks noChangeAspect="1"/>
          </p:cNvPicPr>
          <p:nvPr/>
        </p:nvPicPr>
        <p:blipFill>
          <a:blip r:embed="rId4"/>
          <a:srcRect l="-117" r="-234"/>
          <a:stretch>
            <a:fillRect/>
          </a:stretch>
        </p:blipFill>
        <p:spPr>
          <a:xfrm>
            <a:off x="2125364" y="3034670"/>
            <a:ext cx="4732635" cy="2434163"/>
          </a:xfrm>
          <a:prstGeom prst="rect">
            <a:avLst/>
          </a:prstGeom>
        </p:spPr>
      </p:pic>
    </p:spTree>
    <p:extLst>
      <p:ext uri="{BB962C8B-B14F-4D97-AF65-F5344CB8AC3E}">
        <p14:creationId xmlns:p14="http://schemas.microsoft.com/office/powerpoint/2010/main" val="2956078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541AC-6C75-2C60-207D-027A967BCA1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96CF4B-E311-E874-DC30-D400C4D20835}"/>
              </a:ext>
            </a:extLst>
          </p:cNvPr>
          <p:cNvSpPr>
            <a:spLocks noGrp="1"/>
          </p:cNvSpPr>
          <p:nvPr>
            <p:ph type="title"/>
          </p:nvPr>
        </p:nvSpPr>
        <p:spPr/>
        <p:txBody>
          <a:bodyPr>
            <a:normAutofit/>
          </a:bodyPr>
          <a:lstStyle/>
          <a:p>
            <a:r>
              <a:rPr lang="fr-FR" dirty="0">
                <a:solidFill>
                  <a:schemeClr val="tx1">
                    <a:lumMod val="65000"/>
                    <a:lumOff val="35000"/>
                  </a:schemeClr>
                </a:solidFill>
              </a:rPr>
              <a:t>Est-ce que Meriem aimerait devenir créatrice de jeux vidéo </a:t>
            </a:r>
            <a:r>
              <a:rPr lang="fr-MA" dirty="0">
                <a:solidFill>
                  <a:schemeClr val="tx1">
                    <a:lumMod val="65000"/>
                    <a:lumOff val="35000"/>
                  </a:schemeClr>
                </a:solidFill>
              </a:rPr>
              <a:t>?  Pourquoi ?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5383CBE-2D5E-452D-A55C-1D7B119DDCC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7047EFB3-D547-6F2A-1ED3-9A345A248AEE}"/>
              </a:ext>
            </a:extLst>
          </p:cNvPr>
          <p:cNvPicPr>
            <a:picLocks noChangeAspect="1"/>
          </p:cNvPicPr>
          <p:nvPr/>
        </p:nvPicPr>
        <p:blipFill>
          <a:blip r:embed="rId3"/>
          <a:srcRect r="50547"/>
          <a:stretch>
            <a:fillRect/>
          </a:stretch>
        </p:blipFill>
        <p:spPr>
          <a:xfrm>
            <a:off x="3201312" y="2197864"/>
            <a:ext cx="2643138" cy="2685903"/>
          </a:xfrm>
          <a:prstGeom prst="rect">
            <a:avLst/>
          </a:prstGeom>
        </p:spPr>
      </p:pic>
    </p:spTree>
    <p:extLst>
      <p:ext uri="{BB962C8B-B14F-4D97-AF65-F5344CB8AC3E}">
        <p14:creationId xmlns:p14="http://schemas.microsoft.com/office/powerpoint/2010/main" val="40354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B1167-E013-A5C1-75F9-6C7AD47657A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5EA9C66-C79A-BB68-9939-D9DCF1F3EEB4}"/>
              </a:ext>
            </a:extLst>
          </p:cNvPr>
          <p:cNvSpPr>
            <a:spLocks noGrp="1"/>
          </p:cNvSpPr>
          <p:nvPr>
            <p:ph type="title"/>
          </p:nvPr>
        </p:nvSpPr>
        <p:spPr/>
        <p:txBody>
          <a:bodyPr>
            <a:normAutofit/>
          </a:bodyPr>
          <a:lstStyle/>
          <a:p>
            <a:r>
              <a:rPr lang="fr-FR" dirty="0">
                <a:solidFill>
                  <a:schemeClr val="tx1">
                    <a:lumMod val="65000"/>
                    <a:lumOff val="35000"/>
                  </a:schemeClr>
                </a:solidFill>
              </a:rPr>
              <a:t>Elle n’aimerait pas devenir créatrice de jeux vidéo car elle veut être pilote d’avion. </a:t>
            </a:r>
          </a:p>
        </p:txBody>
      </p:sp>
      <p:sp>
        <p:nvSpPr>
          <p:cNvPr id="6" name="Titre 1">
            <a:extLst>
              <a:ext uri="{FF2B5EF4-FFF2-40B4-BE49-F238E27FC236}">
                <a16:creationId xmlns:a16="http://schemas.microsoft.com/office/drawing/2014/main" id="{C786E219-D0AD-8310-6C42-9D50A6112425}"/>
              </a:ext>
            </a:extLst>
          </p:cNvPr>
          <p:cNvSpPr txBox="1">
            <a:spLocks/>
          </p:cNvSpPr>
          <p:nvPr/>
        </p:nvSpPr>
        <p:spPr>
          <a:xfrm>
            <a:off x="1793475" y="1619254"/>
            <a:ext cx="555704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w="0"/>
                <a:solidFill>
                  <a:srgbClr val="2196B1"/>
                </a:solidFill>
                <a:effectLst/>
                <a:uLnTx/>
                <a:uFillTx/>
                <a:latin typeface="Dosis SemiBold" pitchFamily="2" charset="0"/>
              </a:rPr>
              <a:t>Elle n’aimerait pas devenir créatrice de jeux vidéo car elle veut être pilote d’avion. </a:t>
            </a:r>
          </a:p>
        </p:txBody>
      </p:sp>
      <p:grpSp>
        <p:nvGrpSpPr>
          <p:cNvPr id="8" name="Groupe 7">
            <a:extLst>
              <a:ext uri="{FF2B5EF4-FFF2-40B4-BE49-F238E27FC236}">
                <a16:creationId xmlns:a16="http://schemas.microsoft.com/office/drawing/2014/main" id="{AD9CD72D-BBE8-89BC-9E11-E1188AB84331}"/>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8DF4F082-CAF2-FBB2-8B20-79DE6D01A96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AA6336E-3C45-AD50-610A-19271E0B657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4309EBC6-75B9-77A2-7E2B-40FD087527F6}"/>
              </a:ext>
            </a:extLst>
          </p:cNvPr>
          <p:cNvPicPr>
            <a:picLocks noChangeAspect="1"/>
          </p:cNvPicPr>
          <p:nvPr/>
        </p:nvPicPr>
        <p:blipFill>
          <a:blip r:embed="rId4"/>
          <a:srcRect r="-160"/>
          <a:stretch>
            <a:fillRect/>
          </a:stretch>
        </p:blipFill>
        <p:spPr>
          <a:xfrm>
            <a:off x="1895356" y="2695063"/>
            <a:ext cx="5353286" cy="2685903"/>
          </a:xfrm>
          <a:prstGeom prst="rect">
            <a:avLst/>
          </a:prstGeom>
        </p:spPr>
      </p:pic>
    </p:spTree>
    <p:extLst>
      <p:ext uri="{BB962C8B-B14F-4D97-AF65-F5344CB8AC3E}">
        <p14:creationId xmlns:p14="http://schemas.microsoft.com/office/powerpoint/2010/main" val="2674073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On va retrouver Meriem la semaine prochaine pour un nouvel épisode. </a:t>
            </a:r>
            <a:endParaRPr lang="fr-FR" dirty="0">
              <a:solidFill>
                <a:schemeClr val="tx1">
                  <a:lumMod val="65000"/>
                  <a:lumOff val="35000"/>
                </a:schemeClr>
              </a:solidFill>
              <a:latin typeface="Dosis Medium" pitchFamily="2" charset="0"/>
            </a:endParaRPr>
          </a:p>
        </p:txBody>
      </p:sp>
      <p:pic>
        <p:nvPicPr>
          <p:cNvPr id="7" name="Image 6">
            <a:extLst>
              <a:ext uri="{FF2B5EF4-FFF2-40B4-BE49-F238E27FC236}">
                <a16:creationId xmlns:a16="http://schemas.microsoft.com/office/drawing/2014/main" id="{818D8EB7-542B-56A7-3C9A-86ABA20A1550}"/>
              </a:ext>
            </a:extLst>
          </p:cNvPr>
          <p:cNvPicPr>
            <a:picLocks noChangeAspect="1"/>
          </p:cNvPicPr>
          <p:nvPr/>
        </p:nvPicPr>
        <p:blipFill>
          <a:blip r:embed="rId4"/>
          <a:stretch>
            <a:fillRect/>
          </a:stretch>
        </p:blipFill>
        <p:spPr>
          <a:xfrm>
            <a:off x="955713" y="2110439"/>
            <a:ext cx="7232573" cy="3689229"/>
          </a:xfrm>
          <a:prstGeom prst="rect">
            <a:avLst/>
          </a:prstGeom>
        </p:spPr>
      </p:pic>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7977</TotalTime>
  <Words>1390</Words>
  <Application>Microsoft Office PowerPoint</Application>
  <PresentationFormat>Affichage à l'écran (4:3)</PresentationFormat>
  <Paragraphs>175</Paragraphs>
  <Slides>55</Slides>
  <Notes>6</Notes>
  <HiddenSlides>0</HiddenSlides>
  <MMClips>6</MMClips>
  <ScaleCrop>false</ScaleCrop>
  <HeadingPairs>
    <vt:vector size="6" baseType="variant">
      <vt:variant>
        <vt:lpstr>Polices utilisées</vt:lpstr>
      </vt:variant>
      <vt:variant>
        <vt:i4>10</vt:i4>
      </vt:variant>
      <vt:variant>
        <vt:lpstr>Thème</vt:lpstr>
      </vt:variant>
      <vt:variant>
        <vt:i4>13</vt:i4>
      </vt:variant>
      <vt:variant>
        <vt:lpstr>Titres des diapositives</vt:lpstr>
      </vt:variant>
      <vt:variant>
        <vt:i4>55</vt:i4>
      </vt:variant>
    </vt:vector>
  </HeadingPairs>
  <TitlesOfParts>
    <vt:vector size="78" baseType="lpstr">
      <vt:lpstr>Dosis ExtraBold</vt:lpstr>
      <vt:lpstr>Dosis Medium</vt:lpstr>
      <vt:lpstr>Aptos Display</vt:lpstr>
      <vt:lpstr>Aptos</vt:lpstr>
      <vt:lpstr>Mistral</vt:lpstr>
      <vt:lpstr>Dosis</vt:lpstr>
      <vt:lpstr>Wingdings</vt:lpstr>
      <vt:lpstr>Dosis SemiBold</vt:lpstr>
      <vt:lpstr>Calibri</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 spectacle – Le musicien – Le théâtre  – Un acteur – La danseuse – Le sculpteur.</vt:lpstr>
      <vt:lpstr>Répétons ensemble : Le peintre -  L'écrivain  - Le créateur de vidéos  - Un studio -  Le chanteur - Les spectateurs.</vt:lpstr>
      <vt:lpstr>Nous allons jouer au jeu des mots invisibles. </vt:lpstr>
      <vt:lpstr>Observez bien les images. Je vais masquer deux images. </vt:lpstr>
      <vt:lpstr>Quelles sont les images qui manquent ? </vt:lpstr>
      <vt:lpstr>Les deux images qui manquent sont : le musicien et un acteur. </vt:lpstr>
      <vt:lpstr>Nous allons jouer au jeu des mots qui bougent. </vt:lpstr>
      <vt:lpstr>Observez bien. Je vais faire bouger deux images. </vt:lpstr>
      <vt:lpstr>Quelles sont les deux images qui ont bougé ? </vt:lpstr>
      <vt:lpstr>Les deux images  qui ont bougé sont : le spectacle et le sculpteur. </vt:lpstr>
      <vt:lpstr>Maintenant, nous allons faire de la lecture. Qui veut lire ce paragraphe ? </vt:lpstr>
      <vt:lpstr>Qui veut expliquer ce paragraphe dans sa langue ? </vt:lpstr>
      <vt:lpstr>Qui veut lire la question et y répondre ? </vt:lpstr>
      <vt:lpstr>La classe a visité un studio de jeux vidéo puis le grand théâtre de Rabat. </vt:lpstr>
      <vt:lpstr>Qui veut lire la question et y répondre ? </vt:lpstr>
      <vt:lpstr>Présentation PowerPoint</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Qu’est-ce que vous avez fait hier ?</vt:lpstr>
      <vt:lpstr>Que faisaient les créateurs de vidéos ?</vt:lpstr>
      <vt:lpstr>Que faisaient les acteurs ?</vt:lpstr>
      <vt:lpstr>Que faisaient les techniciens ?</vt:lpstr>
      <vt:lpstr>Que faisait le metteur en scène ?</vt:lpstr>
      <vt:lpstr>Plan de la séance 6</vt:lpstr>
      <vt:lpstr>Aujourd'hui, nous allons découvrir une nouvelle histoire « les rêves de Meriem ».  Est-ce que vous êtes prêts ?</vt:lpstr>
      <vt:lpstr>Maintenant,  nous allons regarder le premier épisode de l’histoire « Les rêves de Meriem ». Soyez attentifs. Ecoutez bien.</vt:lpstr>
      <vt:lpstr>Lecture de la vidéo.</vt:lpstr>
      <vt:lpstr>Nous allons écouter l’histoire une deuxième fois. Soyez attentifs.</vt:lpstr>
      <vt:lpstr>Lecture de la vidéo.</vt:lpstr>
      <vt:lpstr>Qu’est-ce que Meriem va passer cette année ?</vt:lpstr>
      <vt:lpstr>Elle va passer le baccalauréat.</vt:lpstr>
      <vt:lpstr>De quoi rêve-t-elle ?  </vt:lpstr>
      <vt:lpstr>Elle rêve de plusieurs métiers.</vt:lpstr>
      <vt:lpstr>Est-ce qu’elle a choisi le métier qu’elle aimerait faire ?  </vt:lpstr>
      <vt:lpstr>Non, elle n’a pas encore décidé lequel choisir.</vt:lpstr>
      <vt:lpstr>Où Meriem est-elle partie la semaine dernière avec la classe ?  </vt:lpstr>
      <vt:lpstr>La semaine dernière, elle est partie voir un studio de créateurs de jeux vidéo.</vt:lpstr>
      <vt:lpstr>Est-ce que Meriem aimerait devenir créatrice de jeux vidéo ?  Pourquoi ? </vt:lpstr>
      <vt:lpstr>Elle n’aimerait pas devenir créatrice de jeux vidéo car elle veut être pilote d’avion. </vt:lpstr>
      <vt:lpstr>On va retrouver Meriem la semaine prochaine pour un nouvel épisode.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25</cp:revision>
  <cp:lastPrinted>2025-08-13T10:11:39Z</cp:lastPrinted>
  <dcterms:created xsi:type="dcterms:W3CDTF">2025-08-01T12:31:49Z</dcterms:created>
  <dcterms:modified xsi:type="dcterms:W3CDTF">2026-02-03T17:03:08Z</dcterms:modified>
</cp:coreProperties>
</file>