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0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1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2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3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5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2" r:id="rId15"/>
    <p:sldMasterId id="2147483852" r:id="rId16"/>
  </p:sldMasterIdLst>
  <p:notesMasterIdLst>
    <p:notesMasterId r:id="rId90"/>
  </p:notesMasterIdLst>
  <p:sldIdLst>
    <p:sldId id="257" r:id="rId17"/>
    <p:sldId id="1029" r:id="rId18"/>
    <p:sldId id="951" r:id="rId19"/>
    <p:sldId id="1057" r:id="rId20"/>
    <p:sldId id="798" r:id="rId21"/>
    <p:sldId id="1263" r:id="rId22"/>
    <p:sldId id="917" r:id="rId23"/>
    <p:sldId id="1329" r:id="rId24"/>
    <p:sldId id="1330" r:id="rId25"/>
    <p:sldId id="1331" r:id="rId26"/>
    <p:sldId id="1337" r:id="rId27"/>
    <p:sldId id="1333" r:id="rId28"/>
    <p:sldId id="1243" r:id="rId29"/>
    <p:sldId id="1336" r:id="rId30"/>
    <p:sldId id="1274" r:id="rId31"/>
    <p:sldId id="1275" r:id="rId32"/>
    <p:sldId id="1276" r:id="rId33"/>
    <p:sldId id="1277" r:id="rId34"/>
    <p:sldId id="1334" r:id="rId35"/>
    <p:sldId id="800" r:id="rId36"/>
    <p:sldId id="902" r:id="rId37"/>
    <p:sldId id="1046" r:id="rId38"/>
    <p:sldId id="1266" r:id="rId39"/>
    <p:sldId id="990" r:id="rId40"/>
    <p:sldId id="1073" r:id="rId41"/>
    <p:sldId id="1047" r:id="rId42"/>
    <p:sldId id="1051" r:id="rId43"/>
    <p:sldId id="1052" r:id="rId44"/>
    <p:sldId id="1053" r:id="rId45"/>
    <p:sldId id="1060" r:id="rId46"/>
    <p:sldId id="1063" r:id="rId47"/>
    <p:sldId id="1064" r:id="rId48"/>
    <p:sldId id="999" r:id="rId49"/>
    <p:sldId id="1338" r:id="rId50"/>
    <p:sldId id="1339" r:id="rId51"/>
    <p:sldId id="1340" r:id="rId52"/>
    <p:sldId id="1341" r:id="rId53"/>
    <p:sldId id="1342" r:id="rId54"/>
    <p:sldId id="1343" r:id="rId55"/>
    <p:sldId id="1031" r:id="rId56"/>
    <p:sldId id="1076" r:id="rId57"/>
    <p:sldId id="1281" r:id="rId58"/>
    <p:sldId id="1335" r:id="rId59"/>
    <p:sldId id="1253" r:id="rId60"/>
    <p:sldId id="1216" r:id="rId61"/>
    <p:sldId id="1254" r:id="rId62"/>
    <p:sldId id="1217" r:id="rId63"/>
    <p:sldId id="1218" r:id="rId64"/>
    <p:sldId id="1255" r:id="rId65"/>
    <p:sldId id="1344" r:id="rId66"/>
    <p:sldId id="1345" r:id="rId67"/>
    <p:sldId id="1220" r:id="rId68"/>
    <p:sldId id="1256" r:id="rId69"/>
    <p:sldId id="1315" r:id="rId70"/>
    <p:sldId id="1316" r:id="rId71"/>
    <p:sldId id="1346" r:id="rId72"/>
    <p:sldId id="1347" r:id="rId73"/>
    <p:sldId id="1348" r:id="rId74"/>
    <p:sldId id="1349" r:id="rId75"/>
    <p:sldId id="1350" r:id="rId76"/>
    <p:sldId id="1351" r:id="rId77"/>
    <p:sldId id="1298" r:id="rId78"/>
    <p:sldId id="1299" r:id="rId79"/>
    <p:sldId id="1300" r:id="rId80"/>
    <p:sldId id="1301" r:id="rId81"/>
    <p:sldId id="1302" r:id="rId82"/>
    <p:sldId id="1303" r:id="rId83"/>
    <p:sldId id="1304" r:id="rId84"/>
    <p:sldId id="1352" r:id="rId85"/>
    <p:sldId id="1353" r:id="rId86"/>
    <p:sldId id="1354" r:id="rId87"/>
    <p:sldId id="983" r:id="rId88"/>
    <p:sldId id="1317" r:id="rId89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91"/>
    </p:embeddedFon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  <p:bold r:id="rId96"/>
    </p:embeddedFont>
    <p:embeddedFont>
      <p:font typeface="Dosis SemiBold" pitchFamily="2" charset="0"/>
      <p:regular r:id="rId97"/>
      <p:bold r:id="rId9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AB6D7"/>
    <a:srgbClr val="565F88"/>
    <a:srgbClr val="00ACA4"/>
    <a:srgbClr val="F26553"/>
    <a:srgbClr val="E84234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9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87" Type="http://schemas.openxmlformats.org/officeDocument/2006/relationships/slide" Target="slides/slide71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03" Type="http://schemas.microsoft.com/office/2018/10/relationships/authors" Target="author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font" Target="fonts/font4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481F5-A8CC-59C5-4E55-88DE0894B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C50C6B-856E-72DF-9562-D0E9DFF2A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BC63E4-58C9-B25C-76F7-93DCD03DE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45CB6-DCB5-5628-CF77-C54C4F2D6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173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72745-4818-FD3C-7324-FA01082E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01E9BD-2879-65E3-B23F-2D3E86E60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8797D7-88A6-66AB-1A1A-D08A1D3DD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3CF433-3DEC-9FD9-8EFE-CC4FBE4B6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9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FCA3C-B641-0C92-8A3D-96B26555A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ED717B-330E-1066-4339-27F648AD0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877058-6B09-BDB8-1C2C-76AD28737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3EC868-8E80-9839-DA3C-63D36E73D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004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03D99-1952-F125-4671-27639135B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C02AAF-145D-619D-EC70-C77CC70D3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63C0F9-3EC2-0EE3-42DB-408BA51BA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D941B5-7159-325A-DC6C-676008C67B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830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A38A2-0266-4BC6-40A7-C987C0B55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CF3729-8C7E-C482-662B-0965E68FC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9BF8D8-0107-F9B9-0C85-98FC56F50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6FFAEA-26C8-459E-700F-75CB3D622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818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AD05C-144F-C233-48C7-51F0321CD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0E4A76-55DA-3F3A-2A7E-5EDBB3DCB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5E3E6A-95B6-A74B-EA28-FA69D2A0D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495FBF-4B92-4BA1-2A29-A57381AB5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90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AC80A-5CBE-CB34-2BB7-97E61111F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E133B70-BF33-3D1D-A686-3ADE22AB1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6AEFDC-1E56-9860-2CA5-C6913E097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B8B01E-7389-F108-7F47-85C67AE706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607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17F05-6786-7608-EBCD-D70D91578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263D623-D7A6-FC83-5EE5-64AD2E52AD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E1B675-B9D1-E166-113A-1769EE5B0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88C338-49A9-0223-7649-F94115617F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051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E1CD1-D21C-FCC6-C6EA-F1B368ED7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2CA3FE-0CF8-1842-D4D0-7FD120A9D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30EB76-24D2-D7E6-AA45-50A15F373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3DDA3A-2AD6-D307-B06C-6B2771320C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1683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29565-E5A6-A955-E2C9-1372E1532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0334FE-3FB6-09C3-1248-E9A21CF15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AC2BEF-1BE1-0C94-6034-36866619C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E6D476-49B1-3F8D-3029-FF327CD89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54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03514-F37A-22C5-D39C-55FCD7834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DDEAF0-C7A6-3CA3-A756-F84E72EE6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A110AE-13F1-9204-028B-406B29E58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91CE62-4A4A-5C7C-529A-E0473D3EA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8163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C6560-050D-0A65-BB3B-40F327C77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2E51CC-849E-1DED-F76A-5315A19C58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84D6A1-BFF6-B2AA-92B4-7EBBDDD0FA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96D2E9-0159-4DD1-289A-26EC18972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3728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94EB6-F60F-260D-4A61-12A4B40C6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BB4255-B1AD-5719-84FE-470BE3E7B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7BE495-47F6-0387-A5F2-CB902215E0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340C84-4740-10C7-10B2-B73333018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439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A9581-987B-5E38-AC08-A3495EAA8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C610C2-93C4-3CFA-4757-EF645F19CF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BB819E-F8AA-841C-3118-AA7F692AAB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55ACCA-7132-6281-D5E4-4900F44AC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5001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FD63D-0BC7-5A78-19ED-A58A7B307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3B2D5C9-69DC-C910-4437-15B64E2E50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3444C6-F215-D493-A09D-0AADBA0F3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2B11A7-7FE5-F828-9EC5-E1805FB07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9500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1F590-CC70-1B95-1518-8BFCDFFA8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498844-6F0F-7E78-B1A4-E3BCFF9409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99AA350-D174-37CB-66A5-B1384573D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956C49-71E4-110D-090D-FD8B8FFEE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6618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7C807-392E-5220-9618-57306B115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0276E8-84D3-FAAC-87B3-D0BBA317A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17917D-01E4-5DD6-0869-B04C7D5D5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F30ABD-F606-DB79-B196-6C9D94F8D5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499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D3DCB-BCCD-5BB8-0B3D-1EF5A2291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594257-A075-EB8F-6F6F-C3B668197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9BC6A1-C45E-2A73-934E-9E659A162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386473-5500-A355-7BD5-CC96DC8CE3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294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7EC4E-2647-ED39-D5B1-01E1C651D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57798D-C4DC-4C31-33FA-781C8FB09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91B941-2FB9-ACE8-302E-DC1ECF25E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8D666E-21B1-9214-53F3-F78092219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184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5920-27F8-597D-74B0-FD8DA973C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AEF06C-18B8-5512-3D91-69721E789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2BD6D7-7148-3B30-17D9-0E41C5025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32D4EF-DFF0-CF59-F830-69ABB1444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3087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039F5-B483-1978-3246-E4FAD656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62DBEF-C290-BD40-9DF0-A7EFDF8C1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B4A6DE-1AF4-407C-67A6-D2C109C67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F631FA-B167-F438-C24E-D9F15AA4CA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5497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EA2A-58E0-19F2-F24E-164197A58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B982A1-3C5B-3BA1-015C-E1E72FDD1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2FF1C7-F661-FB41-93E2-D2952444A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BE0F-8654-9EB3-DCA5-72AF962F7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6309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FC445-2C8F-5932-100F-1F6F42C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C8C4AD-D7B6-9CCC-3A77-23CA45457C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ED4ABE-55A9-F832-6C7C-00CB949D9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22C5F2-E488-AB5E-2DEE-4DAAFE429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8015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E6A49-16A8-291E-4162-C1FD1866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A4B111-8864-E42A-4F80-FA0C61DEE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3EF0A7-8795-1F2F-C3D6-5A3D13586D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79AC94-EBCD-6C77-6514-37B72D4D7B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91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214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338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8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05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72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21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5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5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6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1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9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7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9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7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7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8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6.xml"/><Relationship Id="rId9" Type="http://schemas.openxmlformats.org/officeDocument/2006/relationships/image" Target="../media/image2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124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image" Target="../media/image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66" r:id="rId10"/>
    <p:sldLayoutId id="214748386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3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31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833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12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8.png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1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33.gif"/><Relationship Id="rId4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1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33.gif"/><Relationship Id="rId4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0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32.png"/><Relationship Id="rId4" Type="http://schemas.openxmlformats.org/officeDocument/2006/relationships/image" Target="../media/image33.gif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50.png"/><Relationship Id="rId12" Type="http://schemas.openxmlformats.org/officeDocument/2006/relationships/image" Target="../media/image1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9.png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02.xml"/><Relationship Id="rId10" Type="http://schemas.openxmlformats.org/officeDocument/2006/relationships/image" Target="../media/image9.png"/><Relationship Id="rId4" Type="http://schemas.openxmlformats.org/officeDocument/2006/relationships/video" Target="../media/media6.mp4"/><Relationship Id="rId9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7.png"/><Relationship Id="rId3" Type="http://schemas.openxmlformats.org/officeDocument/2006/relationships/image" Target="../media/image27.png"/><Relationship Id="rId7" Type="http://schemas.openxmlformats.org/officeDocument/2006/relationships/image" Target="../media/image8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9.png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51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55.png"/><Relationship Id="rId5" Type="http://schemas.openxmlformats.org/officeDocument/2006/relationships/image" Target="../media/image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51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61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11" Type="http://schemas.openxmlformats.org/officeDocument/2006/relationships/image" Target="../media/image66.png"/><Relationship Id="rId5" Type="http://schemas.openxmlformats.org/officeDocument/2006/relationships/image" Target="../media/image8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61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11" Type="http://schemas.openxmlformats.org/officeDocument/2006/relationships/image" Target="../media/image66.png"/><Relationship Id="rId5" Type="http://schemas.openxmlformats.org/officeDocument/2006/relationships/image" Target="../media/image8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74.png"/><Relationship Id="rId5" Type="http://schemas.openxmlformats.org/officeDocument/2006/relationships/image" Target="../media/image9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4" Type="http://schemas.openxmlformats.org/officeDocument/2006/relationships/image" Target="../media/image51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74.png"/><Relationship Id="rId5" Type="http://schemas.openxmlformats.org/officeDocument/2006/relationships/image" Target="../media/image9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4" Type="http://schemas.openxmlformats.org/officeDocument/2006/relationships/image" Target="../media/image51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83.png"/><Relationship Id="rId5" Type="http://schemas.openxmlformats.org/officeDocument/2006/relationships/image" Target="../media/image9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51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83.png"/><Relationship Id="rId5" Type="http://schemas.openxmlformats.org/officeDocument/2006/relationships/image" Target="../media/image9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51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92.png"/><Relationship Id="rId5" Type="http://schemas.openxmlformats.org/officeDocument/2006/relationships/image" Target="../media/image9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4" Type="http://schemas.openxmlformats.org/officeDocument/2006/relationships/image" Target="../media/image51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92.png"/><Relationship Id="rId5" Type="http://schemas.openxmlformats.org/officeDocument/2006/relationships/image" Target="../media/image9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4" Type="http://schemas.openxmlformats.org/officeDocument/2006/relationships/image" Target="../media/image51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10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101.png"/><Relationship Id="rId5" Type="http://schemas.openxmlformats.org/officeDocument/2006/relationships/image" Target="../media/image9.png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4" Type="http://schemas.openxmlformats.org/officeDocument/2006/relationships/image" Target="../media/image51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102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101.png"/><Relationship Id="rId5" Type="http://schemas.openxmlformats.org/officeDocument/2006/relationships/image" Target="../media/image9.png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4" Type="http://schemas.openxmlformats.org/officeDocument/2006/relationships/image" Target="../media/image51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1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110.png"/><Relationship Id="rId5" Type="http://schemas.openxmlformats.org/officeDocument/2006/relationships/image" Target="../media/image9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51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15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110.png"/><Relationship Id="rId5" Type="http://schemas.openxmlformats.org/officeDocument/2006/relationships/image" Target="../media/image9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51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120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24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119.png"/><Relationship Id="rId5" Type="http://schemas.openxmlformats.org/officeDocument/2006/relationships/image" Target="../media/image9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4" Type="http://schemas.openxmlformats.org/officeDocument/2006/relationships/image" Target="../media/image51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12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24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119.png"/><Relationship Id="rId5" Type="http://schemas.openxmlformats.org/officeDocument/2006/relationships/image" Target="../media/image9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4" Type="http://schemas.openxmlformats.org/officeDocument/2006/relationships/image" Target="../media/image51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129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128.png"/><Relationship Id="rId5" Type="http://schemas.openxmlformats.org/officeDocument/2006/relationships/image" Target="../media/image9.png"/><Relationship Id="rId15" Type="http://schemas.openxmlformats.org/officeDocument/2006/relationships/image" Target="../media/image132.png"/><Relationship Id="rId10" Type="http://schemas.openxmlformats.org/officeDocument/2006/relationships/image" Target="../media/image127.png"/><Relationship Id="rId4" Type="http://schemas.openxmlformats.org/officeDocument/2006/relationships/image" Target="../media/image5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12" Type="http://schemas.openxmlformats.org/officeDocument/2006/relationships/image" Target="../media/image12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33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8.png"/><Relationship Id="rId11" Type="http://schemas.openxmlformats.org/officeDocument/2006/relationships/image" Target="../media/image128.png"/><Relationship Id="rId5" Type="http://schemas.openxmlformats.org/officeDocument/2006/relationships/image" Target="../media/image9.png"/><Relationship Id="rId15" Type="http://schemas.openxmlformats.org/officeDocument/2006/relationships/image" Target="../media/image132.png"/><Relationship Id="rId10" Type="http://schemas.openxmlformats.org/officeDocument/2006/relationships/image" Target="../media/image127.png"/><Relationship Id="rId4" Type="http://schemas.openxmlformats.org/officeDocument/2006/relationships/image" Target="../media/image5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8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9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948AC8-AC60-EB05-498B-6EE82422C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D7C35929-A841-938B-942E-8D7B77C24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97" y="2357496"/>
            <a:ext cx="1868509" cy="31607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405495-BA97-BEC3-E546-72F57EC05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53" y="2376224"/>
            <a:ext cx="1941776" cy="31419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4B5EC3-457D-26A3-0151-1B18D50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522" y="2380675"/>
            <a:ext cx="2064276" cy="31070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541F89-1719-273F-149C-9F3FC06891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888" y="2380675"/>
            <a:ext cx="2064276" cy="310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3B4BBC2-508F-1B0E-F6B1-2151E1C6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1940880"/>
            <a:ext cx="3828620" cy="13595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772B79-4114-C3EF-10AF-CF9D52066F37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45780AEF-B4B6-A1D2-BD7A-CE83BC7DE9A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DB1B373-8735-15C1-22ED-95653C47A33A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476F97C7-9EF6-7CAF-E251-1F7E4DDFF593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572B47-F398-04DB-CF46-19BE3E1438F1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82983C6F-BF1D-98CC-51FF-E1D73C3574FB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F660B5-26D1-FE9B-1211-646041F25F89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58770A2-0470-06BA-92BC-152C2E78C11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</a:t>
            </a:r>
            <a:r>
              <a:rPr lang="fr-FR" dirty="0"/>
              <a:t>texte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723FC22-1D9A-5F1C-9FFC-AA7797C82EF8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A4D0C2-ADEB-5F14-03A6-8176BD4E2863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2FC28B-8E47-36D6-57AF-3ED1B07EEC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6B889B5F-5840-AC0F-80A3-3FF05244FAD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AC22C680-B8F8-F142-AE27-562EA47E6F6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28" name="Titre 30">
            <a:extLst>
              <a:ext uri="{FF2B5EF4-FFF2-40B4-BE49-F238E27FC236}">
                <a16:creationId xmlns:a16="http://schemas.microsoft.com/office/drawing/2014/main" id="{7E378277-EED2-A985-81E1-251FEDF43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7D7A06-81B3-9EF4-D066-B1B9509CD250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1595AE09-2A58-66ED-18BA-C7BBB28FA57B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BD02C7DC-724C-F829-5BD7-3B680F1238C0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DDD0102-BA97-5025-A32E-F71139BA9272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804A227B-68AD-BCCB-340D-C5DEB923D9CA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A2AA0-80E9-8B6C-B84B-F85280FD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77" y="2045869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sz="1400" dirty="0"/>
              <a:t>Lecture des fractions.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4901452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393202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162542"/>
            <a:ext cx="115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F656464-B09E-AC66-4AB5-98E5BD83A5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84952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8F0C09-0B29-069E-F8AD-B28CE4FCCE5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6D23A0-A9C1-7884-2EB2-24B44803352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141A2D-59D4-F15A-B70E-D452C9AB97F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68AED69-082E-18D7-DCF1-BEEEE68BEC4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2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85D24-17BA-CA98-3E26-12FF23F0C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C9D19C-3C67-B383-1BBD-A3F4E62D9051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38AAA-18BC-DB18-297A-6D2566497EB2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A1B440-4382-E161-58CE-43B20D32CA4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585B29-41C1-F5B4-9134-8DC0BB6288AD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A07E98-690F-336B-7C47-22B0A7539074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266" y="2397020"/>
            <a:ext cx="4710907" cy="33978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9F2540-DAFA-D7E7-8E0A-4E18BA7FA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BA8A809-FA19-27CB-8D89-931388D79C0F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5CECBB-1F31-8399-966B-CD5A959BB185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5B3454-B3A2-64CB-BE38-A5FCA1EC2D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F885FF-61FF-4603-708E-432519169B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16B7158-54C2-7274-F23F-7BBF3F243195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3022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A94BF3-B316-4CD4-629D-052288A785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0B95DC-F78A-B94E-700F-5B0DA1F523FB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837DD6-31EA-16F1-5CF5-9B5D2DCB6738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60A86A-6D2B-EDB4-B84C-F11D918C4B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5A5090-7E28-9163-E327-E386273FC7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E51D749-7139-68C3-105F-ED585CDED937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FR_N5_P3_W1_S4 (dialogue)">
            <a:hlinkClick r:id="" action="ppaction://media"/>
            <a:extLst>
              <a:ext uri="{FF2B5EF4-FFF2-40B4-BE49-F238E27FC236}">
                <a16:creationId xmlns:a16="http://schemas.microsoft.com/office/drawing/2014/main" id="{737E6361-E854-7467-C2C3-6C464156B5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1000" y="2188699"/>
            <a:ext cx="8306139" cy="295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45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23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E737F9C-7939-5228-E86A-3203FDB353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628F04-8A66-6DE2-C59A-9CB05DF6C118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A00432-9030-8FF3-97FD-3662A5941338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FA6359-2B67-A6A6-AAA8-A4286FA0F4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23168D-2D75-310A-2645-A325AAE5F9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E3D004C-C781-109F-5893-0B22BF910100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92266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A94BF3-B316-4CD4-629D-052288A785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0B95DC-F78A-B94E-700F-5B0DA1F523FB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837DD6-31EA-16F1-5CF5-9B5D2DCB6738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60A86A-6D2B-EDB4-B84C-F11D918C4B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5A5090-7E28-9163-E327-E386273FC7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E51D749-7139-68C3-105F-ED585CDED937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FR_N5_P3_W1_S4 (dialogue)">
            <a:hlinkClick r:id="" action="ppaction://media"/>
            <a:extLst>
              <a:ext uri="{FF2B5EF4-FFF2-40B4-BE49-F238E27FC236}">
                <a16:creationId xmlns:a16="http://schemas.microsoft.com/office/drawing/2014/main" id="{737E6361-E854-7467-C2C3-6C464156B5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1000" y="2188699"/>
            <a:ext cx="8306139" cy="295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7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23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49393BE-391B-D666-1044-AB4336B9F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B3289D-D0C9-92F9-F247-BDBE6231E520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728CC2-15BF-A2BD-397D-7428765053FE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381261-D1D0-E175-D743-17E4CB059C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7652DE-BBFB-A327-90AC-FFBBF559F3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D41D52F-413D-1D9B-7D8A-1C3C9BA134FE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B75378-BCEB-B6AA-FC0C-04C149104F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931" y="1941327"/>
            <a:ext cx="7766137" cy="393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D780D286-4275-1EE9-37EB-E82DE36E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8E9047A-1211-4677-ECAD-84BB1217F83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936F0967-38DC-4981-5B37-129D9B3DA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795B70-C01C-5047-520B-0B58C8C27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55CAB18-DC82-910E-F346-B7FB1F9912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6F2B29-0122-3F90-84DF-2DA83EEE0672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51AF81-E21D-9BCE-DFBF-52128B74B9A3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F1C37B-738F-D174-990B-D61A91EB3E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C1B443-D9A9-D712-B306-484A53FF8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49C7AF8-34BF-657D-8F03-399D918EE9EB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2A1FCEA-FBCD-5B51-468C-0E0C6F0292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774" y="1960323"/>
            <a:ext cx="7482640" cy="395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8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9FB9E-8728-BBC3-97E2-A6315B9EC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14AA5FB1-82AF-7E63-5DDB-20341341B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38EB5F1A-C566-0C81-3EE9-F2B62960163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B0AAB754-E141-5FAD-B743-B3AF03CFF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93D091-7F96-6E73-DDAA-A2E30D258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6C081F8-C3D8-E149-A97D-8EE869B1A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B2FFFC-329D-ECC1-FACD-460173643E5B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39D7E3-8027-9ABD-37F2-83FDCBC7BCF6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593AF2-6E0D-1894-5AC5-FF0F7441E4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710A5A-3FAA-D8EC-75BC-E08232EA61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C2E88AA-844D-BDE2-2472-45D026542041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4C39752-C2FA-B758-3C4A-7D9911422F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339" y="1770039"/>
            <a:ext cx="6955322" cy="411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7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3" name="Image 2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92924A6A-AEA9-7118-66C1-03C4141E78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156" y="2371150"/>
            <a:ext cx="4999572" cy="340509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2B59928-63F0-6C72-E586-0645E6CAC9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2873BF-59C0-CB31-F6AA-4FA02E78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832BBC-1BC6-CA74-02EC-D477A818A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0C72EE9-6938-18ED-EFCA-05D1CE19B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CE4ED5-DDC3-D32F-A30D-38915905BDA0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EBCA66-B2FE-9386-FBC1-BB6B71C7899C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DDEEB87-B585-247F-E6A4-1FD4A9F174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9696EB-AB77-3C38-FB39-57FA9B6B8B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4FB7A19-E6CC-93DC-A6A8-9BE141B853DC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168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B9E8508E-84C4-E8F3-CBB0-28CE40203B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39346" y="315204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F51596-F2E1-997D-0D6C-21CEEA38BEC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D0FF8D-9D71-4802-D944-B9F744C0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91650-00A7-1E5E-C7FF-F51882C87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F8E686C-51CC-871D-C869-E763C88E74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1A3750F-E0A1-B862-27FB-FD2759345D94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CEF253E-F55E-7B55-1B7E-1475A991938D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2048CC0-9A56-4AA4-2476-A5A5303729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E58E3-3F0F-AAC7-C22E-FC3C087F47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3FAA5AE-4725-A5AF-9683-93FCD1E09CEA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98E48F3-08B2-F344-1F6C-F7BC47B1E811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la bibliothèque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suivantes: </a:t>
            </a:r>
          </a:p>
        </p:txBody>
      </p:sp>
      <p:pic>
        <p:nvPicPr>
          <p:cNvPr id="23" name="Image 22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979FEA61-D353-6FCF-FF12-1B2F305C51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" y="3199835"/>
            <a:ext cx="3970361" cy="270412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5D93739-FB96-7119-A5F8-D05BF8044477}"/>
              </a:ext>
            </a:extLst>
          </p:cNvPr>
          <p:cNvSpPr txBox="1"/>
          <p:nvPr/>
        </p:nvSpPr>
        <p:spPr>
          <a:xfrm>
            <a:off x="4296665" y="3390039"/>
            <a:ext cx="452102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vous avez fait la semaine</a:t>
            </a:r>
          </a:p>
          <a:p>
            <a:pPr marR="0" lvl="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       dernière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vous avez fait hier 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faisaient les créateurs de vidéos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faisaient les acteurs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faisait la danseuse sur scène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faisait le chanteur ?</a:t>
            </a:r>
            <a:endParaRPr lang="fr-FR" sz="2000" dirty="0">
              <a:solidFill>
                <a:srgbClr val="5B9BD5">
                  <a:lumMod val="50000"/>
                </a:srgb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38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4144DA9D-3172-EDA7-99AC-C8DBEF6A89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1656" y="31901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F1DE8D-987A-8754-4508-481C5686E41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964B8D-3A1E-044E-FD08-2E0AC61BC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7A3177-AFB3-F561-035C-A164B8E97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B670209-CF9C-6C4C-6F57-EAAA20F23B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08B9C97-2020-CB77-AEAE-173E3E972F20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30D603-3B5C-E21E-16AD-1957CFB43A84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03EE433-1F30-1A38-6EF4-D4D3A2037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6AE2E88-5343-A53C-C87D-B4FD60EF77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1C4D07D-FA55-6E53-3767-A34978F845C4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EBAC256-F33A-C04F-CF29-1082EA8D8BD8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la bibliothèque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suivantes: </a:t>
            </a:r>
          </a:p>
        </p:txBody>
      </p:sp>
      <p:pic>
        <p:nvPicPr>
          <p:cNvPr id="23" name="Image 22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30B5C631-7C87-D09B-894D-C5A098B1D6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" y="3199835"/>
            <a:ext cx="3970361" cy="270412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BF58A54-D0C6-66E9-2CAE-CF6544535672}"/>
              </a:ext>
            </a:extLst>
          </p:cNvPr>
          <p:cNvSpPr txBox="1"/>
          <p:nvPr/>
        </p:nvSpPr>
        <p:spPr>
          <a:xfrm>
            <a:off x="4296665" y="3390039"/>
            <a:ext cx="452102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vous avez fait la semaine</a:t>
            </a:r>
          </a:p>
          <a:p>
            <a:pPr marR="0" lvl="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       dernière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vous avez fait hier 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faisaient les créateurs de vidéos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faisaient les acteurs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faisait la danseuse sur scène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faisait le chanteur ?</a:t>
            </a:r>
            <a:endParaRPr lang="fr-FR" sz="2000" dirty="0">
              <a:solidFill>
                <a:srgbClr val="5B9BD5">
                  <a:lumMod val="50000"/>
                </a:srgb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5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22FA39-33E6-8CB5-8394-366F72CED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15274BD-6E9C-9DB0-89FC-66DFD8A8B2BB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B69C78-BA5C-D6F0-3D37-EF63E8F426C1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B12D56-BE6C-FB07-8BC4-508829E044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1F194F0-5588-BC7C-1068-732CB7098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0C71433-971C-EC1D-195A-3AB01C9DAD6F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1B6D0F1-A1F7-6EA4-28E7-7E22907E1697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dans la bibliothèque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Chacun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pose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à l’autre les questions suivantes: </a:t>
            </a:r>
          </a:p>
        </p:txBody>
      </p:sp>
      <p:pic>
        <p:nvPicPr>
          <p:cNvPr id="20" name="Image 19" descr="Une image contenant Dessin d’enfant, habits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B7651B2A-6339-5A04-539E-A159FEAC63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" y="3199835"/>
            <a:ext cx="3970361" cy="27041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2D26E82-4B3B-B7D1-EDA9-226DA8E7673A}"/>
              </a:ext>
            </a:extLst>
          </p:cNvPr>
          <p:cNvSpPr txBox="1"/>
          <p:nvPr/>
        </p:nvSpPr>
        <p:spPr>
          <a:xfrm>
            <a:off x="4296665" y="3390039"/>
            <a:ext cx="452102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vous avez fait la semaine</a:t>
            </a:r>
          </a:p>
          <a:p>
            <a:pPr marR="0" lvl="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       dernière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vous avez fait hier ? 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faisaient les créateurs de vidéos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faisaient les acteurs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faisait la danseuse sur scène ?</a:t>
            </a:r>
          </a:p>
          <a:p>
            <a:pPr marL="342900" marR="0" lvl="0" indent="-34290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Que faisait le chanteur ?</a:t>
            </a:r>
            <a:endParaRPr lang="fr-FR" sz="2000" dirty="0">
              <a:solidFill>
                <a:srgbClr val="5B9BD5">
                  <a:lumMod val="50000"/>
                </a:srgb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89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432334" y="2002556"/>
            <a:ext cx="4279332" cy="2852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2F4EC-448B-BAAE-7820-609324EFC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E60AE8-D16A-1D45-256B-2ACD58EF9C39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9B6EC3-5FAE-A1E7-CFBC-7CC7A06D88B2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0C87DC-DBAA-947B-C76D-18424B16EC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6F8BFB-7FC8-391A-7EA1-FF6C52B69A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8D78C2-5D82-8854-789A-9903A05F17AD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5646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737422-4846-4BB0-9391-73278268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6" y="3532594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MA" sz="1400" dirty="0"/>
              <a:t>Lecture des fractions.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Compréhension (2).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  <a:r>
              <a:rPr lang="ar-MA" sz="3200" dirty="0"/>
              <a:t> 4</a:t>
            </a:r>
            <a:r>
              <a:rPr lang="fr-MA" sz="3200" dirty="0"/>
              <a:t> </a:t>
            </a:r>
          </a:p>
        </p:txBody>
      </p:sp>
      <p:pic>
        <p:nvPicPr>
          <p:cNvPr id="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97EC90-A1C6-144F-45BF-0BC08DD3B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75" y="3371803"/>
            <a:ext cx="540000" cy="540000"/>
          </a:xfrm>
          <a:prstGeom prst="rect">
            <a:avLst/>
          </a:prstGeom>
          <a:noFill/>
        </p:spPr>
      </p:pic>
      <p:pic>
        <p:nvPicPr>
          <p:cNvPr id="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BF54F1C-4A97-3E44-049B-6151DB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0607" y="4832880"/>
            <a:ext cx="540000" cy="540000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1B60CE-2001-A73E-43D2-5C8B2E940C2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C22C4-A244-0D0E-6CE0-7D9046E4032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A93FC7-68E3-1C32-8834-E3BB3AED20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CEDED6B-78CA-AA37-BC06-CF7CF474EC3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0026A1B-119C-312C-CB0F-00ABF6B2C81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31713-DE30-7E1A-CAEE-A74CC136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59ED91-0FEA-B1FB-DC3B-70A819A851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84997C-6BB7-8FA4-49DD-8CF2049083B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A23F1B-802F-3828-C2B8-68779642C1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EDB202-9E49-740F-E650-BB2089B93472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FA07-8B4F-C9E4-7B1B-81559D1F5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0B46DAC-26A0-A5D4-C7A2-3D263A9D2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996" y="1529170"/>
            <a:ext cx="3445802" cy="5186520"/>
          </a:xfrm>
          <a:prstGeom prst="rect">
            <a:avLst/>
          </a:prstGeom>
        </p:spPr>
      </p:pic>
      <p:sp>
        <p:nvSpPr>
          <p:cNvPr id="6" name="Titre 3">
            <a:extLst>
              <a:ext uri="{FF2B5EF4-FFF2-40B4-BE49-F238E27FC236}">
                <a16:creationId xmlns:a16="http://schemas.microsoft.com/office/drawing/2014/main" id="{BEABB45A-BD75-502A-D159-B658E5DE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51. On va lire ce texte.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851FE5-B876-95EA-0881-83B05C4AD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689B14-34F9-A236-4EAB-95C1D9A4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FBF44C-C467-1161-119C-3A9D0985E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4646D61-4DF1-46BA-18F3-3548E006BE48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1A02D2-3023-27DA-6066-C408E4587B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FFD1F5-FC3F-BC63-EF77-AF375DD388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70B3D4-0002-83FF-261B-209B4E1E01E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7F98B-D2ED-5016-900D-35C7A4DA31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1E3CAEC-4110-A03F-5B47-D2FA2738A51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E8686E-D9E3-61BB-8D9B-5E34729E4950}"/>
              </a:ext>
            </a:extLst>
          </p:cNvPr>
          <p:cNvSpPr/>
          <p:nvPr/>
        </p:nvSpPr>
        <p:spPr>
          <a:xfrm>
            <a:off x="3049696" y="2303434"/>
            <a:ext cx="3445802" cy="161306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9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Après, on écoutera une lecture audio.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678123C-7447-72A2-5ACB-9CE32B9D91BE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57F89-6C85-812F-AA71-F9E14D896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09DBFA-AA95-06EE-984B-9FBA5612E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CC3A637-6B05-C703-CEAC-A3132ED37E1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365DDF-67B6-D1CA-876E-65982B3A9E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A0E1D85-FD65-0FE4-1816-901BB9E7C94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BE1F66-8B67-EC46-29CC-D0372F924A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9" t="18082" r="9881" b="55152"/>
          <a:stretch>
            <a:fillRect/>
          </a:stretch>
        </p:blipFill>
        <p:spPr>
          <a:xfrm>
            <a:off x="979719" y="2021594"/>
            <a:ext cx="7184561" cy="380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2B4-099A-1713-AF88-44AAEE0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E512E136-1766-29AC-2487-554EF75A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ADC3A7-ADDD-6AF7-104B-D260ED0B6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0C45E2-C27B-8919-9C2A-C14B363BF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5DD589-8340-DA8D-946D-402424E4FC15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547940-CC94-5AC1-32FA-163097672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37FEED-87DE-3D6D-2154-DCD808D516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E17ACE-FCA3-6A4C-7C5D-8354E65F9C4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677110-D763-94E7-C89B-56D8948C8F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05D90F-5AD4-6F98-85F4-54FF0DE6121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3" name="FR_N6_P3_W1_S2 (Karaoké)">
            <a:hlinkClick r:id="" action="ppaction://media"/>
            <a:extLst>
              <a:ext uri="{FF2B5EF4-FFF2-40B4-BE49-F238E27FC236}">
                <a16:creationId xmlns:a16="http://schemas.microsoft.com/office/drawing/2014/main" id="{E4977691-BECF-E8A4-361B-6EA73EAABB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8138" y="1968923"/>
            <a:ext cx="7550839" cy="42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362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7492-8F44-0D57-31BC-82ADF25C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BDBD61-75A7-1D50-D094-B36E16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AB2C62-F506-28D4-469F-B6B47CCDB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8FC07C-3A55-879E-8D86-0688C51CA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6BFABE-28E1-FEA0-8C9A-CA7BBEE8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A98661-66C4-5EC5-829F-C76333DA4B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B49777-1FA1-6349-19AD-A3450AA1C19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EAA0CB-65A6-DF7D-914B-3B8200F03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B876C3-1CB5-3134-5830-7500D3C2A93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A21582-B72F-B1A2-BD21-EA5C16AD61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9" t="18082" r="9881" b="55152"/>
          <a:stretch>
            <a:fillRect/>
          </a:stretch>
        </p:blipFill>
        <p:spPr>
          <a:xfrm>
            <a:off x="979719" y="2021594"/>
            <a:ext cx="7184561" cy="380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BF5A-2266-8084-19E8-BBDDDA18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46FE284-6656-8863-DD98-08F62AC15A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DAFBD4-777D-A2D5-000D-15EA181E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34A7B5-22B2-390D-E051-AB35B6E67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D55F1368-8FEF-3917-3FDC-13AAB044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FDF5-D499-3305-D4C5-476F01282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889C29-4AC7-3DEB-A961-B22A93D7B6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973BF4-7048-3A23-9204-68622D0A12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7156F4-57EB-C722-34AC-6A0A9BCAC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6C1EFC-977D-B501-E9B1-A5F046173B2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3C7D20-FE47-DD60-B0B7-A2DEFCF562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96FAD9F-0046-0CCB-6DD0-FC7027C73D1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805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CEF-B44C-06AA-FD10-EDD4EC93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A0E5881-552A-AFE6-7C3A-AD17998F33E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325968-8A2A-4B53-4EA3-3072D3838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C2C571-317C-9B6D-5229-2AD0BB19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F58FC95-EC17-341C-6971-EA1189E2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1204E9-8CDC-B1DD-D7D7-544BC4E1FE6F}"/>
              </a:ext>
            </a:extLst>
          </p:cNvPr>
          <p:cNvSpPr txBox="1">
            <a:spLocks/>
          </p:cNvSpPr>
          <p:nvPr/>
        </p:nvSpPr>
        <p:spPr>
          <a:xfrm>
            <a:off x="256579" y="1680776"/>
            <a:ext cx="872160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Qu’est-ce que la classe a visité la semaine dernière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F39E6-2540-CA9C-550C-1C85C1238D5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143C28-42EF-E04A-C6EE-56C683C85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AE9B4-A4F0-B1F3-C709-169F9BB0F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740553-C66A-BD47-680A-071C0044142C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94DD21-9F2F-C61E-453C-E4BC00580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05369B4-7B40-63E0-6283-0C3B622EB1BE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7A0D74-7AB1-3D1C-8CD1-1D3E162AB3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9" t="18082" r="9881" b="55152"/>
          <a:stretch>
            <a:fillRect/>
          </a:stretch>
        </p:blipFill>
        <p:spPr>
          <a:xfrm>
            <a:off x="979719" y="2489810"/>
            <a:ext cx="7184561" cy="380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0D685-D366-15A7-5744-6638E7DDE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387930-8F14-F325-EBA0-9E1F0583ADA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1A9B33F-EBE2-0AD4-B2C9-70CFEA66C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F343C-3E08-2FE1-DB97-AA352A3A3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1563A8F-19E2-37A9-E488-546AE42E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vos ardoises.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0D6939-7260-C673-3A48-F1A5763543B6}"/>
              </a:ext>
            </a:extLst>
          </p:cNvPr>
          <p:cNvSpPr txBox="1"/>
          <p:nvPr/>
        </p:nvSpPr>
        <p:spPr>
          <a:xfrm>
            <a:off x="796550" y="2893343"/>
            <a:ext cx="773545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La classe a visité le stade de football.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La classe a visité un studio de création vidéo.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La classe a rencontré un vétérinaire.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Les créateurs chantaient des chansons.</a:t>
            </a:r>
            <a:endParaRPr kumimoji="0" lang="fr-MA" sz="24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2666CA-FEF7-10B0-B67B-98D926031BDE}"/>
              </a:ext>
            </a:extLst>
          </p:cNvPr>
          <p:cNvSpPr txBox="1">
            <a:spLocks/>
          </p:cNvSpPr>
          <p:nvPr/>
        </p:nvSpPr>
        <p:spPr>
          <a:xfrm>
            <a:off x="502353" y="2034055"/>
            <a:ext cx="76636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la classe a visité la semaine dernière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43D433-61C5-EF23-2301-64C3BDED943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1694F1-9D88-F77A-45CC-D8BA73E2A7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88A7FA-ADE8-4CEA-15C9-1A5750DA64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1035EA2-C236-7FB3-C37E-0A70591FF361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6FC765-B5AB-3DDF-661E-130E1FF4D5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B79CFDC-1892-464D-24C5-AFACCE19CE9B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0775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8D8B-1091-EFDF-7E56-FDC842CF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19D348-D7FB-83DF-46BA-A7151FB95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7BC8789-8138-FBC3-9F31-7543183A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6D9188-84D0-45B6-9447-B3E7E5781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9C82B9A-E462-3BD0-2C29-953B35790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8" y="756000"/>
            <a:ext cx="701301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La bonne réponse est :  « </a:t>
            </a:r>
            <a:r>
              <a:rPr lang="fr-FR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La classe a visité un studio de création vidéo.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»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C61B10-B847-6D1F-74F5-F4AF44E999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52323C-F311-AFA7-78C3-4197D027CE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E3F94A-C8F2-44F4-A666-6ACF0AB719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25221A-E8E2-B5D1-C783-BFBF30CCF234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2F281BF-5D6C-70BC-3575-96CF20E271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5DD65A8-34BD-4C17-83E5-A483D4FB0FA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C4E845-5177-3664-8534-C30375BAD183}"/>
              </a:ext>
            </a:extLst>
          </p:cNvPr>
          <p:cNvSpPr txBox="1"/>
          <p:nvPr/>
        </p:nvSpPr>
        <p:spPr>
          <a:xfrm>
            <a:off x="796550" y="2893343"/>
            <a:ext cx="773545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La classe a visité le stade de football.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La classe a visité un studio de création vidéo.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La classe a rencontré un vétérinaire.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Les créateurs chantaient des chansons.</a:t>
            </a:r>
            <a:endParaRPr kumimoji="0" lang="fr-MA" sz="24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B53E925-1659-1545-19CE-1F4F3FDD3F0F}"/>
              </a:ext>
            </a:extLst>
          </p:cNvPr>
          <p:cNvSpPr txBox="1">
            <a:spLocks/>
          </p:cNvSpPr>
          <p:nvPr/>
        </p:nvSpPr>
        <p:spPr>
          <a:xfrm>
            <a:off x="502353" y="2034055"/>
            <a:ext cx="7663638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la classe a visité la semaine dernière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76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E790-5984-7F67-F85E-9AD03B5F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7E1FBE1-2A5C-5922-EAD0-6A8E6B35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BC76B7-6E00-C77F-B56E-64E1AFB1A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12E8EB-0C8F-676E-E353-EFDBFCD5F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876B494-C567-DDC3-97E3-D99FE348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1F983-F6AD-1CB4-949F-E502AFCB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8E482D-3086-270E-1DC4-27064C8D21D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CBF446-F544-6784-F31D-4ADA3D2053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17BD7C-F9CE-1A8A-FBD8-C3498830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B2BBCF-EE5E-83D6-1E42-48CE9D3183E7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EEF9AA-9750-B52A-3597-53251D9C2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E18CF6-8CDA-8D90-819E-02BCF6E814E6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9531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ADAC-4490-C446-8621-404DCB50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2635A95-376F-49CC-E397-7A238ACE9B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FA8D6DA-FB10-F309-C853-47B2AF65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748A1E-9474-884B-EE80-341AE5DA2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737A69E-722F-1393-D9CF-8DB854BC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6C084B3-EF4F-DF50-CA57-C35C02E8DF09}"/>
              </a:ext>
            </a:extLst>
          </p:cNvPr>
          <p:cNvSpPr txBox="1">
            <a:spLocks/>
          </p:cNvSpPr>
          <p:nvPr/>
        </p:nvSpPr>
        <p:spPr>
          <a:xfrm>
            <a:off x="645300" y="168176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Que faisaient les créateurs dans le studio de jeux vidéo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0EEC02-7D3D-035D-3CF5-7791D70327F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AA80A-2446-22EA-24D7-638004E5BB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92E65-E0BE-8706-7CB9-66F3A874F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766E50-91B7-CDED-1B84-3CB90C9EF46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D370F1-301A-80B8-ABBD-E84558E19B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96A40E-5A24-6C35-918B-A69EB1E259C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523C9E-88D4-8E91-D758-E2E5683CF2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9" t="18082" r="9881" b="55152"/>
          <a:stretch>
            <a:fillRect/>
          </a:stretch>
        </p:blipFill>
        <p:spPr>
          <a:xfrm>
            <a:off x="979719" y="2489810"/>
            <a:ext cx="7184561" cy="380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02B1-D796-89D3-2470-7DE499F6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DA4D9E-DBA4-D31C-A2B1-0E584F1D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EF287-D6E9-E70E-AF76-9C9A36266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64A3B-6F5B-9B55-C3EA-DD8C3008D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609ABD5-A2AC-58D7-C202-588875E88E94}"/>
              </a:ext>
            </a:extLst>
          </p:cNvPr>
          <p:cNvSpPr txBox="1">
            <a:spLocks/>
          </p:cNvSpPr>
          <p:nvPr/>
        </p:nvSpPr>
        <p:spPr>
          <a:xfrm>
            <a:off x="1001435" y="202827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Que faisaient les créateurs dans le studio de jeux vidéo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0C3C16-7C57-84F5-C257-2D5DB24A5516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B7A3A8-5380-69F8-E978-65C5BBECBD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531E7F-E5EF-0180-DD34-FD1423D4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12FB87-063C-20F0-EBD6-35035695F138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21A90B-C0D2-D96E-63C5-96E2D1D786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BEC90E-AC73-E0AA-C140-BB4DFCE66D69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3249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7893-DDA8-BC3B-C9DF-14EA5BB3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4358DE-DBD8-6499-967B-89264654E5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C8AD51-9158-6405-49D6-20B300D1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5A4FC9-6FC9-F4F3-F835-2A6587F2EE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D4AF10D-5646-142D-E1EF-C77920D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Ils dessinaient des personnages colorés, inventaient des histoires originales et programmaient les jeux. 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7C0E4-2547-0CC3-04B4-E486057C0B95}"/>
              </a:ext>
            </a:extLst>
          </p:cNvPr>
          <p:cNvSpPr txBox="1"/>
          <p:nvPr/>
        </p:nvSpPr>
        <p:spPr>
          <a:xfrm>
            <a:off x="425828" y="3429000"/>
            <a:ext cx="8219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Ils dessinaient des personnages colorés, inventaient des histoires originales et programmaient les jeux.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EC1C44-B85A-39D0-7A05-54E3443B2D2A}"/>
              </a:ext>
            </a:extLst>
          </p:cNvPr>
          <p:cNvSpPr txBox="1">
            <a:spLocks/>
          </p:cNvSpPr>
          <p:nvPr/>
        </p:nvSpPr>
        <p:spPr>
          <a:xfrm>
            <a:off x="628650" y="2302877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Que faisaient les créateurs dans le studio de jeux vidéo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E6244-D929-021F-6A98-83D96351370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3C7CCA-3F0E-C1DE-CF6B-FA9591274B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B7C126-2A70-7E19-7E0E-4441DB2C2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086D19-AB25-EDA2-EB5E-A6A2BB505D3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D90252-AAB9-0EC0-40BB-09E82E825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DC97DE-8419-8D73-5205-E33B500E975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791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D983E-CA53-FE50-272F-F2F74FB74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FD8E9639-2BF1-B301-EBB9-FEF8429FF1B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F61BC4F-32BA-ED67-5A21-947950845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96983-E5CF-6EC7-E90A-24B2C3E60D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3E751962-612A-BE2D-9939-AD20E17A2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9C8E04C-CF19-AA2F-5B97-2C5B9F99842E}"/>
              </a:ext>
            </a:extLst>
          </p:cNvPr>
          <p:cNvSpPr txBox="1">
            <a:spLocks/>
          </p:cNvSpPr>
          <p:nvPr/>
        </p:nvSpPr>
        <p:spPr>
          <a:xfrm>
            <a:off x="645300" y="168176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Après le studio, quel autre lieu la classe a-t-elle visité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5BDFD0-55A1-35F3-E0FE-1770EF621E50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9E7E5A-1189-A1F7-3014-77B469AB09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1AC4BF-3058-3356-45F5-89C9051A60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163DD9A-7F80-A82B-F455-D1C373A3B94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4C17323-96F9-0EBC-EE55-2EA00AAACA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683944B-59B7-A94E-DA18-D97A5530CDF3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7F4F31-E1A8-0B36-BDA7-1209B235DC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9" t="18082" r="9881" b="55152"/>
          <a:stretch>
            <a:fillRect/>
          </a:stretch>
        </p:blipFill>
        <p:spPr>
          <a:xfrm>
            <a:off x="979719" y="2489810"/>
            <a:ext cx="7184561" cy="380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0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3E47B-7776-7FBC-A838-5B21F9802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29E1DF-DEFC-5DB7-DF21-5025243B9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411F9E-0803-047F-30AB-54D57AE3F5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71F524-6C48-E4D9-8198-EF81CD180D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BBF98B8-CB64-73A2-DE96-DA7A8EEBBC51}"/>
              </a:ext>
            </a:extLst>
          </p:cNvPr>
          <p:cNvSpPr txBox="1">
            <a:spLocks/>
          </p:cNvSpPr>
          <p:nvPr/>
        </p:nvSpPr>
        <p:spPr>
          <a:xfrm>
            <a:off x="1001435" y="202827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Après le studio, quel autre lieu la classe a-t-elle visité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0D786C-7AA5-998D-20C1-E20E0AFBE0B0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3AFECF-0362-F6CA-0DB5-9973DF30C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F8D034-48D1-A705-83C7-04F27D3D51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529CAF2-0AB1-4E1A-3BE5-E6D1EBFC9F8E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518C341-2A7A-27F1-78BF-729CFFA5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84AEF49-DC6F-B7E4-32A8-DE2F3BFD009D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3340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922D3-1CA4-7F0C-F861-FEA16D734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64615A0-DF73-C58B-DA57-88C5F05F2F2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618318-0E42-9554-6369-E682DB6AB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B4F43F-9141-FB34-4777-C452360591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B6C54B8-8859-A06C-3FB7-ED89C681F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La classe a visité le grand théâtre de Rabat. 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79DAF2-7437-AF2C-4372-EF7275981B88}"/>
              </a:ext>
            </a:extLst>
          </p:cNvPr>
          <p:cNvSpPr txBox="1"/>
          <p:nvPr/>
        </p:nvSpPr>
        <p:spPr>
          <a:xfrm>
            <a:off x="425828" y="3429000"/>
            <a:ext cx="8219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La classe a visité le grand théâtre de Rabat.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667746A-CDB4-8EEF-C837-1CF492877FB2}"/>
              </a:ext>
            </a:extLst>
          </p:cNvPr>
          <p:cNvSpPr txBox="1">
            <a:spLocks/>
          </p:cNvSpPr>
          <p:nvPr/>
        </p:nvSpPr>
        <p:spPr>
          <a:xfrm>
            <a:off x="628650" y="2302877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Après le studio, quel autre lieu la classe a-t-elle visité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9DD774-B2D5-1E40-8319-CA3FA4DB3C4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BF20B2-A760-2ECA-FA16-CA8EF8229C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74FCE8-8FD0-0F4A-450C-3401BE52DF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85F40EE-A987-C430-2DD3-3E79563F9248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BAA5C31-8A87-5597-596F-C62EE8AA28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5DD0714-6384-DBD1-0413-7BA66A4D86C3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86388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0B0E2-9B99-8159-F77A-181CFC34E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78C82BE1-ECDA-C9BC-9890-3F5A2500CDF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3458281-F2BB-1E99-9F40-4A75DA6B7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7F6B92B-C5C6-121A-3EA9-F1A6C3BCBF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1BB708BA-35BF-A292-30E2-73FD932DD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DA142FA-B39E-4218-C20A-7D3C3D50CAB5}"/>
              </a:ext>
            </a:extLst>
          </p:cNvPr>
          <p:cNvSpPr txBox="1">
            <a:spLocks/>
          </p:cNvSpPr>
          <p:nvPr/>
        </p:nvSpPr>
        <p:spPr>
          <a:xfrm>
            <a:off x="645300" y="168176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Que faisaient les acteurs dans les coulisses du théâtre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585BE7-9233-C199-4AAE-5EFC3D95DEB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EB2C79-BBF4-6622-C937-482F1CF86A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3E8B0F-A41A-AE9C-C964-AF7C9305A6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D04A871-788C-A337-C48E-2AD66AEE73E5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46A1D23-279C-8733-F7E6-BE8A0968AA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270D220-C1FD-C7D3-F332-F1A9F30C826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E17487-0D57-0FCD-0D51-D7B7EF55E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9" t="18082" r="9881" b="55152"/>
          <a:stretch>
            <a:fillRect/>
          </a:stretch>
        </p:blipFill>
        <p:spPr>
          <a:xfrm>
            <a:off x="979719" y="2489810"/>
            <a:ext cx="7184561" cy="380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85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63DA8-7C6C-94BE-5E22-3B9AEFD84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1D2FD78-C1B2-DAEF-A681-36C96DC78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B668AE-37C5-4743-0F24-832C3D718C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0937C3-8D6C-AC05-BEDF-5CBF5A8B1A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D60250D9-D70E-D8A1-0BA4-33323FFF92CC}"/>
              </a:ext>
            </a:extLst>
          </p:cNvPr>
          <p:cNvSpPr txBox="1">
            <a:spLocks/>
          </p:cNvSpPr>
          <p:nvPr/>
        </p:nvSpPr>
        <p:spPr>
          <a:xfrm>
            <a:off x="1001435" y="2028278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Que faisaient les acteurs dans les coulisses du théâtre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C0BF89A-0DF9-F6E2-6BB1-B1296853C8F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7960A4-0594-512C-FC63-A38E076E40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A19D9B-85B2-8861-5B6D-B463BD7E0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76D2832-CD5B-CBC4-1C76-6B1BEDD8455C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36797E-D4A7-5B57-547C-00B53F4180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B0ADBA0-01A0-E16D-120B-1633A6DAA44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96677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8A424-254A-E5F4-4846-BE59CD067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BA0783C-AB14-6F38-D1EA-12D2188A09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5FA6DE5-F40D-2C2F-F45E-56DC450CB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6B03E6-C4DA-FC1B-9983-10BA874FE3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63DA24AB-37E0-A175-E45A-97E49302B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Ils répétaient leurs textes dans les coulisses. 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7793F0-D702-F805-C1DD-2EEAC0BAE4DF}"/>
              </a:ext>
            </a:extLst>
          </p:cNvPr>
          <p:cNvSpPr txBox="1"/>
          <p:nvPr/>
        </p:nvSpPr>
        <p:spPr>
          <a:xfrm>
            <a:off x="425828" y="3429000"/>
            <a:ext cx="8219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Ils répétaient leurs textes dans les coulisses.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E06377-DB3C-94BC-198C-8BBA1E014D76}"/>
              </a:ext>
            </a:extLst>
          </p:cNvPr>
          <p:cNvSpPr txBox="1">
            <a:spLocks/>
          </p:cNvSpPr>
          <p:nvPr/>
        </p:nvSpPr>
        <p:spPr>
          <a:xfrm>
            <a:off x="628650" y="2302877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Que faisaient les acteurs dans les coulisses du théâtre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F327F7-0168-B56D-ACE8-EF50A3D5A9B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3C9FDC-04DE-D0D9-7B73-97EBA123F5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2F3792-6DAC-8CB7-7CF1-04BCA4B342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D68FCAF-CB4E-1D3D-4130-E6210127D221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2739CEE-5013-6785-C029-38BE5D429E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3C35CED-C868-98CA-FD49-17AE0C204FA9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62299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A3D9-75D0-0948-7841-A9115DC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8FB903B-7F74-2972-186F-606F4F8890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24A9FD-C833-16B6-D13F-4F43DC66E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35F821-BB69-B5D5-4460-DF501C39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09886BD-7E81-EDBD-FA97-6A4CC08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chacun va parler du métier qu’il aimerait faire plus tard. Répondez à cette question sur vos cahiers. Je vais passer entre les rangs pour vous aider. 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43BBF0-6DA8-E1D6-67F3-F788DDA59358}"/>
              </a:ext>
            </a:extLst>
          </p:cNvPr>
          <p:cNvSpPr txBox="1">
            <a:spLocks/>
          </p:cNvSpPr>
          <p:nvPr/>
        </p:nvSpPr>
        <p:spPr>
          <a:xfrm>
            <a:off x="425827" y="2976954"/>
            <a:ext cx="5201722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Quel métier aimerais-tu faire plus tard ? Pourquoi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6CFDA4-2BB7-8CE2-7FA0-058A2495A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324" y="2070098"/>
            <a:ext cx="3175672" cy="3175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C25F5-E30A-664B-3061-1AE802F88E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6E5FC8-512B-05AE-59CE-32936230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D7B34-B088-711F-2C6C-52550DF797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C3DB41-D2F3-A159-C0F0-7DF0900A1A2F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84A5139-3983-EA71-BD97-EB5D754E26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6551321-CF12-9D4E-FA97-3BECF6B9DDE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7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0FD-9EDF-6FA5-BC35-926C0F00C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5B3494-8F86-B421-31D3-776693B3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8567-9335-D51B-62C1-F5642BEC0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949B0-E373-9FEC-0AEC-8D694EA44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49931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DDB890B-4FD2-8136-BF41-B4657A480897}"/>
              </a:ext>
            </a:extLst>
          </p:cNvPr>
          <p:cNvSpPr txBox="1">
            <a:spLocks/>
          </p:cNvSpPr>
          <p:nvPr/>
        </p:nvSpPr>
        <p:spPr>
          <a:xfrm>
            <a:off x="227019" y="1742013"/>
            <a:ext cx="8689961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Quel métier aimerais-tu faire plus tard ? Pourquoi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E8A848-00A5-71B0-C018-A91F07C0B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51AD59-AD62-4161-EBA9-E9D94256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1686E3-4B8E-FAAE-30C0-39ED262D1C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A70E49-0FC0-17BE-C2FA-CFBA85E66C5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E13C9CD-C6FA-3138-64DB-4E22B6C26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C590F30-28AC-421A-AF19-861F3DAACF6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1330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56C0C5EB-0BAA-AB78-2535-4DBA4491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11" y="5038233"/>
            <a:ext cx="6242845" cy="1347333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211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DNL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fractions.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C7B977-905E-5F19-5394-8B6C52AAB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1658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4D554E7-4201-CE61-8FB4-819F085ADA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34306" y="4970046"/>
            <a:ext cx="540000" cy="540000"/>
          </a:xfrm>
          <a:prstGeom prst="rect">
            <a:avLst/>
          </a:prstGeom>
          <a:noFill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B60B49-FB08-2707-F8BF-E97124F71F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1DEFF5-EC68-483A-EA1C-160E1CBE1C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687BAE-8D50-9CA4-E762-F5F76439159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E14EB14-90A7-0F1C-DE7B-51007912B9D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6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87E74-A73C-0E32-3325-44B3B5EB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fractions.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A816407D-72DF-46E9-0159-3441244683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9AF46448-D7B4-AE11-3540-3BBF54922FB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8509E1A-5CF3-99E7-E5AB-0EA16919D0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B4F8E3-F71D-2E56-6A4B-FCE40819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0EF9B9-2C11-2DC2-00F6-6E119E04A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D5AA114-8B00-2E09-1744-5DF7D778300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A55DF52-5436-CFAB-FF51-0794B2FEF71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75A8D3-C1B0-93ED-1967-557EFEEA8FD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6601F24-F737-68B3-0151-9EE8F8685BA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C6DE11-2F82-23B1-11E3-2F211A5E18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2BC298-B78D-8D51-D0F7-3B95D3E4593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98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597D-A51B-BEF7-224A-30F9C444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8F03D99-BCED-EFAA-9A9E-EBCABE40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E64297AE-25AD-AF4B-AC9A-85B188D5B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00028" y="316643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C736CDD-4D55-5A90-069D-2C45C60268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9C466C-FD06-08D2-3DD0-45F2025F9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FBA8AD-C130-26A8-4245-0E5ACC4AE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598F8A9-EBB4-66E0-5128-2CE008372823}"/>
                  </a:ext>
                </a:extLst>
              </p:cNvPr>
              <p:cNvSpPr txBox="1"/>
              <p:nvPr/>
            </p:nvSpPr>
            <p:spPr>
              <a:xfrm>
                <a:off x="5191969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598F8A9-EBB4-66E0-5128-2CE008372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1969" y="2494792"/>
                <a:ext cx="874797" cy="16480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A5E79416-E960-2BC4-5323-F4FBCC7B0D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76B8A50-FEA5-6F66-B175-4F9C7E71B09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D7871F-DB47-AA84-3FF7-2259E6BEE3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C0014D-4C4A-13CA-74F8-1F854C04703F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34EB4E-4C90-2859-4F2B-18E9320124D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0DD7C05-5B6E-3541-4D8E-D99FF6AACB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FB7D389-857A-BF9C-4367-566B128A5B9B}"/>
                  </a:ext>
                </a:extLst>
              </p:cNvPr>
              <p:cNvSpPr txBox="1"/>
              <p:nvPr/>
            </p:nvSpPr>
            <p:spPr>
              <a:xfrm>
                <a:off x="1705369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FB7D389-857A-BF9C-4367-566B128A5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369" y="2494792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C2F2A8C-E544-D8B8-5811-20DC91A8431D}"/>
                  </a:ext>
                </a:extLst>
              </p:cNvPr>
              <p:cNvSpPr txBox="1"/>
              <p:nvPr/>
            </p:nvSpPr>
            <p:spPr>
              <a:xfrm>
                <a:off x="4317172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C2F2A8C-E544-D8B8-5811-20DC91A84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172" y="2494792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4A5B676-FBE7-3906-C0F9-7A6148F9AF44}"/>
                  </a:ext>
                </a:extLst>
              </p:cNvPr>
              <p:cNvSpPr txBox="1"/>
              <p:nvPr/>
            </p:nvSpPr>
            <p:spPr>
              <a:xfrm>
                <a:off x="2462629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4A5B676-FBE7-3906-C0F9-7A6148F9A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629" y="2494792"/>
                <a:ext cx="874797" cy="16480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52C1413-015B-8E8C-334F-138CBCCA9B78}"/>
                  </a:ext>
                </a:extLst>
              </p:cNvPr>
              <p:cNvSpPr txBox="1"/>
              <p:nvPr/>
            </p:nvSpPr>
            <p:spPr>
              <a:xfrm>
                <a:off x="3368983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52C1413-015B-8E8C-334F-138CBCCA9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983" y="2494792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3C24A62-B0C1-C727-E27C-6D91899333C8}"/>
                  </a:ext>
                </a:extLst>
              </p:cNvPr>
              <p:cNvSpPr txBox="1"/>
              <p:nvPr/>
            </p:nvSpPr>
            <p:spPr>
              <a:xfrm>
                <a:off x="5961313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3C24A62-B0C1-C727-E27C-6D9189933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1313" y="2494792"/>
                <a:ext cx="874797" cy="164808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7A18420-AE74-2DC1-C804-EEE622BAEE58}"/>
                  </a:ext>
                </a:extLst>
              </p:cNvPr>
              <p:cNvSpPr txBox="1"/>
              <p:nvPr/>
            </p:nvSpPr>
            <p:spPr>
              <a:xfrm>
                <a:off x="6765046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7A18420-AE74-2DC1-C804-EEE622BAE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046" y="2494792"/>
                <a:ext cx="874797" cy="164808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4B416B9-620C-936E-0A81-798D0827D73E}"/>
                  </a:ext>
                </a:extLst>
              </p:cNvPr>
              <p:cNvSpPr txBox="1"/>
              <p:nvPr/>
            </p:nvSpPr>
            <p:spPr>
              <a:xfrm>
                <a:off x="7605454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4B416B9-620C-936E-0A81-798D0827D7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454" y="2494792"/>
                <a:ext cx="874797" cy="164808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DBF8ECA-DA80-93ED-BFAF-A162E6A91254}"/>
                  </a:ext>
                </a:extLst>
              </p:cNvPr>
              <p:cNvSpPr txBox="1"/>
              <p:nvPr/>
            </p:nvSpPr>
            <p:spPr>
              <a:xfrm>
                <a:off x="944975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DBF8ECA-DA80-93ED-BFAF-A162E6A91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975" y="2494792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293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F41E7-1FFC-51A0-E0CD-D428ED2F7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E011CEE-179F-E855-51E4-FE1807FF8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3AA41FF-68BC-38B1-FB40-0F80A01535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55092E3-8CE9-8C28-3C00-2CD6A7DAA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4829DBE-8BF9-417A-DBFA-9510F10EA2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2572A11-658D-671E-E9DC-94FD476A26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F942C7-E5C8-2576-6774-032A4F541B9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0CCF0B-9BEA-FEB7-2DFA-A908A36B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219426D-A942-F596-2BA5-FF25A9031DD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CFBCE3-CBFE-693D-0226-BD38B157C9B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5DC20EB-E3C5-700A-CF49-CE48663AA4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34" name="AutoShape 4" descr="Image générée">
            <a:extLst>
              <a:ext uri="{FF2B5EF4-FFF2-40B4-BE49-F238E27FC236}">
                <a16:creationId xmlns:a16="http://schemas.microsoft.com/office/drawing/2014/main" id="{A72A6906-7886-B1FE-35D1-245A698DDF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00028" y="316643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B43986E-B1C6-8363-DDCC-2E91DEB77C95}"/>
                  </a:ext>
                </a:extLst>
              </p:cNvPr>
              <p:cNvSpPr txBox="1"/>
              <p:nvPr/>
            </p:nvSpPr>
            <p:spPr>
              <a:xfrm>
                <a:off x="5191969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B43986E-B1C6-8363-DDCC-2E91DEB77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1969" y="2494792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E7EBEDBE-AD7C-830E-FAAC-07572485A47A}"/>
                  </a:ext>
                </a:extLst>
              </p:cNvPr>
              <p:cNvSpPr txBox="1"/>
              <p:nvPr/>
            </p:nvSpPr>
            <p:spPr>
              <a:xfrm>
                <a:off x="1705369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E7EBEDBE-AD7C-830E-FAAC-07572485A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369" y="2494792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E8D8CEEB-56DA-B3EF-95C9-19AA841DD05B}"/>
                  </a:ext>
                </a:extLst>
              </p:cNvPr>
              <p:cNvSpPr txBox="1"/>
              <p:nvPr/>
            </p:nvSpPr>
            <p:spPr>
              <a:xfrm>
                <a:off x="4317172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E8D8CEEB-56DA-B3EF-95C9-19AA841DD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172" y="2494792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489D3BEA-759E-6201-6DCA-03AD990D0983}"/>
                  </a:ext>
                </a:extLst>
              </p:cNvPr>
              <p:cNvSpPr txBox="1"/>
              <p:nvPr/>
            </p:nvSpPr>
            <p:spPr>
              <a:xfrm>
                <a:off x="2462629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489D3BEA-759E-6201-6DCA-03AD990D0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629" y="2494792"/>
                <a:ext cx="874797" cy="16480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DE4893FD-2002-F3C6-D6AA-B2A26A6326F5}"/>
                  </a:ext>
                </a:extLst>
              </p:cNvPr>
              <p:cNvSpPr txBox="1"/>
              <p:nvPr/>
            </p:nvSpPr>
            <p:spPr>
              <a:xfrm>
                <a:off x="3368983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DE4893FD-2002-F3C6-D6AA-B2A26A632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983" y="2494792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9B446E6A-534F-B5EC-8A38-95672CC11B03}"/>
                  </a:ext>
                </a:extLst>
              </p:cNvPr>
              <p:cNvSpPr txBox="1"/>
              <p:nvPr/>
            </p:nvSpPr>
            <p:spPr>
              <a:xfrm>
                <a:off x="5961313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9B446E6A-534F-B5EC-8A38-95672CC11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1313" y="2494792"/>
                <a:ext cx="874797" cy="164808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12A0D85A-4CB1-A070-6B37-6277EE999230}"/>
                  </a:ext>
                </a:extLst>
              </p:cNvPr>
              <p:cNvSpPr txBox="1"/>
              <p:nvPr/>
            </p:nvSpPr>
            <p:spPr>
              <a:xfrm>
                <a:off x="6765046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12A0D85A-4CB1-A070-6B37-6277EE999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046" y="2494792"/>
                <a:ext cx="874797" cy="164808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05FB0FB-50BD-52AB-5DC8-AD5E21EDCD7D}"/>
                  </a:ext>
                </a:extLst>
              </p:cNvPr>
              <p:cNvSpPr txBox="1"/>
              <p:nvPr/>
            </p:nvSpPr>
            <p:spPr>
              <a:xfrm>
                <a:off x="7605454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05FB0FB-50BD-52AB-5DC8-AD5E21EDC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454" y="2494792"/>
                <a:ext cx="874797" cy="164808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B93CD7D9-059E-469B-EA31-1DE176ED5922}"/>
                  </a:ext>
                </a:extLst>
              </p:cNvPr>
              <p:cNvSpPr txBox="1"/>
              <p:nvPr/>
            </p:nvSpPr>
            <p:spPr>
              <a:xfrm>
                <a:off x="944975" y="2494792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B93CD7D9-059E-469B-EA31-1DE176ED59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975" y="2494792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67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EDDD3-78DE-5E01-D68C-E6D1AAE13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B3AED98-CA4F-35F1-8CD5-95C41552F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7F38BF-C897-0616-5399-220EB383C6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DADDCB-2FED-9487-31AF-AD94CA905E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9E75DB-B1CA-039B-1E57-422C92617436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45C1EB-BAEA-6403-E71F-C511996651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6F2B52-B78A-733A-2EC2-EA4E7855415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A8137F-7B2C-E2A9-804F-842E57E0279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B70D18C-80D4-0C3E-120C-308C15D6A1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1" name="AutoShape 4" descr="Image générée">
            <a:extLst>
              <a:ext uri="{FF2B5EF4-FFF2-40B4-BE49-F238E27FC236}">
                <a16:creationId xmlns:a16="http://schemas.microsoft.com/office/drawing/2014/main" id="{7AF7ACEC-D437-076E-46FE-9756F6E9CD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27A08DC-8937-90A1-484A-7F3514E5D2FD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27A08DC-8937-90A1-484A-7F3514E5D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091A7C8-CFE1-5EE2-AFCA-A6C6FC3473BD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091A7C8-CFE1-5EE2-AFCA-A6C6FC347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3311BBD-7604-DAE8-B900-DF0BB59E91C3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3311BBD-7604-DAE8-B900-DF0BB59E9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49F0DF5-6321-21CD-3BD8-24F06CBE2E4C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49F0DF5-6321-21CD-3BD8-24F06CBE2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7CBA53-EB88-768B-A258-DF903EB4418F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7CBA53-EB88-768B-A258-DF903EB44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5A5B26B-FBD9-96B9-C48F-7F08DA9E7766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5A5B26B-FBD9-96B9-C48F-7F08DA9E7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AEA9054-A790-E999-DB42-4AFBAE78D469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AEA9054-A790-E999-DB42-4AFBAE78D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A4D67A54-A140-F83A-916B-F65A8DD11A85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A4D67A54-A140-F83A-916B-F65A8DD11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73845EE-4C24-C16A-48C7-592AC45871B6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73845EE-4C24-C16A-48C7-592AC4587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058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DF21D-34F1-D8FB-2659-006C47FEA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369DA88-A557-D310-F50E-F58C7270E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79AC614C-5629-896D-FD04-537F2ED7A9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D93E2A-9BD7-70D3-6157-93D0AA80F6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0B5C95-DE45-9F21-9B14-3BE4C749F2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C660C5E-C29D-95B2-76FB-94A63383CD2C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E47D18-BCE9-144C-EEDE-E02B6BCD81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8348A7-FA42-A2DF-EECB-77B1EAD9283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214DFA-E9AE-5EC1-C701-1F3CFAD0818C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52EBE3-2EFD-851B-49A8-C7C84DD3D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AutoShape 4" descr="Image générée">
            <a:extLst>
              <a:ext uri="{FF2B5EF4-FFF2-40B4-BE49-F238E27FC236}">
                <a16:creationId xmlns:a16="http://schemas.microsoft.com/office/drawing/2014/main" id="{17573E63-2413-54B6-A3A6-50AC320847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93AACD4-2340-AC28-EADB-38752EF9548E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93AACD4-2340-AC28-EADB-38752EF95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982D1B5-ADBA-BF34-F755-1BC7DD3D1470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982D1B5-ADBA-BF34-F755-1BC7DD3D1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04CC94B-4388-35E7-2D39-0D0D1319995E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04CC94B-4388-35E7-2D39-0D0D131999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B0CBE5C-A539-0096-29FE-9C30451E403C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B0CBE5C-A539-0096-29FE-9C30451E4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C22FB0A-AA4A-A7F8-7977-0935A626E702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C22FB0A-AA4A-A7F8-7977-0935A626E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EA811E6-0FA2-4260-4D86-836B59C688E8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EA811E6-0FA2-4260-4D86-836B59C68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C78941E-2AE5-46A4-C51F-BC40C340B6CD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C78941E-2AE5-46A4-C51F-BC40C340B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6617E6D-135C-6A96-64BC-173EC0CA71A5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6617E6D-135C-6A96-64BC-173EC0CA7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5DD5020-D7AF-22DA-252C-A5576510A62D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5DD5020-D7AF-22DA-252C-A5576510A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431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86EF6-125A-141E-3C03-D34B49DAC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04B6651-CE99-755C-EF25-20C75384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395822B1-7DE2-7BD4-A1FD-C7AB043F50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B101C50-96EC-7CBE-A4DE-FE1B63131B8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555064D-ADFC-80FD-A97A-92C55670E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CFF2C8-297A-B521-E72F-24042C8CED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CBDE1BC-509C-2999-7A6E-477C37399E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7DE7DC-CC8D-832E-7DD3-8163B2ED06A7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86AC69-32CB-2A79-727D-F81D379C15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42C513-1EDB-E6B3-7D55-6BC045A030C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E63944-9C7E-3391-F409-E3B6E1E9FF0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FC1EF3E-7D70-9691-CA43-A503F8AB8E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AutoShape 4" descr="Image générée">
            <a:extLst>
              <a:ext uri="{FF2B5EF4-FFF2-40B4-BE49-F238E27FC236}">
                <a16:creationId xmlns:a16="http://schemas.microsoft.com/office/drawing/2014/main" id="{F8B8159D-BBAB-8E2C-C1C2-2F2D23008A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187AB9C-26CD-7D47-0B2C-8F5ED0292DCE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187AB9C-26CD-7D47-0B2C-8F5ED0292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4E79584-AE9A-7ABD-C879-3D4247E10E39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4E79584-AE9A-7ABD-C879-3D4247E10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046C9C-CD55-6275-FCEA-B2CCA3711357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2046C9C-CD55-6275-FCEA-B2CCA3711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70248D1-77B7-EE33-3063-58F5FAB4EB0A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70248D1-77B7-EE33-3063-58F5FAB4E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16A1BAA-BA09-1F9C-4854-39E6BD890884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16A1BAA-BA09-1F9C-4854-39E6BD890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CC418A-A1FF-6561-05BC-216110D7284C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CC418A-A1FF-6561-05BC-216110D72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AADCC39-AE79-4240-9B5E-9D1D3FA4C756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AADCC39-AE79-4240-9B5E-9D1D3FA4C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946292A-524D-37B3-10C1-5AF690EC0332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946292A-524D-37B3-10C1-5AF690EC0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0EC44A8-E579-9625-F4CB-5F9398BA99CD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0EC44A8-E579-9625-F4CB-5F9398BA9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508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413C5-CB25-97A1-0788-11C89FA41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98010F0-49F5-B33A-DF0D-C6132A99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A0B3B61F-8A2A-A17D-93D4-334E7E0D6C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5FC7DE-84DA-5C0E-864B-E9F8F50C62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CEAA95B-D961-1001-79EF-3D5BF1345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B86734-F25E-906C-E326-601376C7A1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E0F01A3-3A6C-F201-B423-9414CDDF6A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BEF2FC3-75F0-9264-0991-82D1C98E611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0FBB5B-3EFB-377A-EEDC-078AC81BA4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724E4C5-86BE-5218-D25B-1E868F5A588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25E8CC7-BDD1-D9F5-2884-A350308CBDE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2F9C35-088E-9563-0924-9607D94511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AutoShape 4" descr="Image générée">
            <a:extLst>
              <a:ext uri="{FF2B5EF4-FFF2-40B4-BE49-F238E27FC236}">
                <a16:creationId xmlns:a16="http://schemas.microsoft.com/office/drawing/2014/main" id="{40A35D94-C2D2-C734-CB7D-B3110C2815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99E5DB6E-FECC-1801-D007-F0056ACE98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5C7AF02-906B-0CA0-95B7-845EDFF12ED1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5C7AF02-906B-0CA0-95B7-845EDFF12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AFBF6E3-82C1-0BC3-7C03-28E20D6446FB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AFBF6E3-82C1-0BC3-7C03-28E20D644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920DF67-17E6-109D-A9C7-109321E5064A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920DF67-17E6-109D-A9C7-109321E50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76DB26C-13D3-3F36-8BFB-DCB68A5187A5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76DB26C-13D3-3F36-8BFB-DCB68A518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E6892B6-3DBE-BA4F-0EFA-3B6AA15ABD9C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E6892B6-3DBE-BA4F-0EFA-3B6AA15AB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41500D7-A1E5-AEF6-E7D1-D728DEEE764D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41500D7-A1E5-AEF6-E7D1-D728DEEE7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82F6535-B710-E107-D15B-AED4B48856C3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82F6535-B710-E107-D15B-AED4B4885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5FB67B0-9E0F-742E-C5CE-0CEEB9CB515B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5FB67B0-9E0F-742E-C5CE-0CEEB9CB5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D4BD38D-EB1B-3AEA-9E88-87F026B7A2A7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D4BD38D-EB1B-3AEA-9E88-87F026B7A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151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957FD-417A-31EC-FF40-DC3C6A7A8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83CDE53-C943-146F-9A93-10B2320B6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D3E934AD-A19E-7534-48A8-30175D5317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4B699D1-3912-3013-CC54-4CB96487394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333E635-3962-E499-314C-06175BF65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D4FC39-9A25-8BA8-3B8C-5683B48A6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FA20BFC-AD2C-EE06-E940-35C5DD3BE7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9AC533-0941-2F4E-F2F7-D593BAC9C0D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782D45-203E-B984-5E75-4654A2A459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6F2D1E3-8D22-6F4C-F356-BFCE2565BE2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256667-01F9-B5E7-8B57-83C6DC3B1F4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B8EB6AF-E733-20B5-B591-E9ACF7C1EC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AutoShape 4" descr="Image générée">
            <a:extLst>
              <a:ext uri="{FF2B5EF4-FFF2-40B4-BE49-F238E27FC236}">
                <a16:creationId xmlns:a16="http://schemas.microsoft.com/office/drawing/2014/main" id="{30969199-D58F-729A-DB51-47232274D8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5431497-FEE9-C664-55E1-136D98AE9A08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5431497-FEE9-C664-55E1-136D98AE9A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03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D94B2B8-EDDF-5EF8-0BC5-EF07C7270AA5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5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D94B2B8-EDDF-5EF8-0BC5-EF07C7270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50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E793CA2-A318-6B35-8162-5BA476772196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E793CA2-A318-6B35-8162-5BA476772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03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872EB78-853D-D68D-1F94-958FDA972FE1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872EB78-853D-D68D-1F94-958FDA972F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03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2414857-874B-2506-C035-698CA7871F34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5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2414857-874B-2506-C035-698CA7871F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500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52B6269-97F2-BBC4-7308-2B8E6D907494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5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52B6269-97F2-BBC4-7308-2B8E6D907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596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8121457-DD8D-5660-AFD4-F47196E1EF0E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0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8121457-DD8D-5660-AFD4-F47196E1E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077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868E8D4-9FAB-A966-249A-760F4DACDEC4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D868E8D4-9FAB-A966-249A-760F4DACD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03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31F07B6-47BE-8E50-B0F1-C7BF445DE623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5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31F07B6-47BE-8E50-B0F1-C7BF445DE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500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03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634A7-6ECE-8D1C-4D07-6E9D56AF6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684D66F-6FAB-2EA2-E664-616DA857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93F7749-E235-6C11-8CD4-8EF58DF5A8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405B681-100A-F59A-AD40-5A64A8A86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EAABC0-7415-8B66-54AA-D89621ED33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5441A78-9970-EA8A-FC38-EEC7D93B9A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5DA4418-9D27-B0AC-D057-8AFA80BBD6B0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E1B69A-02F4-15C4-9243-5627E3F23C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E882100-E84C-A968-121F-1A64CD5D34A7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EFBCDB-694F-F082-3FB1-1EC12B7337FB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D31D239-1947-54FE-D08C-D15FFCDD49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3" name="AutoShape 4" descr="Image générée">
            <a:extLst>
              <a:ext uri="{FF2B5EF4-FFF2-40B4-BE49-F238E27FC236}">
                <a16:creationId xmlns:a16="http://schemas.microsoft.com/office/drawing/2014/main" id="{4BB30D6A-6242-5F7D-92FE-EE2A0E0D8B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AutoShape 4" descr="Image générée">
            <a:extLst>
              <a:ext uri="{FF2B5EF4-FFF2-40B4-BE49-F238E27FC236}">
                <a16:creationId xmlns:a16="http://schemas.microsoft.com/office/drawing/2014/main" id="{A5DCEF94-E1B0-422A-5856-D76C1A4A0B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0A3401E-8A9D-2AB3-B463-D5BBF1BCBC8E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0A3401E-8A9D-2AB3-B463-D5BBF1BCB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03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949ABD1-06BA-0B40-CFD0-E173CEB20521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5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949ABD1-06BA-0B40-CFD0-E173CEB20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50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DBDD2F1-7B47-F807-E2CD-E313414CE02E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DBDD2F1-7B47-F807-E2CD-E313414CE0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03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F051498-5B8B-A05E-409A-417EB5767B6F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F051498-5B8B-A05E-409A-417EB5767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03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523A926-78F5-8FE0-F88F-441FF08CC1E1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5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523A926-78F5-8FE0-F88F-441FF08CC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500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DB05E65-BFFB-ADB1-E78A-919C31DBFD9F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5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DB05E65-BFFB-ADB1-E78A-919C31DBF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596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636096E-D2F4-EA2F-F6E4-D985C95EC74C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0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636096E-D2F4-EA2F-F6E4-D985C95EC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077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CE4801D-C09C-001B-978B-89F0D393876C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CE4801D-C09C-001B-978B-89F0D3938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03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C5FBCB3-CAFE-19E1-6F27-639B770742DC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5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C5FBCB3-CAFE-19E1-6F27-639B77074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500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148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0B829-78D8-F3D5-2297-67E8CA35F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AD5357E-FD7B-C1BD-11FB-C06E4789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D30C329-FED6-E7DB-C3F9-A8DEF482C9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B577596-1A9E-7F8E-11FE-5040CE5BA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EC07BB-E056-1C2A-86E7-273703079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A205D7D-EDC3-4C92-AEF1-DFB822B8D1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820733-475B-42EC-BA71-929AA75DFA21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1B88D34-43FF-7006-EE0A-890925D45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7E91444-E90A-E882-AF01-61E15CC2A2F5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186280-62B6-602C-FEBA-738E95350520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A64454C-AD4F-9CB2-EBD5-F3D00971BF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AutoShape 4" descr="Image générée">
            <a:extLst>
              <a:ext uri="{FF2B5EF4-FFF2-40B4-BE49-F238E27FC236}">
                <a16:creationId xmlns:a16="http://schemas.microsoft.com/office/drawing/2014/main" id="{C7EE55E3-4602-EEF8-7C70-856B0DED78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utoShape 4" descr="Image générée">
            <a:extLst>
              <a:ext uri="{FF2B5EF4-FFF2-40B4-BE49-F238E27FC236}">
                <a16:creationId xmlns:a16="http://schemas.microsoft.com/office/drawing/2014/main" id="{23B4CC33-C566-0EC8-6DAC-161ECA6771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7C90118-204C-D956-246A-5A946E780D08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7C90118-204C-D956-246A-5A946E780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725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5065B36-D2B5-5886-4BEE-DAC02333A012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719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5065B36-D2B5-5886-4BEE-DAC02333A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7197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A56E9F1-0054-7498-0CA8-106FD1057994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A56E9F1-0054-7498-0CA8-106FD1057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725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866D2F3-1F29-3B1E-D17D-12650380B04C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866D2F3-1F29-3B1E-D17D-12650380B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725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0E5249E-E52D-B335-C2B7-36CF0CDB7474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719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0E5249E-E52D-B335-C2B7-36CF0CDB7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71970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15C42C6-9051-AA7D-6265-46FE51F10C8B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720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E15C42C6-9051-AA7D-6265-46FE51F10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72066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05FF23E-4188-34DF-8D5C-A7F96F845993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7254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05FF23E-4188-34DF-8D5C-A7F96F8459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72547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EFD130F-C8A8-2A50-723A-51B6DBF6DA48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EFD130F-C8A8-2A50-723A-51B6DBF6D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7250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876A838-551F-83C9-A0C1-C225991D6CDA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719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876A838-551F-83C9-A0C1-C225991D6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71970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42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48156-ED86-634B-7D4F-1256E7926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7996780-3759-178F-4F3B-B376D3E4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3BAEBF8-0F9E-82B2-346B-07DBADC4D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76611FA-8F28-693A-11DB-E63BDD9E5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A3B980-EC94-6E39-B390-51BC974E5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5A44E01-CD0F-575D-7E24-C692A50CA5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1C9F77-E808-8E79-AB6C-C38F585039FD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AB649D-18DA-9BCF-C0F4-05E75C62B1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7D8BD8C-9EBE-E0F0-F3CB-E43023E435C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F19A0FD-30FE-46E7-E450-0B0AA36703CB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4969DFB-A19E-F21E-732C-DDBF5A13F5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AutoShape 4" descr="Image générée">
            <a:extLst>
              <a:ext uri="{FF2B5EF4-FFF2-40B4-BE49-F238E27FC236}">
                <a16:creationId xmlns:a16="http://schemas.microsoft.com/office/drawing/2014/main" id="{4E8B8FE0-DFC0-59B2-A971-0681B30281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utoShape 4" descr="Image générée">
            <a:extLst>
              <a:ext uri="{FF2B5EF4-FFF2-40B4-BE49-F238E27FC236}">
                <a16:creationId xmlns:a16="http://schemas.microsoft.com/office/drawing/2014/main" id="{97438743-28DC-A29A-B3DA-F04ADE7A6F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451AFDE-A6E0-8105-1969-793EDB29D092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451AFDE-A6E0-8105-1969-793EDB29D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725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5EFDC7-CE7E-F6D1-5BFA-445FB93D7F68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719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5EFDC7-CE7E-F6D1-5BFA-445FB93D7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7197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F9A7706-721B-73F6-A229-0FD4D2C99388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F9A7706-721B-73F6-A229-0FD4D2C99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725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4B27A6B-EABD-1528-11DD-84158496A4B3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4B27A6B-EABD-1528-11DD-84158496A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725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457A33D-EDDB-0A0B-2653-6D2D9F158CB4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719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457A33D-EDDB-0A0B-2653-6D2D9F158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71970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FEA3B02B-F9D5-34A4-7626-5D979641CBC9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720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FEA3B02B-F9D5-34A4-7626-5D979641C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72066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ED52ECA-6FA2-9D57-4622-82DC756E7233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7254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ED52ECA-6FA2-9D57-4622-82DC756E7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72547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A0F0C8B-4CD7-9C01-7025-EA04E2EC7FB6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A0F0C8B-4CD7-9C01-7025-EA04E2EC7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7250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7557E66-139F-D4D2-69C2-4F487938E864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719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7557E66-139F-D4D2-69C2-4F487938E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71970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88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526E1-6F7B-C2F8-F8C2-58CA8162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1F30789-BB10-EB21-DF19-B7C0FC8F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5ECEC6E-639F-2656-FC01-273CABD8D1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65CAA40-0097-C725-2426-ECFDF377D4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F545521-BFF4-6739-79F8-601F63215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4927B6-AF07-9477-C078-F168B42296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1EADF53-A44E-E074-7E11-888FE6D5FB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B6500C-559A-4E84-13D8-ECDFA234F2D0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DC0B6A-80EA-FE6D-91A8-7F40C1058C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53B65B-8CD2-ED61-0C39-9286865DEC6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46A5CC-6BB7-1932-1CD4-005BD2FAD75D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2963E3-CE0C-8B58-5886-9D410503B2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AutoShape 4" descr="Image générée">
            <a:extLst>
              <a:ext uri="{FF2B5EF4-FFF2-40B4-BE49-F238E27FC236}">
                <a16:creationId xmlns:a16="http://schemas.microsoft.com/office/drawing/2014/main" id="{4C1C68B7-A735-D8F4-E0B2-F5149279D1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utoShape 4" descr="Image générée">
            <a:extLst>
              <a:ext uri="{FF2B5EF4-FFF2-40B4-BE49-F238E27FC236}">
                <a16:creationId xmlns:a16="http://schemas.microsoft.com/office/drawing/2014/main" id="{6B8AB952-577B-9AB1-3288-88A29446E4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E4C6490-8EE2-95A1-2DCA-15D5CB926BFF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EE4C6490-8EE2-95A1-2DCA-15D5CB926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554D8B-E2A7-3CF1-937B-D0C2692CD5BB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F554D8B-E2A7-3CF1-937B-D0C2692CD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A4413E2-BB15-B31C-76CA-3720E472D3A0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A4413E2-BB15-B31C-76CA-3720E472D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BD1A7D8-0D08-6810-2950-409A0781F6D0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BD1A7D8-0D08-6810-2950-409A0781F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7CF80B7-955F-0D48-4801-6E433C710EC5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7CF80B7-955F-0D48-4801-6E433C710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ACA07ED-A145-E029-D0F4-2919BAB591A5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ACA07ED-A145-E029-D0F4-2919BAB59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2ED16BA-0EED-6A1E-D322-8C99E4E814E4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2ED16BA-0EED-6A1E-D322-8C99E4E81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0B8978F-5068-1564-D4D2-FB2559FC000F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0B8978F-5068-1564-D4D2-FB2559FC0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CBF3135-369F-FCA5-383F-A2FF2824CA3E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CBF3135-369F-FCA5-383F-A2FF2824C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600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06A7C-5D1B-E05A-94E2-7DE15173E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55D071F-73AA-8838-352D-366AFAE7F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2CA44B49-A47A-39E4-D4DC-417FC82306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4A6282A-6C2D-B1FE-A57C-0843E2CC03F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73B859C-58BC-C7B1-891B-4CF452189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C5B0DC-2B6D-5C11-7016-FB7DF6C969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797C01D-F779-BDC9-F296-E3A6CB6E36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356F65-20FF-4F23-BE42-628385957908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BCB0B1-537C-995B-762A-BC0329DC96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DE671B-D07D-E892-8E18-47A44E76C77E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6CE1D0-B112-4710-22F3-1CF97AE305A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F2F16C8-326F-5361-63F6-07091F42611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3" name="AutoShape 4" descr="Image générée">
            <a:extLst>
              <a:ext uri="{FF2B5EF4-FFF2-40B4-BE49-F238E27FC236}">
                <a16:creationId xmlns:a16="http://schemas.microsoft.com/office/drawing/2014/main" id="{4F8104E9-E3AB-C7B4-5EFD-7B7EF6B5F6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utoShape 4" descr="Image générée">
            <a:extLst>
              <a:ext uri="{FF2B5EF4-FFF2-40B4-BE49-F238E27FC236}">
                <a16:creationId xmlns:a16="http://schemas.microsoft.com/office/drawing/2014/main" id="{87BA8D16-D092-1AE2-1DDD-9506EE4BE9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utoShape 4" descr="Image générée">
            <a:extLst>
              <a:ext uri="{FF2B5EF4-FFF2-40B4-BE49-F238E27FC236}">
                <a16:creationId xmlns:a16="http://schemas.microsoft.com/office/drawing/2014/main" id="{2F2EBDD6-6175-F3CB-68A0-2B534F3DDC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4518235-2F1E-54D8-B821-D9FD041F26EF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4518235-2F1E-54D8-B821-D9FD041F2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83DE66B-536C-BD95-9726-71DB66AF09DD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83DE66B-536C-BD95-9726-71DB66AF0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04DCC46-1AC6-505D-283E-E8D9AD123AC9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04DCC46-1AC6-505D-283E-E8D9AD123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BC8A843-4A01-0C0B-9311-85BF3C4CC5CF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BC8A843-4A01-0C0B-9311-85BF3C4CC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1A8AFF8-AE17-B8C3-B33D-905136180AF7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1A8AFF8-AE17-B8C3-B33D-905136180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4DE443E-287C-1C87-6449-C7A9B74D36BC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4DE443E-287C-1C87-6449-C7A9B74D3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838F2C5-93EC-0B7B-6A59-C11B05B0969D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7838F2C5-93EC-0B7B-6A59-C11B05B09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24C5A26-AF1B-F1E1-172E-4992BEBB4964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24C5A26-AF1B-F1E1-172E-4992BEBB4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94D809A-D3E6-64AB-D37C-CD4D99B385E3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94D809A-D3E6-64AB-D37C-CD4D99B38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749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0CA0F-2153-F2EB-5331-4CF42019C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DBF496E1-D64A-2826-6462-CC97F20B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10D72C38-9892-6DE0-C5B7-90DA253DF7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119EEBD-A56A-12BD-02A1-0F2F11E5C67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8C9FC30-612D-D960-E853-3E5F444A2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3EF560-66E8-9E96-B171-3A8D39FF1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0EBB455-CD8A-6E2A-CA97-748D61C2B3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85BBFC8-3F0E-E2B7-0078-8651A1B15D2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A20D9E-5FC7-AC75-1CF8-7FD3B8388C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FA72AF4-7A9C-9CD8-ED0D-7B9E310E533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DDAAB3-4D6F-3738-38E4-E53E0A90EB0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BEC3B05-699F-87CC-3603-4CB9EB52165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3" name="AutoShape 4" descr="Image générée">
            <a:extLst>
              <a:ext uri="{FF2B5EF4-FFF2-40B4-BE49-F238E27FC236}">
                <a16:creationId xmlns:a16="http://schemas.microsoft.com/office/drawing/2014/main" id="{58C7583B-15AA-16E4-CCFA-83F86D172F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utoShape 4" descr="Image générée">
            <a:extLst>
              <a:ext uri="{FF2B5EF4-FFF2-40B4-BE49-F238E27FC236}">
                <a16:creationId xmlns:a16="http://schemas.microsoft.com/office/drawing/2014/main" id="{09CD9433-6F86-2863-EFB6-52220EAA05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265DE1B-91A6-578E-8284-792660C7B1B7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265DE1B-91A6-578E-8284-792660C7B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EA560E6-7A5F-6E04-F1C5-F16C3D72C98D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2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EA560E6-7A5F-6E04-F1C5-F16C3D72C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269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23F5E8C-16B6-83C7-531F-E82C96F5B6CE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23F5E8C-16B6-83C7-531F-E82C96F5B6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6330BE6-6B78-5F82-60ED-F4068B66D7CB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6330BE6-6B78-5F82-60ED-F4068B66D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480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CCE18A3-E4B4-B356-6709-01290D99CDE4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2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CCE18A3-E4B4-B356-6709-01290D99C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269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82735AA-3FEB-D35C-E3FF-17CABC4F06CF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3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82735AA-3FEB-D35C-E3FF-17CABC4F06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365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899F940-6BFD-224B-CA76-82BF2860F9D9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48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899F940-6BFD-224B-CA76-82BF2860F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484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E54761B-9300-1189-4DA1-420E1744C982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E54761B-9300-1189-4DA1-420E1744C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4808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FE4CF8E-C628-7B90-E7DB-5BB00F291692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2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FE4CF8E-C628-7B90-E7DB-5BB00F291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26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305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E4F7C-529B-D51D-CB40-1A6D44D10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2E6423B-BC91-8029-9086-68ADF3C62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999898E-4AAD-C5DD-ECA8-4724B0FEAF5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9CC0A5-E813-94AD-5534-D835ED87F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D60932A-D162-009A-3A80-CDB4D12D72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9EC9AEF-E323-A3B1-0335-1D4FFCED04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92B528C-E484-4904-0AE1-4461708F89C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644F72-61FF-CF0F-CF21-F93E8CBA89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23FD126-0F94-19AC-8F50-1FD57D8E50F1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AC94F4-CC72-90DD-150E-66C868439EEA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47DE08-85BB-037C-EE33-D6E95939BE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AutoShape 4" descr="Image générée">
            <a:extLst>
              <a:ext uri="{FF2B5EF4-FFF2-40B4-BE49-F238E27FC236}">
                <a16:creationId xmlns:a16="http://schemas.microsoft.com/office/drawing/2014/main" id="{10D7F4D5-424D-6AB1-A8B2-BDE31E9FA5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utoShape 4" descr="Image générée">
            <a:extLst>
              <a:ext uri="{FF2B5EF4-FFF2-40B4-BE49-F238E27FC236}">
                <a16:creationId xmlns:a16="http://schemas.microsoft.com/office/drawing/2014/main" id="{42AC8DCC-C5B1-C32C-84BC-0276A4ED23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utoShape 4" descr="Image générée">
            <a:extLst>
              <a:ext uri="{FF2B5EF4-FFF2-40B4-BE49-F238E27FC236}">
                <a16:creationId xmlns:a16="http://schemas.microsoft.com/office/drawing/2014/main" id="{30B0AD8A-B422-21B9-D45B-B8C655F9A8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2CD2273-8D26-D035-A1F2-D5B69CEAB2C6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2CD2273-8D26-D035-A1F2-D5B69CEAB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08B1B3D-6E33-1088-6213-538D8F68EA93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2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08B1B3D-6E33-1088-6213-538D8F68E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269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CD903EF-3641-20F0-DC5A-A3E2375E74F6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CD903EF-3641-20F0-DC5A-A3E2375E7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FD0F172-2507-1FFB-BAE3-32DA54962CBD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FD0F172-2507-1FFB-BAE3-32DA54962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480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8FD9E94-92F1-946B-AD1F-D007B4CE2C58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2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8FD9E94-92F1-946B-AD1F-D007B4CE2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269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70185B4-64BE-663A-85F6-66EC6C80C519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3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70185B4-64BE-663A-85F6-66EC6C80C5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365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BE8EB13-4AC0-73FB-77F8-8B331F115F2C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48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BE8EB13-4AC0-73FB-77F8-8B331F115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484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4F3D758-A54E-469D-4D72-C38A90261821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4F3D758-A54E-469D-4D72-C38A90261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4808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C240D2E0-50BF-3AC2-9CDF-8777A6D2CE40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2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C240D2E0-50BF-3AC2-9CDF-8777A6D2C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26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877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0ED5D-9D2B-4EAF-D860-DFF084054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4D67BC3-91BA-5F80-50FA-2D346EBF1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CFD77C2-64E6-9615-407A-629503CD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BC2838-A80B-F946-D515-BC22DC617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A76B8F-4CDB-F141-FDCD-A8F8A2BFAD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2E71586-9AD1-2B2D-9C69-3405DE4944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6AE80DB-A737-41C4-1E65-CB817F464090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30FA92-9E8C-4444-E20D-3B13475897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6AC959E-7B91-03DE-E5F0-DE42F58F727D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0B19665-76E6-A3B7-B8A1-C515D6CD91D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E39B204-5C6A-2BB2-E062-C4A4EDE6EB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AutoShape 4" descr="Image générée">
            <a:extLst>
              <a:ext uri="{FF2B5EF4-FFF2-40B4-BE49-F238E27FC236}">
                <a16:creationId xmlns:a16="http://schemas.microsoft.com/office/drawing/2014/main" id="{5C9BD867-F220-5207-0BED-20DC7D2688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AutoShape 4" descr="Image générée">
            <a:extLst>
              <a:ext uri="{FF2B5EF4-FFF2-40B4-BE49-F238E27FC236}">
                <a16:creationId xmlns:a16="http://schemas.microsoft.com/office/drawing/2014/main" id="{90B811F2-77B0-7D34-C9A2-2BEA3A7C79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utoShape 4" descr="Image générée">
            <a:extLst>
              <a:ext uri="{FF2B5EF4-FFF2-40B4-BE49-F238E27FC236}">
                <a16:creationId xmlns:a16="http://schemas.microsoft.com/office/drawing/2014/main" id="{D37AECD8-FEC4-EA8E-19CF-22B38118F3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CBAC4AA-F488-6CD0-C75E-81D716E073B2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CBAC4AA-F488-6CD0-C75E-81D716E07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F02703A-47C6-8F4C-633B-2076EC628DBA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F02703A-47C6-8F4C-633B-2076EC628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9964D39-9AC9-863E-CD70-68C5EE980CE9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9964D39-9AC9-863E-CD70-68C5EE980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9F1A43-B3BA-69E6-C3F8-B99607A0FFC9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9F1A43-B3BA-69E6-C3F8-B99607A0F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ECEA3C7-E96C-9BC8-11F8-24CDC0CDC484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ECEA3C7-E96C-9BC8-11F8-24CDC0CDC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A9F6CFA-334F-07FF-90DD-FC8619F4A124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A9F6CFA-334F-07FF-90DD-FC8619F4A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355F07D-AB35-D164-2EE1-86119BC97213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355F07D-AB35-D164-2EE1-86119BC97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6D593A4-3E55-12C8-6BD7-918985F701C8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6D593A4-3E55-12C8-6BD7-918985F70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80FC359F-05D2-BECD-691B-150934C1DBE6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80FC359F-05D2-BECD-691B-150934C1D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203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8AA7A-8850-2E6B-C127-8ED2FE375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35CB520-EACA-B73B-AC25-2FCBFA5EB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344C60-47E6-D1EE-B632-99AADB5632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451F54-F939-F680-6643-FCC2C3D07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7A90D-CBE1-CE3F-4553-1CD1712D92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56A56E8-5456-EF4C-0F52-94A0385A19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33E7DBB-AD1F-2F0F-591F-D3237D568BB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474068-7994-FA40-C6C8-5BAD8EF771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78C913C-F327-9C9B-09E1-921E3C83BA94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86C054-0295-BE71-C465-E8087728BF50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C267ED0-6650-845E-0371-D9A1178B45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AutoShape 4" descr="Image générée">
            <a:extLst>
              <a:ext uri="{FF2B5EF4-FFF2-40B4-BE49-F238E27FC236}">
                <a16:creationId xmlns:a16="http://schemas.microsoft.com/office/drawing/2014/main" id="{2A520B68-3B02-A00C-4F6C-38CFCD29F6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utoShape 4" descr="Image générée">
            <a:extLst>
              <a:ext uri="{FF2B5EF4-FFF2-40B4-BE49-F238E27FC236}">
                <a16:creationId xmlns:a16="http://schemas.microsoft.com/office/drawing/2014/main" id="{C44D87D8-57C9-6EAF-9FB4-1B8F80C96A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utoShape 4" descr="Image générée">
            <a:extLst>
              <a:ext uri="{FF2B5EF4-FFF2-40B4-BE49-F238E27FC236}">
                <a16:creationId xmlns:a16="http://schemas.microsoft.com/office/drawing/2014/main" id="{44B615D5-6A73-B005-FC40-E569CEF1B9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6934F05-4D41-9A8D-A7C0-A7E1C0882E26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6934F05-4D41-9A8D-A7C0-A7E1C0882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2D7F96F-35A9-9B7E-342F-473760DC545F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2D7F96F-35A9-9B7E-342F-473760DC5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6546585-4120-BA58-D4EF-03547820E4D6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6546585-4120-BA58-D4EF-03547820E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2299FD7-2B0C-DC7E-8863-C2C54209AB5B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2299FD7-2B0C-DC7E-8863-C2C54209A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7154615-8FEA-07CB-16FB-5827CA9F85E7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7154615-8FEA-07CB-16FB-5827CA9F8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DB9C86E-F5EE-BF18-E7F5-B7F772958AB4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DB9C86E-F5EE-BF18-E7F5-B7F772958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B60ACB4-7D60-5558-5656-F89EE39119BE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B60ACB4-7D60-5558-5656-F89EE3911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973465B4-77A9-EF74-09F1-470EF5A36DE0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973465B4-77A9-EF74-09F1-470EF5A36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08CF7202-D501-7999-C157-1C58CC5E271B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08CF7202-D501-7999-C157-1C58CC5E2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278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EAE15-D233-EDE8-5BEA-93C09C823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7430669-AE53-A643-AF45-16FE36BE3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94A4EB-0B3B-CA77-1F5E-380CD830B04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76167F-90FC-A546-797A-F0714BC9F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88096-E041-B6FC-6E94-0981161FC3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23885AB-1571-8140-E6E9-77D6A340CB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6D3519-C3B7-A615-FA23-0FD0B4E3319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E2617A-3F15-E035-2E95-1EC378ADEF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6E011B-AA1A-0C51-C684-0BA761CE72C9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66050C-EDF1-96AA-96D8-7EA964243424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977B951-9961-86FA-7992-21C7309FB6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AutoShape 4" descr="Image générée">
            <a:extLst>
              <a:ext uri="{FF2B5EF4-FFF2-40B4-BE49-F238E27FC236}">
                <a16:creationId xmlns:a16="http://schemas.microsoft.com/office/drawing/2014/main" id="{B065816B-8280-D5F7-6544-281A33CB34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AutoShape 4" descr="Image générée">
            <a:extLst>
              <a:ext uri="{FF2B5EF4-FFF2-40B4-BE49-F238E27FC236}">
                <a16:creationId xmlns:a16="http://schemas.microsoft.com/office/drawing/2014/main" id="{69268C49-2464-7DF3-611D-EF15675656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utoShape 4" descr="Image générée">
            <a:extLst>
              <a:ext uri="{FF2B5EF4-FFF2-40B4-BE49-F238E27FC236}">
                <a16:creationId xmlns:a16="http://schemas.microsoft.com/office/drawing/2014/main" id="{6CAA0CF6-91E3-66C2-7FFD-E8E2ECCFBD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4CAF7CD-C6A1-A20F-427D-722FEA4A98F2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4CAF7CD-C6A1-A20F-427D-722FEA4A9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5CDFF52-7D1F-DD01-F174-3FF9C879085F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5CDFF52-7D1F-DD01-F174-3FF9C87908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B043373-994F-E9C1-A24E-A60BE9DFF8CD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B043373-994F-E9C1-A24E-A60BE9DFF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2A13B9F-8D0E-2283-B032-ED1C5857D1B9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2A13B9F-8D0E-2283-B032-ED1C5857D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F59A8C7-1FB4-EC85-3506-2440865DDE1B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F59A8C7-1FB4-EC85-3506-2440865DD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F0E4C9E-D55A-5C66-463A-889FAE7B332A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F0E4C9E-D55A-5C66-463A-889FAE7B3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B4AB25F-D28A-5992-9575-AC79B7D058F7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B4AB25F-D28A-5992-9575-AC79B7D05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A085080-1F73-7726-D78A-8B60021A8B2A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A085080-1F73-7726-D78A-8B60021A8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F2B8064-E0EF-9A5A-3514-0BEE66CC22F4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F2B8064-E0EF-9A5A-3514-0BEE66CC2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48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851D7-A7F4-60B2-4316-0F7640314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5B3DF707-6C98-D295-1E22-B44A6FF02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0548B4C-58BC-0C59-EAF6-0231A3C809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A0354F4-D352-0F7B-ED59-7930E3FD0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3A6561-A8DC-D2BC-57EA-7516A7B42D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803BA1C-3277-47EA-0689-B497E942B4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0E15E7-D448-4332-7727-BED45958519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6F77FC-F7A1-E13A-53AF-BD4D6B2C7A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0305173-F4C3-29A5-872F-7EAFE8C912D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FA2294-CDE9-B997-B595-ED758D9C9E8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8DCF83C-B8E0-149A-E784-E5934CF0CB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2" name="AutoShape 4" descr="Image générée">
            <a:extLst>
              <a:ext uri="{FF2B5EF4-FFF2-40B4-BE49-F238E27FC236}">
                <a16:creationId xmlns:a16="http://schemas.microsoft.com/office/drawing/2014/main" id="{A1CA71DE-9915-F7A0-291B-794DA70F14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utoShape 4" descr="Image générée">
            <a:extLst>
              <a:ext uri="{FF2B5EF4-FFF2-40B4-BE49-F238E27FC236}">
                <a16:creationId xmlns:a16="http://schemas.microsoft.com/office/drawing/2014/main" id="{69311427-2D4A-95E9-BFD8-53347A6A7C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utoShape 4" descr="Image générée">
            <a:extLst>
              <a:ext uri="{FF2B5EF4-FFF2-40B4-BE49-F238E27FC236}">
                <a16:creationId xmlns:a16="http://schemas.microsoft.com/office/drawing/2014/main" id="{E25F962E-AFA0-27C4-263C-CEFC7FFC98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5962" y="32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89377A-47E2-CBFD-BB70-A31511EB8944}"/>
                  </a:ext>
                </a:extLst>
              </p:cNvPr>
              <p:cNvSpPr txBox="1"/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89377A-47E2-CBFD-BB70-A31511EB8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03" y="2555385"/>
                <a:ext cx="874797" cy="16534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216797F-F4B1-4207-AF3E-712F70047F94}"/>
                  </a:ext>
                </a:extLst>
              </p:cNvPr>
              <p:cNvSpPr txBox="1"/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216797F-F4B1-4207-AF3E-712F70047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03" y="2555385"/>
                <a:ext cx="874797" cy="1648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3282D3E-6400-1F65-24ED-0C75CD294C98}"/>
                  </a:ext>
                </a:extLst>
              </p:cNvPr>
              <p:cNvSpPr txBox="1"/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3282D3E-6400-1F65-24ED-0C75CD294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555385"/>
                <a:ext cx="874797" cy="16534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313FAD2-FA51-7B8E-B516-99D70A1A0109}"/>
                  </a:ext>
                </a:extLst>
              </p:cNvPr>
              <p:cNvSpPr txBox="1"/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313FAD2-FA51-7B8E-B516-99D70A1A0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563" y="2555385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31F878B-99BC-4447-E37C-FDE0DE3D4840}"/>
                  </a:ext>
                </a:extLst>
              </p:cNvPr>
              <p:cNvSpPr txBox="1"/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31F878B-99BC-4447-E37C-FDE0DE3D4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17" y="2555385"/>
                <a:ext cx="874797" cy="164808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B9DEAE5-52E9-94FF-A213-00782981E45F}"/>
                  </a:ext>
                </a:extLst>
              </p:cNvPr>
              <p:cNvSpPr txBox="1"/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B9DEAE5-52E9-94FF-A213-00782981E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247" y="2555385"/>
                <a:ext cx="874797" cy="16490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57357F8-DAB5-1E36-8A56-9430C5008F3F}"/>
                  </a:ext>
                </a:extLst>
              </p:cNvPr>
              <p:cNvSpPr txBox="1"/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57357F8-DAB5-1E36-8A56-9430C5008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0" y="2555385"/>
                <a:ext cx="874797" cy="165385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D657929-E833-0628-6264-D156525A793F}"/>
                  </a:ext>
                </a:extLst>
              </p:cNvPr>
              <p:cNvSpPr txBox="1"/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D657929-E833-0628-6264-D156525A7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388" y="2555385"/>
                <a:ext cx="874797" cy="16534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0DE4E6EB-46B5-A389-E8AF-BAE7D82CB0AF}"/>
                  </a:ext>
                </a:extLst>
              </p:cNvPr>
              <p:cNvSpPr txBox="1"/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0DE4E6EB-46B5-A389-E8AF-BAE7D82CB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9" y="2555385"/>
                <a:ext cx="874797" cy="16480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208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C97C985-C0D5-F3E7-681B-4FE05BFC5D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D3B618-2555-5E0A-D683-8E57D34F9FA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669BFB-13C6-0FF0-03B5-D3C9F9A046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7BAE239-3DE8-AFFB-6ED3-4A27BD96C3E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0847DD-BCFD-A864-A73A-3C43D60BF71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575DB02-5219-37D6-D64F-C3B6F7B888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760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4700E-88B4-936E-18E1-49F20886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D003F11-1EA6-157D-2DC3-498C9152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66FBB836-FB04-5BBD-3051-88C60D3C58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B240F2-D78C-EBB4-6502-8A70BB1E49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4A88A5-2BC7-74B2-D37F-7FC7FA96BC78}"/>
              </a:ext>
            </a:extLst>
          </p:cNvPr>
          <p:cNvSpPr txBox="1"/>
          <p:nvPr/>
        </p:nvSpPr>
        <p:spPr>
          <a:xfrm>
            <a:off x="584121" y="3258234"/>
            <a:ext cx="7975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Cinq sur neuf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1C3C457-99F3-691A-91FB-BBB37DCCD0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FF8E34-9C33-F7C0-3D77-31A3CF37EBED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1C18CC-A8B0-E7A4-3017-D01226D40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ACEF9D8-3EA3-0682-C68F-8E7B670FEF24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03B61A-5C3F-87BF-ECA5-78B96736BB9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DE603C-5CAD-F423-A27B-4EA8BB94F0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0B5FE3D-1326-1F1C-9105-368727D882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BB1856-532E-963F-E05D-317A278302B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F35A7F-3545-8A53-376C-65588BF555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437E6E-2AAF-EE64-C5F5-B7B560D7B646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426E3B8-5369-96FE-EE3D-B907E776D8B3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4AE316-AB07-608A-8CFF-3BAF8ABC2F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09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EBCBB-0B0E-FE86-99A1-D01001759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EF8293D-F5EA-9328-7721-9CEEFE84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94C9BB0-55AC-5444-A798-3EC90ED24C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48727E-8DD1-1439-AC0F-DCD02D6BC9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6F2C55-722A-3B51-DC85-13A8F355D9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396879-8695-FFB4-2518-A2086698A85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4AB7FF-2C7E-C3BC-7658-B65D2E628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04A550-DF93-1D97-D060-CD6DB406C0EC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C71160-4042-BDCC-9B2D-47C21A0A5D85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8514DE-36C0-CC24-015A-6932B16668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D26DF57-548B-2656-7E30-AFF3F2D68F75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59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D26DF57-548B-2656-7E30-AFF3F2D68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594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62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1B0FE-701F-67CD-ACC7-D9AC1F259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4F14E1C-6A7D-C98A-3981-655B7E3EC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B185BA6-114D-2340-606D-60175BB94F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9712B7-F0B3-BB8A-D9A3-26331858BD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F7FB6F-DA9F-08E9-1EBA-ADA766453437}"/>
              </a:ext>
            </a:extLst>
          </p:cNvPr>
          <p:cNvSpPr txBox="1"/>
          <p:nvPr/>
        </p:nvSpPr>
        <p:spPr>
          <a:xfrm>
            <a:off x="473568" y="3276600"/>
            <a:ext cx="819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rois sur quatre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2CAF98-2C78-74F0-0568-7243D09B4A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0806C9-FF1D-35D1-9D70-4820F98712D9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1FB290-C3B9-1DF7-CB2B-98AB44E834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455CA6-B3BD-6543-461E-DE83B8C69DC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0073D6-CB64-35E4-1E27-47DAF497DD4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459DE3-C13E-41CA-4FAC-1A38F14C4D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71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B8615-FB13-3D87-6604-853D23D0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E4F14-11E8-793E-FA57-0CCF5F85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98CEC-35A1-2FF4-0D96-EAAE2462C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9E318D4-7FB9-860B-1337-92F40FC413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C0448C-5BB7-E54D-F6C6-9DF2C623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E72D60-C410-947C-E9A1-08ECF02F7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BC1BDD0-66B4-6561-D949-D8A1955836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758753-16C0-D648-A70E-22F80D4A08F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017DD9-58A8-58EC-61A0-A2EF013964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9588F7-51AB-EC86-1D13-12A794E569DB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DED278-7F68-F231-9288-1E5ADB62B2F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C67737C-4A85-6062-B0B9-DE5BE9895C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969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7A7B-9FA6-038F-3AD2-40A5023A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35A15BA-8FAE-3A3E-480C-38790A51A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D7ED8A77-AFB9-DB2E-C598-3D4E2B4283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918337-7A60-19E8-CE50-A9B6B5E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7034838-1F2D-6446-D09F-F24418C6C9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EA8C60-F326-3871-7C0C-BDAA1FA90D7C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95EC6B-3CE8-FDAA-CAB0-67374B3D2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03A4BC0-4189-D4FB-AF31-BD9BAEA0F1D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A428F0-1226-0BE9-48D6-EAE6D41CFA8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F39323-585D-72AD-6B74-A9924AF12D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2970B7-E268-5C90-2AA8-4CB84254620B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34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2970B7-E268-5C90-2AA8-4CB842546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341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42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E663A-5DFA-3B2A-C76B-369F626DC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60CFEE6-B391-A9F9-1251-401CD03A6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0DB68D2-B5EB-9D5E-35D7-4D2B25BA7C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31A28A-A9FF-5D98-A54F-7BB40CF5F8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86C83E-E4F0-5173-EC34-D2A5BB218413}"/>
              </a:ext>
            </a:extLst>
          </p:cNvPr>
          <p:cNvSpPr txBox="1"/>
          <p:nvPr/>
        </p:nvSpPr>
        <p:spPr>
          <a:xfrm>
            <a:off x="473568" y="3276600"/>
            <a:ext cx="819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Sept sur cinq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36F832-2C3D-F040-FFF8-B96068556D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318AC6-0A16-BB8A-BED0-FBE9E08515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FD58D7-A5F5-9B68-5046-1ADB8E9031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C524FE-7061-7FE0-048D-032EE075E734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C21E8D-5C7C-720F-5CF1-7748B95914C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04B6B8-18FE-D314-A2F2-FEB20D5018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653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65EF2-C123-FC53-E466-6F6CD21C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303CC-E6F7-9DC7-AAEA-679608DDA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71BEE-9BF1-7832-DC6D-5AAAFCAE4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8FBE769-DAD4-1D5C-5E89-A6A870E788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95D5E92-DF3F-1AF3-BC5A-B6EE8124E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57301BC-177A-C86B-D8D0-0B60AB1793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3B6BA7B-774E-D7C0-5759-EE277D45AF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16A455-8C6A-A414-0E09-32A9E17C6C9E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3912A3-0B2B-1B52-F1F5-27557597B8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5BA8719-0D27-3E50-A5FE-07E3A639F81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D2025E-2E8F-49ED-A4E7-E1AE05E64EF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56C6CE-141A-7B62-4DBD-C44E3AE65AD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85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BC19D-F935-9391-F041-F2EF8257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A30380A-A6F9-C1AD-5F8F-291546740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D6157AD-D630-8004-C8D1-45CA680BAA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D22EA0-3C3C-588D-E6EE-B333D3C100B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A061CE7-79FA-AF74-8837-B416B981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B4F458-CBB0-1FF0-9904-0E426BD3C90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27E3E3-6575-F1F4-D096-50D8873572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BA2B44-450F-3D82-A4F4-A13066AA5F15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483B1D-8B3E-9603-CD0A-503120E09D1A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C87F740-A8FB-13D8-8B77-E090807ECD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5F5AEE-1D85-CEDF-EF74-A1E01227D5CD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17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5F5AEE-1D85-CEDF-EF74-A1E01227D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179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30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DC13BD23-4CFB-9F5C-8B04-AAF783FA6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996" y="1529170"/>
            <a:ext cx="3445802" cy="518652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 texte.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7DE647B-11FB-641F-4302-FE930C14B4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01D145-ED13-E4A8-5F0C-9BC4A721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FF5790-73E2-0AF9-4497-F0C696538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31AAEEB-739C-730F-CE1F-47A8BFB277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0D5ADC9-301A-697E-D84F-CFFA16E951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B8DC2E-6B80-1661-EB32-951D6DCB7C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BBB6094-9A51-A860-4DD2-F4E305C5A53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E5A84C-8D00-CA42-FB75-C010AB4535D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62F2E5-D009-639E-7DF6-82E39FBAC0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73D15-5CE6-4F5C-4A5A-B9F27D01448C}"/>
              </a:ext>
            </a:extLst>
          </p:cNvPr>
          <p:cNvSpPr/>
          <p:nvPr/>
        </p:nvSpPr>
        <p:spPr>
          <a:xfrm>
            <a:off x="3187641" y="2297407"/>
            <a:ext cx="3073143" cy="161932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191604" y="1943686"/>
            <a:ext cx="2272592" cy="362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064E0-1057-F239-4C13-515212327C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0F36CB-D688-1CAA-5D8E-25C972FD5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648B98-F6E3-F98A-1974-D6274E4D8E6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76EE07-227E-1A21-DE59-418A19EC8D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8BA23-D58E-FB88-ACFE-2D9C1840BD8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42AF05-F314-4763-9BE5-E0827005314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7D1EFF-5572-F80A-B80E-9F51C5C5D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4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10260</TotalTime>
  <Words>1734</Words>
  <Application>Microsoft Office PowerPoint</Application>
  <PresentationFormat>Affichage à l'écran (4:3)</PresentationFormat>
  <Paragraphs>569</Paragraphs>
  <Slides>73</Slides>
  <Notes>26</Notes>
  <HiddenSlides>0</HiddenSlides>
  <MMClips>8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73</vt:i4>
      </vt:variant>
    </vt:vector>
  </HeadingPairs>
  <TitlesOfParts>
    <vt:vector size="99" baseType="lpstr">
      <vt:lpstr>Calibri</vt:lpstr>
      <vt:lpstr>Arial</vt:lpstr>
      <vt:lpstr>Dosis</vt:lpstr>
      <vt:lpstr>Dosis SemiBold</vt:lpstr>
      <vt:lpstr>Cambria Math</vt:lpstr>
      <vt:lpstr>Aptos Display</vt:lpstr>
      <vt:lpstr>Dosis ExtraBold</vt:lpstr>
      <vt:lpstr>Aptos</vt:lpstr>
      <vt:lpstr>Wingdings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1_Env-Enseignant</vt:lpstr>
      <vt:lpstr>2_Ecriture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Ouvrez le manuel à la page 51. On va lire ce texte. </vt:lpstr>
      <vt:lpstr>Lisez le texte silencieusement sur votre livret.  Après, on écoutera une lecture audio. </vt:lpstr>
      <vt:lpstr>Lecture de la vidéo.</vt:lpstr>
      <vt:lpstr>Qui veut lire le texte ? Je vais désigner plusieurs élèves. Chacun va lire un passage. </vt:lpstr>
      <vt:lpstr>Prenez vos ardoises. On va répondre à des questions de compréhension. </vt:lpstr>
      <vt:lpstr>Lisez la question et cherchez la réponse dans le texte. </vt:lpstr>
      <vt:lpstr>Écrivez le numéro de la bonne réponse sur vos ardoises.</vt:lpstr>
      <vt:lpstr>Levez vos ardoises. La bonne réponse est :  «  La classe a visité un studio de création vidéo.»</vt:lpstr>
      <vt:lpstr>Prenez vos cahiers.</vt:lpstr>
      <vt:lpstr>Répondez à cette question sur vos cahiers. Je vais passer entre les rangs pour vous aider. </vt:lpstr>
      <vt:lpstr>Qui veut lire sa réponse ?</vt:lpstr>
      <vt:lpstr>La réponse  est : « Ils dessinaient des personnages colorés, inventaient des histoires originales et programmaient les jeux. »</vt:lpstr>
      <vt:lpstr>Répondez à cette question sur vos cahiers. Je vais passer entre les rangs pour vous aider. </vt:lpstr>
      <vt:lpstr>Qui veut lire sa réponse ?</vt:lpstr>
      <vt:lpstr>La réponse  est : « La classe a visité le grand théâtre de Rabat. »</vt:lpstr>
      <vt:lpstr>Répondez à cette question sur vos cahiers. Je vais passer entre les rangs pour vous aider. </vt:lpstr>
      <vt:lpstr>Qui veut lire sa réponse ?</vt:lpstr>
      <vt:lpstr>La réponse  est : « Ils répétaient leurs textes dans les coulisses. »</vt:lpstr>
      <vt:lpstr>Maintenant, chacun va parler du métier qu’il aimerait faire plus tard. Répondez à cette question sur vos cahiers. Je vais passer entre les rangs pour vous aider.  </vt:lpstr>
      <vt:lpstr>Qui veut lire sa réponse ?</vt:lpstr>
      <vt:lpstr>Plan de la séance 4</vt:lpstr>
      <vt:lpstr>Maintenant, nous allons apprendre à Lire des fractions. Soyez attentifs.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 </vt:lpstr>
      <vt:lpstr>Lisons ensemble ces nombres. </vt:lpstr>
      <vt:lpstr>Qui veut lire ?</vt:lpstr>
      <vt:lpstr>Lisons ensemble ces nombres. </vt:lpstr>
      <vt:lpstr>Qui veut lire ?</vt:lpstr>
      <vt:lpstr>Lisons ensemble ces nombres. </vt:lpstr>
      <vt:lpstr>Qui veut lire ?</vt:lpstr>
      <vt:lpstr>Lisons ensemble ces nombres. </vt:lpstr>
      <vt:lpstr>Qui veut lire ?</vt:lpstr>
      <vt:lpstr>Lisons ensemble ces nombres. </vt:lpstr>
      <vt:lpstr>Qui veut lire ?</vt:lpstr>
      <vt:lpstr>Prenez vos ardoises.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Notez les devoirs à faire à la maison. Vous allez relire le texte.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KHALID.RAMNI</cp:lastModifiedBy>
  <cp:revision>29</cp:revision>
  <cp:lastPrinted>2025-08-13T10:11:39Z</cp:lastPrinted>
  <dcterms:created xsi:type="dcterms:W3CDTF">2025-08-01T12:31:49Z</dcterms:created>
  <dcterms:modified xsi:type="dcterms:W3CDTF">2026-02-03T11:08:11Z</dcterms:modified>
</cp:coreProperties>
</file>