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6.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79" r:id="rId8"/>
    <p:sldMasterId id="2147483790" r:id="rId9"/>
    <p:sldMasterId id="2147483800" r:id="rId10"/>
  </p:sldMasterIdLst>
  <p:notesMasterIdLst>
    <p:notesMasterId r:id="rId64"/>
  </p:notesMasterIdLst>
  <p:sldIdLst>
    <p:sldId id="257" r:id="rId11"/>
    <p:sldId id="1030" r:id="rId12"/>
    <p:sldId id="998" r:id="rId13"/>
    <p:sldId id="1057" r:id="rId14"/>
    <p:sldId id="1097" r:id="rId15"/>
    <p:sldId id="947" r:id="rId16"/>
    <p:sldId id="902" r:id="rId17"/>
    <p:sldId id="1036" r:id="rId18"/>
    <p:sldId id="942" r:id="rId19"/>
    <p:sldId id="1096" r:id="rId20"/>
    <p:sldId id="1064" r:id="rId21"/>
    <p:sldId id="1065" r:id="rId22"/>
    <p:sldId id="1037" r:id="rId23"/>
    <p:sldId id="1070" r:id="rId24"/>
    <p:sldId id="912" r:id="rId25"/>
    <p:sldId id="1067" r:id="rId26"/>
    <p:sldId id="1042" r:id="rId27"/>
    <p:sldId id="1095" r:id="rId28"/>
    <p:sldId id="1066" r:id="rId29"/>
    <p:sldId id="1079" r:id="rId30"/>
    <p:sldId id="1078" r:id="rId31"/>
    <p:sldId id="800" r:id="rId32"/>
    <p:sldId id="906" r:id="rId33"/>
    <p:sldId id="907" r:id="rId34"/>
    <p:sldId id="1049" r:id="rId35"/>
    <p:sldId id="1109" r:id="rId36"/>
    <p:sldId id="972" r:id="rId37"/>
    <p:sldId id="1088" r:id="rId38"/>
    <p:sldId id="1089" r:id="rId39"/>
    <p:sldId id="1090" r:id="rId40"/>
    <p:sldId id="1091" r:id="rId41"/>
    <p:sldId id="1092" r:id="rId42"/>
    <p:sldId id="1093" r:id="rId43"/>
    <p:sldId id="1073" r:id="rId44"/>
    <p:sldId id="949" r:id="rId45"/>
    <p:sldId id="932" r:id="rId46"/>
    <p:sldId id="1025" r:id="rId47"/>
    <p:sldId id="950" r:id="rId48"/>
    <p:sldId id="935" r:id="rId49"/>
    <p:sldId id="1098" r:id="rId50"/>
    <p:sldId id="922" r:id="rId51"/>
    <p:sldId id="1021" r:id="rId52"/>
    <p:sldId id="1099" r:id="rId53"/>
    <p:sldId id="1100" r:id="rId54"/>
    <p:sldId id="1101" r:id="rId55"/>
    <p:sldId id="1102" r:id="rId56"/>
    <p:sldId id="1103" r:id="rId57"/>
    <p:sldId id="1104" r:id="rId58"/>
    <p:sldId id="1105" r:id="rId59"/>
    <p:sldId id="1106" r:id="rId60"/>
    <p:sldId id="1107" r:id="rId61"/>
    <p:sldId id="1075" r:id="rId62"/>
    <p:sldId id="1108" r:id="rId63"/>
  </p:sldIdLst>
  <p:sldSz cx="9144000" cy="6858000" type="screen4x3"/>
  <p:notesSz cx="6735763" cy="9866313"/>
  <p:embeddedFontLst>
    <p:embeddedFont>
      <p:font typeface="Dosis" pitchFamily="2" charset="0"/>
      <p:regular r:id="rId65"/>
      <p:bold r:id="rId66"/>
    </p:embeddedFont>
    <p:embeddedFont>
      <p:font typeface="Dosis ExtraBold" pitchFamily="2" charset="0"/>
      <p:bold r:id="rId67"/>
    </p:embeddedFont>
    <p:embeddedFont>
      <p:font typeface="Dosis Medium" pitchFamily="2" charset="0"/>
      <p:regular r:id="rId68"/>
      <p:bold r:id="rId69"/>
    </p:embeddedFont>
    <p:embeddedFont>
      <p:font typeface="Dosis SemiBold" pitchFamily="2" charset="0"/>
      <p:regular r:id="rId70"/>
      <p:bold r:id="rId7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E84234"/>
    <a:srgbClr val="424D7B"/>
    <a:srgbClr val="2AB6D7"/>
    <a:srgbClr val="565F88"/>
    <a:srgbClr val="445C7E"/>
    <a:srgbClr val="CD783F"/>
    <a:srgbClr val="8D6F91"/>
    <a:srgbClr val="D58E5F"/>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3246" autoAdjust="0"/>
  </p:normalViewPr>
  <p:slideViewPr>
    <p:cSldViewPr snapToGrid="0">
      <p:cViewPr varScale="1">
        <p:scale>
          <a:sx n="77" d="100"/>
          <a:sy n="77" d="100"/>
        </p:scale>
        <p:origin x="275" y="45"/>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font" Target="fonts/font4.fntdata"/><Relationship Id="rId76" Type="http://schemas.microsoft.com/office/2018/10/relationships/authors" Target="authors.xml"/><Relationship Id="rId7" Type="http://schemas.openxmlformats.org/officeDocument/2006/relationships/slideMaster" Target="slideMasters/slideMaster7.xml"/><Relationship Id="rId71"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font" Target="fonts/font2.fntdata"/><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slide" Target="slides/slide5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font" Target="fonts/font1.fntdata"/><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notesMaster" Target="notesMasters/notesMaster1.xml"/><Relationship Id="rId69" Type="http://schemas.openxmlformats.org/officeDocument/2006/relationships/font" Target="fonts/font5.fntdata"/><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font" Target="fonts/font3.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font" Target="fonts/font6.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14:56.95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14:56.9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26.41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26.41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26.4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26.4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53.93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53.93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53.9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53.94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35:45.7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35:45.78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36:25.8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36:25.8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pPr/>
              <a:t>28/01/2026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pPr/>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pPr/>
              <a:t>1</a:t>
            </a:fld>
            <a:endParaRPr lang="fr-MA" dirty="0"/>
          </a:p>
        </p:txBody>
      </p:sp>
    </p:spTree>
    <p:extLst>
      <p:ext uri="{BB962C8B-B14F-4D97-AF65-F5344CB8AC3E}">
        <p14:creationId xmlns:p14="http://schemas.microsoft.com/office/powerpoint/2010/main" val="4188553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MA"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M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4082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M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46025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4C653C7E-4F41-C1BF-E508-41F926725681}"/>
              </a:ext>
            </a:extLst>
          </p:cNvPr>
          <p:cNvPicPr>
            <a:picLocks noChangeAspect="1"/>
          </p:cNvPicPr>
          <p:nvPr userDrawn="1"/>
        </p:nvPicPr>
        <p:blipFill>
          <a:blip r:embed="rId2">
            <a:extLst>
              <a:ext uri="{28A0092B-C50C-407E-A947-70E740481C1C}">
                <a14:useLocalDpi xmlns:a14="http://schemas.microsoft.com/office/drawing/2010/main" val="0"/>
              </a:ext>
            </a:extLst>
          </a:blip>
          <a:srcRect t="-116" b="5091"/>
          <a:stretch>
            <a:fillRect/>
          </a:stretch>
        </p:blipFill>
        <p:spPr>
          <a:xfrm>
            <a:off x="0" y="-93133"/>
            <a:ext cx="9144000" cy="6951133"/>
          </a:xfrm>
          <a:prstGeom prst="rect">
            <a:avLst/>
          </a:prstGeom>
        </p:spPr>
      </p:pic>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301993515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1649322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1104250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210465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5548083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4175236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0920348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9297618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13538894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2695153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8414064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28/01/2026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42102107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98172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875793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618838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96966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5714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1433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43065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89484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4869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185906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56628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56188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37185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11467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9335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0387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61671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53821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70919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4864785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7271235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5821346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8008307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5851248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8846846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7493403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9348856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6167334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10.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9.png"/><Relationship Id="rId2" Type="http://schemas.openxmlformats.org/officeDocument/2006/relationships/slideLayout" Target="../slideLayouts/slideLayout11.xml"/><Relationship Id="rId16" Type="http://schemas.openxmlformats.org/officeDocument/2006/relationships/image" Target="../media/image8.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image" Target="../media/image7.jpeg"/><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9.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8.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7.jpeg"/><Relationship Id="rId5" Type="http://schemas.openxmlformats.org/officeDocument/2006/relationships/slideLayout" Target="../slideLayouts/slideLayout27.xml"/><Relationship Id="rId10" Type="http://schemas.openxmlformats.org/officeDocument/2006/relationships/theme" Target="../theme/theme4.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9.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8.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image" Target="../media/image11.jpeg"/><Relationship Id="rId5" Type="http://schemas.openxmlformats.org/officeDocument/2006/relationships/slideLayout" Target="../slideLayouts/slideLayout36.xml"/><Relationship Id="rId10"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9.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image" Target="../media/image8.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image" Target="../media/image7.jpeg"/><Relationship Id="rId5" Type="http://schemas.openxmlformats.org/officeDocument/2006/relationships/slideLayout" Target="../slideLayouts/slideLayout45.xml"/><Relationship Id="rId10" Type="http://schemas.openxmlformats.org/officeDocument/2006/relationships/theme" Target="../theme/theme6.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7.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8.pn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image" Target="../media/image11.jpeg"/><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theme" Target="../theme/theme8.xml"/><Relationship Id="rId5" Type="http://schemas.openxmlformats.org/officeDocument/2006/relationships/slideLayout" Target="../slideLayouts/slideLayout65.xml"/><Relationship Id="rId15" Type="http://schemas.openxmlformats.org/officeDocument/2006/relationships/image" Target="../media/image10.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9.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9.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image" Target="../media/image8.png"/><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image" Target="../media/image7.jpeg"/><Relationship Id="rId5" Type="http://schemas.openxmlformats.org/officeDocument/2006/relationships/slideLayout" Target="../slideLayouts/slideLayout75.xml"/><Relationship Id="rId10" Type="http://schemas.openxmlformats.org/officeDocument/2006/relationships/theme" Target="../theme/theme9.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image" Target="../media/image10.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9.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image" Target="../media/image8.pn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image" Target="../media/image11.jpeg"/><Relationship Id="rId5" Type="http://schemas.openxmlformats.org/officeDocument/2006/relationships/slideLayout" Target="../slideLayouts/slideLayout84.xml"/><Relationship Id="rId10" Type="http://schemas.openxmlformats.org/officeDocument/2006/relationships/theme" Target="../theme/theme10.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810" r:id="rId13"/>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pPr/>
              <a:t>28/01/2026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pPr/>
              <a:t>‹N°›</a:t>
            </a:fld>
            <a:endParaRPr lang="fr-MA"/>
          </a:p>
        </p:txBody>
      </p:sp>
    </p:spTree>
    <p:extLst>
      <p:ext uri="{BB962C8B-B14F-4D97-AF65-F5344CB8AC3E}">
        <p14:creationId xmlns:p14="http://schemas.microsoft.com/office/powerpoint/2010/main" val="225634111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 </a:t>
            </a:r>
          </a:p>
        </p:txBody>
      </p:sp>
    </p:spTree>
    <p:extLst>
      <p:ext uri="{BB962C8B-B14F-4D97-AF65-F5344CB8AC3E}">
        <p14:creationId xmlns:p14="http://schemas.microsoft.com/office/powerpoint/2010/main" val="3026718567"/>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a:t>
            </a:r>
          </a:p>
        </p:txBody>
      </p:sp>
    </p:spTree>
    <p:extLst>
      <p:ext uri="{BB962C8B-B14F-4D97-AF65-F5344CB8AC3E}">
        <p14:creationId xmlns:p14="http://schemas.microsoft.com/office/powerpoint/2010/main" val="3899475751"/>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3324119920"/>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media" Target="../media/media2.mp4"/><Relationship Id="rId7" Type="http://schemas.openxmlformats.org/officeDocument/2006/relationships/image" Target="../media/image2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2.xml"/><Relationship Id="rId5" Type="http://schemas.openxmlformats.org/officeDocument/2006/relationships/image" Target="../media/image30.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30.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1.png"/><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5.png"/><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6.png"/><Relationship Id="rId5" Type="http://schemas.openxmlformats.org/officeDocument/2006/relationships/image" Target="../media/image33.gif"/><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2.jp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9.png"/><Relationship Id="rId2" Type="http://schemas.openxmlformats.org/officeDocument/2006/relationships/image" Target="../media/image27.png"/><Relationship Id="rId1" Type="http://schemas.openxmlformats.org/officeDocument/2006/relationships/slideLayout" Target="../slideLayouts/slideLayout11.xml"/><Relationship Id="rId6" Type="http://schemas.openxmlformats.org/officeDocument/2006/relationships/image" Target="../media/image40.png"/><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7.png"/><Relationship Id="rId5" Type="http://schemas.openxmlformats.org/officeDocument/2006/relationships/image" Target="../media/image33.gif"/><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1.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9.png"/><Relationship Id="rId1" Type="http://schemas.openxmlformats.org/officeDocument/2006/relationships/slideLayout" Target="../slideLayouts/slideLayout7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9.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9.png"/><Relationship Id="rId1" Type="http://schemas.openxmlformats.org/officeDocument/2006/relationships/slideLayout" Target="../slideLayouts/slideLayout7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9.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2.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52.png"/><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8" Type="http://schemas.openxmlformats.org/officeDocument/2006/relationships/image" Target="../media/image28.png"/><Relationship Id="rId7" Type="http://schemas.openxmlformats.org/officeDocument/2006/relationships/image" Target="../media/image27.png"/><Relationship Id="rId2" Type="http://schemas.openxmlformats.org/officeDocument/2006/relationships/customXml" Target="../ink/ink1.xml"/><Relationship Id="rId1" Type="http://schemas.openxmlformats.org/officeDocument/2006/relationships/slideLayout" Target="../slideLayouts/slideLayout31.xml"/><Relationship Id="rId6" Type="http://schemas.openxmlformats.org/officeDocument/2006/relationships/image" Target="../media/image55.png"/><Relationship Id="rId5" Type="http://schemas.openxmlformats.org/officeDocument/2006/relationships/customXml" Target="../ink/ink2.xml"/><Relationship Id="rId4" Type="http://schemas.openxmlformats.org/officeDocument/2006/relationships/image" Target="../media/image54.png"/><Relationship Id="rId9"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7.emf"/><Relationship Id="rId7" Type="http://schemas.openxmlformats.org/officeDocument/2006/relationships/image" Target="../media/image57.png"/><Relationship Id="rId2" Type="http://schemas.openxmlformats.org/officeDocument/2006/relationships/customXml" Target="../ink/ink3.xml"/><Relationship Id="rId1" Type="http://schemas.openxmlformats.org/officeDocument/2006/relationships/slideLayout" Target="../slideLayouts/slideLayout31.xml"/><Relationship Id="rId6" Type="http://schemas.openxmlformats.org/officeDocument/2006/relationships/image" Target="../media/image56.png"/><Relationship Id="rId5" Type="http://schemas.openxmlformats.org/officeDocument/2006/relationships/image" Target="../media/image28.png"/><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customXml" Target="../ink/ink4.xml"/><Relationship Id="rId1" Type="http://schemas.openxmlformats.org/officeDocument/2006/relationships/slideLayout" Target="../slideLayouts/slideLayout31.xml"/><Relationship Id="rId6" Type="http://schemas.openxmlformats.org/officeDocument/2006/relationships/image" Target="../media/image57.png"/><Relationship Id="rId5" Type="http://schemas.openxmlformats.org/officeDocument/2006/relationships/image" Target="../media/image28.pn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8.png"/><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62.png"/><Relationship Id="rId7" Type="http://schemas.openxmlformats.org/officeDocument/2006/relationships/image" Target="../media/image28.png"/><Relationship Id="rId2" Type="http://schemas.openxmlformats.org/officeDocument/2006/relationships/customXml" Target="../ink/ink5.xml"/><Relationship Id="rId1" Type="http://schemas.openxmlformats.org/officeDocument/2006/relationships/slideLayout" Target="../slideLayouts/slideLayout40.xml"/><Relationship Id="rId6" Type="http://schemas.openxmlformats.org/officeDocument/2006/relationships/image" Target="../media/image27.png"/><Relationship Id="rId5" Type="http://schemas.openxmlformats.org/officeDocument/2006/relationships/image" Target="../media/image63.png"/><Relationship Id="rId4" Type="http://schemas.openxmlformats.org/officeDocument/2006/relationships/customXml" Target="../ink/ink6.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7.png"/><Relationship Id="rId1" Type="http://schemas.openxmlformats.org/officeDocument/2006/relationships/slideLayout" Target="../slideLayouts/slideLayout88.xml"/><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7.png"/><Relationship Id="rId1" Type="http://schemas.openxmlformats.org/officeDocument/2006/relationships/slideLayout" Target="../slideLayouts/slideLayout88.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47.png"/><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8" Type="http://schemas.openxmlformats.org/officeDocument/2006/relationships/image" Target="../media/image580.png"/><Relationship Id="rId7" Type="http://schemas.openxmlformats.org/officeDocument/2006/relationships/customXml" Target="../ink/ink9.xml"/><Relationship Id="rId2" Type="http://schemas.openxmlformats.org/officeDocument/2006/relationships/customXml" Target="../ink/ink7.xml"/><Relationship Id="rId1" Type="http://schemas.openxmlformats.org/officeDocument/2006/relationships/slideLayout" Target="../slideLayouts/slideLayout88.xml"/><Relationship Id="rId6" Type="http://schemas.openxmlformats.org/officeDocument/2006/relationships/image" Target="../media/image330.png"/><Relationship Id="rId11" Type="http://schemas.openxmlformats.org/officeDocument/2006/relationships/image" Target="../media/image65.png"/><Relationship Id="rId5" Type="http://schemas.openxmlformats.org/officeDocument/2006/relationships/customXml" Target="../ink/ink8.xml"/><Relationship Id="rId10" Type="http://schemas.openxmlformats.org/officeDocument/2006/relationships/image" Target="../media/image590.png"/><Relationship Id="rId4" Type="http://schemas.openxmlformats.org/officeDocument/2006/relationships/image" Target="../media/image320.png"/><Relationship Id="rId9" Type="http://schemas.openxmlformats.org/officeDocument/2006/relationships/customXml" Target="../ink/ink10.xml"/></Relationships>
</file>

<file path=ppt/slides/_rels/slide44.xml.rels><?xml version="1.0" encoding="UTF-8" standalone="yes"?>
<Relationships xmlns="http://schemas.openxmlformats.org/package/2006/relationships"><Relationship Id="rId8" Type="http://schemas.openxmlformats.org/officeDocument/2006/relationships/image" Target="../media/image27.png"/><Relationship Id="rId7" Type="http://schemas.openxmlformats.org/officeDocument/2006/relationships/image" Target="../media/image470.png"/><Relationship Id="rId2" Type="http://schemas.openxmlformats.org/officeDocument/2006/relationships/customXml" Target="../ink/ink11.xml"/><Relationship Id="rId1" Type="http://schemas.openxmlformats.org/officeDocument/2006/relationships/slideLayout" Target="../slideLayouts/slideLayout88.xml"/><Relationship Id="rId6" Type="http://schemas.openxmlformats.org/officeDocument/2006/relationships/customXml" Target="../ink/ink12.xml"/><Relationship Id="rId5" Type="http://schemas.openxmlformats.org/officeDocument/2006/relationships/image" Target="../media/image410.png"/><Relationship Id="rId9"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47.pn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58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88.xml"/><Relationship Id="rId6" Type="http://schemas.openxmlformats.org/officeDocument/2006/relationships/customXml" Target="../ink/ink15.xml"/><Relationship Id="rId5" Type="http://schemas.openxmlformats.org/officeDocument/2006/relationships/image" Target="../media/image590.png"/><Relationship Id="rId4" Type="http://schemas.openxmlformats.org/officeDocument/2006/relationships/customXml" Target="../ink/ink14.xml"/></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7.png"/><Relationship Id="rId1" Type="http://schemas.openxmlformats.org/officeDocument/2006/relationships/slideLayout" Target="../slideLayouts/slideLayout88.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47.png"/><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580.png"/><Relationship Id="rId7" Type="http://schemas.openxmlformats.org/officeDocument/2006/relationships/customXml" Target="../ink/ink20.xml"/><Relationship Id="rId2" Type="http://schemas.openxmlformats.org/officeDocument/2006/relationships/customXml" Target="../ink/ink17.xml"/><Relationship Id="rId1" Type="http://schemas.openxmlformats.org/officeDocument/2006/relationships/slideLayout" Target="../slideLayouts/slideLayout88.xml"/><Relationship Id="rId6" Type="http://schemas.openxmlformats.org/officeDocument/2006/relationships/customXml" Target="../ink/ink19.xml"/><Relationship Id="rId5" Type="http://schemas.openxmlformats.org/officeDocument/2006/relationships/image" Target="../media/image590.png"/><Relationship Id="rId4" Type="http://schemas.openxmlformats.org/officeDocument/2006/relationships/customXml" Target="../ink/ink18.xml"/></Relationships>
</file>

<file path=ppt/slides/_rels/slide50.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1.png"/><Relationship Id="rId7" Type="http://schemas.openxmlformats.org/officeDocument/2006/relationships/image" Target="../media/image27.png"/><Relationship Id="rId12" Type="http://schemas.openxmlformats.org/officeDocument/2006/relationships/image" Target="../media/image590.png"/><Relationship Id="rId2" Type="http://schemas.openxmlformats.org/officeDocument/2006/relationships/customXml" Target="../ink/ink21.xml"/><Relationship Id="rId1" Type="http://schemas.openxmlformats.org/officeDocument/2006/relationships/slideLayout" Target="../slideLayouts/slideLayout88.xml"/><Relationship Id="rId6" Type="http://schemas.openxmlformats.org/officeDocument/2006/relationships/image" Target="../media/image5100.png"/><Relationship Id="rId11" Type="http://schemas.openxmlformats.org/officeDocument/2006/relationships/customXml" Target="../ink/ink24.xml"/><Relationship Id="rId5" Type="http://schemas.openxmlformats.org/officeDocument/2006/relationships/customXml" Target="../ink/ink22.xml"/><Relationship Id="rId10" Type="http://schemas.openxmlformats.org/officeDocument/2006/relationships/image" Target="../media/image580.png"/><Relationship Id="rId4" Type="http://schemas.openxmlformats.org/officeDocument/2006/relationships/image" Target="../media/image5000.png"/><Relationship Id="rId9" Type="http://schemas.openxmlformats.org/officeDocument/2006/relationships/customXml" Target="../ink/ink23.xml"/></Relationships>
</file>

<file path=ppt/slides/_rels/slide51.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590.png"/><Relationship Id="rId7" Type="http://schemas.openxmlformats.org/officeDocument/2006/relationships/image" Target="../media/image27.png"/><Relationship Id="rId12" Type="http://schemas.openxmlformats.org/officeDocument/2006/relationships/customXml" Target="../ink/ink28.xml"/><Relationship Id="rId2" Type="http://schemas.openxmlformats.org/officeDocument/2006/relationships/customXml" Target="../ink/ink25.xml"/><Relationship Id="rId1" Type="http://schemas.openxmlformats.org/officeDocument/2006/relationships/slideLayout" Target="../slideLayouts/slideLayout88.xml"/><Relationship Id="rId6" Type="http://schemas.openxmlformats.org/officeDocument/2006/relationships/image" Target="../media/image54.emf"/><Relationship Id="rId11" Type="http://schemas.openxmlformats.org/officeDocument/2006/relationships/image" Target="../media/image580.png"/><Relationship Id="rId5" Type="http://schemas.openxmlformats.org/officeDocument/2006/relationships/customXml" Target="../ink/ink26.xml"/><Relationship Id="rId10" Type="http://schemas.openxmlformats.org/officeDocument/2006/relationships/customXml" Target="../ink/ink27.xml"/><Relationship Id="rId4" Type="http://schemas.openxmlformats.org/officeDocument/2006/relationships/image" Target="../media/image530.emf"/><Relationship Id="rId9" Type="http://schemas.openxmlformats.org/officeDocument/2006/relationships/image" Target="../media/image66.png"/><Relationship Id="rId1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7.png"/><Relationship Id="rId1" Type="http://schemas.openxmlformats.org/officeDocument/2006/relationships/slideLayout" Target="../slideLayouts/slideLayout88.xml"/><Relationship Id="rId5" Type="http://schemas.openxmlformats.org/officeDocument/2006/relationships/image" Target="../media/image69.png"/><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8" Type="http://schemas.openxmlformats.org/officeDocument/2006/relationships/image" Target="../media/image72.png"/><Relationship Id="rId3" Type="http://schemas.microsoft.com/office/2007/relationships/media" Target="../media/media11.mp4"/><Relationship Id="rId7" Type="http://schemas.openxmlformats.org/officeDocument/2006/relationships/image" Target="../media/image71.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70.png"/><Relationship Id="rId5" Type="http://schemas.openxmlformats.org/officeDocument/2006/relationships/slideLayout" Target="../slideLayouts/slideLayout32.xml"/><Relationship Id="rId4" Type="http://schemas.openxmlformats.org/officeDocument/2006/relationships/video" Target="../media/media11.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369D546-2FFB-D351-C1E4-11F1654E6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grpSp>
        <p:nvGrpSpPr>
          <p:cNvPr id="3" name="Groupe 2">
            <a:extLst>
              <a:ext uri="{FF2B5EF4-FFF2-40B4-BE49-F238E27FC236}">
                <a16:creationId xmlns:a16="http://schemas.microsoft.com/office/drawing/2014/main" id="{95F20018-E921-58F2-4B87-A16BEF07C30E}"/>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ABC3750A-D4F7-DF7A-64F8-B0B4E9D24CD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96186DA-4009-1771-3810-55DBBDB7E61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0C86E624-8B17-C856-D006-BDDC43FCFCA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899901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8" name="Image 7">
            <a:extLst>
              <a:ext uri="{FF2B5EF4-FFF2-40B4-BE49-F238E27FC236}">
                <a16:creationId xmlns:a16="http://schemas.microsoft.com/office/drawing/2014/main" id="{6FE2FBA0-231B-D9E7-CBA0-29900A96E6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737493"/>
            <a:ext cx="1630198" cy="2757596"/>
          </a:xfrm>
          <a:prstGeom prst="rect">
            <a:avLst/>
          </a:prstGeom>
        </p:spPr>
      </p:pic>
      <p:pic>
        <p:nvPicPr>
          <p:cNvPr id="11" name="Image 10">
            <a:extLst>
              <a:ext uri="{FF2B5EF4-FFF2-40B4-BE49-F238E27FC236}">
                <a16:creationId xmlns:a16="http://schemas.microsoft.com/office/drawing/2014/main" id="{8652977D-3392-3241-CCA7-2761E1E412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0969" y="2753831"/>
            <a:ext cx="1694121" cy="2741257"/>
          </a:xfrm>
          <a:prstGeom prst="rect">
            <a:avLst/>
          </a:prstGeom>
        </p:spPr>
      </p:pic>
      <p:pic>
        <p:nvPicPr>
          <p:cNvPr id="13" name="Image 12">
            <a:extLst>
              <a:ext uri="{FF2B5EF4-FFF2-40B4-BE49-F238E27FC236}">
                <a16:creationId xmlns:a16="http://schemas.microsoft.com/office/drawing/2014/main" id="{5A4BAFA1-FCAE-4617-BA55-5BBFB8A533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1168" y="2753832"/>
            <a:ext cx="1800997" cy="2710808"/>
          </a:xfrm>
          <a:prstGeom prst="rect">
            <a:avLst/>
          </a:prstGeom>
        </p:spPr>
      </p:pic>
      <p:pic>
        <p:nvPicPr>
          <p:cNvPr id="15" name="Image 14">
            <a:extLst>
              <a:ext uri="{FF2B5EF4-FFF2-40B4-BE49-F238E27FC236}">
                <a16:creationId xmlns:a16="http://schemas.microsoft.com/office/drawing/2014/main" id="{7771750C-82AC-B617-A4D2-386A1A7E6D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51381" y="2753832"/>
            <a:ext cx="1800997" cy="2710808"/>
          </a:xfrm>
          <a:prstGeom prst="rect">
            <a:avLst/>
          </a:prstGeom>
        </p:spPr>
      </p:pic>
      <p:pic>
        <p:nvPicPr>
          <p:cNvPr id="18" name="Image 17">
            <a:extLst>
              <a:ext uri="{FF2B5EF4-FFF2-40B4-BE49-F238E27FC236}">
                <a16:creationId xmlns:a16="http://schemas.microsoft.com/office/drawing/2014/main" id="{5DCC0C64-FD51-97DE-0C1A-112E84109D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88456" y="2737493"/>
            <a:ext cx="1821691" cy="2694468"/>
          </a:xfrm>
          <a:prstGeom prst="rect">
            <a:avLst/>
          </a:prstGeom>
        </p:spPr>
      </p:pic>
    </p:spTree>
    <p:extLst>
      <p:ext uri="{BB962C8B-B14F-4D97-AF65-F5344CB8AC3E}">
        <p14:creationId xmlns:p14="http://schemas.microsoft.com/office/powerpoint/2010/main" val="4047061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7460FB62-505D-8E3E-5A0F-DFDFB1137021}"/>
              </a:ext>
            </a:extLst>
          </p:cNvPr>
          <p:cNvGrpSpPr/>
          <p:nvPr/>
        </p:nvGrpSpPr>
        <p:grpSpPr>
          <a:xfrm>
            <a:off x="3072140" y="0"/>
            <a:ext cx="2741519" cy="1084434"/>
            <a:chOff x="3072140" y="0"/>
            <a:chExt cx="2741519" cy="1084434"/>
          </a:xfrm>
        </p:grpSpPr>
        <p:sp>
          <p:nvSpPr>
            <p:cNvPr id="12" name="Rectangle 11">
              <a:extLst>
                <a:ext uri="{FF2B5EF4-FFF2-40B4-BE49-F238E27FC236}">
                  <a16:creationId xmlns:a16="http://schemas.microsoft.com/office/drawing/2014/main" id="{D0F8EB7F-8CD0-742C-389C-294DBEFB100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6E8A4C2A-DD36-71C2-DB2D-7399B2EE8D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itre 53">
              <a:extLst>
                <a:ext uri="{FF2B5EF4-FFF2-40B4-BE49-F238E27FC236}">
                  <a16:creationId xmlns:a16="http://schemas.microsoft.com/office/drawing/2014/main" id="{8A2C4ABB-2858-9289-1EF1-4CA6D87613B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grpSp>
      <p:pic>
        <p:nvPicPr>
          <p:cNvPr id="7" name="Image 6">
            <a:extLst>
              <a:ext uri="{FF2B5EF4-FFF2-40B4-BE49-F238E27FC236}">
                <a16:creationId xmlns:a16="http://schemas.microsoft.com/office/drawing/2014/main" id="{83B4BBC2-508F-1B0E-F6B1-2151E1C6AF60}"/>
              </a:ext>
            </a:extLst>
          </p:cNvPr>
          <p:cNvPicPr>
            <a:picLocks noChangeAspect="1"/>
          </p:cNvPicPr>
          <p:nvPr/>
        </p:nvPicPr>
        <p:blipFill>
          <a:blip r:embed="rId2"/>
          <a:stretch>
            <a:fillRect/>
          </a:stretch>
        </p:blipFill>
        <p:spPr>
          <a:xfrm>
            <a:off x="599380" y="3426826"/>
            <a:ext cx="3828620" cy="1359526"/>
          </a:xfrm>
          <a:prstGeom prst="rect">
            <a:avLst/>
          </a:prstGeom>
        </p:spPr>
      </p:pic>
      <p:sp>
        <p:nvSpPr>
          <p:cNvPr id="15" name="Rectangle : coins arrondis 14">
            <a:extLst>
              <a:ext uri="{FF2B5EF4-FFF2-40B4-BE49-F238E27FC236}">
                <a16:creationId xmlns:a16="http://schemas.microsoft.com/office/drawing/2014/main" id="{07772B79-4114-C3EF-10AF-CF9D52066F37}"/>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rganigramme : Terminateur 15">
            <a:extLst>
              <a:ext uri="{FF2B5EF4-FFF2-40B4-BE49-F238E27FC236}">
                <a16:creationId xmlns:a16="http://schemas.microsoft.com/office/drawing/2014/main" id="{45780AEF-B4B6-A1D2-BD7A-CE83BC7DE9A3}"/>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7" name="Rectangle : coins arrondis 16">
            <a:extLst>
              <a:ext uri="{FF2B5EF4-FFF2-40B4-BE49-F238E27FC236}">
                <a16:creationId xmlns:a16="http://schemas.microsoft.com/office/drawing/2014/main" id="{0DB1B373-8735-15C1-22ED-95653C47A33A}"/>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rganigramme : Terminateur 17">
            <a:extLst>
              <a:ext uri="{FF2B5EF4-FFF2-40B4-BE49-F238E27FC236}">
                <a16:creationId xmlns:a16="http://schemas.microsoft.com/office/drawing/2014/main" id="{476F97C7-9EF6-7CAF-E251-1F7E4DDFF593}"/>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9" name="Rectangle : coins arrondis 18">
            <a:extLst>
              <a:ext uri="{FF2B5EF4-FFF2-40B4-BE49-F238E27FC236}">
                <a16:creationId xmlns:a16="http://schemas.microsoft.com/office/drawing/2014/main" id="{2A572B47-F398-04DB-CF46-19BE3E1438F1}"/>
              </a:ext>
            </a:extLst>
          </p:cNvPr>
          <p:cNvSpPr/>
          <p:nvPr/>
        </p:nvSpPr>
        <p:spPr>
          <a:xfrm>
            <a:off x="4582900" y="224680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Organigramme : Terminateur 19">
            <a:extLst>
              <a:ext uri="{FF2B5EF4-FFF2-40B4-BE49-F238E27FC236}">
                <a16:creationId xmlns:a16="http://schemas.microsoft.com/office/drawing/2014/main" id="{82983C6F-BF1D-98CC-51FF-E1D73C3574FB}"/>
              </a:ext>
            </a:extLst>
          </p:cNvPr>
          <p:cNvSpPr/>
          <p:nvPr/>
        </p:nvSpPr>
        <p:spPr>
          <a:xfrm>
            <a:off x="4873775" y="197210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21" name="Espace réservé du texte 5">
            <a:extLst>
              <a:ext uri="{FF2B5EF4-FFF2-40B4-BE49-F238E27FC236}">
                <a16:creationId xmlns:a16="http://schemas.microsoft.com/office/drawing/2014/main" id="{C4F660B5-26D1-FE9B-1211-646041F25F89}"/>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22" name="Espace réservé du texte 5">
            <a:extLst>
              <a:ext uri="{FF2B5EF4-FFF2-40B4-BE49-F238E27FC236}">
                <a16:creationId xmlns:a16="http://schemas.microsoft.com/office/drawing/2014/main" id="{258770A2-0470-06BA-92BC-152C2E78C11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a:t>
            </a:r>
            <a:r>
              <a:rPr lang="fr-FR" dirty="0"/>
              <a:t>texte</a:t>
            </a: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 </a:t>
            </a:r>
          </a:p>
        </p:txBody>
      </p:sp>
      <p:sp>
        <p:nvSpPr>
          <p:cNvPr id="23" name="Espace réservé du texte 5">
            <a:extLst>
              <a:ext uri="{FF2B5EF4-FFF2-40B4-BE49-F238E27FC236}">
                <a16:creationId xmlns:a16="http://schemas.microsoft.com/office/drawing/2014/main" id="{C723FC22-1D9A-5F1C-9FFC-AA7797C82EF8}"/>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24" name="Groupe 23">
            <a:extLst>
              <a:ext uri="{FF2B5EF4-FFF2-40B4-BE49-F238E27FC236}">
                <a16:creationId xmlns:a16="http://schemas.microsoft.com/office/drawing/2014/main" id="{9CA4D0C2-ADEB-5F14-03A6-8176BD4E2863}"/>
              </a:ext>
            </a:extLst>
          </p:cNvPr>
          <p:cNvGrpSpPr/>
          <p:nvPr/>
        </p:nvGrpSpPr>
        <p:grpSpPr>
          <a:xfrm>
            <a:off x="648000" y="1944000"/>
            <a:ext cx="3780000" cy="1332000"/>
            <a:chOff x="648000" y="1944000"/>
            <a:chExt cx="3780000" cy="1332000"/>
          </a:xfrm>
        </p:grpSpPr>
        <p:sp>
          <p:nvSpPr>
            <p:cNvPr id="25" name="Rectangle : coins arrondis 24">
              <a:extLst>
                <a:ext uri="{FF2B5EF4-FFF2-40B4-BE49-F238E27FC236}">
                  <a16:creationId xmlns:a16="http://schemas.microsoft.com/office/drawing/2014/main" id="{922FC28B-8E47-36D6-57AF-3ED1B07EECF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Organigramme : Terminateur 25">
              <a:extLst>
                <a:ext uri="{FF2B5EF4-FFF2-40B4-BE49-F238E27FC236}">
                  <a16:creationId xmlns:a16="http://schemas.microsoft.com/office/drawing/2014/main" id="{6B889B5F-5840-AC0F-80A3-3FF05244FAD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7" name="Espace réservé du texte 5">
              <a:extLst>
                <a:ext uri="{FF2B5EF4-FFF2-40B4-BE49-F238E27FC236}">
                  <a16:creationId xmlns:a16="http://schemas.microsoft.com/office/drawing/2014/main" id="{AC22C680-B8F8-F142-AE27-562EA47E6F64}"/>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28" name="Titre 30">
            <a:extLst>
              <a:ext uri="{FF2B5EF4-FFF2-40B4-BE49-F238E27FC236}">
                <a16:creationId xmlns:a16="http://schemas.microsoft.com/office/drawing/2014/main" id="{7E378277-EED2-A985-81E1-251FEDF43D7B}"/>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9" name="Rectangle : coins arrondis 28">
            <a:extLst>
              <a:ext uri="{FF2B5EF4-FFF2-40B4-BE49-F238E27FC236}">
                <a16:creationId xmlns:a16="http://schemas.microsoft.com/office/drawing/2014/main" id="{A67D7A06-81B3-9EF4-D066-B1B9509CD250}"/>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Organigramme : Terminateur 29">
            <a:extLst>
              <a:ext uri="{FF2B5EF4-FFF2-40B4-BE49-F238E27FC236}">
                <a16:creationId xmlns:a16="http://schemas.microsoft.com/office/drawing/2014/main" id="{1595AE09-2A58-66ED-18BA-C7BBB28FA57B}"/>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31" name="Espace réservé du texte 5">
            <a:extLst>
              <a:ext uri="{FF2B5EF4-FFF2-40B4-BE49-F238E27FC236}">
                <a16:creationId xmlns:a16="http://schemas.microsoft.com/office/drawing/2014/main" id="{BD02C7DC-724C-F829-5BD7-3B680F1238C0}"/>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1)</a:t>
            </a:r>
          </a:p>
        </p:txBody>
      </p:sp>
      <p:sp>
        <p:nvSpPr>
          <p:cNvPr id="34" name="ZoneTexte 33">
            <a:extLst>
              <a:ext uri="{FF2B5EF4-FFF2-40B4-BE49-F238E27FC236}">
                <a16:creationId xmlns:a16="http://schemas.microsoft.com/office/drawing/2014/main" id="{3DDD0102-BA97-5025-A32E-F71139BA9272}"/>
              </a:ext>
            </a:extLst>
          </p:cNvPr>
          <p:cNvSpPr txBox="1"/>
          <p:nvPr/>
        </p:nvSpPr>
        <p:spPr>
          <a:xfrm>
            <a:off x="4915350" y="2477857"/>
            <a:ext cx="3831420" cy="723275"/>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Texte (Compréhension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DNL</a:t>
            </a:r>
          </a:p>
        </p:txBody>
      </p:sp>
      <p:sp>
        <p:nvSpPr>
          <p:cNvPr id="35" name="Organigramme : Terminateur 34">
            <a:extLst>
              <a:ext uri="{FF2B5EF4-FFF2-40B4-BE49-F238E27FC236}">
                <a16:creationId xmlns:a16="http://schemas.microsoft.com/office/drawing/2014/main" id="{804A227B-68AD-BCCB-340D-C5DEB923D9CA}"/>
              </a:ext>
            </a:extLst>
          </p:cNvPr>
          <p:cNvSpPr/>
          <p:nvPr/>
        </p:nvSpPr>
        <p:spPr>
          <a:xfrm>
            <a:off x="4951350" y="196562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sp>
        <p:nvSpPr>
          <p:cNvPr id="3" name="ZoneTexte 2">
            <a:extLst>
              <a:ext uri="{FF2B5EF4-FFF2-40B4-BE49-F238E27FC236}">
                <a16:creationId xmlns:a16="http://schemas.microsoft.com/office/drawing/2014/main" id="{C842C763-D61D-53FA-DB2D-CEDE29C9B857}"/>
              </a:ext>
            </a:extLst>
          </p:cNvPr>
          <p:cNvSpPr txBox="1"/>
          <p:nvPr/>
        </p:nvSpPr>
        <p:spPr>
          <a:xfrm>
            <a:off x="-1009487" y="3482455"/>
            <a:ext cx="500697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Tree>
    <p:extLst>
      <p:ext uri="{BB962C8B-B14F-4D97-AF65-F5344CB8AC3E}">
        <p14:creationId xmlns:p14="http://schemas.microsoft.com/office/powerpoint/2010/main" val="35419678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Poser la question : « Comment ça va ?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2</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89DC79B1-1704-F0E7-E55C-A3EF5C987792}"/>
              </a:ext>
            </a:extLst>
          </p:cNvPr>
          <p:cNvPicPr>
            <a:picLocks noChangeAspect="1"/>
          </p:cNvPicPr>
          <p:nvPr/>
        </p:nvPicPr>
        <p:blipFill>
          <a:blip r:embed="rId2"/>
          <a:stretch>
            <a:fillRect/>
          </a:stretch>
        </p:blipFill>
        <p:spPr>
          <a:xfrm>
            <a:off x="1366390" y="1998092"/>
            <a:ext cx="6411220" cy="1409897"/>
          </a:xfrm>
          <a:prstGeom prst="rect">
            <a:avLst/>
          </a:prstGeom>
        </p:spPr>
      </p:pic>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3" name="Espace réservé du texte 12">
            <a:extLst>
              <a:ext uri="{FF2B5EF4-FFF2-40B4-BE49-F238E27FC236}">
                <a16:creationId xmlns:a16="http://schemas.microsoft.com/office/drawing/2014/main" id="{373A5D2A-B2B0-8E96-C118-05EF33021E65}"/>
              </a:ext>
            </a:extLst>
          </p:cNvPr>
          <p:cNvSpPr>
            <a:spLocks noGrp="1"/>
          </p:cNvSpPr>
          <p:nvPr>
            <p:ph type="body" sz="quarter" idx="19"/>
          </p:nvPr>
        </p:nvSpPr>
        <p:spPr>
          <a:xfrm>
            <a:off x="2239321" y="3997654"/>
            <a:ext cx="4960805" cy="756000"/>
          </a:xfrm>
        </p:spPr>
        <p:txBody>
          <a:bodyPr/>
          <a:lstStyle/>
          <a:p>
            <a:r>
              <a:rPr lang="fr-FR" sz="1400" dirty="0"/>
              <a:t>Conjugaison : « Les verbes du 1er groupe » au passé composé. </a:t>
            </a:r>
          </a:p>
        </p:txBody>
      </p:sp>
      <p:sp>
        <p:nvSpPr>
          <p:cNvPr id="25" name="Espace réservé du texte 13">
            <a:extLst>
              <a:ext uri="{FF2B5EF4-FFF2-40B4-BE49-F238E27FC236}">
                <a16:creationId xmlns:a16="http://schemas.microsoft.com/office/drawing/2014/main" id="{0FE69516-1712-98D7-CA3F-DFCBBF4736AB}"/>
              </a:ext>
            </a:extLst>
          </p:cNvPr>
          <p:cNvSpPr>
            <a:spLocks noGrp="1"/>
          </p:cNvSpPr>
          <p:nvPr>
            <p:ph type="body" sz="quarter" idx="20"/>
          </p:nvPr>
        </p:nvSpPr>
        <p:spPr>
          <a:xfrm>
            <a:off x="2247934" y="5477948"/>
            <a:ext cx="4960805" cy="756000"/>
          </a:xfrm>
        </p:spPr>
        <p:txBody>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4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26" name="Espace réservé du texte 5">
            <a:extLst>
              <a:ext uri="{FF2B5EF4-FFF2-40B4-BE49-F238E27FC236}">
                <a16:creationId xmlns:a16="http://schemas.microsoft.com/office/drawing/2014/main" id="{59461AF7-2B2C-449D-72B0-56D988C8BAD7}"/>
              </a:ext>
            </a:extLst>
          </p:cNvPr>
          <p:cNvSpPr txBox="1">
            <a:spLocks/>
          </p:cNvSpPr>
          <p:nvPr/>
        </p:nvSpPr>
        <p:spPr>
          <a:xfrm>
            <a:off x="2267724" y="2486381"/>
            <a:ext cx="4960805" cy="756000"/>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Acte de parole 1 : « Parler des métiers». </a:t>
            </a:r>
          </a:p>
        </p:txBody>
      </p:sp>
      <p:pic>
        <p:nvPicPr>
          <p:cNvPr id="15" name="Espace réservé pour une image  21" descr="Une image contenant horloge, cercle, symbole, Police&#10;&#10;Le contenu généré par l’IA peut être incorrect.">
            <a:extLst>
              <a:ext uri="{FF2B5EF4-FFF2-40B4-BE49-F238E27FC236}">
                <a16:creationId xmlns:a16="http://schemas.microsoft.com/office/drawing/2014/main" id="{6B0AD656-7CF6-177A-ED78-98EC2F6B5BD9}"/>
              </a:ext>
            </a:extLst>
          </p:cNvPr>
          <p:cNvPicPr>
            <a:picLocks noChangeAspect="1"/>
          </p:cNvPicPr>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8796" y="4958117"/>
            <a:ext cx="540000" cy="540000"/>
          </a:xfrm>
          <a:prstGeom prst="rect">
            <a:avLst/>
          </a:prstGeom>
          <a:noFill/>
        </p:spPr>
      </p:pic>
      <p:pic>
        <p:nvPicPr>
          <p:cNvPr id="18" name="Espace réservé pour une image  19" descr="Une image contenant horloge, cercle, symbole, Police&#10;&#10;Le contenu généré par l’IA peut être incorrect.">
            <a:extLst>
              <a:ext uri="{FF2B5EF4-FFF2-40B4-BE49-F238E27FC236}">
                <a16:creationId xmlns:a16="http://schemas.microsoft.com/office/drawing/2014/main" id="{DABEC941-4459-132D-9D0C-7FCB3C84511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26" r="-7526"/>
          <a:stretch>
            <a:fillRect/>
          </a:stretch>
        </p:blipFill>
        <p:spPr>
          <a:xfrm>
            <a:off x="7318046" y="1932494"/>
            <a:ext cx="540000" cy="540000"/>
          </a:xfrm>
          <a:prstGeom prst="rect">
            <a:avLst/>
          </a:prstGeom>
          <a:noFill/>
        </p:spPr>
      </p:pic>
      <p:pic>
        <p:nvPicPr>
          <p:cNvPr id="19" name="Espace réservé pour une image  2">
            <a:extLst>
              <a:ext uri="{FF2B5EF4-FFF2-40B4-BE49-F238E27FC236}">
                <a16:creationId xmlns:a16="http://schemas.microsoft.com/office/drawing/2014/main" id="{2CB27E79-FEB1-C366-F1BB-CC8AE09D103D}"/>
              </a:ext>
            </a:extLst>
          </p:cNvPr>
          <p:cNvPicPr>
            <a:picLocks noGrp="1" noChangeAspect="1"/>
          </p:cNvPicPr>
          <p:nvPr>
            <p:ph type="pic" sz="quarter" idx="11"/>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66972" y="3401046"/>
            <a:ext cx="539750" cy="539750"/>
          </a:xfrm>
        </p:spPr>
      </p:pic>
    </p:spTree>
    <p:extLst>
      <p:ext uri="{BB962C8B-B14F-4D97-AF65-F5344CB8AC3E}">
        <p14:creationId xmlns:p14="http://schemas.microsoft.com/office/powerpoint/2010/main" val="14380515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1D40B-5686-CFDB-2B8A-D36D1E70882E}"/>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2238F1BB-7996-EB28-7E3A-5CFA322A5A8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72F65193-B5F4-FD68-D507-8432932A52EB}"/>
              </a:ext>
            </a:extLst>
          </p:cNvPr>
          <p:cNvPicPr>
            <a:picLocks noChangeAspect="1"/>
          </p:cNvPicPr>
          <p:nvPr/>
        </p:nvPicPr>
        <p:blipFill>
          <a:blip r:embed="rId6" cstate="print">
            <a:extLst>
              <a:ext uri="{28A0092B-C50C-407E-A947-70E740481C1C}">
                <a14:useLocalDpi xmlns:a14="http://schemas.microsoft.com/office/drawing/2010/main" val="0"/>
              </a:ext>
            </a:extLst>
          </a:blip>
          <a:srcRect b="26481"/>
          <a:stretch>
            <a:fillRect/>
          </a:stretch>
        </p:blipFill>
        <p:spPr>
          <a:xfrm>
            <a:off x="65573" y="558264"/>
            <a:ext cx="1393241" cy="1024294"/>
          </a:xfrm>
          <a:prstGeom prst="ellipse">
            <a:avLst/>
          </a:prstGeom>
        </p:spPr>
      </p:pic>
      <p:pic>
        <p:nvPicPr>
          <p:cNvPr id="6" name="Nada-Wave">
            <a:hlinkClick r:id="" action="ppaction://media"/>
            <a:extLst>
              <a:ext uri="{FF2B5EF4-FFF2-40B4-BE49-F238E27FC236}">
                <a16:creationId xmlns:a16="http://schemas.microsoft.com/office/drawing/2014/main" id="{4CA2EFBD-4162-8CD8-90C1-D6E6CD5727D7}"/>
              </a:ext>
            </a:extLst>
          </p:cNvPr>
          <p:cNvPicPr>
            <a:picLocks noChangeAspect="1"/>
          </p:cNvPicPr>
          <p:nvPr>
            <a:videoFile r:link="rId2"/>
            <p:extLst>
              <p:ext uri="{DAA4B4D4-6D71-4841-9C94-3DE7FCFB9230}">
                <p14:media xmlns:p14="http://schemas.microsoft.com/office/powerpoint/2010/main" r:embed="rId1"/>
              </p:ext>
            </p:extLst>
          </p:nvPr>
        </p:nvPicPr>
        <p:blipFill>
          <a:blip r:embed="rId7" cstate="print"/>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389D8358-B4CD-2373-68CF-12C06B737147}"/>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8" cstate="print"/>
          <a:srcRect b="1466"/>
          <a:stretch>
            <a:fillRect/>
          </a:stretch>
        </p:blipFill>
        <p:spPr>
          <a:xfrm>
            <a:off x="2589242" y="2362200"/>
            <a:ext cx="1996613" cy="3497484"/>
          </a:xfrm>
        </p:spPr>
      </p:pic>
    </p:spTree>
    <p:extLst>
      <p:ext uri="{BB962C8B-B14F-4D97-AF65-F5344CB8AC3E}">
        <p14:creationId xmlns:p14="http://schemas.microsoft.com/office/powerpoint/2010/main" val="42178369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6"/>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6"/>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1D40B-5686-CFDB-2B8A-D36D1E70882E}"/>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2238F1BB-7996-EB28-7E3A-5CFA322A5A8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Avant de commencer, nous allons corriger les activités de vocabulaire.</a:t>
            </a:r>
            <a:endParaRPr lang="fr-MA" dirty="0">
              <a:solidFill>
                <a:schemeClr val="tx1">
                  <a:lumMod val="65000"/>
                  <a:lumOff val="35000"/>
                </a:schemeClr>
              </a:solidFill>
              <a:latin typeface="Dosis Medium" pitchFamily="2" charset="0"/>
            </a:endParaRPr>
          </a:p>
        </p:txBody>
      </p:sp>
      <p:sp>
        <p:nvSpPr>
          <p:cNvPr id="9" name="Rectangle : coins arrondis 8">
            <a:extLst>
              <a:ext uri="{FF2B5EF4-FFF2-40B4-BE49-F238E27FC236}">
                <a16:creationId xmlns:a16="http://schemas.microsoft.com/office/drawing/2014/main" id="{7F1E1E81-DC59-D02F-4260-6BA8346F1493}"/>
              </a:ext>
            </a:extLst>
          </p:cNvPr>
          <p:cNvSpPr/>
          <p:nvPr/>
        </p:nvSpPr>
        <p:spPr>
          <a:xfrm>
            <a:off x="3140145" y="1878703"/>
            <a:ext cx="3110921" cy="4239524"/>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E0CE5F9F-7549-BF05-ACAD-FEFE53629C3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4D8F97FA-7460-B7F7-FF8C-8BFAD2A7F05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C844607-843A-F646-B179-4582C0BF29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8BA4AE77-E1FE-16AA-ED3F-A4488DAE1063}"/>
              </a:ext>
            </a:extLst>
          </p:cNvPr>
          <p:cNvPicPr>
            <a:picLocks noChangeAspect="1"/>
          </p:cNvPicPr>
          <p:nvPr/>
        </p:nvPicPr>
        <p:blipFill>
          <a:blip r:embed="rId4"/>
          <a:stretch>
            <a:fillRect/>
          </a:stretch>
        </p:blipFill>
        <p:spPr>
          <a:xfrm>
            <a:off x="3457035" y="2102191"/>
            <a:ext cx="2477139" cy="3792547"/>
          </a:xfrm>
          <a:prstGeom prst="rect">
            <a:avLst/>
          </a:prstGeom>
        </p:spPr>
      </p:pic>
    </p:spTree>
    <p:extLst>
      <p:ext uri="{BB962C8B-B14F-4D97-AF65-F5344CB8AC3E}">
        <p14:creationId xmlns:p14="http://schemas.microsoft.com/office/powerpoint/2010/main" val="30132902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500"/>
                                  </p:stCondLst>
                                  <p:childTnLst>
                                    <p:set>
                                      <p:cBhvr>
                                        <p:cTn id="6" dur="1" fill="hold">
                                          <p:stCondLst>
                                            <p:cond delay="0"/>
                                          </p:stCondLst>
                                        </p:cTn>
                                        <p:tgtEl>
                                          <p:spTgt spid="9"/>
                                        </p:tgtEl>
                                        <p:attrNameLst>
                                          <p:attrName>style.visibility</p:attrName>
                                        </p:attrNameLst>
                                      </p:cBhvr>
                                      <p:to>
                                        <p:strVal val="visible"/>
                                      </p:to>
                                    </p:set>
                                  </p:childTnLst>
                                </p:cTn>
                              </p:par>
                              <p:par>
                                <p:cTn id="7" presetID="26" presetClass="emph" presetSubtype="0" fill="hold" grpId="0" nodeType="withEffect">
                                  <p:stCondLst>
                                    <p:cond delay="1000"/>
                                  </p:stCondLst>
                                  <p:childTnLst>
                                    <p:animEffect transition="out" filter="fade">
                                      <p:cBhvr>
                                        <p:cTn id="8" dur="500" tmFilter="0, 0; .2, .5; .8, .5; 1, 0"/>
                                        <p:tgtEl>
                                          <p:spTgt spid="9"/>
                                        </p:tgtEl>
                                      </p:cBhvr>
                                    </p:animEffect>
                                    <p:animScale>
                                      <p:cBhvr>
                                        <p:cTn id="9"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80D40-C5C4-42C1-766D-847A0AE90C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1B8A15-E2D4-5B4D-CB18-463972E97155}"/>
              </a:ext>
            </a:extLst>
          </p:cNvPr>
          <p:cNvSpPr>
            <a:spLocks noGrp="1"/>
          </p:cNvSpPr>
          <p:nvPr>
            <p:ph type="title"/>
          </p:nvPr>
        </p:nvSpPr>
        <p:spPr>
          <a:xfrm>
            <a:off x="1643874" y="794501"/>
            <a:ext cx="6840000" cy="612000"/>
          </a:xfrm>
        </p:spPr>
        <p:txBody>
          <a:bodyPr/>
          <a:lstStyle/>
          <a:p>
            <a:r>
              <a:rPr lang="fr-FR" dirty="0">
                <a:solidFill>
                  <a:schemeClr val="tx1">
                    <a:lumMod val="65000"/>
                    <a:lumOff val="35000"/>
                  </a:schemeClr>
                </a:solidFill>
                <a:latin typeface="Dosis Medium" pitchFamily="2" charset="0"/>
              </a:rPr>
              <a:t>Corrigez sur votre livret. </a:t>
            </a:r>
          </a:p>
        </p:txBody>
      </p:sp>
      <p:grpSp>
        <p:nvGrpSpPr>
          <p:cNvPr id="4" name="Groupe 3">
            <a:extLst>
              <a:ext uri="{FF2B5EF4-FFF2-40B4-BE49-F238E27FC236}">
                <a16:creationId xmlns:a16="http://schemas.microsoft.com/office/drawing/2014/main" id="{2850A591-A1B3-14EE-3E50-B7145F2BE73C}"/>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389E8CB-9AF8-9F1E-BD65-E3EAD7B3554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7E26D8D-00C6-C864-74D4-A51AAB33D3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1EBA43E1-9E82-DCEE-7693-F9B8D5AF4EBC}"/>
              </a:ext>
            </a:extLst>
          </p:cNvPr>
          <p:cNvPicPr>
            <a:picLocks noChangeAspect="1"/>
          </p:cNvPicPr>
          <p:nvPr/>
        </p:nvPicPr>
        <p:blipFill>
          <a:blip r:embed="rId5"/>
          <a:stretch>
            <a:fillRect/>
          </a:stretch>
        </p:blipFill>
        <p:spPr>
          <a:xfrm>
            <a:off x="1572967" y="1478775"/>
            <a:ext cx="7049708" cy="5042675"/>
          </a:xfrm>
          <a:prstGeom prst="rect">
            <a:avLst/>
          </a:prstGeom>
        </p:spPr>
      </p:pic>
      <p:sp>
        <p:nvSpPr>
          <p:cNvPr id="8" name="ZoneTexte 7">
            <a:extLst>
              <a:ext uri="{FF2B5EF4-FFF2-40B4-BE49-F238E27FC236}">
                <a16:creationId xmlns:a16="http://schemas.microsoft.com/office/drawing/2014/main" id="{E436C9B0-57C4-3E0D-321C-5ED38D08E4FF}"/>
              </a:ext>
            </a:extLst>
          </p:cNvPr>
          <p:cNvSpPr txBox="1"/>
          <p:nvPr/>
        </p:nvSpPr>
        <p:spPr>
          <a:xfrm>
            <a:off x="1720850" y="2755900"/>
            <a:ext cx="15875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sculpteur</a:t>
            </a:r>
          </a:p>
        </p:txBody>
      </p:sp>
      <p:sp>
        <p:nvSpPr>
          <p:cNvPr id="9" name="ZoneTexte 8">
            <a:extLst>
              <a:ext uri="{FF2B5EF4-FFF2-40B4-BE49-F238E27FC236}">
                <a16:creationId xmlns:a16="http://schemas.microsoft.com/office/drawing/2014/main" id="{7220A6B9-B410-D61A-CEC8-ED484D5CD2FC}"/>
              </a:ext>
            </a:extLst>
          </p:cNvPr>
          <p:cNvSpPr txBox="1"/>
          <p:nvPr/>
        </p:nvSpPr>
        <p:spPr>
          <a:xfrm>
            <a:off x="3448050" y="2755900"/>
            <a:ext cx="15875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spectacle</a:t>
            </a:r>
          </a:p>
        </p:txBody>
      </p:sp>
      <p:sp>
        <p:nvSpPr>
          <p:cNvPr id="10" name="ZoneTexte 9">
            <a:extLst>
              <a:ext uri="{FF2B5EF4-FFF2-40B4-BE49-F238E27FC236}">
                <a16:creationId xmlns:a16="http://schemas.microsoft.com/office/drawing/2014/main" id="{B8DF2A03-3BFE-B813-B262-D11F6BD572F7}"/>
              </a:ext>
            </a:extLst>
          </p:cNvPr>
          <p:cNvSpPr txBox="1"/>
          <p:nvPr/>
        </p:nvSpPr>
        <p:spPr>
          <a:xfrm>
            <a:off x="5226050" y="2755900"/>
            <a:ext cx="15049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Un studio</a:t>
            </a:r>
          </a:p>
        </p:txBody>
      </p:sp>
      <p:sp>
        <p:nvSpPr>
          <p:cNvPr id="11" name="ZoneTexte 10">
            <a:extLst>
              <a:ext uri="{FF2B5EF4-FFF2-40B4-BE49-F238E27FC236}">
                <a16:creationId xmlns:a16="http://schemas.microsoft.com/office/drawing/2014/main" id="{BA05D11C-2260-405D-7021-02B4CB929568}"/>
              </a:ext>
            </a:extLst>
          </p:cNvPr>
          <p:cNvSpPr txBox="1"/>
          <p:nvPr/>
        </p:nvSpPr>
        <p:spPr>
          <a:xfrm>
            <a:off x="6889750" y="2755900"/>
            <a:ext cx="15941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musicien</a:t>
            </a:r>
          </a:p>
        </p:txBody>
      </p:sp>
      <p:sp>
        <p:nvSpPr>
          <p:cNvPr id="12" name="ZoneTexte 11">
            <a:extLst>
              <a:ext uri="{FF2B5EF4-FFF2-40B4-BE49-F238E27FC236}">
                <a16:creationId xmlns:a16="http://schemas.microsoft.com/office/drawing/2014/main" id="{ACA8B0AD-C53A-A0C5-A448-D5A54162F5A1}"/>
              </a:ext>
            </a:extLst>
          </p:cNvPr>
          <p:cNvSpPr txBox="1"/>
          <p:nvPr/>
        </p:nvSpPr>
        <p:spPr>
          <a:xfrm>
            <a:off x="1720850" y="4400550"/>
            <a:ext cx="164932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peintre</a:t>
            </a:r>
          </a:p>
        </p:txBody>
      </p:sp>
      <p:sp>
        <p:nvSpPr>
          <p:cNvPr id="13" name="ZoneTexte 12">
            <a:extLst>
              <a:ext uri="{FF2B5EF4-FFF2-40B4-BE49-F238E27FC236}">
                <a16:creationId xmlns:a16="http://schemas.microsoft.com/office/drawing/2014/main" id="{EE276E7B-F2A2-349E-49D2-31D1542124DC}"/>
              </a:ext>
            </a:extLst>
          </p:cNvPr>
          <p:cNvSpPr txBox="1"/>
          <p:nvPr/>
        </p:nvSpPr>
        <p:spPr>
          <a:xfrm>
            <a:off x="3448050" y="4400550"/>
            <a:ext cx="15875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théâtre</a:t>
            </a:r>
          </a:p>
        </p:txBody>
      </p:sp>
      <p:sp>
        <p:nvSpPr>
          <p:cNvPr id="14" name="ZoneTexte 13">
            <a:extLst>
              <a:ext uri="{FF2B5EF4-FFF2-40B4-BE49-F238E27FC236}">
                <a16:creationId xmlns:a16="http://schemas.microsoft.com/office/drawing/2014/main" id="{912A37D0-FD49-2BCF-9F5C-4715AC876C67}"/>
              </a:ext>
            </a:extLst>
          </p:cNvPr>
          <p:cNvSpPr txBox="1"/>
          <p:nvPr/>
        </p:nvSpPr>
        <p:spPr>
          <a:xfrm>
            <a:off x="5226050" y="4400550"/>
            <a:ext cx="15875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Un acteur</a:t>
            </a:r>
          </a:p>
        </p:txBody>
      </p:sp>
      <p:sp>
        <p:nvSpPr>
          <p:cNvPr id="15" name="ZoneTexte 14">
            <a:extLst>
              <a:ext uri="{FF2B5EF4-FFF2-40B4-BE49-F238E27FC236}">
                <a16:creationId xmlns:a16="http://schemas.microsoft.com/office/drawing/2014/main" id="{594FE35C-DF6A-1ED7-B9F5-317384AB9657}"/>
              </a:ext>
            </a:extLst>
          </p:cNvPr>
          <p:cNvSpPr txBox="1"/>
          <p:nvPr/>
        </p:nvSpPr>
        <p:spPr>
          <a:xfrm>
            <a:off x="6921050" y="4400550"/>
            <a:ext cx="15941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L’écrivain</a:t>
            </a:r>
          </a:p>
        </p:txBody>
      </p:sp>
      <p:sp>
        <p:nvSpPr>
          <p:cNvPr id="16" name="ZoneTexte 15">
            <a:extLst>
              <a:ext uri="{FF2B5EF4-FFF2-40B4-BE49-F238E27FC236}">
                <a16:creationId xmlns:a16="http://schemas.microsoft.com/office/drawing/2014/main" id="{285D4DD8-B7E5-0C39-4BF7-23A1F0391963}"/>
              </a:ext>
            </a:extLst>
          </p:cNvPr>
          <p:cNvSpPr txBox="1"/>
          <p:nvPr/>
        </p:nvSpPr>
        <p:spPr>
          <a:xfrm>
            <a:off x="1765300" y="6038850"/>
            <a:ext cx="15430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chanteur</a:t>
            </a:r>
          </a:p>
        </p:txBody>
      </p:sp>
      <p:sp>
        <p:nvSpPr>
          <p:cNvPr id="17" name="ZoneTexte 16">
            <a:extLst>
              <a:ext uri="{FF2B5EF4-FFF2-40B4-BE49-F238E27FC236}">
                <a16:creationId xmlns:a16="http://schemas.microsoft.com/office/drawing/2014/main" id="{569995AC-9F23-72AE-2E45-E33446095C71}"/>
              </a:ext>
            </a:extLst>
          </p:cNvPr>
          <p:cNvSpPr txBox="1"/>
          <p:nvPr/>
        </p:nvSpPr>
        <p:spPr>
          <a:xfrm>
            <a:off x="3193915" y="6063499"/>
            <a:ext cx="197851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créateur de vidéo</a:t>
            </a:r>
          </a:p>
        </p:txBody>
      </p:sp>
      <p:sp>
        <p:nvSpPr>
          <p:cNvPr id="18" name="ZoneTexte 17">
            <a:extLst>
              <a:ext uri="{FF2B5EF4-FFF2-40B4-BE49-F238E27FC236}">
                <a16:creationId xmlns:a16="http://schemas.microsoft.com/office/drawing/2014/main" id="{82417862-A346-A11E-AC3A-8616E8047407}"/>
              </a:ext>
            </a:extLst>
          </p:cNvPr>
          <p:cNvSpPr txBox="1"/>
          <p:nvPr/>
        </p:nvSpPr>
        <p:spPr>
          <a:xfrm>
            <a:off x="5203825" y="6038850"/>
            <a:ext cx="15494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La danseuse</a:t>
            </a:r>
          </a:p>
        </p:txBody>
      </p:sp>
      <p:sp>
        <p:nvSpPr>
          <p:cNvPr id="19" name="ZoneTexte 18">
            <a:extLst>
              <a:ext uri="{FF2B5EF4-FFF2-40B4-BE49-F238E27FC236}">
                <a16:creationId xmlns:a16="http://schemas.microsoft.com/office/drawing/2014/main" id="{7472381F-F5F9-5189-5C45-24CD3097ABAC}"/>
              </a:ext>
            </a:extLst>
          </p:cNvPr>
          <p:cNvSpPr txBox="1"/>
          <p:nvPr/>
        </p:nvSpPr>
        <p:spPr>
          <a:xfrm>
            <a:off x="6801737" y="6063499"/>
            <a:ext cx="177014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Les spectateurs</a:t>
            </a:r>
          </a:p>
        </p:txBody>
      </p:sp>
    </p:spTree>
    <p:extLst>
      <p:ext uri="{BB962C8B-B14F-4D97-AF65-F5344CB8AC3E}">
        <p14:creationId xmlns:p14="http://schemas.microsoft.com/office/powerpoint/2010/main" val="2645858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80D40-C5C4-42C1-766D-847A0AE90C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1B8A15-E2D4-5B4D-CB18-463972E97155}"/>
              </a:ext>
            </a:extLst>
          </p:cNvPr>
          <p:cNvSpPr>
            <a:spLocks noGrp="1"/>
          </p:cNvSpPr>
          <p:nvPr>
            <p:ph type="title"/>
          </p:nvPr>
        </p:nvSpPr>
        <p:spPr>
          <a:xfrm>
            <a:off x="1643874" y="794501"/>
            <a:ext cx="6840000" cy="612000"/>
          </a:xfrm>
        </p:spPr>
        <p:txBody>
          <a:bodyPr/>
          <a:lstStyle/>
          <a:p>
            <a:r>
              <a:rPr lang="fr-FR" dirty="0">
                <a:solidFill>
                  <a:schemeClr val="tx1">
                    <a:lumMod val="65000"/>
                    <a:lumOff val="35000"/>
                  </a:schemeClr>
                </a:solidFill>
                <a:latin typeface="Dosis Medium" pitchFamily="2" charset="0"/>
              </a:rPr>
              <a:t>Répétons ensemble les mots en français. </a:t>
            </a:r>
          </a:p>
        </p:txBody>
      </p:sp>
      <p:grpSp>
        <p:nvGrpSpPr>
          <p:cNvPr id="4" name="Groupe 3">
            <a:extLst>
              <a:ext uri="{FF2B5EF4-FFF2-40B4-BE49-F238E27FC236}">
                <a16:creationId xmlns:a16="http://schemas.microsoft.com/office/drawing/2014/main" id="{2850A591-A1B3-14EE-3E50-B7145F2BE73C}"/>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389E8CB-9AF8-9F1E-BD65-E3EAD7B3554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7E26D8D-00C6-C864-74D4-A51AAB33D3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120DD4CD-2452-6EE1-F47B-B16835E3C6C6}"/>
              </a:ext>
            </a:extLst>
          </p:cNvPr>
          <p:cNvPicPr>
            <a:picLocks noChangeAspect="1"/>
          </p:cNvPicPr>
          <p:nvPr/>
        </p:nvPicPr>
        <p:blipFill>
          <a:blip r:embed="rId5"/>
          <a:stretch>
            <a:fillRect/>
          </a:stretch>
        </p:blipFill>
        <p:spPr>
          <a:xfrm>
            <a:off x="1572967" y="1478775"/>
            <a:ext cx="7049708" cy="5042675"/>
          </a:xfrm>
          <a:prstGeom prst="rect">
            <a:avLst/>
          </a:prstGeom>
        </p:spPr>
      </p:pic>
      <p:sp>
        <p:nvSpPr>
          <p:cNvPr id="7" name="ZoneTexte 6">
            <a:extLst>
              <a:ext uri="{FF2B5EF4-FFF2-40B4-BE49-F238E27FC236}">
                <a16:creationId xmlns:a16="http://schemas.microsoft.com/office/drawing/2014/main" id="{CB264F46-2EDA-33C8-206E-6518AEAFD1F0}"/>
              </a:ext>
            </a:extLst>
          </p:cNvPr>
          <p:cNvSpPr txBox="1"/>
          <p:nvPr/>
        </p:nvSpPr>
        <p:spPr>
          <a:xfrm>
            <a:off x="1720850" y="2755900"/>
            <a:ext cx="15875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sculpteur</a:t>
            </a:r>
          </a:p>
        </p:txBody>
      </p:sp>
      <p:sp>
        <p:nvSpPr>
          <p:cNvPr id="8" name="ZoneTexte 7">
            <a:extLst>
              <a:ext uri="{FF2B5EF4-FFF2-40B4-BE49-F238E27FC236}">
                <a16:creationId xmlns:a16="http://schemas.microsoft.com/office/drawing/2014/main" id="{01DE47FD-FE7E-8AD1-36B6-6CB57FF0C24C}"/>
              </a:ext>
            </a:extLst>
          </p:cNvPr>
          <p:cNvSpPr txBox="1"/>
          <p:nvPr/>
        </p:nvSpPr>
        <p:spPr>
          <a:xfrm>
            <a:off x="3448050" y="2755900"/>
            <a:ext cx="15875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spectacle</a:t>
            </a:r>
          </a:p>
        </p:txBody>
      </p:sp>
      <p:sp>
        <p:nvSpPr>
          <p:cNvPr id="9" name="ZoneTexte 8">
            <a:extLst>
              <a:ext uri="{FF2B5EF4-FFF2-40B4-BE49-F238E27FC236}">
                <a16:creationId xmlns:a16="http://schemas.microsoft.com/office/drawing/2014/main" id="{8D72EB3C-53CD-5E82-4BD9-B2337119916D}"/>
              </a:ext>
            </a:extLst>
          </p:cNvPr>
          <p:cNvSpPr txBox="1"/>
          <p:nvPr/>
        </p:nvSpPr>
        <p:spPr>
          <a:xfrm>
            <a:off x="5226050" y="2755900"/>
            <a:ext cx="15049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Un studio</a:t>
            </a:r>
          </a:p>
        </p:txBody>
      </p:sp>
      <p:sp>
        <p:nvSpPr>
          <p:cNvPr id="10" name="ZoneTexte 9">
            <a:extLst>
              <a:ext uri="{FF2B5EF4-FFF2-40B4-BE49-F238E27FC236}">
                <a16:creationId xmlns:a16="http://schemas.microsoft.com/office/drawing/2014/main" id="{2F1AC9FE-B3D5-9E02-FF0E-9BA08F60EA33}"/>
              </a:ext>
            </a:extLst>
          </p:cNvPr>
          <p:cNvSpPr txBox="1"/>
          <p:nvPr/>
        </p:nvSpPr>
        <p:spPr>
          <a:xfrm>
            <a:off x="6889750" y="2755900"/>
            <a:ext cx="15941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musicien</a:t>
            </a:r>
          </a:p>
        </p:txBody>
      </p:sp>
      <p:sp>
        <p:nvSpPr>
          <p:cNvPr id="11" name="ZoneTexte 10">
            <a:extLst>
              <a:ext uri="{FF2B5EF4-FFF2-40B4-BE49-F238E27FC236}">
                <a16:creationId xmlns:a16="http://schemas.microsoft.com/office/drawing/2014/main" id="{50A1CCFC-147D-CEBB-3BD6-1BECC7943418}"/>
              </a:ext>
            </a:extLst>
          </p:cNvPr>
          <p:cNvSpPr txBox="1"/>
          <p:nvPr/>
        </p:nvSpPr>
        <p:spPr>
          <a:xfrm>
            <a:off x="1720850" y="4400550"/>
            <a:ext cx="164932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peintre</a:t>
            </a:r>
          </a:p>
        </p:txBody>
      </p:sp>
      <p:sp>
        <p:nvSpPr>
          <p:cNvPr id="12" name="ZoneTexte 11">
            <a:extLst>
              <a:ext uri="{FF2B5EF4-FFF2-40B4-BE49-F238E27FC236}">
                <a16:creationId xmlns:a16="http://schemas.microsoft.com/office/drawing/2014/main" id="{9C27B0FC-77AA-C661-CCDC-B50B6D5E8877}"/>
              </a:ext>
            </a:extLst>
          </p:cNvPr>
          <p:cNvSpPr txBox="1"/>
          <p:nvPr/>
        </p:nvSpPr>
        <p:spPr>
          <a:xfrm>
            <a:off x="3448050" y="4400550"/>
            <a:ext cx="15875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théâtre</a:t>
            </a:r>
          </a:p>
        </p:txBody>
      </p:sp>
      <p:sp>
        <p:nvSpPr>
          <p:cNvPr id="13" name="ZoneTexte 12">
            <a:extLst>
              <a:ext uri="{FF2B5EF4-FFF2-40B4-BE49-F238E27FC236}">
                <a16:creationId xmlns:a16="http://schemas.microsoft.com/office/drawing/2014/main" id="{A9DE8014-0CC5-40BD-BDA4-291167AE9892}"/>
              </a:ext>
            </a:extLst>
          </p:cNvPr>
          <p:cNvSpPr txBox="1"/>
          <p:nvPr/>
        </p:nvSpPr>
        <p:spPr>
          <a:xfrm>
            <a:off x="5226050" y="4400550"/>
            <a:ext cx="15875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Un acteur</a:t>
            </a:r>
          </a:p>
        </p:txBody>
      </p:sp>
      <p:sp>
        <p:nvSpPr>
          <p:cNvPr id="14" name="ZoneTexte 13">
            <a:extLst>
              <a:ext uri="{FF2B5EF4-FFF2-40B4-BE49-F238E27FC236}">
                <a16:creationId xmlns:a16="http://schemas.microsoft.com/office/drawing/2014/main" id="{AC62B39C-A292-DA28-F963-8547C7A6194D}"/>
              </a:ext>
            </a:extLst>
          </p:cNvPr>
          <p:cNvSpPr txBox="1"/>
          <p:nvPr/>
        </p:nvSpPr>
        <p:spPr>
          <a:xfrm>
            <a:off x="6921050" y="4400550"/>
            <a:ext cx="15941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L’écrivain</a:t>
            </a:r>
          </a:p>
        </p:txBody>
      </p:sp>
      <p:sp>
        <p:nvSpPr>
          <p:cNvPr id="15" name="ZoneTexte 14">
            <a:extLst>
              <a:ext uri="{FF2B5EF4-FFF2-40B4-BE49-F238E27FC236}">
                <a16:creationId xmlns:a16="http://schemas.microsoft.com/office/drawing/2014/main" id="{8AE120E1-F6E0-57A6-D3B3-24CD5A231157}"/>
              </a:ext>
            </a:extLst>
          </p:cNvPr>
          <p:cNvSpPr txBox="1"/>
          <p:nvPr/>
        </p:nvSpPr>
        <p:spPr>
          <a:xfrm>
            <a:off x="1765300" y="6038850"/>
            <a:ext cx="15430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chanteur</a:t>
            </a:r>
          </a:p>
        </p:txBody>
      </p:sp>
      <p:sp>
        <p:nvSpPr>
          <p:cNvPr id="16" name="ZoneTexte 15">
            <a:extLst>
              <a:ext uri="{FF2B5EF4-FFF2-40B4-BE49-F238E27FC236}">
                <a16:creationId xmlns:a16="http://schemas.microsoft.com/office/drawing/2014/main" id="{567EE1DF-E145-55A4-49B1-D45F2CA3F065}"/>
              </a:ext>
            </a:extLst>
          </p:cNvPr>
          <p:cNvSpPr txBox="1"/>
          <p:nvPr/>
        </p:nvSpPr>
        <p:spPr>
          <a:xfrm>
            <a:off x="3193915" y="6063499"/>
            <a:ext cx="197851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 créateur de vidéo</a:t>
            </a:r>
          </a:p>
        </p:txBody>
      </p:sp>
      <p:sp>
        <p:nvSpPr>
          <p:cNvPr id="17" name="ZoneTexte 16">
            <a:extLst>
              <a:ext uri="{FF2B5EF4-FFF2-40B4-BE49-F238E27FC236}">
                <a16:creationId xmlns:a16="http://schemas.microsoft.com/office/drawing/2014/main" id="{F4445A6A-9C44-8035-321C-E59F9174FC77}"/>
              </a:ext>
            </a:extLst>
          </p:cNvPr>
          <p:cNvSpPr txBox="1"/>
          <p:nvPr/>
        </p:nvSpPr>
        <p:spPr>
          <a:xfrm>
            <a:off x="5203825" y="6038850"/>
            <a:ext cx="15494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La danseuse</a:t>
            </a:r>
          </a:p>
        </p:txBody>
      </p:sp>
      <p:sp>
        <p:nvSpPr>
          <p:cNvPr id="18" name="ZoneTexte 17">
            <a:extLst>
              <a:ext uri="{FF2B5EF4-FFF2-40B4-BE49-F238E27FC236}">
                <a16:creationId xmlns:a16="http://schemas.microsoft.com/office/drawing/2014/main" id="{7F044538-A166-B414-B644-F88A308F69E1}"/>
              </a:ext>
            </a:extLst>
          </p:cNvPr>
          <p:cNvSpPr txBox="1"/>
          <p:nvPr/>
        </p:nvSpPr>
        <p:spPr>
          <a:xfrm>
            <a:off x="6801737" y="6063499"/>
            <a:ext cx="177014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Dosis SemiBold" pitchFamily="2" charset="0"/>
                <a:ea typeface="+mn-ea"/>
                <a:cs typeface="+mn-cs"/>
              </a:rPr>
              <a:t>Les spectateurs</a:t>
            </a:r>
          </a:p>
        </p:txBody>
      </p:sp>
    </p:spTree>
    <p:extLst>
      <p:ext uri="{BB962C8B-B14F-4D97-AF65-F5344CB8AC3E}">
        <p14:creationId xmlns:p14="http://schemas.microsoft.com/office/powerpoint/2010/main" val="4288995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E56B6EE-41B6-896E-7B93-756466A0777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444818" y="2145523"/>
            <a:ext cx="4514248" cy="3633242"/>
          </a:xfrm>
          <a:prstGeom prst="rect">
            <a:avLst/>
          </a:prstGeom>
        </p:spPr>
      </p:pic>
      <p:sp>
        <p:nvSpPr>
          <p:cNvPr id="9" name="Titre 8">
            <a:extLst>
              <a:ext uri="{FF2B5EF4-FFF2-40B4-BE49-F238E27FC236}">
                <a16:creationId xmlns:a16="http://schemas.microsoft.com/office/drawing/2014/main" id="{4882E4CA-9765-8C93-AEBD-3C847D681E34}"/>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à poser une question avec Majd et Nada. Soyez attentifs. </a:t>
            </a:r>
            <a:endParaRPr lang="fr-FR" dirty="0">
              <a:solidFill>
                <a:schemeClr val="tx1">
                  <a:lumMod val="65000"/>
                  <a:lumOff val="35000"/>
                </a:schemeClr>
              </a:solidFill>
              <a:latin typeface="Dosis Medium" pitchFamily="2" charset="0"/>
            </a:endParaRPr>
          </a:p>
        </p:txBody>
      </p:sp>
      <p:grpSp>
        <p:nvGrpSpPr>
          <p:cNvPr id="10" name="Groupe 9">
            <a:extLst>
              <a:ext uri="{FF2B5EF4-FFF2-40B4-BE49-F238E27FC236}">
                <a16:creationId xmlns:a16="http://schemas.microsoft.com/office/drawing/2014/main" id="{1B102358-AB30-611A-3A58-0F9386F391F2}"/>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42D23E1C-C603-7396-D136-0EC6131D239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A5D2D2-8619-30ED-BC95-26540C3AF9A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38696256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E876ED49-9D6C-265D-7257-3F1B6C9DB60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9C968453-2005-C61C-5624-8F19E5267235}"/>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a:t>
            </a:r>
            <a:endParaRPr lang="fr-MA" dirty="0">
              <a:solidFill>
                <a:schemeClr val="tx1">
                  <a:lumMod val="65000"/>
                  <a:lumOff val="35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8E70D5A4-820E-84BD-AE03-9A8B40AE87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FR_N5-N6_P3_W1_S2_AdP_P01">
            <a:hlinkClick r:id="" action="ppaction://media"/>
            <a:extLst>
              <a:ext uri="{FF2B5EF4-FFF2-40B4-BE49-F238E27FC236}">
                <a16:creationId xmlns:a16="http://schemas.microsoft.com/office/drawing/2014/main" id="{231F79EF-8A9F-CD0B-38B6-E36DCBAC277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320800" y="1752280"/>
            <a:ext cx="7080250" cy="4216181"/>
          </a:xfrm>
          <a:prstGeom prst="rect">
            <a:avLst/>
          </a:prstGeom>
        </p:spPr>
      </p:pic>
    </p:spTree>
    <p:extLst>
      <p:ext uri="{BB962C8B-B14F-4D97-AF65-F5344CB8AC3E}">
        <p14:creationId xmlns:p14="http://schemas.microsoft.com/office/powerpoint/2010/main" val="272470183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954"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5"/>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706F5-3B87-1B99-7881-311EC6FC206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F37A6433-EC55-36CA-26BE-475EBF958AF6}"/>
              </a:ext>
            </a:extLst>
          </p:cNvPr>
          <p:cNvSpPr/>
          <p:nvPr/>
        </p:nvSpPr>
        <p:spPr>
          <a:xfrm>
            <a:off x="712269" y="2563876"/>
            <a:ext cx="7483851" cy="2160524"/>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2D7FDF37-A65C-D5D9-DF90-789ED73661C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poser la question comme </a:t>
            </a:r>
            <a:r>
              <a:rPr lang="fr-FR" dirty="0" err="1">
                <a:solidFill>
                  <a:schemeClr val="tx1">
                    <a:lumMod val="65000"/>
                    <a:lumOff val="35000"/>
                  </a:schemeClr>
                </a:solidFill>
                <a:latin typeface="Dosis Medium" pitchFamily="2" charset="0"/>
              </a:rPr>
              <a:t>Majd</a:t>
            </a:r>
            <a:r>
              <a:rPr lang="fr-FR" dirty="0">
                <a:solidFill>
                  <a:schemeClr val="tx1">
                    <a:lumMod val="65000"/>
                    <a:lumOff val="35000"/>
                  </a:schemeClr>
                </a:solidFill>
                <a:latin typeface="Dosis Medium" pitchFamily="2" charset="0"/>
              </a:rPr>
              <a:t>. Répétons ensemble. </a:t>
            </a:r>
          </a:p>
        </p:txBody>
      </p:sp>
      <p:grpSp>
        <p:nvGrpSpPr>
          <p:cNvPr id="9" name="Groupe 8">
            <a:extLst>
              <a:ext uri="{FF2B5EF4-FFF2-40B4-BE49-F238E27FC236}">
                <a16:creationId xmlns:a16="http://schemas.microsoft.com/office/drawing/2014/main" id="{9A1CACB5-ECD5-BA33-3C85-5FD4CE1B481F}"/>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F144DD67-65E6-49EA-FB64-546E6A418A5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E866B9-882C-ACC2-E014-BFB728FF110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60EFEB56-2122-1A48-7308-6138BA530F4D}"/>
              </a:ext>
            </a:extLst>
          </p:cNvPr>
          <p:cNvSpPr txBox="1"/>
          <p:nvPr/>
        </p:nvSpPr>
        <p:spPr>
          <a:xfrm>
            <a:off x="712269" y="2408681"/>
            <a:ext cx="8025252" cy="185820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Qu’est-ce que vous avez fait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la semaine dernière</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Qu’est-ce que vous avez fait </a:t>
            </a:r>
            <a:r>
              <a:rPr kumimoji="0" lang="fr-FR" sz="28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hier ?</a:t>
            </a:r>
          </a:p>
        </p:txBody>
      </p:sp>
    </p:spTree>
    <p:extLst>
      <p:ext uri="{BB962C8B-B14F-4D97-AF65-F5344CB8AC3E}">
        <p14:creationId xmlns:p14="http://schemas.microsoft.com/office/powerpoint/2010/main" val="21552776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5470F-C374-A92C-925D-9AD4C3F4D65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845B8B3E-F859-78AE-EF12-176BD71F33F4}"/>
              </a:ext>
            </a:extLst>
          </p:cNvPr>
          <p:cNvSpPr/>
          <p:nvPr/>
        </p:nvSpPr>
        <p:spPr>
          <a:xfrm>
            <a:off x="778369" y="2397798"/>
            <a:ext cx="7483851" cy="210258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18AEEAA5-4526-64EF-1B7F-114D07A1BA9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d’autres exemples : </a:t>
            </a:r>
          </a:p>
        </p:txBody>
      </p:sp>
      <p:grpSp>
        <p:nvGrpSpPr>
          <p:cNvPr id="9" name="Groupe 8">
            <a:extLst>
              <a:ext uri="{FF2B5EF4-FFF2-40B4-BE49-F238E27FC236}">
                <a16:creationId xmlns:a16="http://schemas.microsoft.com/office/drawing/2014/main" id="{560B57E9-FE7B-EC6C-96F2-529C965AFFE7}"/>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FE806E92-05A7-DEE8-CC5B-990D73DAED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6577C1F-8AE2-4D3B-077D-CBA1AC674EA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F22AFD68-2C63-E101-31F2-0AA72384B4D5}"/>
              </a:ext>
            </a:extLst>
          </p:cNvPr>
          <p:cNvSpPr txBox="1"/>
          <p:nvPr/>
        </p:nvSpPr>
        <p:spPr>
          <a:xfrm>
            <a:off x="827941" y="2717800"/>
            <a:ext cx="8298381" cy="130420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Qu’est-ce que vous avez fait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l’année dernière</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Qu’est-ce que vous avez fait </a:t>
            </a:r>
            <a:r>
              <a:rPr kumimoji="0" lang="fr-FR" sz="28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lundi dernier ?</a:t>
            </a:r>
          </a:p>
        </p:txBody>
      </p:sp>
    </p:spTree>
    <p:extLst>
      <p:ext uri="{BB962C8B-B14F-4D97-AF65-F5344CB8AC3E}">
        <p14:creationId xmlns:p14="http://schemas.microsoft.com/office/powerpoint/2010/main" val="136426243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84FEC-21D2-B40E-9D74-725FA16C8A0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EEE2B87-3B10-E81B-4CC3-064370735140}"/>
              </a:ext>
            </a:extLst>
          </p:cNvPr>
          <p:cNvSpPr>
            <a:spLocks noGrp="1"/>
          </p:cNvSpPr>
          <p:nvPr>
            <p:ph type="title"/>
          </p:nvPr>
        </p:nvSpPr>
        <p:spPr>
          <a:xfrm>
            <a:off x="1686152" y="759703"/>
            <a:ext cx="6707077" cy="612000"/>
          </a:xfrm>
        </p:spPr>
        <p:txBody>
          <a:bodyPr>
            <a:normAutofit/>
          </a:bodyPr>
          <a:lstStyle/>
          <a:p>
            <a:r>
              <a:rPr lang="fr-FR" dirty="0">
                <a:solidFill>
                  <a:schemeClr val="tx1">
                    <a:lumMod val="65000"/>
                    <a:lumOff val="35000"/>
                  </a:schemeClr>
                </a:solidFill>
                <a:latin typeface="Dosis Medium" pitchFamily="2" charset="0"/>
              </a:rPr>
              <a:t>Maintenant, nous allons apprendre à répondre à  la question : Qu’est-ce que vous</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avez fait la semaine dernière ?</a:t>
            </a:r>
            <a:endParaRPr lang="fr-MA" dirty="0">
              <a:solidFill>
                <a:schemeClr val="tx1">
                  <a:lumMod val="65000"/>
                  <a:lumOff val="35000"/>
                </a:schemeClr>
              </a:solidFill>
              <a:latin typeface="Dosis Medium" pitchFamily="2" charset="0"/>
            </a:endParaRPr>
          </a:p>
        </p:txBody>
      </p:sp>
      <p:pic>
        <p:nvPicPr>
          <p:cNvPr id="15" name="Image 14">
            <a:extLst>
              <a:ext uri="{FF2B5EF4-FFF2-40B4-BE49-F238E27FC236}">
                <a16:creationId xmlns:a16="http://schemas.microsoft.com/office/drawing/2014/main" id="{462A864E-F2AC-F45C-C6DB-86A8C566465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53778" y="2305962"/>
            <a:ext cx="4243938" cy="3489850"/>
          </a:xfrm>
          <a:prstGeom prst="rect">
            <a:avLst/>
          </a:prstGeom>
        </p:spPr>
      </p:pic>
      <p:grpSp>
        <p:nvGrpSpPr>
          <p:cNvPr id="18" name="Groupe 17">
            <a:extLst>
              <a:ext uri="{FF2B5EF4-FFF2-40B4-BE49-F238E27FC236}">
                <a16:creationId xmlns:a16="http://schemas.microsoft.com/office/drawing/2014/main" id="{5EEE7078-D12D-8920-3FD9-9D5832F56B5D}"/>
              </a:ext>
            </a:extLst>
          </p:cNvPr>
          <p:cNvGrpSpPr/>
          <p:nvPr/>
        </p:nvGrpSpPr>
        <p:grpSpPr>
          <a:xfrm>
            <a:off x="113769" y="634753"/>
            <a:ext cx="1147140" cy="980797"/>
            <a:chOff x="113769" y="634753"/>
            <a:chExt cx="1147140" cy="980797"/>
          </a:xfrm>
        </p:grpSpPr>
        <p:pic>
          <p:nvPicPr>
            <p:cNvPr id="19" name="Image 18">
              <a:extLst>
                <a:ext uri="{FF2B5EF4-FFF2-40B4-BE49-F238E27FC236}">
                  <a16:creationId xmlns:a16="http://schemas.microsoft.com/office/drawing/2014/main" id="{E8552BEB-59E4-54DF-BA64-28A94156B74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1B94FD-251F-69A6-6006-8FE171DB0FA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3035658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F730D-1832-761A-C762-9EDEA8E14E2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956F4E95-BFB8-45DA-638D-98B2DE2278E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3B7075E1-3811-8AFE-947A-82590852E93D}"/>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a:t>
            </a:r>
            <a:endParaRPr lang="fr-MA" dirty="0">
              <a:solidFill>
                <a:schemeClr val="tx1">
                  <a:lumMod val="65000"/>
                  <a:lumOff val="35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6EBFC4C6-DF2C-FA98-BE36-5ECD80D3EF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FR_N5-N6_P3_W1_S3_AdP_P02">
            <a:hlinkClick r:id="" action="ppaction://media"/>
            <a:extLst>
              <a:ext uri="{FF2B5EF4-FFF2-40B4-BE49-F238E27FC236}">
                <a16:creationId xmlns:a16="http://schemas.microsoft.com/office/drawing/2014/main" id="{CDD5284F-353A-71C7-A5E2-4F9C9FAC419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83046" y="1965115"/>
            <a:ext cx="7162396" cy="4155813"/>
          </a:xfrm>
          <a:prstGeom prst="rect">
            <a:avLst/>
          </a:prstGeom>
        </p:spPr>
      </p:pic>
    </p:spTree>
    <p:extLst>
      <p:ext uri="{BB962C8B-B14F-4D97-AF65-F5344CB8AC3E}">
        <p14:creationId xmlns:p14="http://schemas.microsoft.com/office/powerpoint/2010/main" val="36183010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698"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5"/>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9A161-45D9-5641-B40F-4927CBDB4973}"/>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5E04DAF-1057-17A9-EDC6-8CE229A61E81}"/>
              </a:ext>
            </a:extLst>
          </p:cNvPr>
          <p:cNvSpPr/>
          <p:nvPr/>
        </p:nvSpPr>
        <p:spPr>
          <a:xfrm>
            <a:off x="712269" y="2563876"/>
            <a:ext cx="7819731" cy="1942023"/>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659F62DB-3006-1C67-AF07-F91E84F4363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répondre aux questions comme </a:t>
            </a:r>
            <a:r>
              <a:rPr lang="fr-FR" dirty="0" err="1">
                <a:solidFill>
                  <a:schemeClr val="tx1">
                    <a:lumMod val="65000"/>
                    <a:lumOff val="35000"/>
                  </a:schemeClr>
                </a:solidFill>
                <a:latin typeface="Dosis Medium" pitchFamily="2" charset="0"/>
              </a:rPr>
              <a:t>Majd</a:t>
            </a:r>
            <a:r>
              <a:rPr lang="fr-FR" dirty="0">
                <a:solidFill>
                  <a:schemeClr val="tx1">
                    <a:lumMod val="65000"/>
                    <a:lumOff val="35000"/>
                  </a:schemeClr>
                </a:solidFill>
                <a:latin typeface="Dosis Medium" pitchFamily="2" charset="0"/>
              </a:rPr>
              <a:t> et Nada. Répétons ensemble. </a:t>
            </a:r>
          </a:p>
        </p:txBody>
      </p:sp>
      <p:grpSp>
        <p:nvGrpSpPr>
          <p:cNvPr id="9" name="Groupe 8">
            <a:extLst>
              <a:ext uri="{FF2B5EF4-FFF2-40B4-BE49-F238E27FC236}">
                <a16:creationId xmlns:a16="http://schemas.microsoft.com/office/drawing/2014/main" id="{CA8C3477-602B-0E51-95FC-7657A9E6DD33}"/>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DE9B6680-712D-C304-2731-056D85EA1E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71FFA5-C3DF-A83A-4A55-F25552FBEF8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E06EA9C6-87FC-E1B6-3E56-885BBD4814D0}"/>
              </a:ext>
            </a:extLst>
          </p:cNvPr>
          <p:cNvSpPr txBox="1"/>
          <p:nvPr/>
        </p:nvSpPr>
        <p:spPr>
          <a:xfrm>
            <a:off x="851835" y="2929959"/>
            <a:ext cx="7788240" cy="104451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46A"/>
                </a:solidFill>
                <a:effectLst/>
                <a:uLnTx/>
                <a:uFillTx/>
                <a:latin typeface="Dosis SemiBold" pitchFamily="2" charset="0"/>
                <a:ea typeface="+mn-ea"/>
                <a:cs typeface="+mn-cs"/>
              </a:rPr>
              <a:t>La semaine dernière</a:t>
            </a:r>
            <a:r>
              <a:rPr kumimoji="0" lang="fr-FR" sz="2200" b="1" i="0" u="none" strike="noStrike" kern="1200" cap="none" spc="0" normalizeH="0" baseline="0" noProof="0" dirty="0">
                <a:ln>
                  <a:noFill/>
                </a:ln>
                <a:solidFill>
                  <a:srgbClr val="00ACA4"/>
                </a:solidFill>
                <a:effectLst/>
                <a:uLnTx/>
                <a:uFillTx/>
                <a:latin typeface="Dosis SemiBold" pitchFamily="2" charset="0"/>
                <a:ea typeface="+mn-ea"/>
                <a:cs typeface="+mn-cs"/>
              </a:rPr>
              <a:t>, nous avons visité un studio de création vidéo.</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46A"/>
                </a:solidFill>
                <a:effectLst/>
                <a:uLnTx/>
                <a:uFillTx/>
                <a:latin typeface="Dosis SemiBold" pitchFamily="2" charset="0"/>
                <a:ea typeface="+mn-ea"/>
                <a:cs typeface="+mn-cs"/>
              </a:rPr>
              <a:t>Hier,</a:t>
            </a:r>
            <a:r>
              <a:rPr kumimoji="0" lang="fr-FR" sz="2200" b="1" i="0" u="none" strike="noStrike" kern="1200" cap="none" spc="0" normalizeH="0" baseline="0" noProof="0" dirty="0">
                <a:ln>
                  <a:noFill/>
                </a:ln>
                <a:solidFill>
                  <a:srgbClr val="00ACA4"/>
                </a:solidFill>
                <a:effectLst/>
                <a:uLnTx/>
                <a:uFillTx/>
                <a:latin typeface="Dosis SemiBold" pitchFamily="2" charset="0"/>
                <a:ea typeface="+mn-ea"/>
                <a:cs typeface="+mn-cs"/>
              </a:rPr>
              <a:t> nous avons visité un théâtre. </a:t>
            </a:r>
          </a:p>
        </p:txBody>
      </p:sp>
    </p:spTree>
    <p:extLst>
      <p:ext uri="{BB962C8B-B14F-4D97-AF65-F5344CB8AC3E}">
        <p14:creationId xmlns:p14="http://schemas.microsoft.com/office/powerpoint/2010/main" val="6396948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B0953-4FB5-0B81-D598-E7AFB4E685B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9A2C039-346A-44E4-12E4-C7F05E8459CF}"/>
              </a:ext>
            </a:extLst>
          </p:cNvPr>
          <p:cNvSpPr/>
          <p:nvPr/>
        </p:nvSpPr>
        <p:spPr>
          <a:xfrm>
            <a:off x="712269" y="2429218"/>
            <a:ext cx="7483851" cy="221989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6D23CEE2-7639-4F96-EE66-9E5CE2FC1D5C}"/>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d’autres exemples : </a:t>
            </a:r>
          </a:p>
        </p:txBody>
      </p:sp>
      <p:grpSp>
        <p:nvGrpSpPr>
          <p:cNvPr id="9" name="Groupe 8">
            <a:extLst>
              <a:ext uri="{FF2B5EF4-FFF2-40B4-BE49-F238E27FC236}">
                <a16:creationId xmlns:a16="http://schemas.microsoft.com/office/drawing/2014/main" id="{9BFE4888-02E2-1A68-5DCD-10375B18E567}"/>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CD3849CF-6AFB-EF1A-822B-938BE72BCAA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13D26D-2FD6-5DDA-864D-87AA0828A5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9B024F68-1787-BEC0-21C0-A230A93DB65A}"/>
              </a:ext>
            </a:extLst>
          </p:cNvPr>
          <p:cNvSpPr txBox="1"/>
          <p:nvPr/>
        </p:nvSpPr>
        <p:spPr>
          <a:xfrm>
            <a:off x="905064" y="2656698"/>
            <a:ext cx="7483851" cy="1340752"/>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46A"/>
                </a:solidFill>
                <a:effectLst/>
                <a:uLnTx/>
                <a:uFillTx/>
                <a:latin typeface="Dosis SemiBold" pitchFamily="2" charset="0"/>
                <a:ea typeface="+mn-ea"/>
                <a:cs typeface="+mn-cs"/>
              </a:rPr>
              <a:t>L’année dernière, </a:t>
            </a:r>
            <a:r>
              <a:rPr kumimoji="0" lang="fr-FR" sz="2200" b="1" i="0" u="none" strike="noStrike" kern="1200" cap="none" spc="0" normalizeH="0" baseline="0" noProof="0" dirty="0">
                <a:ln>
                  <a:noFill/>
                </a:ln>
                <a:solidFill>
                  <a:srgbClr val="00ACA4"/>
                </a:solidFill>
                <a:effectLst/>
                <a:uLnTx/>
                <a:uFillTx/>
                <a:latin typeface="Dosis SemiBold" pitchFamily="2" charset="0"/>
                <a:ea typeface="+mn-ea"/>
                <a:cs typeface="+mn-cs"/>
              </a:rPr>
              <a:t>nous avons visité la </a:t>
            </a:r>
            <a:r>
              <a:rPr kumimoji="0" lang="fr-FR" sz="2200" b="1" i="0" u="none" strike="noStrike" kern="1200" cap="none" spc="0" normalizeH="0" baseline="0" noProof="0" dirty="0" err="1">
                <a:ln>
                  <a:noFill/>
                </a:ln>
                <a:solidFill>
                  <a:srgbClr val="00ACA4"/>
                </a:solidFill>
                <a:effectLst/>
                <a:uLnTx/>
                <a:uFillTx/>
                <a:latin typeface="Dosis SemiBold" pitchFamily="2" charset="0"/>
                <a:ea typeface="+mn-ea"/>
                <a:cs typeface="+mn-cs"/>
              </a:rPr>
              <a:t>Koutoubia</a:t>
            </a:r>
            <a:r>
              <a:rPr kumimoji="0" lang="fr-FR" sz="2200" b="1" i="0" u="none" strike="noStrike" kern="1200" cap="none" spc="0" normalizeH="0" baseline="0" noProof="0" dirty="0">
                <a:ln>
                  <a:noFill/>
                </a:ln>
                <a:solidFill>
                  <a:srgbClr val="00ACA4"/>
                </a:solidFill>
                <a:effectLst/>
                <a:uLnTx/>
                <a:uFillTx/>
                <a:latin typeface="Dosis SemiBold" pitchFamily="2" charset="0"/>
                <a:ea typeface="+mn-ea"/>
                <a:cs typeface="+mn-cs"/>
              </a:rPr>
              <a:t> à Marrakech. </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ACA4"/>
                </a:solidFill>
                <a:effectLst/>
                <a:uLnTx/>
                <a:uFillTx/>
                <a:latin typeface="Dosis SemiBold" pitchFamily="2" charset="0"/>
                <a:ea typeface="+mn-ea"/>
                <a:cs typeface="+mn-cs"/>
              </a:rPr>
              <a:t>Lundi dernier,  </a:t>
            </a:r>
            <a:r>
              <a:rPr kumimoji="0" lang="fr-FR" sz="2200" b="1" i="0" u="none" strike="noStrike" kern="1200" cap="none" spc="0" normalizeH="0" baseline="0" noProof="0" dirty="0">
                <a:ln>
                  <a:noFill/>
                </a:ln>
                <a:solidFill>
                  <a:srgbClr val="44546A"/>
                </a:solidFill>
                <a:effectLst/>
                <a:uLnTx/>
                <a:uFillTx/>
                <a:latin typeface="Dosis SemiBold" pitchFamily="2" charset="0"/>
                <a:ea typeface="+mn-ea"/>
                <a:cs typeface="+mn-cs"/>
              </a:rPr>
              <a:t>nous avons déjeuné chez ma grand-mère. </a:t>
            </a:r>
          </a:p>
        </p:txBody>
      </p:sp>
    </p:spTree>
    <p:extLst>
      <p:ext uri="{BB962C8B-B14F-4D97-AF65-F5344CB8AC3E}">
        <p14:creationId xmlns:p14="http://schemas.microsoft.com/office/powerpoint/2010/main" val="254554941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1132B-B526-A4F4-FB89-AB3718C35932}"/>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F1672951-1157-87D4-4A83-CE0C30A0973F}"/>
              </a:ext>
            </a:extLst>
          </p:cNvPr>
          <p:cNvSpPr/>
          <p:nvPr/>
        </p:nvSpPr>
        <p:spPr>
          <a:xfrm>
            <a:off x="6088869" y="3429000"/>
            <a:ext cx="2530046"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DC3A1875-EFE3-4207-D28A-5DA5C8A98130}"/>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1909235" y="268137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460B306A-0395-19C5-7C21-74992BF45CA0}"/>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A3183498-1AF3-3974-8C12-E3799779A15E}"/>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F95A161-EBBD-289F-0587-AEB9BB04C2B0}"/>
              </a:ext>
            </a:extLst>
          </p:cNvPr>
          <p:cNvSpPr txBox="1"/>
          <p:nvPr/>
        </p:nvSpPr>
        <p:spPr>
          <a:xfrm>
            <a:off x="179740" y="3590760"/>
            <a:ext cx="2765987"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Qu’est-ce que vous avez fait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la semaine dernière ?</a:t>
            </a:r>
            <a:endPar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p:txBody>
      </p:sp>
      <p:sp>
        <p:nvSpPr>
          <p:cNvPr id="2" name="Titre 8">
            <a:extLst>
              <a:ext uri="{FF2B5EF4-FFF2-40B4-BE49-F238E27FC236}">
                <a16:creationId xmlns:a16="http://schemas.microsoft.com/office/drawing/2014/main" id="{D5DA4324-203F-BDD4-7478-696F17CF63A1}"/>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sp>
        <p:nvSpPr>
          <p:cNvPr id="6" name="ZoneTexte 5">
            <a:extLst>
              <a:ext uri="{FF2B5EF4-FFF2-40B4-BE49-F238E27FC236}">
                <a16:creationId xmlns:a16="http://schemas.microsoft.com/office/drawing/2014/main" id="{177376BA-0E52-F287-D426-8F2DA6C96C12}"/>
              </a:ext>
            </a:extLst>
          </p:cNvPr>
          <p:cNvSpPr txBox="1"/>
          <p:nvPr/>
        </p:nvSpPr>
        <p:spPr>
          <a:xfrm>
            <a:off x="6072445" y="3429000"/>
            <a:ext cx="263031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8D6F91"/>
                </a:solidFill>
                <a:effectLst/>
                <a:uLnTx/>
                <a:uFillTx/>
                <a:latin typeface="Dosis SemiBold" pitchFamily="2" charset="0"/>
                <a:ea typeface="+mn-ea"/>
                <a:cs typeface="+mn-cs"/>
              </a:rPr>
              <a:t>La semaine dernière,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8D6F91"/>
                </a:solidFill>
                <a:effectLst/>
                <a:uLnTx/>
                <a:uFillTx/>
                <a:latin typeface="Dosis SemiBold" pitchFamily="2" charset="0"/>
                <a:ea typeface="+mn-ea"/>
                <a:cs typeface="+mn-cs"/>
              </a:rPr>
              <a:t>___________________.</a:t>
            </a:r>
          </a:p>
        </p:txBody>
      </p:sp>
      <p:pic>
        <p:nvPicPr>
          <p:cNvPr id="9" name="Image 8">
            <a:extLst>
              <a:ext uri="{FF2B5EF4-FFF2-40B4-BE49-F238E27FC236}">
                <a16:creationId xmlns:a16="http://schemas.microsoft.com/office/drawing/2014/main" id="{4DE2FF96-C9BD-04CF-8D5F-2A8EDB48B046}"/>
              </a:ext>
            </a:extLst>
          </p:cNvPr>
          <p:cNvPicPr>
            <a:picLocks noChangeAspect="1"/>
          </p:cNvPicPr>
          <p:nvPr/>
        </p:nvPicPr>
        <p:blipFill>
          <a:blip r:embed="rId4"/>
          <a:stretch>
            <a:fillRect/>
          </a:stretch>
        </p:blipFill>
        <p:spPr>
          <a:xfrm>
            <a:off x="1891310" y="2096636"/>
            <a:ext cx="1218404" cy="1102789"/>
          </a:xfrm>
          <a:prstGeom prst="rect">
            <a:avLst/>
          </a:prstGeom>
        </p:spPr>
      </p:pic>
      <p:pic>
        <p:nvPicPr>
          <p:cNvPr id="13" name="Image 12">
            <a:extLst>
              <a:ext uri="{FF2B5EF4-FFF2-40B4-BE49-F238E27FC236}">
                <a16:creationId xmlns:a16="http://schemas.microsoft.com/office/drawing/2014/main" id="{4CD638F7-10BA-C8A3-A35A-2062DEEC37DE}"/>
              </a:ext>
            </a:extLst>
          </p:cNvPr>
          <p:cNvPicPr>
            <a:picLocks noChangeAspect="1"/>
          </p:cNvPicPr>
          <p:nvPr/>
        </p:nvPicPr>
        <p:blipFill>
          <a:blip r:embed="rId5"/>
          <a:stretch>
            <a:fillRect/>
          </a:stretch>
        </p:blipFill>
        <p:spPr>
          <a:xfrm>
            <a:off x="5995972" y="2237364"/>
            <a:ext cx="1066949" cy="971686"/>
          </a:xfrm>
          <a:prstGeom prst="rect">
            <a:avLst/>
          </a:prstGeom>
        </p:spPr>
      </p:pic>
      <p:pic>
        <p:nvPicPr>
          <p:cNvPr id="3" name="Image 2">
            <a:extLst>
              <a:ext uri="{FF2B5EF4-FFF2-40B4-BE49-F238E27FC236}">
                <a16:creationId xmlns:a16="http://schemas.microsoft.com/office/drawing/2014/main" id="{672A2E69-CFEB-68E5-19EC-738CBA4C3A94}"/>
              </a:ext>
            </a:extLst>
          </p:cNvPr>
          <p:cNvPicPr>
            <a:picLocks noChangeAspect="1"/>
          </p:cNvPicPr>
          <p:nvPr/>
        </p:nvPicPr>
        <p:blipFill>
          <a:blip r:embed="rId6"/>
          <a:stretch>
            <a:fillRect/>
          </a:stretch>
        </p:blipFill>
        <p:spPr>
          <a:xfrm>
            <a:off x="6686042" y="4247001"/>
            <a:ext cx="1302925" cy="1407577"/>
          </a:xfrm>
          <a:prstGeom prst="rect">
            <a:avLst/>
          </a:prstGeom>
        </p:spPr>
      </p:pic>
    </p:spTree>
    <p:extLst>
      <p:ext uri="{BB962C8B-B14F-4D97-AF65-F5344CB8AC3E}">
        <p14:creationId xmlns:p14="http://schemas.microsoft.com/office/powerpoint/2010/main" val="179974413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E51D7-1748-5E86-1CC1-58269D5C74BE}"/>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11D12E3C-26C9-8B59-AF2C-997D73669258}"/>
              </a:ext>
            </a:extLst>
          </p:cNvPr>
          <p:cNvSpPr/>
          <p:nvPr/>
        </p:nvSpPr>
        <p:spPr>
          <a:xfrm>
            <a:off x="5995973" y="3429000"/>
            <a:ext cx="2622942"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FC04BB33-EB93-4A18-CDCA-ED6F9D87567B}"/>
              </a:ext>
            </a:extLst>
          </p:cNvPr>
          <p:cNvPicPr>
            <a:picLocks noChangeAspect="1"/>
          </p:cNvPicPr>
          <p:nvPr/>
        </p:nvPicPr>
        <p:blipFill>
          <a:blip r:embed="rId3" cstate="print">
            <a:clrChange>
              <a:clrFrom>
                <a:srgbClr val="FEFDFA"/>
              </a:clrFrom>
              <a:clrTo>
                <a:srgbClr val="FEFDFA">
                  <a:alpha val="0"/>
                </a:srgbClr>
              </a:clrTo>
            </a:clrChange>
          </a:blip>
          <a:stretch>
            <a:fillRect/>
          </a:stretch>
        </p:blipFill>
        <p:spPr>
          <a:xfrm flipH="1">
            <a:off x="1926166" y="268137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6E4B907C-9F0F-6C93-58A7-CF4F5F2B84AD}"/>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BC130D34-5080-ECE8-0782-47E13DBE6BEB}"/>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re 8">
            <a:extLst>
              <a:ext uri="{FF2B5EF4-FFF2-40B4-BE49-F238E27FC236}">
                <a16:creationId xmlns:a16="http://schemas.microsoft.com/office/drawing/2014/main" id="{8C0F86C2-6F9F-1C13-C785-96B30F57EE32}"/>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sp>
        <p:nvSpPr>
          <p:cNvPr id="6" name="ZoneTexte 5">
            <a:extLst>
              <a:ext uri="{FF2B5EF4-FFF2-40B4-BE49-F238E27FC236}">
                <a16:creationId xmlns:a16="http://schemas.microsoft.com/office/drawing/2014/main" id="{20FC8D56-42BD-E6DC-DC47-0ECFDE6A07D2}"/>
              </a:ext>
            </a:extLst>
          </p:cNvPr>
          <p:cNvSpPr txBox="1"/>
          <p:nvPr/>
        </p:nvSpPr>
        <p:spPr>
          <a:xfrm>
            <a:off x="5892991" y="3590760"/>
            <a:ext cx="272592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8D6F91"/>
                </a:solidFill>
                <a:effectLst/>
                <a:uLnTx/>
                <a:uFillTx/>
                <a:latin typeface="Dosis SemiBold" pitchFamily="2" charset="0"/>
                <a:ea typeface="+mn-ea"/>
                <a:cs typeface="+mn-cs"/>
              </a:rPr>
              <a:t>Hier, ________ .</a:t>
            </a:r>
          </a:p>
        </p:txBody>
      </p:sp>
      <p:pic>
        <p:nvPicPr>
          <p:cNvPr id="9" name="Image 8">
            <a:extLst>
              <a:ext uri="{FF2B5EF4-FFF2-40B4-BE49-F238E27FC236}">
                <a16:creationId xmlns:a16="http://schemas.microsoft.com/office/drawing/2014/main" id="{71A9C23B-2432-E1D9-3DA5-805DE426543A}"/>
              </a:ext>
            </a:extLst>
          </p:cNvPr>
          <p:cNvPicPr>
            <a:picLocks noChangeAspect="1"/>
          </p:cNvPicPr>
          <p:nvPr/>
        </p:nvPicPr>
        <p:blipFill>
          <a:blip r:embed="rId5"/>
          <a:stretch>
            <a:fillRect/>
          </a:stretch>
        </p:blipFill>
        <p:spPr>
          <a:xfrm>
            <a:off x="1891310" y="2096636"/>
            <a:ext cx="1218404" cy="1102789"/>
          </a:xfrm>
          <a:prstGeom prst="rect">
            <a:avLst/>
          </a:prstGeom>
        </p:spPr>
      </p:pic>
      <p:pic>
        <p:nvPicPr>
          <p:cNvPr id="13" name="Image 12">
            <a:extLst>
              <a:ext uri="{FF2B5EF4-FFF2-40B4-BE49-F238E27FC236}">
                <a16:creationId xmlns:a16="http://schemas.microsoft.com/office/drawing/2014/main" id="{8931F241-9012-05D5-0434-551CCC17793F}"/>
              </a:ext>
            </a:extLst>
          </p:cNvPr>
          <p:cNvPicPr>
            <a:picLocks noChangeAspect="1"/>
          </p:cNvPicPr>
          <p:nvPr/>
        </p:nvPicPr>
        <p:blipFill>
          <a:blip r:embed="rId6"/>
          <a:stretch>
            <a:fillRect/>
          </a:stretch>
        </p:blipFill>
        <p:spPr>
          <a:xfrm>
            <a:off x="5995972" y="2237364"/>
            <a:ext cx="1066949" cy="971686"/>
          </a:xfrm>
          <a:prstGeom prst="rect">
            <a:avLst/>
          </a:prstGeom>
        </p:spPr>
      </p:pic>
      <p:sp>
        <p:nvSpPr>
          <p:cNvPr id="4" name="ZoneTexte 3">
            <a:extLst>
              <a:ext uri="{FF2B5EF4-FFF2-40B4-BE49-F238E27FC236}">
                <a16:creationId xmlns:a16="http://schemas.microsoft.com/office/drawing/2014/main" id="{79B3A66C-543E-89C0-B100-130A3EC839C6}"/>
              </a:ext>
            </a:extLst>
          </p:cNvPr>
          <p:cNvSpPr txBox="1"/>
          <p:nvPr/>
        </p:nvSpPr>
        <p:spPr>
          <a:xfrm>
            <a:off x="426031" y="3620047"/>
            <a:ext cx="228803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Qu’est-ce que vous avez fait h</a:t>
            </a:r>
            <a:r>
              <a:rPr kumimoji="0" lang="fr-FR" sz="1600" b="1" i="0" u="none" strike="noStrike" kern="1200" cap="none" spc="0" normalizeH="0" baseline="0" noProof="0" dirty="0" err="1">
                <a:ln>
                  <a:noFill/>
                </a:ln>
                <a:solidFill>
                  <a:srgbClr val="424D7B"/>
                </a:solidFill>
                <a:effectLst/>
                <a:uLnTx/>
                <a:uFillTx/>
                <a:latin typeface="Dosis SemiBold" pitchFamily="2" charset="0"/>
                <a:ea typeface="+mn-ea"/>
                <a:cs typeface="+mn-cs"/>
              </a:rPr>
              <a:t>ier</a:t>
            </a:r>
            <a:r>
              <a:rPr kumimoji="0" lang="fr-FR" sz="1600" b="1" i="0" u="none" strike="noStrike" kern="1200" cap="none" spc="0" normalizeH="0" baseline="0" noProof="0" dirty="0">
                <a:ln>
                  <a:noFill/>
                </a:ln>
                <a:solidFill>
                  <a:srgbClr val="424D7B"/>
                </a:solidFill>
                <a:effectLst/>
                <a:uLnTx/>
                <a:uFillTx/>
                <a:latin typeface="Dosis SemiBold" pitchFamily="2" charset="0"/>
                <a:ea typeface="+mn-ea"/>
                <a:cs typeface="+mn-cs"/>
              </a:rPr>
              <a:t> ?</a:t>
            </a:r>
            <a:endPar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p:txBody>
      </p:sp>
      <p:pic>
        <p:nvPicPr>
          <p:cNvPr id="8" name="Image 7" descr="Une image contenant intérieur, décoration d’intérieur, Théâtre, chaise&#10;&#10;Le contenu généré par l’IA peut être incorrect.">
            <a:extLst>
              <a:ext uri="{FF2B5EF4-FFF2-40B4-BE49-F238E27FC236}">
                <a16:creationId xmlns:a16="http://schemas.microsoft.com/office/drawing/2014/main" id="{7C83B3FA-477B-4B6F-3A2A-E4AD29A9CF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1143" y="4280222"/>
            <a:ext cx="1252602" cy="1370356"/>
          </a:xfrm>
          <a:prstGeom prst="rect">
            <a:avLst/>
          </a:prstGeom>
        </p:spPr>
      </p:pic>
    </p:spTree>
    <p:extLst>
      <p:ext uri="{BB962C8B-B14F-4D97-AF65-F5344CB8AC3E}">
        <p14:creationId xmlns:p14="http://schemas.microsoft.com/office/powerpoint/2010/main" val="292885088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grpSp>
        <p:nvGrpSpPr>
          <p:cNvPr id="12" name="Groupe 11">
            <a:extLst>
              <a:ext uri="{FF2B5EF4-FFF2-40B4-BE49-F238E27FC236}">
                <a16:creationId xmlns:a16="http://schemas.microsoft.com/office/drawing/2014/main" id="{8554010C-6F2E-929F-88A0-9D562BE48187}"/>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8EA0E314-1312-B4AD-8C68-DBE0E9C79DD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91ABA2-FCCF-1EC8-954D-5CBE862A5B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4" cstate="print">
            <a:clrChange>
              <a:clrFrom>
                <a:srgbClr val="FFFFFE"/>
              </a:clrFrom>
              <a:clrTo>
                <a:srgbClr val="FFFFFE">
                  <a:alpha val="0"/>
                </a:srgbClr>
              </a:clrTo>
            </a:clrChange>
          </a:blip>
          <a:stretch>
            <a:fillRect/>
          </a:stretch>
        </p:blipFill>
        <p:spPr>
          <a:xfrm flipH="1">
            <a:off x="2721320" y="2895660"/>
            <a:ext cx="3965141" cy="2789265"/>
          </a:xfrm>
          <a:prstGeom prst="rect">
            <a:avLst/>
          </a:prstGeom>
        </p:spPr>
      </p:pic>
      <p:grpSp>
        <p:nvGrpSpPr>
          <p:cNvPr id="11" name="Groupe 10">
            <a:extLst>
              <a:ext uri="{FF2B5EF4-FFF2-40B4-BE49-F238E27FC236}">
                <a16:creationId xmlns:a16="http://schemas.microsoft.com/office/drawing/2014/main" id="{3DB0F34D-FCF1-165B-C12D-6D566FA0ECBD}"/>
              </a:ext>
            </a:extLst>
          </p:cNvPr>
          <p:cNvGrpSpPr/>
          <p:nvPr/>
        </p:nvGrpSpPr>
        <p:grpSpPr>
          <a:xfrm>
            <a:off x="5890897" y="1959652"/>
            <a:ext cx="1219370" cy="1145917"/>
            <a:chOff x="6427490" y="1907261"/>
            <a:chExt cx="1219370" cy="1086002"/>
          </a:xfrm>
        </p:grpSpPr>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5"/>
            <a:stretch>
              <a:fillRect/>
            </a:stretch>
          </p:blipFill>
          <p:spPr>
            <a:xfrm>
              <a:off x="6427490" y="1907261"/>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6"/>
            <a:stretch>
              <a:fillRect/>
            </a:stretch>
          </p:blipFill>
          <p:spPr>
            <a:xfrm>
              <a:off x="6504086" y="1964419"/>
              <a:ext cx="1066949" cy="971686"/>
            </a:xfrm>
            <a:prstGeom prst="rect">
              <a:avLst/>
            </a:prstGeom>
          </p:spPr>
        </p:pic>
      </p:grpSp>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7"/>
          <a:stretch>
            <a:fillRect/>
          </a:stretch>
        </p:blipFill>
        <p:spPr>
          <a:xfrm>
            <a:off x="2504725" y="1942866"/>
            <a:ext cx="1218404" cy="1163630"/>
          </a:xfrm>
          <a:prstGeom prst="rect">
            <a:avLst/>
          </a:prstGeom>
        </p:spPr>
      </p:pic>
      <p:sp>
        <p:nvSpPr>
          <p:cNvPr id="3" name="ZoneTexte 2">
            <a:extLst>
              <a:ext uri="{FF2B5EF4-FFF2-40B4-BE49-F238E27FC236}">
                <a16:creationId xmlns:a16="http://schemas.microsoft.com/office/drawing/2014/main" id="{40CED0C5-5D7B-257E-7DD6-BD423B3F7CBE}"/>
              </a:ext>
            </a:extLst>
          </p:cNvPr>
          <p:cNvSpPr txBox="1"/>
          <p:nvPr/>
        </p:nvSpPr>
        <p:spPr>
          <a:xfrm>
            <a:off x="482006" y="3582407"/>
            <a:ext cx="225682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Qu’est-ce que vous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avez fait _________?</a:t>
            </a:r>
          </a:p>
        </p:txBody>
      </p:sp>
      <p:sp>
        <p:nvSpPr>
          <p:cNvPr id="4" name="ZoneTexte 3">
            <a:extLst>
              <a:ext uri="{FF2B5EF4-FFF2-40B4-BE49-F238E27FC236}">
                <a16:creationId xmlns:a16="http://schemas.microsoft.com/office/drawing/2014/main" id="{2E48EFBA-A295-1F70-D2C3-E5F17ABEBEAD}"/>
              </a:ext>
            </a:extLst>
          </p:cNvPr>
          <p:cNvSpPr txBox="1"/>
          <p:nvPr/>
        </p:nvSpPr>
        <p:spPr>
          <a:xfrm>
            <a:off x="6292687" y="3644108"/>
            <a:ext cx="223931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8D6F91"/>
                </a:solidFill>
                <a:effectLst/>
                <a:uLnTx/>
                <a:uFillTx/>
                <a:latin typeface="Dosis SemiBold" pitchFamily="2" charset="0"/>
                <a:ea typeface="+mn-ea"/>
                <a:cs typeface="+mn-cs"/>
              </a:rPr>
              <a:t>____ , ____________ .</a:t>
            </a:r>
          </a:p>
        </p:txBody>
      </p:sp>
    </p:spTree>
    <p:extLst>
      <p:ext uri="{BB962C8B-B14F-4D97-AF65-F5344CB8AC3E}">
        <p14:creationId xmlns:p14="http://schemas.microsoft.com/office/powerpoint/2010/main" val="201180878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sz="1400" dirty="0"/>
              <a:t>Acte de parole 1 : « Parler des métiers».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4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cstate="print">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9" name="Titre 8">
            <a:extLst>
              <a:ext uri="{FF2B5EF4-FFF2-40B4-BE49-F238E27FC236}">
                <a16:creationId xmlns:a16="http://schemas.microsoft.com/office/drawing/2014/main" id="{D79B3F49-6424-9DBD-D59B-9EFB33F172A0}"/>
              </a:ext>
            </a:extLst>
          </p:cNvPr>
          <p:cNvSpPr txBox="1">
            <a:spLocks/>
          </p:cNvSpPr>
          <p:nvPr/>
        </p:nvSpPr>
        <p:spPr>
          <a:xfrm>
            <a:off x="738462" y="1464640"/>
            <a:ext cx="7886700" cy="705267"/>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3200" dirty="0"/>
              <a:t>Plan de la séance 2</a:t>
            </a:r>
          </a:p>
        </p:txBody>
      </p:sp>
      <p:pic>
        <p:nvPicPr>
          <p:cNvPr id="10" name="Image 9">
            <a:extLst>
              <a:ext uri="{FF2B5EF4-FFF2-40B4-BE49-F238E27FC236}">
                <a16:creationId xmlns:a16="http://schemas.microsoft.com/office/drawing/2014/main" id="{53442481-0518-6824-999B-DFFCDE6598AE}"/>
              </a:ext>
            </a:extLst>
          </p:cNvPr>
          <p:cNvPicPr>
            <a:picLocks noChangeAspect="1"/>
          </p:cNvPicPr>
          <p:nvPr/>
        </p:nvPicPr>
        <p:blipFill>
          <a:blip r:embed="rId3"/>
          <a:stretch>
            <a:fillRect/>
          </a:stretch>
        </p:blipFill>
        <p:spPr>
          <a:xfrm>
            <a:off x="1416090" y="3485267"/>
            <a:ext cx="6254069" cy="1446177"/>
          </a:xfrm>
          <a:prstGeom prst="rect">
            <a:avLst/>
          </a:prstGeom>
        </p:spPr>
      </p:pic>
      <p:pic>
        <p:nvPicPr>
          <p:cNvPr id="11" name="Espace réservé pour une image  19" descr="Une image contenant horloge, cercle, symbole, Police&#10;&#10;Le contenu généré par l’IA peut être incorrect.">
            <a:extLst>
              <a:ext uri="{FF2B5EF4-FFF2-40B4-BE49-F238E27FC236}">
                <a16:creationId xmlns:a16="http://schemas.microsoft.com/office/drawing/2014/main" id="{D06AC2DC-8366-7294-43DA-30D8F44ED5BC}"/>
              </a:ext>
            </a:extLst>
          </p:cNvPr>
          <p:cNvPicPr>
            <a:picLocks noChangeAspect="1"/>
          </p:cNvPicPr>
          <p:nvPr/>
        </p:nvPicPr>
        <p:blipFill rotWithShape="1">
          <a:blip r:embed="rId4" cstate="print">
            <a:grayscl/>
            <a:extLst>
              <a:ext uri="{28A0092B-C50C-407E-A947-70E740481C1C}">
                <a14:useLocalDpi xmlns:a14="http://schemas.microsoft.com/office/drawing/2010/main" val="0"/>
              </a:ext>
            </a:extLst>
          </a:blip>
          <a:srcRect l="-7526" r="-7526"/>
          <a:stretch>
            <a:fillRect/>
          </a:stretch>
        </p:blipFill>
        <p:spPr>
          <a:xfrm>
            <a:off x="7318046" y="1932494"/>
            <a:ext cx="540000" cy="540000"/>
          </a:xfrm>
          <a:prstGeom prst="rect">
            <a:avLst/>
          </a:prstGeom>
          <a:noFill/>
        </p:spPr>
      </p:pic>
      <p:grpSp>
        <p:nvGrpSpPr>
          <p:cNvPr id="12" name="Groupe 11">
            <a:extLst>
              <a:ext uri="{FF2B5EF4-FFF2-40B4-BE49-F238E27FC236}">
                <a16:creationId xmlns:a16="http://schemas.microsoft.com/office/drawing/2014/main" id="{8C0E43A8-B595-39AF-3FD5-1F56D0E24C7D}"/>
              </a:ext>
            </a:extLst>
          </p:cNvPr>
          <p:cNvGrpSpPr/>
          <p:nvPr/>
        </p:nvGrpSpPr>
        <p:grpSpPr>
          <a:xfrm>
            <a:off x="3120265" y="0"/>
            <a:ext cx="2741519" cy="1084434"/>
            <a:chOff x="3072140" y="0"/>
            <a:chExt cx="2741519" cy="1084434"/>
          </a:xfrm>
        </p:grpSpPr>
        <p:sp>
          <p:nvSpPr>
            <p:cNvPr id="15" name="Rectangle 14">
              <a:extLst>
                <a:ext uri="{FF2B5EF4-FFF2-40B4-BE49-F238E27FC236}">
                  <a16:creationId xmlns:a16="http://schemas.microsoft.com/office/drawing/2014/main" id="{76C0936D-6D28-5747-7904-79F50E1B756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E130003B-B502-3941-20E2-3BF792E1D61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Titre 53">
              <a:extLst>
                <a:ext uri="{FF2B5EF4-FFF2-40B4-BE49-F238E27FC236}">
                  <a16:creationId xmlns:a16="http://schemas.microsoft.com/office/drawing/2014/main" id="{6408872F-A55B-B8E6-E33F-5AD793C642FB}"/>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06167" y="399772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Conjugaison : « Les verbes du 1er groupe » au passé composé. </a:t>
            </a:r>
          </a:p>
        </p:txBody>
      </p:sp>
      <p:sp>
        <p:nvSpPr>
          <p:cNvPr id="2" name="ZoneTexte 1">
            <a:extLst>
              <a:ext uri="{FF2B5EF4-FFF2-40B4-BE49-F238E27FC236}">
                <a16:creationId xmlns:a16="http://schemas.microsoft.com/office/drawing/2014/main" id="{E3B19A46-2D2D-7141-6251-5DD5C37A7D7B}"/>
              </a:ext>
            </a:extLst>
          </p:cNvPr>
          <p:cNvSpPr txBox="1"/>
          <p:nvPr/>
        </p:nvSpPr>
        <p:spPr>
          <a:xfrm>
            <a:off x="2201410" y="3621487"/>
            <a:ext cx="2270173" cy="338554"/>
          </a:xfrm>
          <a:prstGeom prst="rect">
            <a:avLst/>
          </a:prstGeom>
          <a:noFill/>
        </p:spPr>
        <p:txBody>
          <a:bodyPr wrap="none" rtlCol="0">
            <a:spAutoFit/>
          </a:bodyPr>
          <a:lstStyle/>
          <a:p>
            <a:r>
              <a:rPr lang="fr-MA" sz="1600" dirty="0">
                <a:solidFill>
                  <a:srgbClr val="424D7B"/>
                </a:solidFill>
                <a:latin typeface="Dosis ExtraBold" pitchFamily="2" charset="0"/>
              </a:rPr>
              <a:t>2.  Écrit : Point de langue</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val="0"/>
              </a:ext>
            </a:extLst>
          </a:blip>
          <a:srcRect l="-7560" r="-7560"/>
          <a:stretch>
            <a:fillRect/>
          </a:stretch>
        </p:blipFill>
        <p:spPr>
          <a:xfrm>
            <a:off x="7266972" y="3401046"/>
            <a:ext cx="539750" cy="539750"/>
          </a:xfrm>
        </p:spPr>
      </p:pic>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3134E-B27D-8970-6EF0-EA3D5394E7FF}"/>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DCC92BE9-1DFB-CA6D-6E57-A01423010F50}"/>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FC6C1173-5C96-417D-1DEC-0A08A5C3BB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0BA8D5-887F-B622-B390-4AE80DF7E2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D9F960AF-7F5B-145B-60BB-014EB8070538}"/>
              </a:ext>
            </a:extLst>
          </p:cNvPr>
          <p:cNvSpPr txBox="1"/>
          <p:nvPr/>
        </p:nvSpPr>
        <p:spPr>
          <a:xfrm>
            <a:off x="1552606" y="2895496"/>
            <a:ext cx="651893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Les verbes du 1</a:t>
            </a:r>
            <a:r>
              <a:rPr kumimoji="0" lang="fr-FR" sz="3600" b="1" i="0" u="none" strike="noStrike" kern="0" cap="none" spc="0" normalizeH="0" baseline="30000" noProof="0" dirty="0">
                <a:ln>
                  <a:noFill/>
                </a:ln>
                <a:solidFill>
                  <a:srgbClr val="00ACA4"/>
                </a:solidFill>
                <a:effectLst/>
                <a:uLnTx/>
                <a:uFillTx/>
                <a:latin typeface="Dosis SemiBold" pitchFamily="2" charset="0"/>
                <a:ea typeface="+mn-ea"/>
                <a:cs typeface="+mn-cs"/>
              </a:rPr>
              <a:t>er</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 groupe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au passé composé</a:t>
            </a:r>
            <a:endParaRPr kumimoji="0" lang="fr-FR" sz="36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Titre 1">
            <a:extLst>
              <a:ext uri="{FF2B5EF4-FFF2-40B4-BE49-F238E27FC236}">
                <a16:creationId xmlns:a16="http://schemas.microsoft.com/office/drawing/2014/main" id="{C981540E-E6B7-46DE-0135-6F90C3A953A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Nous allons apprendre à conjuguer les verbes du 1</a:t>
            </a:r>
            <a:r>
              <a:rPr lang="fr-FR" baseline="30000" dirty="0">
                <a:solidFill>
                  <a:schemeClr val="tx1">
                    <a:lumMod val="65000"/>
                    <a:lumOff val="35000"/>
                  </a:schemeClr>
                </a:solidFill>
                <a:latin typeface="Dosis Medium" pitchFamily="2" charset="0"/>
              </a:rPr>
              <a:t>er</a:t>
            </a:r>
            <a:r>
              <a:rPr lang="fr-FR" dirty="0">
                <a:solidFill>
                  <a:schemeClr val="tx1">
                    <a:lumMod val="65000"/>
                    <a:lumOff val="35000"/>
                  </a:schemeClr>
                </a:solidFill>
                <a:latin typeface="Dosis Medium" pitchFamily="2" charset="0"/>
              </a:rPr>
              <a:t> groupe au passé composé.</a:t>
            </a:r>
          </a:p>
        </p:txBody>
      </p:sp>
    </p:spTree>
    <p:extLst>
      <p:ext uri="{BB962C8B-B14F-4D97-AF65-F5344CB8AC3E}">
        <p14:creationId xmlns:p14="http://schemas.microsoft.com/office/powerpoint/2010/main" val="236727206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ACB8-3572-82D0-9852-83B3B175F9D5}"/>
            </a:ext>
          </a:extLst>
        </p:cNvPr>
        <p:cNvGrpSpPr/>
        <p:nvPr/>
      </p:nvGrpSpPr>
      <p:grpSpPr>
        <a:xfrm>
          <a:off x="0" y="0"/>
          <a:ext cx="0" cy="0"/>
          <a:chOff x="0" y="0"/>
          <a:chExt cx="0" cy="0"/>
        </a:xfrm>
      </p:grpSpPr>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DABE167-5017-2A7E-9DE7-597BB0FE2EFB}"/>
              </a:ext>
            </a:extLst>
          </p:cNvPr>
          <p:cNvPicPr>
            <a:picLocks noChangeAspect="1"/>
          </p:cNvPicPr>
          <p:nvPr/>
        </p:nvPicPr>
        <p:blipFill>
          <a:blip r:embed="rId4"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sp>
        <p:nvSpPr>
          <p:cNvPr id="3" name="Titre 8">
            <a:extLst>
              <a:ext uri="{FF2B5EF4-FFF2-40B4-BE49-F238E27FC236}">
                <a16:creationId xmlns:a16="http://schemas.microsoft.com/office/drawing/2014/main" id="{BDB76B7A-B844-66E6-C664-DD11F9A9339C}"/>
              </a:ext>
            </a:extLst>
          </p:cNvPr>
          <p:cNvSpPr>
            <a:spLocks noGrp="1"/>
          </p:cNvSpPr>
          <p:nvPr>
            <p:ph type="title"/>
          </p:nvPr>
        </p:nvSpPr>
        <p:spPr>
          <a:xfrm>
            <a:off x="1692000" y="756000"/>
            <a:ext cx="6840000" cy="612000"/>
          </a:xfrm>
        </p:spPr>
        <p:txBody>
          <a:bodyPr>
            <a:normAutofit/>
          </a:bodyPr>
          <a:lstStyle/>
          <a:p>
            <a:pPr>
              <a:defRPr/>
            </a:pPr>
            <a:r>
              <a:rPr lang="fr-FR" dirty="0">
                <a:solidFill>
                  <a:schemeClr val="tx1">
                    <a:lumMod val="65000"/>
                    <a:lumOff val="35000"/>
                  </a:schemeClr>
                </a:solidFill>
                <a:latin typeface="Dosis Medium" pitchFamily="2" charset="0"/>
              </a:rPr>
              <a:t>Lecture de la vidéo.</a:t>
            </a:r>
          </a:p>
        </p:txBody>
      </p:sp>
      <p:pic>
        <p:nvPicPr>
          <p:cNvPr id="5" name="Image 4" descr="Une image contenant noir, obscurité&#10;&#10;Le contenu généré par l’IA peut être incorrect.">
            <a:extLst>
              <a:ext uri="{FF2B5EF4-FFF2-40B4-BE49-F238E27FC236}">
                <a16:creationId xmlns:a16="http://schemas.microsoft.com/office/drawing/2014/main" id="{5701781F-703B-CA1A-4895-4FCE9E67D1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2625" y="6023918"/>
            <a:ext cx="812539" cy="812539"/>
          </a:xfrm>
          <a:prstGeom prst="rect">
            <a:avLst/>
          </a:prstGeom>
        </p:spPr>
      </p:pic>
      <p:pic>
        <p:nvPicPr>
          <p:cNvPr id="2" name="FR_N5_P3_w1_S2 (conjugaison)">
            <a:hlinkClick r:id="" action="ppaction://media"/>
            <a:extLst>
              <a:ext uri="{FF2B5EF4-FFF2-40B4-BE49-F238E27FC236}">
                <a16:creationId xmlns:a16="http://schemas.microsoft.com/office/drawing/2014/main" id="{787F0EEF-E282-441F-64E9-ABEC290CC6E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54900" y="2142330"/>
            <a:ext cx="7277100" cy="4093369"/>
          </a:xfrm>
          <a:prstGeom prst="rect">
            <a:avLst/>
          </a:prstGeom>
        </p:spPr>
      </p:pic>
    </p:spTree>
    <p:extLst>
      <p:ext uri="{BB962C8B-B14F-4D97-AF65-F5344CB8AC3E}">
        <p14:creationId xmlns:p14="http://schemas.microsoft.com/office/powerpoint/2010/main" val="4335240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584" fill="hold"/>
                                        <p:tgtEl>
                                          <p:spTgt spid="2"/>
                                        </p:tgtEl>
                                      </p:cBhvr>
                                    </p:cmd>
                                  </p:childTnLst>
                                </p:cTn>
                              </p:par>
                            </p:childTnLst>
                          </p:cTn>
                        </p:par>
                        <p:par>
                          <p:cTn id="7" fill="hold">
                            <p:stCondLst>
                              <p:cond delay="91584"/>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239984-E1D6-4009-0721-E2B869C04C4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Répétons ensemble. </a:t>
            </a:r>
          </a:p>
        </p:txBody>
      </p:sp>
      <p:grpSp>
        <p:nvGrpSpPr>
          <p:cNvPr id="8" name="Groupe 7">
            <a:extLst>
              <a:ext uri="{FF2B5EF4-FFF2-40B4-BE49-F238E27FC236}">
                <a16:creationId xmlns:a16="http://schemas.microsoft.com/office/drawing/2014/main" id="{B8C53B90-F6CA-FAA4-3036-A04A8A52B2B5}"/>
              </a:ext>
            </a:extLst>
          </p:cNvPr>
          <p:cNvGrpSpPr/>
          <p:nvPr/>
        </p:nvGrpSpPr>
        <p:grpSpPr>
          <a:xfrm>
            <a:off x="73553" y="571601"/>
            <a:ext cx="1147140" cy="980797"/>
            <a:chOff x="113769" y="634753"/>
            <a:chExt cx="1147140" cy="980797"/>
          </a:xfrm>
        </p:grpSpPr>
        <p:pic>
          <p:nvPicPr>
            <p:cNvPr id="9" name="Image 8">
              <a:extLst>
                <a:ext uri="{FF2B5EF4-FFF2-40B4-BE49-F238E27FC236}">
                  <a16:creationId xmlns:a16="http://schemas.microsoft.com/office/drawing/2014/main" id="{F714DCB0-BB81-6BF6-F4A3-C3F61891582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4CAEFA1-0796-8230-C88B-6B87618FE02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84B12305-0D1E-057F-8F91-2999474B6F37}"/>
              </a:ext>
            </a:extLst>
          </p:cNvPr>
          <p:cNvPicPr>
            <a:picLocks noChangeAspect="1"/>
          </p:cNvPicPr>
          <p:nvPr/>
        </p:nvPicPr>
        <p:blipFill>
          <a:blip r:embed="rId4"/>
          <a:stretch>
            <a:fillRect/>
          </a:stretch>
        </p:blipFill>
        <p:spPr>
          <a:xfrm>
            <a:off x="1090049" y="2043953"/>
            <a:ext cx="6963902" cy="3733146"/>
          </a:xfrm>
          <a:prstGeom prst="rect">
            <a:avLst/>
          </a:prstGeom>
        </p:spPr>
      </p:pic>
    </p:spTree>
    <p:extLst>
      <p:ext uri="{BB962C8B-B14F-4D97-AF65-F5344CB8AC3E}">
        <p14:creationId xmlns:p14="http://schemas.microsoft.com/office/powerpoint/2010/main" val="41121220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41048-DA09-040A-0E61-D980354EB99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DDA73A0-B27E-1EBE-DCE5-2FF0696771A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Répétons ensemble. </a:t>
            </a:r>
          </a:p>
        </p:txBody>
      </p:sp>
      <p:grpSp>
        <p:nvGrpSpPr>
          <p:cNvPr id="8" name="Groupe 7">
            <a:extLst>
              <a:ext uri="{FF2B5EF4-FFF2-40B4-BE49-F238E27FC236}">
                <a16:creationId xmlns:a16="http://schemas.microsoft.com/office/drawing/2014/main" id="{ABC4DCBD-E2C1-BD7D-0DE0-D089EAA7C95B}"/>
              </a:ext>
            </a:extLst>
          </p:cNvPr>
          <p:cNvGrpSpPr/>
          <p:nvPr/>
        </p:nvGrpSpPr>
        <p:grpSpPr>
          <a:xfrm>
            <a:off x="73553" y="571601"/>
            <a:ext cx="1147140" cy="980797"/>
            <a:chOff x="113769" y="634753"/>
            <a:chExt cx="1147140" cy="980797"/>
          </a:xfrm>
        </p:grpSpPr>
        <p:pic>
          <p:nvPicPr>
            <p:cNvPr id="9" name="Image 8">
              <a:extLst>
                <a:ext uri="{FF2B5EF4-FFF2-40B4-BE49-F238E27FC236}">
                  <a16:creationId xmlns:a16="http://schemas.microsoft.com/office/drawing/2014/main" id="{443EF376-C278-6FC4-BC50-12D9FDED2E7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E637C5-1DF7-045A-D9C3-0296D324A5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ZoneTexte 10">
            <a:extLst>
              <a:ext uri="{FF2B5EF4-FFF2-40B4-BE49-F238E27FC236}">
                <a16:creationId xmlns:a16="http://schemas.microsoft.com/office/drawing/2014/main" id="{D74B99DA-1E8A-3F0F-B508-B3D2D6CA43AD}"/>
              </a:ext>
            </a:extLst>
          </p:cNvPr>
          <p:cNvSpPr txBox="1"/>
          <p:nvPr/>
        </p:nvSpPr>
        <p:spPr>
          <a:xfrm>
            <a:off x="1481499" y="2306687"/>
            <a:ext cx="3503618" cy="2677656"/>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74F6A"/>
                </a:solidFill>
                <a:effectLst/>
                <a:uLnTx/>
                <a:uFillTx/>
                <a:latin typeface="Dosis SemiBold" pitchFamily="2" charset="0"/>
                <a:ea typeface="+mn-ea"/>
                <a:cs typeface="+mn-cs"/>
              </a:rPr>
              <a:t>J’</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ai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plant</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é</a:t>
            </a:r>
            <a:endParaRPr kumimoji="0" lang="fr-FR" sz="2800" b="0" i="0" u="none" strike="noStrike" kern="1200" cap="none" spc="0" normalizeH="0" baseline="0" noProof="0" dirty="0">
              <a:ln>
                <a:noFill/>
              </a:ln>
              <a:solidFill>
                <a:prstClr val="black"/>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74F6A"/>
                </a:solidFill>
                <a:effectLst/>
                <a:uLnTx/>
                <a:uFillTx/>
                <a:latin typeface="Dosis SemiBold" pitchFamily="2" charset="0"/>
                <a:ea typeface="+mn-ea"/>
                <a:cs typeface="+mn-cs"/>
              </a:rPr>
              <a:t>Tu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as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plant</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é</a:t>
            </a:r>
            <a:endParaRPr kumimoji="0" lang="fr-FR" sz="2800" b="0" i="0" u="none" strike="noStrike" kern="1200" cap="none" spc="0" normalizeH="0" baseline="0" noProof="0" dirty="0">
              <a:ln>
                <a:noFill/>
              </a:ln>
              <a:solidFill>
                <a:prstClr val="black"/>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74F6A"/>
                </a:solidFill>
                <a:effectLst/>
                <a:uLnTx/>
                <a:uFillTx/>
                <a:latin typeface="Dosis SemiBold" pitchFamily="2" charset="0"/>
                <a:ea typeface="+mn-ea"/>
                <a:cs typeface="+mn-cs"/>
              </a:rPr>
              <a:t>Il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a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plant</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é</a:t>
            </a:r>
            <a:endParaRPr kumimoji="0" lang="fr-FR" sz="2800" b="0" i="0" u="none" strike="noStrike" kern="1200" cap="none" spc="0" normalizeH="0" baseline="0" noProof="0" dirty="0">
              <a:ln>
                <a:noFill/>
              </a:ln>
              <a:solidFill>
                <a:prstClr val="black"/>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74F6A"/>
                </a:solidFill>
                <a:effectLst/>
                <a:uLnTx/>
                <a:uFillTx/>
                <a:latin typeface="Dosis SemiBold" pitchFamily="2" charset="0"/>
                <a:ea typeface="+mn-ea"/>
                <a:cs typeface="+mn-cs"/>
              </a:rPr>
              <a:t>Elle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a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plant</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é</a:t>
            </a:r>
            <a:endParaRPr kumimoji="0" lang="fr-FR" sz="28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12" name="ZoneTexte 11">
            <a:extLst>
              <a:ext uri="{FF2B5EF4-FFF2-40B4-BE49-F238E27FC236}">
                <a16:creationId xmlns:a16="http://schemas.microsoft.com/office/drawing/2014/main" id="{65929E7C-A0C6-1934-042D-95EC58B4E075}"/>
              </a:ext>
            </a:extLst>
          </p:cNvPr>
          <p:cNvSpPr txBox="1"/>
          <p:nvPr/>
        </p:nvSpPr>
        <p:spPr>
          <a:xfrm>
            <a:off x="4724080" y="2347082"/>
            <a:ext cx="3807920" cy="2596865"/>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74F6A"/>
                </a:solidFill>
                <a:effectLst/>
                <a:uLnTx/>
                <a:uFillTx/>
                <a:latin typeface="Dosis SemiBold" pitchFamily="2" charset="0"/>
                <a:ea typeface="+mn-ea"/>
                <a:cs typeface="+mn-cs"/>
              </a:rPr>
              <a:t>Nous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avons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plant</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é</a:t>
            </a:r>
            <a:endParaRPr kumimoji="0" lang="fr-FR" sz="2800" b="0" i="0" u="none" strike="noStrike" kern="1200" cap="none" spc="0" normalizeH="0" baseline="0" noProof="0" dirty="0">
              <a:ln>
                <a:noFill/>
              </a:ln>
              <a:solidFill>
                <a:prstClr val="black"/>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74F6A"/>
                </a:solidFill>
                <a:effectLst/>
                <a:uLnTx/>
                <a:uFillTx/>
                <a:latin typeface="Dosis SemiBold" pitchFamily="2" charset="0"/>
                <a:ea typeface="+mn-ea"/>
                <a:cs typeface="+mn-cs"/>
              </a:rPr>
              <a:t>Vous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avez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plant</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é </a:t>
            </a:r>
            <a:endParaRPr kumimoji="0" lang="fr-FR" sz="2800" b="0" i="0" u="none" strike="noStrike" kern="1200" cap="none" spc="0" normalizeH="0" baseline="0" noProof="0" dirty="0">
              <a:ln>
                <a:noFill/>
              </a:ln>
              <a:solidFill>
                <a:prstClr val="black"/>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74F6A"/>
                </a:solidFill>
                <a:effectLst/>
                <a:uLnTx/>
                <a:uFillTx/>
                <a:latin typeface="Dosis SemiBold" pitchFamily="2" charset="0"/>
                <a:ea typeface="+mn-ea"/>
                <a:cs typeface="+mn-cs"/>
              </a:rPr>
              <a:t>Ils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ont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plant</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é</a:t>
            </a:r>
            <a:endParaRPr kumimoji="0" lang="fr-FR" sz="2800" b="0" i="0" u="none" strike="noStrike" kern="1200" cap="none" spc="0" normalizeH="0" baseline="0" noProof="0" dirty="0">
              <a:ln>
                <a:noFill/>
              </a:ln>
              <a:solidFill>
                <a:prstClr val="black"/>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74F6A"/>
                </a:solidFill>
                <a:effectLst/>
                <a:uLnTx/>
                <a:uFillTx/>
                <a:latin typeface="Dosis SemiBold" pitchFamily="2" charset="0"/>
                <a:ea typeface="+mn-ea"/>
                <a:cs typeface="+mn-cs"/>
              </a:rPr>
              <a:t>Elles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ont</a:t>
            </a:r>
            <a:r>
              <a:rPr kumimoji="0" lang="fr-FR" sz="2800" b="1" i="0" u="none" strike="noStrike" kern="1200" cap="none" spc="0" normalizeH="0" baseline="0" noProof="0" dirty="0">
                <a:ln>
                  <a:noFill/>
                </a:ln>
                <a:solidFill>
                  <a:srgbClr val="074F6A"/>
                </a:solidFill>
                <a:effectLst/>
                <a:uLnTx/>
                <a:uFillTx/>
                <a:latin typeface="Dosis SemiBold" pitchFamily="2" charset="0"/>
                <a:ea typeface="+mn-ea"/>
                <a:cs typeface="+mn-cs"/>
              </a:rPr>
              <a:t> </a:t>
            </a:r>
            <a:r>
              <a:rPr kumimoji="0" lang="fr-FR" sz="2800" b="1" i="0" u="none" strike="noStrike" kern="1200" cap="none" spc="0" normalizeH="0" baseline="0" noProof="0" dirty="0">
                <a:ln>
                  <a:noFill/>
                </a:ln>
                <a:solidFill>
                  <a:srgbClr val="44546A"/>
                </a:solidFill>
                <a:effectLst/>
                <a:uLnTx/>
                <a:uFillTx/>
                <a:latin typeface="Dosis SemiBold" pitchFamily="2" charset="0"/>
                <a:ea typeface="+mn-ea"/>
                <a:cs typeface="+mn-cs"/>
              </a:rPr>
              <a:t>plant</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é</a:t>
            </a:r>
            <a:endParaRPr kumimoji="0" lang="fr-FR" sz="32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02688632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51239-464D-DDBB-CD1E-1BAD250240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4889E6-0C76-01CB-FC2B-874CB5C7B6C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ardoises.</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CEBA0BC1-1267-40C0-92E4-A225ACF85810}"/>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grpSp>
        <p:nvGrpSpPr>
          <p:cNvPr id="4" name="Groupe 3">
            <a:extLst>
              <a:ext uri="{FF2B5EF4-FFF2-40B4-BE49-F238E27FC236}">
                <a16:creationId xmlns:a16="http://schemas.microsoft.com/office/drawing/2014/main" id="{77C91938-60B6-4B31-3E75-2D6280244BF0}"/>
              </a:ext>
            </a:extLst>
          </p:cNvPr>
          <p:cNvGrpSpPr/>
          <p:nvPr/>
        </p:nvGrpSpPr>
        <p:grpSpPr>
          <a:xfrm>
            <a:off x="73553" y="571601"/>
            <a:ext cx="1147140" cy="980797"/>
            <a:chOff x="113769" y="634753"/>
            <a:chExt cx="1147140" cy="980797"/>
          </a:xfrm>
        </p:grpSpPr>
        <p:pic>
          <p:nvPicPr>
            <p:cNvPr id="5" name="Image 4">
              <a:extLst>
                <a:ext uri="{FF2B5EF4-FFF2-40B4-BE49-F238E27FC236}">
                  <a16:creationId xmlns:a16="http://schemas.microsoft.com/office/drawing/2014/main" id="{98562896-CC0E-BECB-63AB-20158D3444E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DAA3F8C-A269-F331-326A-45D65FD0755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906049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5B8D1D-4612-CCEC-3A35-A23DE75F425F}"/>
              </a:ext>
            </a:extLst>
          </p:cNvPr>
          <p:cNvSpPr>
            <a:spLocks noGrp="1"/>
          </p:cNvSpPr>
          <p:nvPr>
            <p:ph type="title"/>
          </p:nvPr>
        </p:nvSpPr>
        <p:spPr/>
        <p:txBody>
          <a:bodyPr>
            <a:normAutofit/>
          </a:bodyPr>
          <a:lstStyle/>
          <a:p>
            <a:pPr marL="0" marR="0" lvl="0" indent="0" defTabSz="914400" rtl="0" eaLnBrk="1" fontAlgn="auto" latinLnBrk="0" hangingPunct="1">
              <a:lnSpc>
                <a:spcPct val="100000"/>
              </a:lnSpc>
              <a:spcBef>
                <a:spcPts val="0"/>
              </a:spcBef>
              <a:spcAft>
                <a:spcPts val="0"/>
              </a:spcAft>
              <a:tabLst/>
              <a:defRPr/>
            </a:pP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Sur vos ardoises, complétez la phrase avec le verbe « planter » au passé composé</a:t>
            </a:r>
            <a:r>
              <a:rPr lang="fr-FR" dirty="0">
                <a:solidFill>
                  <a:schemeClr val="tx1">
                    <a:lumMod val="65000"/>
                    <a:lumOff val="35000"/>
                  </a:schemeClr>
                </a:solidFill>
                <a:latin typeface="Dosis Medium" pitchFamily="2" charset="0"/>
              </a:rPr>
              <a:t>.</a:t>
            </a:r>
            <a:endParaRPr lang="fr-MA" sz="1400" dirty="0">
              <a:solidFill>
                <a:schemeClr val="tx1">
                  <a:lumMod val="65000"/>
                  <a:lumOff val="35000"/>
                </a:schemeClr>
              </a:solidFill>
            </a:endParaRPr>
          </a:p>
        </p:txBody>
      </p:sp>
      <p:sp>
        <p:nvSpPr>
          <p:cNvPr id="7" name="ZoneTexte 6">
            <a:extLst>
              <a:ext uri="{FF2B5EF4-FFF2-40B4-BE49-F238E27FC236}">
                <a16:creationId xmlns:a16="http://schemas.microsoft.com/office/drawing/2014/main" id="{0EC116D2-DDF9-1F11-080C-A6B934CBE228}"/>
              </a:ext>
            </a:extLst>
          </p:cNvPr>
          <p:cNvSpPr txBox="1"/>
          <p:nvPr/>
        </p:nvSpPr>
        <p:spPr>
          <a:xfrm>
            <a:off x="1692000" y="2978877"/>
            <a:ext cx="5549735" cy="90024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Tu </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____________ </a:t>
            </a: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un arbre</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a:t>
            </a:r>
            <a:endParaRPr kumimoji="0" lang="fr-MA" sz="40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grpSp>
        <p:nvGrpSpPr>
          <p:cNvPr id="5" name="Groupe 9">
            <a:extLst>
              <a:ext uri="{FF2B5EF4-FFF2-40B4-BE49-F238E27FC236}">
                <a16:creationId xmlns:a16="http://schemas.microsoft.com/office/drawing/2014/main" id="{A3D569F8-CFFD-6D45-5BDD-45DA8CE0D80E}"/>
              </a:ext>
            </a:extLst>
          </p:cNvPr>
          <p:cNvGrpSpPr/>
          <p:nvPr/>
        </p:nvGrpSpPr>
        <p:grpSpPr>
          <a:xfrm>
            <a:off x="139050" y="571601"/>
            <a:ext cx="1147140" cy="980797"/>
            <a:chOff x="113769" y="634753"/>
            <a:chExt cx="1147140" cy="980797"/>
          </a:xfrm>
        </p:grpSpPr>
        <p:pic>
          <p:nvPicPr>
            <p:cNvPr id="11" name="Image 10">
              <a:extLst>
                <a:ext uri="{FF2B5EF4-FFF2-40B4-BE49-F238E27FC236}">
                  <a16:creationId xmlns:a16="http://schemas.microsoft.com/office/drawing/2014/main" id="{225934C2-2EB4-BDA2-102B-0A09973E6C0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532D32D-2CF4-449A-61C1-8EA6B16A38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itre 1">
            <a:extLst>
              <a:ext uri="{FF2B5EF4-FFF2-40B4-BE49-F238E27FC236}">
                <a16:creationId xmlns:a16="http://schemas.microsoft.com/office/drawing/2014/main" id="{0CE559EA-1EE8-7CDD-31E1-9828BBD6BE40}"/>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190B0BCC-2A8A-ADD1-5FE9-954F5DFA6341}"/>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7579474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8B98-5DFC-DE6C-1350-3E09B24967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F6C204-BA5F-0C77-DF9D-DF0DB65B1C1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924428F6-B6AB-C046-10DA-EBCF5927340A}"/>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grpSp>
        <p:nvGrpSpPr>
          <p:cNvPr id="4" name="Groupe 3">
            <a:extLst>
              <a:ext uri="{FF2B5EF4-FFF2-40B4-BE49-F238E27FC236}">
                <a16:creationId xmlns:a16="http://schemas.microsoft.com/office/drawing/2014/main" id="{C8DBADE9-2F76-5848-3036-FA06022CB6F9}"/>
              </a:ext>
            </a:extLst>
          </p:cNvPr>
          <p:cNvGrpSpPr/>
          <p:nvPr/>
        </p:nvGrpSpPr>
        <p:grpSpPr>
          <a:xfrm>
            <a:off x="73553" y="571601"/>
            <a:ext cx="1147140" cy="980797"/>
            <a:chOff x="113769" y="634753"/>
            <a:chExt cx="1147140" cy="980797"/>
          </a:xfrm>
        </p:grpSpPr>
        <p:pic>
          <p:nvPicPr>
            <p:cNvPr id="5" name="Image 4">
              <a:extLst>
                <a:ext uri="{FF2B5EF4-FFF2-40B4-BE49-F238E27FC236}">
                  <a16:creationId xmlns:a16="http://schemas.microsoft.com/office/drawing/2014/main" id="{C3E25699-226F-74AF-E254-4314C3CE685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12402ED-32A0-5735-D32D-0891D1F4AB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3932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E4C92F-F4C8-5AAF-9911-F5D99D361628}"/>
              </a:ext>
            </a:extLst>
          </p:cNvPr>
          <p:cNvSpPr>
            <a:spLocks noGrp="1"/>
          </p:cNvSpPr>
          <p:nvPr>
            <p:ph type="title"/>
          </p:nvPr>
        </p:nvSpPr>
        <p:spPr/>
        <p:txBody>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a:t>
            </a:r>
            <a:endParaRPr lang="fr-MA" dirty="0"/>
          </a:p>
        </p:txBody>
      </p:sp>
      <p:grpSp>
        <p:nvGrpSpPr>
          <p:cNvPr id="4" name="Groupe 10">
            <a:extLst>
              <a:ext uri="{FF2B5EF4-FFF2-40B4-BE49-F238E27FC236}">
                <a16:creationId xmlns:a16="http://schemas.microsoft.com/office/drawing/2014/main" id="{308ACF1A-B5D3-7AC6-53CF-878E0344393D}"/>
              </a:ext>
            </a:extLst>
          </p:cNvPr>
          <p:cNvGrpSpPr/>
          <p:nvPr/>
        </p:nvGrpSpPr>
        <p:grpSpPr>
          <a:xfrm>
            <a:off x="180614" y="571601"/>
            <a:ext cx="1147140" cy="980797"/>
            <a:chOff x="113769" y="634753"/>
            <a:chExt cx="1147140" cy="980797"/>
          </a:xfrm>
        </p:grpSpPr>
        <p:pic>
          <p:nvPicPr>
            <p:cNvPr id="12" name="Image 11">
              <a:extLst>
                <a:ext uri="{FF2B5EF4-FFF2-40B4-BE49-F238E27FC236}">
                  <a16:creationId xmlns:a16="http://schemas.microsoft.com/office/drawing/2014/main" id="{8F9AC371-18EE-43BA-F3A9-9760F392DF9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84E81F-9854-DC8B-1BBF-4BA8E2CB70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EA002C72-0D50-9293-1BB4-4F9884EC3AE1}"/>
              </a:ext>
            </a:extLst>
          </p:cNvPr>
          <p:cNvSpPr txBox="1"/>
          <p:nvPr/>
        </p:nvSpPr>
        <p:spPr>
          <a:xfrm>
            <a:off x="1692000" y="2978877"/>
            <a:ext cx="5549735" cy="90024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Tu </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as planté </a:t>
            </a: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un arbre</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a:t>
            </a:r>
            <a:endParaRPr kumimoji="0" lang="fr-MA" sz="40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72718372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35706A0-7940-35AE-8769-9853675C2F76}"/>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934" b="22113"/>
          <a:stretch>
            <a:fillRect/>
          </a:stretch>
        </p:blipFill>
        <p:spPr>
          <a:xfrm>
            <a:off x="157483" y="568229"/>
            <a:ext cx="1250140" cy="987542"/>
          </a:xfrm>
          <a:prstGeom prst="ellipse">
            <a:avLst/>
          </a:prstGeom>
        </p:spPr>
      </p:pic>
      <p:sp>
        <p:nvSpPr>
          <p:cNvPr id="7" name="ZoneTexte 6">
            <a:extLst>
              <a:ext uri="{FF2B5EF4-FFF2-40B4-BE49-F238E27FC236}">
                <a16:creationId xmlns:a16="http://schemas.microsoft.com/office/drawing/2014/main" id="{76BC1477-FF99-173F-2EDA-C8E346D8FE12}"/>
              </a:ext>
            </a:extLst>
          </p:cNvPr>
          <p:cNvSpPr txBox="1"/>
          <p:nvPr/>
        </p:nvSpPr>
        <p:spPr>
          <a:xfrm>
            <a:off x="900545" y="2978877"/>
            <a:ext cx="7342909" cy="90024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Nous  </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______________</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d</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es roses.</a:t>
            </a:r>
            <a:endParaRPr kumimoji="0" lang="fr-MA" sz="40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6" name="Titre 1">
            <a:extLst>
              <a:ext uri="{FF2B5EF4-FFF2-40B4-BE49-F238E27FC236}">
                <a16:creationId xmlns:a16="http://schemas.microsoft.com/office/drawing/2014/main" id="{FD6354B5-1355-C566-F9BC-81ACA0284AFB}"/>
              </a:ext>
            </a:extLst>
          </p:cNvPr>
          <p:cNvSpPr>
            <a:spLocks noGrp="1"/>
          </p:cNvSpPr>
          <p:nvPr>
            <p:ph type="title"/>
          </p:nvPr>
        </p:nvSpPr>
        <p:spPr>
          <a:xfrm>
            <a:off x="1692000" y="756000"/>
            <a:ext cx="6840000" cy="612000"/>
          </a:xfrm>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Compétez </a:t>
            </a: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la phrase avec le verbe </a:t>
            </a:r>
            <a:r>
              <a:rPr lang="fr-FR" dirty="0">
                <a:solidFill>
                  <a:schemeClr val="tx1">
                    <a:lumMod val="65000"/>
                    <a:lumOff val="35000"/>
                  </a:schemeClr>
                </a:solidFill>
                <a:latin typeface="Dosis Medium" pitchFamily="2" charset="0"/>
              </a:rPr>
              <a:t>« planter »  </a:t>
            </a: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au passé composé</a:t>
            </a:r>
            <a:r>
              <a:rPr lang="fr-FR" dirty="0">
                <a:solidFill>
                  <a:schemeClr val="tx1">
                    <a:lumMod val="65000"/>
                    <a:lumOff val="35000"/>
                  </a:schemeClr>
                </a:solidFill>
                <a:latin typeface="Dosis Medium" pitchFamily="2" charset="0"/>
              </a:rPr>
              <a:t>.</a:t>
            </a:r>
            <a:endParaRPr lang="fr-MA" sz="1400" dirty="0">
              <a:solidFill>
                <a:schemeClr val="tx1">
                  <a:lumMod val="65000"/>
                  <a:lumOff val="35000"/>
                </a:schemeClr>
              </a:solidFill>
            </a:endParaRPr>
          </a:p>
        </p:txBody>
      </p:sp>
    </p:spTree>
    <p:extLst>
      <p:ext uri="{BB962C8B-B14F-4D97-AF65-F5344CB8AC3E}">
        <p14:creationId xmlns:p14="http://schemas.microsoft.com/office/powerpoint/2010/main" val="123953316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BFD1E-DF67-687B-6D4A-DB9A12BB963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08E40C-66DE-3AB6-A4E1-D3963A98CDB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411FAD21-4F3F-82D3-8D46-A6AA36D9255E}"/>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pic>
        <p:nvPicPr>
          <p:cNvPr id="4" name="Image 3">
            <a:extLst>
              <a:ext uri="{FF2B5EF4-FFF2-40B4-BE49-F238E27FC236}">
                <a16:creationId xmlns:a16="http://schemas.microsoft.com/office/drawing/2014/main" id="{1928B2B7-35AE-0C83-05C3-36B54E1B492C}"/>
              </a:ext>
            </a:extLst>
          </p:cNvPr>
          <p:cNvPicPr>
            <a:picLocks noChangeAspect="1"/>
          </p:cNvPicPr>
          <p:nvPr/>
        </p:nvPicPr>
        <p:blipFill>
          <a:blip r:embed="rId3"/>
          <a:stretch>
            <a:fillRect/>
          </a:stretch>
        </p:blipFill>
        <p:spPr>
          <a:xfrm>
            <a:off x="162090" y="514269"/>
            <a:ext cx="1249788" cy="987638"/>
          </a:xfrm>
          <a:prstGeom prst="rect">
            <a:avLst/>
          </a:prstGeom>
        </p:spPr>
      </p:pic>
    </p:spTree>
    <p:extLst>
      <p:ext uri="{BB962C8B-B14F-4D97-AF65-F5344CB8AC3E}">
        <p14:creationId xmlns:p14="http://schemas.microsoft.com/office/powerpoint/2010/main" val="523205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E5977A-C073-3BE4-8FC0-CA3016996A3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endParaRPr>
          </a:p>
        </p:txBody>
      </p:sp>
      <p:pic>
        <p:nvPicPr>
          <p:cNvPr id="4" name="Image 3">
            <a:extLst>
              <a:ext uri="{FF2B5EF4-FFF2-40B4-BE49-F238E27FC236}">
                <a16:creationId xmlns:a16="http://schemas.microsoft.com/office/drawing/2014/main" id="{EC057D02-3A2B-6A76-D138-2F434E7F2BBB}"/>
              </a:ext>
            </a:extLst>
          </p:cNvPr>
          <p:cNvPicPr>
            <a:picLocks noChangeAspect="1"/>
          </p:cNvPicPr>
          <p:nvPr/>
        </p:nvPicPr>
        <p:blipFill>
          <a:blip r:embed="rId2"/>
          <a:stretch>
            <a:fillRect/>
          </a:stretch>
        </p:blipFill>
        <p:spPr>
          <a:xfrm>
            <a:off x="244345" y="571229"/>
            <a:ext cx="1146147" cy="981541"/>
          </a:xfrm>
          <a:prstGeom prst="rect">
            <a:avLst/>
          </a:prstGeom>
        </p:spPr>
      </p:pic>
      <p:sp>
        <p:nvSpPr>
          <p:cNvPr id="3" name="ZoneTexte 2">
            <a:extLst>
              <a:ext uri="{FF2B5EF4-FFF2-40B4-BE49-F238E27FC236}">
                <a16:creationId xmlns:a16="http://schemas.microsoft.com/office/drawing/2014/main" id="{C8A645A2-8184-BBC4-6081-3C42BCB7D872}"/>
              </a:ext>
            </a:extLst>
          </p:cNvPr>
          <p:cNvSpPr txBox="1"/>
          <p:nvPr/>
        </p:nvSpPr>
        <p:spPr>
          <a:xfrm>
            <a:off x="900545" y="2978877"/>
            <a:ext cx="7342909" cy="90024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Nous  </a:t>
            </a:r>
            <a:r>
              <a:rPr kumimoji="0" lang="fr-FR" sz="40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avons planté </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d</a:t>
            </a: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es roses.</a:t>
            </a:r>
            <a:endParaRPr kumimoji="0" lang="fr-MA" sz="40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0355559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F550F-09FA-A1CE-0E1A-45BA489E9B9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0F99FCF4-54DC-CD1E-4669-BCA51A2E958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br>
              <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rPr>
            </a:b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5" name="Image 4">
            <a:extLst>
              <a:ext uri="{FF2B5EF4-FFF2-40B4-BE49-F238E27FC236}">
                <a16:creationId xmlns:a16="http://schemas.microsoft.com/office/drawing/2014/main" id="{D016C34C-7083-66FC-55C4-080432FBC79A}"/>
              </a:ext>
            </a:extLst>
          </p:cNvPr>
          <p:cNvPicPr>
            <a:picLocks noChangeAspect="1"/>
          </p:cNvPicPr>
          <p:nvPr/>
        </p:nvPicPr>
        <p:blipFill>
          <a:blip r:embed="rId4"/>
          <a:stretch>
            <a:fillRect/>
          </a:stretch>
        </p:blipFill>
        <p:spPr>
          <a:xfrm>
            <a:off x="244345" y="571229"/>
            <a:ext cx="1146147" cy="981541"/>
          </a:xfrm>
          <a:prstGeom prst="rect">
            <a:avLst/>
          </a:prstGeom>
        </p:spPr>
      </p:pic>
      <p:sp>
        <p:nvSpPr>
          <p:cNvPr id="8" name="Titre 9">
            <a:extLst>
              <a:ext uri="{FF2B5EF4-FFF2-40B4-BE49-F238E27FC236}">
                <a16:creationId xmlns:a16="http://schemas.microsoft.com/office/drawing/2014/main" id="{2E58B6AF-FAC1-AEF7-817B-44A85F3E22B0}"/>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Rangez vos ardoises. </a:t>
            </a:r>
          </a:p>
        </p:txBody>
      </p:sp>
      <p:pic>
        <p:nvPicPr>
          <p:cNvPr id="9" name="Rangez vos ardoises">
            <a:hlinkClick r:id="" action="ppaction://media"/>
            <a:extLst>
              <a:ext uri="{FF2B5EF4-FFF2-40B4-BE49-F238E27FC236}">
                <a16:creationId xmlns:a16="http://schemas.microsoft.com/office/drawing/2014/main" id="{34FC1E18-B5FE-B5E2-167A-AD0F8BF1C5F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a:prstGeom prst="rect">
            <a:avLst/>
          </a:prstGeom>
        </p:spPr>
      </p:pic>
    </p:spTree>
    <p:extLst>
      <p:ext uri="{BB962C8B-B14F-4D97-AF65-F5344CB8AC3E}">
        <p14:creationId xmlns:p14="http://schemas.microsoft.com/office/powerpoint/2010/main" val="303905087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2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5C0C6-EFB8-F482-578F-451A69C159A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CBE62C7-A76A-0283-D05A-7CB281E0363F}"/>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BA523585-9C26-1393-C8F2-34AD3CE7D904}"/>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0516DFAB-C6D8-AD66-6286-7FAE952856C0}"/>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8" name="Titre 3">
            <a:extLst>
              <a:ext uri="{FF2B5EF4-FFF2-40B4-BE49-F238E27FC236}">
                <a16:creationId xmlns:a16="http://schemas.microsoft.com/office/drawing/2014/main" id="{5E96820D-D230-4AB5-2713-B02DBF53FEF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64.</a:t>
            </a:r>
          </a:p>
        </p:txBody>
      </p:sp>
      <p:grpSp>
        <p:nvGrpSpPr>
          <p:cNvPr id="13" name="Groupe 12">
            <a:extLst>
              <a:ext uri="{FF2B5EF4-FFF2-40B4-BE49-F238E27FC236}">
                <a16:creationId xmlns:a16="http://schemas.microsoft.com/office/drawing/2014/main" id="{505BF547-AA18-C109-2C5E-06D8456262CA}"/>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9CBE5F2F-B3C6-A757-B46C-A0F6A9396E38}"/>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0C7741C-EF94-12C6-7DEF-72FA90DFD02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6FFDA76C-812A-3339-CC0A-0C16182707E2}"/>
              </a:ext>
            </a:extLst>
          </p:cNvPr>
          <p:cNvPicPr>
            <a:picLocks noChangeAspect="1"/>
          </p:cNvPicPr>
          <p:nvPr/>
        </p:nvPicPr>
        <p:blipFill>
          <a:blip r:embed="rId9"/>
          <a:stretch>
            <a:fillRect/>
          </a:stretch>
        </p:blipFill>
        <p:spPr>
          <a:xfrm>
            <a:off x="2885089" y="1695385"/>
            <a:ext cx="3373821" cy="4807702"/>
          </a:xfrm>
          <a:prstGeom prst="rect">
            <a:avLst/>
          </a:prstGeom>
        </p:spPr>
      </p:pic>
      <p:sp>
        <p:nvSpPr>
          <p:cNvPr id="5" name="Rectangle : coins arrondis 4">
            <a:extLst>
              <a:ext uri="{FF2B5EF4-FFF2-40B4-BE49-F238E27FC236}">
                <a16:creationId xmlns:a16="http://schemas.microsoft.com/office/drawing/2014/main" id="{3839F325-9E57-101D-A2E5-3D65A81C5E47}"/>
              </a:ext>
            </a:extLst>
          </p:cNvPr>
          <p:cNvSpPr/>
          <p:nvPr/>
        </p:nvSpPr>
        <p:spPr>
          <a:xfrm>
            <a:off x="2889036" y="2354886"/>
            <a:ext cx="3373822" cy="119818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9806893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7FD45-69DF-9DCC-0204-9FB4C814DE9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A396B42-407F-C80F-2904-97EC99D1E85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DB348EF7-5A38-F6A5-8E9A-9823F0AD040E}"/>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Vous allez faire l’activité 1.  Je vais expliquer la consigne et passer entre les rangs pour vous aider. </a:t>
            </a:r>
          </a:p>
        </p:txBody>
      </p:sp>
      <p:grpSp>
        <p:nvGrpSpPr>
          <p:cNvPr id="4" name="Groupe 3">
            <a:extLst>
              <a:ext uri="{FF2B5EF4-FFF2-40B4-BE49-F238E27FC236}">
                <a16:creationId xmlns:a16="http://schemas.microsoft.com/office/drawing/2014/main" id="{93CF6892-FE25-2694-6D08-9C9D0774AD64}"/>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0C6672D0-F792-87CC-E653-95BBF255223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8269926-7FFB-2C80-4333-38C61E30ACB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1285544F-ED8A-CDE3-80AB-C943619742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71616" y="1841164"/>
            <a:ext cx="3175672" cy="3175672"/>
          </a:xfrm>
          <a:prstGeom prst="rect">
            <a:avLst/>
          </a:prstGeom>
        </p:spPr>
      </p:pic>
      <p:pic>
        <p:nvPicPr>
          <p:cNvPr id="5" name="Image 4">
            <a:extLst>
              <a:ext uri="{FF2B5EF4-FFF2-40B4-BE49-F238E27FC236}">
                <a16:creationId xmlns:a16="http://schemas.microsoft.com/office/drawing/2014/main" id="{04E57FF9-E7EC-BD34-FBF2-736571CDF0FA}"/>
              </a:ext>
            </a:extLst>
          </p:cNvPr>
          <p:cNvPicPr>
            <a:picLocks noChangeAspect="1"/>
          </p:cNvPicPr>
          <p:nvPr/>
        </p:nvPicPr>
        <p:blipFill>
          <a:blip r:embed="rId7"/>
          <a:stretch>
            <a:fillRect/>
          </a:stretch>
        </p:blipFill>
        <p:spPr>
          <a:xfrm>
            <a:off x="385912" y="2249487"/>
            <a:ext cx="5053318" cy="3219128"/>
          </a:xfrm>
          <a:prstGeom prst="rect">
            <a:avLst/>
          </a:prstGeom>
        </p:spPr>
      </p:pic>
    </p:spTree>
    <p:extLst>
      <p:ext uri="{BB962C8B-B14F-4D97-AF65-F5344CB8AC3E}">
        <p14:creationId xmlns:p14="http://schemas.microsoft.com/office/powerpoint/2010/main" val="336718413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04440-0690-5B9B-E4A9-8353035CA5B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801B4304-F076-3CBA-8893-25284E074864}"/>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B0D77144-283C-EA0A-FF0A-F6456E1AA6B2}"/>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Faites attention à l’orthographe. </a:t>
            </a:r>
          </a:p>
        </p:txBody>
      </p:sp>
      <p:grpSp>
        <p:nvGrpSpPr>
          <p:cNvPr id="4" name="Groupe 3">
            <a:extLst>
              <a:ext uri="{FF2B5EF4-FFF2-40B4-BE49-F238E27FC236}">
                <a16:creationId xmlns:a16="http://schemas.microsoft.com/office/drawing/2014/main" id="{257DC3FB-5316-A7D1-1958-0C1D8E33B2F0}"/>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5EB5D171-DECB-3BC1-EE4C-BC49EF2CD7A5}"/>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34B41A-5055-8F09-D449-2E9B8F3E3A4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55646827-EDA0-3541-8911-99442680DBA6}"/>
              </a:ext>
            </a:extLst>
          </p:cNvPr>
          <p:cNvPicPr>
            <a:picLocks noChangeAspect="1"/>
          </p:cNvPicPr>
          <p:nvPr/>
        </p:nvPicPr>
        <p:blipFill>
          <a:blip r:embed="rId6"/>
          <a:stretch>
            <a:fillRect/>
          </a:stretch>
        </p:blipFill>
        <p:spPr>
          <a:xfrm>
            <a:off x="1238526" y="2062754"/>
            <a:ext cx="6257925" cy="3324225"/>
          </a:xfrm>
          <a:prstGeom prst="rect">
            <a:avLst/>
          </a:prstGeom>
        </p:spPr>
      </p:pic>
      <p:sp>
        <p:nvSpPr>
          <p:cNvPr id="13" name="ZoneTexte 12">
            <a:extLst>
              <a:ext uri="{FF2B5EF4-FFF2-40B4-BE49-F238E27FC236}">
                <a16:creationId xmlns:a16="http://schemas.microsoft.com/office/drawing/2014/main" id="{9AEA843B-A343-80E2-98D3-2986F140D57C}"/>
              </a:ext>
            </a:extLst>
          </p:cNvPr>
          <p:cNvSpPr txBox="1"/>
          <p:nvPr/>
        </p:nvSpPr>
        <p:spPr>
          <a:xfrm>
            <a:off x="2324100" y="2143177"/>
            <a:ext cx="170815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C00000"/>
                </a:solidFill>
                <a:effectLst/>
                <a:uLnTx/>
                <a:uFillTx/>
                <a:latin typeface="Dosis SemiBold" pitchFamily="2" charset="0"/>
                <a:ea typeface="+mn-ea"/>
                <a:cs typeface="+mn-cs"/>
              </a:rPr>
              <a:t>avons regardé</a:t>
            </a:r>
          </a:p>
        </p:txBody>
      </p:sp>
      <p:sp>
        <p:nvSpPr>
          <p:cNvPr id="14" name="ZoneTexte 13">
            <a:extLst>
              <a:ext uri="{FF2B5EF4-FFF2-40B4-BE49-F238E27FC236}">
                <a16:creationId xmlns:a16="http://schemas.microsoft.com/office/drawing/2014/main" id="{1EA96FF2-C5CE-3336-5811-9F0E08A6CE3A}"/>
              </a:ext>
            </a:extLst>
          </p:cNvPr>
          <p:cNvSpPr txBox="1"/>
          <p:nvPr/>
        </p:nvSpPr>
        <p:spPr>
          <a:xfrm>
            <a:off x="2355850" y="2655283"/>
            <a:ext cx="23368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C00000"/>
                </a:solidFill>
                <a:effectLst/>
                <a:uLnTx/>
                <a:uFillTx/>
                <a:latin typeface="Dosis SemiBold" pitchFamily="2" charset="0"/>
                <a:ea typeface="+mn-ea"/>
                <a:cs typeface="+mn-cs"/>
              </a:rPr>
              <a:t>a préparé</a:t>
            </a:r>
          </a:p>
        </p:txBody>
      </p:sp>
      <p:sp>
        <p:nvSpPr>
          <p:cNvPr id="15" name="ZoneTexte 14">
            <a:extLst>
              <a:ext uri="{FF2B5EF4-FFF2-40B4-BE49-F238E27FC236}">
                <a16:creationId xmlns:a16="http://schemas.microsoft.com/office/drawing/2014/main" id="{8264262F-63E3-44D1-15C9-29D7100F98D5}"/>
              </a:ext>
            </a:extLst>
          </p:cNvPr>
          <p:cNvSpPr txBox="1"/>
          <p:nvPr/>
        </p:nvSpPr>
        <p:spPr>
          <a:xfrm>
            <a:off x="2355850" y="3163984"/>
            <a:ext cx="184785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C00000"/>
                </a:solidFill>
                <a:effectLst/>
                <a:uLnTx/>
                <a:uFillTx/>
                <a:latin typeface="Dosis SemiBold" pitchFamily="2" charset="0"/>
                <a:ea typeface="+mn-ea"/>
                <a:cs typeface="+mn-cs"/>
              </a:rPr>
              <a:t>avez dessiné</a:t>
            </a:r>
          </a:p>
        </p:txBody>
      </p:sp>
      <p:sp>
        <p:nvSpPr>
          <p:cNvPr id="16" name="ZoneTexte 15">
            <a:extLst>
              <a:ext uri="{FF2B5EF4-FFF2-40B4-BE49-F238E27FC236}">
                <a16:creationId xmlns:a16="http://schemas.microsoft.com/office/drawing/2014/main" id="{ACAD7606-1348-C60E-5AEE-5C786F582482}"/>
              </a:ext>
            </a:extLst>
          </p:cNvPr>
          <p:cNvSpPr txBox="1"/>
          <p:nvPr/>
        </p:nvSpPr>
        <p:spPr>
          <a:xfrm>
            <a:off x="2355850" y="3700225"/>
            <a:ext cx="184785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C00000"/>
                </a:solidFill>
                <a:effectLst/>
                <a:uLnTx/>
                <a:uFillTx/>
                <a:latin typeface="Dosis SemiBold" pitchFamily="2" charset="0"/>
                <a:ea typeface="+mn-ea"/>
                <a:cs typeface="+mn-cs"/>
              </a:rPr>
              <a:t>ont joué</a:t>
            </a:r>
          </a:p>
        </p:txBody>
      </p:sp>
      <p:sp>
        <p:nvSpPr>
          <p:cNvPr id="17" name="ZoneTexte 16">
            <a:extLst>
              <a:ext uri="{FF2B5EF4-FFF2-40B4-BE49-F238E27FC236}">
                <a16:creationId xmlns:a16="http://schemas.microsoft.com/office/drawing/2014/main" id="{DCA8CBEC-7C98-AA1C-BA4C-862B3F59FF6D}"/>
              </a:ext>
            </a:extLst>
          </p:cNvPr>
          <p:cNvSpPr txBox="1"/>
          <p:nvPr/>
        </p:nvSpPr>
        <p:spPr>
          <a:xfrm>
            <a:off x="2324100" y="4202187"/>
            <a:ext cx="193675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C00000"/>
                </a:solidFill>
                <a:effectLst/>
                <a:uLnTx/>
                <a:uFillTx/>
                <a:latin typeface="Dosis SemiBold" pitchFamily="2" charset="0"/>
                <a:ea typeface="+mn-ea"/>
                <a:cs typeface="+mn-cs"/>
              </a:rPr>
              <a:t>as chanté</a:t>
            </a:r>
          </a:p>
        </p:txBody>
      </p:sp>
      <p:sp>
        <p:nvSpPr>
          <p:cNvPr id="18" name="ZoneTexte 17">
            <a:extLst>
              <a:ext uri="{FF2B5EF4-FFF2-40B4-BE49-F238E27FC236}">
                <a16:creationId xmlns:a16="http://schemas.microsoft.com/office/drawing/2014/main" id="{0F4A1205-B06B-6D85-0286-525D6CBBF9F5}"/>
              </a:ext>
            </a:extLst>
          </p:cNvPr>
          <p:cNvSpPr txBox="1"/>
          <p:nvPr/>
        </p:nvSpPr>
        <p:spPr>
          <a:xfrm>
            <a:off x="2324100" y="4711244"/>
            <a:ext cx="20193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C00000"/>
                </a:solidFill>
                <a:effectLst/>
                <a:uLnTx/>
                <a:uFillTx/>
                <a:latin typeface="Dosis SemiBold" pitchFamily="2" charset="0"/>
                <a:ea typeface="+mn-ea"/>
                <a:cs typeface="+mn-cs"/>
              </a:rPr>
              <a:t>ai visité</a:t>
            </a:r>
          </a:p>
        </p:txBody>
      </p:sp>
    </p:spTree>
    <p:extLst>
      <p:ext uri="{BB962C8B-B14F-4D97-AF65-F5344CB8AC3E}">
        <p14:creationId xmlns:p14="http://schemas.microsoft.com/office/powerpoint/2010/main" val="16861011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a:xfrm>
            <a:off x="2201410" y="2522109"/>
            <a:ext cx="5116636" cy="756000"/>
          </a:xfrm>
        </p:spPr>
        <p:txBody>
          <a:bodyPr/>
          <a:lstStyle/>
          <a:p>
            <a:r>
              <a:rPr lang="fr-FR" sz="1400" dirty="0"/>
              <a:t> Acte de parole 1 : « Parler des métiers ». </a:t>
            </a:r>
          </a:p>
          <a:p>
            <a:pPr marL="0" indent="0">
              <a:buNone/>
            </a:pPr>
            <a:endParaRPr lang="fr-FR" sz="1400" dirty="0"/>
          </a:p>
        </p:txBody>
      </p:sp>
      <p:pic>
        <p:nvPicPr>
          <p:cNvPr id="8" name="Image 7">
            <a:extLst>
              <a:ext uri="{FF2B5EF4-FFF2-40B4-BE49-F238E27FC236}">
                <a16:creationId xmlns:a16="http://schemas.microsoft.com/office/drawing/2014/main" id="{702C2E08-1789-6D91-9E06-5C25944E5F4E}"/>
              </a:ext>
            </a:extLst>
          </p:cNvPr>
          <p:cNvPicPr>
            <a:picLocks noChangeAspect="1"/>
          </p:cNvPicPr>
          <p:nvPr/>
        </p:nvPicPr>
        <p:blipFill>
          <a:blip r:embed="rId2"/>
          <a:stretch>
            <a:fillRect/>
          </a:stretch>
        </p:blipFill>
        <p:spPr>
          <a:xfrm>
            <a:off x="2192323" y="5603675"/>
            <a:ext cx="2043811" cy="556493"/>
          </a:xfrm>
          <a:prstGeom prst="rect">
            <a:avLst/>
          </a:prstGeom>
        </p:spPr>
      </p:pic>
      <p:sp>
        <p:nvSpPr>
          <p:cNvPr id="21" name="Titre 8">
            <a:extLst>
              <a:ext uri="{FF2B5EF4-FFF2-40B4-BE49-F238E27FC236}">
                <a16:creationId xmlns:a16="http://schemas.microsoft.com/office/drawing/2014/main" id="{EEAF48C1-965A-C15C-31F2-505661D900CC}"/>
              </a:ext>
            </a:extLst>
          </p:cNvPr>
          <p:cNvSpPr>
            <a:spLocks noGrp="1"/>
          </p:cNvSpPr>
          <p:nvPr>
            <p:ph type="title"/>
          </p:nvPr>
        </p:nvSpPr>
        <p:spPr>
          <a:xfrm>
            <a:off x="522772" y="1254325"/>
            <a:ext cx="7886700" cy="705267"/>
          </a:xfrm>
        </p:spPr>
        <p:txBody>
          <a:bodyPr/>
          <a:lstStyle/>
          <a:p>
            <a:r>
              <a:rPr lang="fr-MA" sz="3200" dirty="0"/>
              <a:t>Plan de la séance 2</a:t>
            </a:r>
          </a:p>
        </p:txBody>
      </p:sp>
      <p:grpSp>
        <p:nvGrpSpPr>
          <p:cNvPr id="22" name="Groupe 21">
            <a:extLst>
              <a:ext uri="{FF2B5EF4-FFF2-40B4-BE49-F238E27FC236}">
                <a16:creationId xmlns:a16="http://schemas.microsoft.com/office/drawing/2014/main" id="{8BFD2E38-A047-3D29-BBEC-22082B0137AE}"/>
              </a:ext>
            </a:extLst>
          </p:cNvPr>
          <p:cNvGrpSpPr/>
          <p:nvPr/>
        </p:nvGrpSpPr>
        <p:grpSpPr>
          <a:xfrm>
            <a:off x="3120265" y="0"/>
            <a:ext cx="2741519" cy="1084434"/>
            <a:chOff x="3072140" y="0"/>
            <a:chExt cx="2741519" cy="1084434"/>
          </a:xfrm>
        </p:grpSpPr>
        <p:sp>
          <p:nvSpPr>
            <p:cNvPr id="23" name="Rectangle 22">
              <a:extLst>
                <a:ext uri="{FF2B5EF4-FFF2-40B4-BE49-F238E27FC236}">
                  <a16:creationId xmlns:a16="http://schemas.microsoft.com/office/drawing/2014/main" id="{A37A84DE-BD87-CA9A-BFAD-7061DD910F9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592E5470-DD8E-D077-4213-E845A899DE9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Titre 53">
              <a:extLst>
                <a:ext uri="{FF2B5EF4-FFF2-40B4-BE49-F238E27FC236}">
                  <a16:creationId xmlns:a16="http://schemas.microsoft.com/office/drawing/2014/main" id="{055AF720-C26E-CF88-0EE1-17CC9479065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4" name="Espace réservé du texte 12">
            <a:extLst>
              <a:ext uri="{FF2B5EF4-FFF2-40B4-BE49-F238E27FC236}">
                <a16:creationId xmlns:a16="http://schemas.microsoft.com/office/drawing/2014/main" id="{C30A4622-046B-7D56-C2AE-E32B7FD55F21}"/>
              </a:ext>
            </a:extLst>
          </p:cNvPr>
          <p:cNvSpPr>
            <a:spLocks noGrp="1"/>
          </p:cNvSpPr>
          <p:nvPr>
            <p:ph type="body" sz="quarter" idx="19"/>
          </p:nvPr>
        </p:nvSpPr>
        <p:spPr>
          <a:xfrm>
            <a:off x="2239321" y="3997654"/>
            <a:ext cx="4960805" cy="756000"/>
          </a:xfrm>
        </p:spPr>
        <p:txBody>
          <a:bodyPr/>
          <a:lstStyle/>
          <a:p>
            <a:r>
              <a:rPr lang="fr-FR" sz="1400" dirty="0"/>
              <a:t>Conjugaison : « Les verbes du 1er groupe » au passé composé. </a:t>
            </a:r>
          </a:p>
        </p:txBody>
      </p:sp>
      <p:pic>
        <p:nvPicPr>
          <p:cNvPr id="2" name="Image 1">
            <a:extLst>
              <a:ext uri="{FF2B5EF4-FFF2-40B4-BE49-F238E27FC236}">
                <a16:creationId xmlns:a16="http://schemas.microsoft.com/office/drawing/2014/main" id="{C14B9620-7F2D-6D8B-964C-F9E416D31DEA}"/>
              </a:ext>
            </a:extLst>
          </p:cNvPr>
          <p:cNvPicPr>
            <a:picLocks noChangeAspect="1"/>
          </p:cNvPicPr>
          <p:nvPr/>
        </p:nvPicPr>
        <p:blipFill>
          <a:blip r:embed="rId3"/>
          <a:stretch>
            <a:fillRect/>
          </a:stretch>
        </p:blipFill>
        <p:spPr>
          <a:xfrm>
            <a:off x="1444965" y="4986687"/>
            <a:ext cx="6254069" cy="1446177"/>
          </a:xfrm>
          <a:prstGeom prst="rect">
            <a:avLst/>
          </a:prstGeom>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39320" y="5404168"/>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4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3" name="ZoneTexte 2">
            <a:extLst>
              <a:ext uri="{FF2B5EF4-FFF2-40B4-BE49-F238E27FC236}">
                <a16:creationId xmlns:a16="http://schemas.microsoft.com/office/drawing/2014/main" id="{976F3EE8-5516-4B04-450A-3F12860ED01B}"/>
              </a:ext>
            </a:extLst>
          </p:cNvPr>
          <p:cNvSpPr txBox="1"/>
          <p:nvPr/>
        </p:nvSpPr>
        <p:spPr>
          <a:xfrm>
            <a:off x="2347644" y="5098191"/>
            <a:ext cx="1075936" cy="338554"/>
          </a:xfrm>
          <a:prstGeom prst="rect">
            <a:avLst/>
          </a:prstGeom>
          <a:noFill/>
        </p:spPr>
        <p:txBody>
          <a:bodyPr wrap="none" rtlCol="0">
            <a:spAutoFit/>
          </a:bodyPr>
          <a:lstStyle/>
          <a:p>
            <a:r>
              <a:rPr lang="fr-MA" sz="1600" dirty="0">
                <a:solidFill>
                  <a:srgbClr val="424D7B"/>
                </a:solidFill>
                <a:latin typeface="Dosis ExtraBold" pitchFamily="2" charset="0"/>
              </a:rPr>
              <a:t>3.  Lecture</a:t>
            </a:r>
          </a:p>
        </p:txBody>
      </p:sp>
      <p:pic>
        <p:nvPicPr>
          <p:cNvPr id="10" name="Espace réservé pour une image  21" descr="Une image contenant horloge, cercle, symbole, Police&#10;&#10;Le contenu généré par l’IA peut être incorrect.">
            <a:extLst>
              <a:ext uri="{FF2B5EF4-FFF2-40B4-BE49-F238E27FC236}">
                <a16:creationId xmlns:a16="http://schemas.microsoft.com/office/drawing/2014/main" id="{13EF3219-3FB7-062A-680F-3D8F8E9968BE}"/>
              </a:ext>
            </a:extLst>
          </p:cNvPr>
          <p:cNvPicPr>
            <a:picLocks noChangeAspect="1"/>
          </p:cNvPicPr>
          <p:nvPr/>
        </p:nvPicPr>
        <p:blipFill rotWithShape="1">
          <a:blip r:embed="rId4" cstate="print">
            <a:grayscl/>
            <a:extLst>
              <a:ext uri="{28A0092B-C50C-407E-A947-70E740481C1C}">
                <a14:useLocalDpi xmlns:a14="http://schemas.microsoft.com/office/drawing/2010/main" val="0"/>
              </a:ext>
            </a:extLst>
          </a:blip>
          <a:srcRect l="-7560" r="-7560"/>
          <a:stretch>
            <a:fillRect/>
          </a:stretch>
        </p:blipFill>
        <p:spPr>
          <a:xfrm>
            <a:off x="7318046" y="3475642"/>
            <a:ext cx="540000" cy="540000"/>
          </a:xfrm>
          <a:prstGeom prst="rect">
            <a:avLst/>
          </a:prstGeom>
          <a:noFill/>
        </p:spPr>
      </p:pic>
      <p:pic>
        <p:nvPicPr>
          <p:cNvPr id="12" name="Espace réservé pour une image  19" descr="Une image contenant horloge, cercle, symbole, Police&#10;&#10;Le contenu généré par l’IA peut être incorrect.">
            <a:extLst>
              <a:ext uri="{FF2B5EF4-FFF2-40B4-BE49-F238E27FC236}">
                <a16:creationId xmlns:a16="http://schemas.microsoft.com/office/drawing/2014/main" id="{E324CFD7-C7CB-1779-4419-57FE04C9CDFE}"/>
              </a:ext>
            </a:extLst>
          </p:cNvPr>
          <p:cNvPicPr>
            <a:picLocks noChangeAspect="1"/>
          </p:cNvPicPr>
          <p:nvPr/>
        </p:nvPicPr>
        <p:blipFill rotWithShape="1">
          <a:blip r:embed="rId5" cstate="print">
            <a:grayscl/>
            <a:extLst>
              <a:ext uri="{28A0092B-C50C-407E-A947-70E740481C1C}">
                <a14:useLocalDpi xmlns:a14="http://schemas.microsoft.com/office/drawing/2010/main" val="0"/>
              </a:ext>
            </a:extLst>
          </a:blip>
          <a:srcRect l="-7526" r="-7526"/>
          <a:stretch>
            <a:fillRect/>
          </a:stretch>
        </p:blipFill>
        <p:spPr>
          <a:xfrm>
            <a:off x="7318046" y="1932494"/>
            <a:ext cx="540000" cy="540000"/>
          </a:xfrm>
          <a:prstGeom prst="rect">
            <a:avLst/>
          </a:prstGeom>
          <a:noFill/>
        </p:spPr>
      </p:pic>
      <p:pic>
        <p:nvPicPr>
          <p:cNvPr id="14" name="Espace réservé pour une image  2">
            <a:extLst>
              <a:ext uri="{FF2B5EF4-FFF2-40B4-BE49-F238E27FC236}">
                <a16:creationId xmlns:a16="http://schemas.microsoft.com/office/drawing/2014/main" id="{F7262573-611F-0756-88F4-93726E1FDB3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60" r="-7560"/>
          <a:stretch>
            <a:fillRect/>
          </a:stretch>
        </p:blipFill>
        <p:spPr>
          <a:xfrm>
            <a:off x="7254975" y="4949634"/>
            <a:ext cx="539750" cy="539750"/>
          </a:xfrm>
          <a:prstGeom prst="rect">
            <a:avLst/>
          </a:prstGeom>
          <a:noFill/>
        </p:spPr>
      </p:pic>
    </p:spTree>
    <p:extLst>
      <p:ext uri="{BB962C8B-B14F-4D97-AF65-F5344CB8AC3E}">
        <p14:creationId xmlns:p14="http://schemas.microsoft.com/office/powerpoint/2010/main" val="395923696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nous allons faire de la lecture.</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292F99E8-F572-491E-BD50-32C5ED450964}"/>
                  </a:ext>
                </a:extLst>
              </p:cNvPr>
              <p:cNvPicPr/>
              <p:nvPr/>
            </p:nvPicPr>
            <p:blipFill>
              <a:blip r:embed="rId3"/>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40DC126B-EC29-4187-ACD1-8B770D396086}"/>
                  </a:ext>
                </a:extLst>
              </p:cNvPr>
              <p:cNvPicPr/>
              <p:nvPr/>
            </p:nvPicPr>
            <p:blipFill>
              <a:blip r:embed="rId5"/>
              <a:stretch>
                <a:fillRect/>
              </a:stretch>
            </p:blipFill>
            <p:spPr>
              <a:xfrm>
                <a:off x="1593171" y="833545"/>
                <a:ext cx="27360" cy="23400"/>
              </a:xfrm>
              <a:prstGeom prst="rect">
                <a:avLst/>
              </a:prstGeom>
            </p:spPr>
          </p:pic>
        </mc:Fallback>
      </mc:AlternateContent>
      <p:grpSp>
        <p:nvGrpSpPr>
          <p:cNvPr id="7" name="Groupe 6">
            <a:extLst>
              <a:ext uri="{FF2B5EF4-FFF2-40B4-BE49-F238E27FC236}">
                <a16:creationId xmlns:a16="http://schemas.microsoft.com/office/drawing/2014/main" id="{72A7EE96-3B12-DBB7-8161-82E7D7031028}"/>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879EB66E-CABC-F290-42E0-436D8B613C0F}"/>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671A01-A40E-D62E-E087-35B91E0E51F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0" name="Image 9">
            <a:extLst>
              <a:ext uri="{FF2B5EF4-FFF2-40B4-BE49-F238E27FC236}">
                <a16:creationId xmlns:a16="http://schemas.microsoft.com/office/drawing/2014/main" id="{38E51D8F-31A5-9CF3-F5B3-F8F202B81462}"/>
              </a:ext>
            </a:extLst>
          </p:cNvPr>
          <p:cNvPicPr>
            <a:picLocks noChangeAspect="1"/>
          </p:cNvPicPr>
          <p:nvPr/>
        </p:nvPicPr>
        <p:blipFill>
          <a:blip r:embed="rId8" cstate="print"/>
          <a:stretch>
            <a:fillRect/>
          </a:stretch>
        </p:blipFill>
        <p:spPr>
          <a:xfrm>
            <a:off x="2151846" y="2290811"/>
            <a:ext cx="4532297" cy="3021531"/>
          </a:xfrm>
          <a:prstGeom prst="rect">
            <a:avLst/>
          </a:prstGeom>
        </p:spPr>
      </p:pic>
    </p:spTree>
    <p:extLst>
      <p:ext uri="{BB962C8B-B14F-4D97-AF65-F5344CB8AC3E}">
        <p14:creationId xmlns:p14="http://schemas.microsoft.com/office/powerpoint/2010/main" val="39736611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E928-3932-AE50-AE0E-2C26D25A3A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DAC276-0305-7D70-DDB0-44593002CF51}"/>
              </a:ext>
            </a:extLst>
          </p:cNvPr>
          <p:cNvSpPr>
            <a:spLocks noGrp="1"/>
          </p:cNvSpPr>
          <p:nvPr>
            <p:ph type="title"/>
          </p:nvPr>
        </p:nvSpPr>
        <p:spPr/>
        <p:txBody>
          <a:bodyPr>
            <a:normAutofit/>
          </a:bodyPr>
          <a:lstStyle/>
          <a:p>
            <a:r>
              <a:rPr lang="fr-FR" dirty="0">
                <a:solidFill>
                  <a:schemeClr val="tx1">
                    <a:lumMod val="65000"/>
                    <a:lumOff val="35000"/>
                  </a:schemeClr>
                </a:solidFill>
                <a:latin typeface="Dosis Medium" pitchFamily="2" charset="0"/>
              </a:rPr>
              <a:t>.</a:t>
            </a:r>
          </a:p>
        </p:txBody>
      </p:sp>
      <p:sp>
        <p:nvSpPr>
          <p:cNvPr id="4" name="Titre 1">
            <a:extLst>
              <a:ext uri="{FF2B5EF4-FFF2-40B4-BE49-F238E27FC236}">
                <a16:creationId xmlns:a16="http://schemas.microsoft.com/office/drawing/2014/main" id="{10FF95DE-931F-85D8-9C24-CF51A87F4E11}"/>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On va lire ensemble ce texte du livret. On va le découper en 3 parties. Après, vous allez le lire tous seuls. </a:t>
            </a:r>
          </a:p>
        </p:txBody>
      </p:sp>
      <p:grpSp>
        <p:nvGrpSpPr>
          <p:cNvPr id="5" name="Groupe 4">
            <a:extLst>
              <a:ext uri="{FF2B5EF4-FFF2-40B4-BE49-F238E27FC236}">
                <a16:creationId xmlns:a16="http://schemas.microsoft.com/office/drawing/2014/main" id="{2DF3103C-15E2-F27E-0FB6-87C50FDEB1D9}"/>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677F5426-DEFD-E642-9EB9-47074E496D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E88E57E-798A-D4E6-5210-114E8E069B9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CF8B0B76-A450-F7D4-8C1E-8F8DA22FA052}"/>
              </a:ext>
            </a:extLst>
          </p:cNvPr>
          <p:cNvPicPr>
            <a:picLocks noChangeAspect="1"/>
          </p:cNvPicPr>
          <p:nvPr/>
        </p:nvPicPr>
        <p:blipFill>
          <a:blip r:embed="rId4"/>
          <a:stretch>
            <a:fillRect/>
          </a:stretch>
        </p:blipFill>
        <p:spPr>
          <a:xfrm>
            <a:off x="3024865" y="1544170"/>
            <a:ext cx="3194157" cy="5112236"/>
          </a:xfrm>
          <a:prstGeom prst="rect">
            <a:avLst/>
          </a:prstGeom>
        </p:spPr>
      </p:pic>
      <p:sp>
        <p:nvSpPr>
          <p:cNvPr id="12" name="Rectangle : coins arrondis 11">
            <a:extLst>
              <a:ext uri="{FF2B5EF4-FFF2-40B4-BE49-F238E27FC236}">
                <a16:creationId xmlns:a16="http://schemas.microsoft.com/office/drawing/2014/main" id="{7851B43B-C0D3-23A3-9D3A-DF95943A677F}"/>
              </a:ext>
            </a:extLst>
          </p:cNvPr>
          <p:cNvSpPr/>
          <p:nvPr/>
        </p:nvSpPr>
        <p:spPr>
          <a:xfrm>
            <a:off x="3074070" y="2296067"/>
            <a:ext cx="3194157" cy="1672483"/>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54988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39624-EE1D-49C1-4C24-93EF7647CE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01D034-1273-981C-8924-D2A787834EDA}"/>
              </a:ext>
            </a:extLst>
          </p:cNvPr>
          <p:cNvSpPr>
            <a:spLocks noGrp="1"/>
          </p:cNvSpPr>
          <p:nvPr>
            <p:ph type="title"/>
          </p:nvPr>
        </p:nvSpPr>
        <p:spPr>
          <a:xfrm>
            <a:off x="1556897" y="756000"/>
            <a:ext cx="7304096" cy="612000"/>
          </a:xfrm>
        </p:spPr>
        <p:txBody>
          <a:bodyPr>
            <a:normAutofit fontScale="90000"/>
          </a:bodyPr>
          <a:lstStyle/>
          <a:p>
            <a:pPr marL="0" marR="0" lvl="0" indent="0" defTabSz="914400" rtl="0" eaLnBrk="1" fontAlgn="auto" latinLnBrk="0" hangingPunct="1">
              <a:lnSpc>
                <a:spcPct val="100000"/>
              </a:lnSpc>
              <a:spcBef>
                <a:spcPts val="0"/>
              </a:spcBef>
              <a:spcAft>
                <a:spcPts val="0"/>
              </a:spcAft>
              <a:tabLst/>
              <a:defRPr/>
            </a:pPr>
            <a:r>
              <a:rPr kumimoji="0" lang="fr-FR" sz="1800" b="0" i="0" u="none" strike="noStrike" kern="1200" cap="none" spc="0" normalizeH="0" baseline="0" noProof="0" dirty="0">
                <a:ln>
                  <a:noFill/>
                </a:ln>
                <a:solidFill>
                  <a:prstClr val="black">
                    <a:lumMod val="65000"/>
                    <a:lumOff val="35000"/>
                  </a:prstClr>
                </a:solidFill>
                <a:effectLst/>
                <a:uLnTx/>
                <a:uFillTx/>
                <a:latin typeface="Dosis Medium" pitchFamily="2" charset="0"/>
              </a:rPr>
              <a:t>Lisez la première partie du texte silencieusement. Après je vais diffuser une lecture audio. </a:t>
            </a:r>
            <a:endParaRPr lang="fr-FR" dirty="0">
              <a:solidFill>
                <a:schemeClr val="tx1">
                  <a:lumMod val="65000"/>
                  <a:lumOff val="35000"/>
                </a:schemeClr>
              </a:solidFill>
              <a:latin typeface="Dosis Medium" pitchFamily="2" charset="0"/>
            </a:endParaRPr>
          </a:p>
        </p:txBody>
      </p:sp>
      <p:sp>
        <p:nvSpPr>
          <p:cNvPr id="3" name="Titre 1">
            <a:extLst>
              <a:ext uri="{FF2B5EF4-FFF2-40B4-BE49-F238E27FC236}">
                <a16:creationId xmlns:a16="http://schemas.microsoft.com/office/drawing/2014/main" id="{384936F6-7AFA-CDFF-0C30-BB598045C685}"/>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sp>
        <p:nvSpPr>
          <p:cNvPr id="5" name="Rectangle : coins arrondis 4">
            <a:extLst>
              <a:ext uri="{FF2B5EF4-FFF2-40B4-BE49-F238E27FC236}">
                <a16:creationId xmlns:a16="http://schemas.microsoft.com/office/drawing/2014/main" id="{8DB1C307-447D-D898-BE8E-6BDFFF465CB8}"/>
              </a:ext>
            </a:extLst>
          </p:cNvPr>
          <p:cNvSpPr/>
          <p:nvPr/>
        </p:nvSpPr>
        <p:spPr>
          <a:xfrm>
            <a:off x="2473240" y="1771070"/>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D1984218-9062-9ACB-F0C5-7A2830FF74E9}"/>
              </a:ext>
            </a:extLst>
          </p:cNvPr>
          <p:cNvSpPr/>
          <p:nvPr/>
        </p:nvSpPr>
        <p:spPr>
          <a:xfrm>
            <a:off x="4212514"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2EDC6BEB-3257-BB25-A67A-81B5478EF20D}"/>
              </a:ext>
            </a:extLst>
          </p:cNvPr>
          <p:cNvSpPr txBox="1"/>
          <p:nvPr/>
        </p:nvSpPr>
        <p:spPr>
          <a:xfrm>
            <a:off x="2728616"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1" name="ZoneTexte 10">
            <a:extLst>
              <a:ext uri="{FF2B5EF4-FFF2-40B4-BE49-F238E27FC236}">
                <a16:creationId xmlns:a16="http://schemas.microsoft.com/office/drawing/2014/main" id="{ECA06472-2261-827B-5EF7-328569753CAA}"/>
              </a:ext>
            </a:extLst>
          </p:cNvPr>
          <p:cNvSpPr txBox="1"/>
          <p:nvPr/>
        </p:nvSpPr>
        <p:spPr>
          <a:xfrm>
            <a:off x="4453332"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2" name="Rectangle : coins arrondis 11">
            <a:extLst>
              <a:ext uri="{FF2B5EF4-FFF2-40B4-BE49-F238E27FC236}">
                <a16:creationId xmlns:a16="http://schemas.microsoft.com/office/drawing/2014/main" id="{03E5DF68-0BC4-D04D-2534-03FAA460E288}"/>
              </a:ext>
            </a:extLst>
          </p:cNvPr>
          <p:cNvSpPr/>
          <p:nvPr/>
        </p:nvSpPr>
        <p:spPr>
          <a:xfrm>
            <a:off x="5932537"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E218D47-A880-7FA8-C758-49AD29E05786}"/>
              </a:ext>
            </a:extLst>
          </p:cNvPr>
          <p:cNvSpPr txBox="1"/>
          <p:nvPr/>
        </p:nvSpPr>
        <p:spPr>
          <a:xfrm>
            <a:off x="6173355"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4" name="ZoneTexte 13">
            <a:extLst>
              <a:ext uri="{FF2B5EF4-FFF2-40B4-BE49-F238E27FC236}">
                <a16:creationId xmlns:a16="http://schemas.microsoft.com/office/drawing/2014/main" id="{F5E04A20-6C7E-32F9-3128-B97B1A7019F8}"/>
              </a:ext>
            </a:extLst>
          </p:cNvPr>
          <p:cNvSpPr txBox="1"/>
          <p:nvPr/>
        </p:nvSpPr>
        <p:spPr>
          <a:xfrm>
            <a:off x="730182" y="2307464"/>
            <a:ext cx="7683635" cy="3266279"/>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Des métiers intéressants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La semaine dernière, notre classe a visité un studio de création de jeux vidéo. Les créateurs travaillaient devant de grands ordinateurs puissants. Ils dessinaient des personnages colorés, inventaient des histoires originales et programmaient les jeux. Nous avons compris que pour créer un jeu, il faut de l’imagination, de la patience et beaucoup de travail en équipe.</a:t>
            </a:r>
          </a:p>
        </p:txBody>
      </p:sp>
      <p:grpSp>
        <p:nvGrpSpPr>
          <p:cNvPr id="15" name="Groupe 14">
            <a:extLst>
              <a:ext uri="{FF2B5EF4-FFF2-40B4-BE49-F238E27FC236}">
                <a16:creationId xmlns:a16="http://schemas.microsoft.com/office/drawing/2014/main" id="{3CC9D3B2-71F1-A615-F918-496C5C1215CB}"/>
              </a:ext>
            </a:extLst>
          </p:cNvPr>
          <p:cNvGrpSpPr/>
          <p:nvPr/>
        </p:nvGrpSpPr>
        <p:grpSpPr>
          <a:xfrm>
            <a:off x="80765" y="643788"/>
            <a:ext cx="1147140" cy="980797"/>
            <a:chOff x="113769" y="634753"/>
            <a:chExt cx="1147140" cy="980797"/>
          </a:xfrm>
        </p:grpSpPr>
        <p:pic>
          <p:nvPicPr>
            <p:cNvPr id="16" name="Image 15">
              <a:extLst>
                <a:ext uri="{FF2B5EF4-FFF2-40B4-BE49-F238E27FC236}">
                  <a16:creationId xmlns:a16="http://schemas.microsoft.com/office/drawing/2014/main" id="{7AE5C34D-8D2C-6514-561E-93A6F9465EF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BA5E644-0A1B-22D4-DB2C-EC277EEAE8D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98267116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4BF9E-6817-9516-D102-C0619752AF1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964882-F99E-5F29-4EE7-E5CB0A3C5BCF}"/>
              </a:ext>
            </a:extLst>
          </p:cNvPr>
          <p:cNvSpPr>
            <a:spLocks noGrp="1"/>
          </p:cNvSpPr>
          <p:nvPr>
            <p:ph type="title"/>
          </p:nvPr>
        </p:nvSpPr>
        <p:spPr>
          <a:xfrm>
            <a:off x="1692000" y="771766"/>
            <a:ext cx="6840000" cy="612000"/>
          </a:xfrm>
        </p:spPr>
        <p:txBody>
          <a:bodyPr/>
          <a:lstStyle/>
          <a:p>
            <a:r>
              <a:rPr lang="fr-FR" i="1" dirty="0">
                <a:solidFill>
                  <a:schemeClr val="tx1">
                    <a:lumMod val="65000"/>
                    <a:lumOff val="35000"/>
                  </a:schemeClr>
                </a:solidFill>
                <a:latin typeface="Dosis Medium" pitchFamily="2" charset="0"/>
              </a:rPr>
              <a:t> Lecture en cours </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F808460F-A00D-9879-85CD-31E18CC3338D}"/>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5" name="FR_N6_P3_W1_S2 (Karaoké) V1">
            <a:hlinkClick r:id="" action="ppaction://media"/>
            <a:extLst>
              <a:ext uri="{FF2B5EF4-FFF2-40B4-BE49-F238E27FC236}">
                <a16:creationId xmlns:a16="http://schemas.microsoft.com/office/drawing/2014/main" id="{54551D64-A097-4A2F-487A-852555CEA82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44222" y="1974850"/>
            <a:ext cx="7135802" cy="4013888"/>
          </a:xfrm>
          <a:prstGeom prst="rect">
            <a:avLst/>
          </a:prstGeom>
        </p:spPr>
      </p:pic>
    </p:spTree>
    <p:extLst>
      <p:ext uri="{BB962C8B-B14F-4D97-AF65-F5344CB8AC3E}">
        <p14:creationId xmlns:p14="http://schemas.microsoft.com/office/powerpoint/2010/main" val="402559505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14E35D6-A538-7898-403C-91D2928199B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sp>
        <p:nvSpPr>
          <p:cNvPr id="5" name="Titre 4">
            <a:extLst>
              <a:ext uri="{FF2B5EF4-FFF2-40B4-BE49-F238E27FC236}">
                <a16:creationId xmlns:a16="http://schemas.microsoft.com/office/drawing/2014/main" id="{03D2A36A-08F2-51E6-E0A9-B81E8D50F1A8}"/>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 </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6BDF477D-84A3-6455-9DCE-83DE44F0E07D}"/>
                  </a:ext>
                </a:extLst>
              </p14:cNvPr>
              <p14:cNvContentPartPr/>
              <p14:nvPr/>
            </p14:nvContentPartPr>
            <p14:xfrm>
              <a:off x="2912571" y="1083385"/>
              <a:ext cx="360" cy="360"/>
            </p14:xfrm>
          </p:contentPart>
        </mc:Choice>
        <mc:Fallback xmlns="">
          <p:pic>
            <p:nvPicPr>
              <p:cNvPr id="6" name="Encre 5">
                <a:extLst>
                  <a:ext uri="{FF2B5EF4-FFF2-40B4-BE49-F238E27FC236}">
                    <a16:creationId xmlns:a16="http://schemas.microsoft.com/office/drawing/2014/main" id="{6BDF477D-84A3-6455-9DCE-83DE44F0E07D}"/>
                  </a:ext>
                </a:extLst>
              </p:cNvPr>
              <p:cNvPicPr/>
              <p:nvPr/>
            </p:nvPicPr>
            <p:blipFill>
              <a:blip r:embed="rId8"/>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Encre 6">
                <a:extLst>
                  <a:ext uri="{FF2B5EF4-FFF2-40B4-BE49-F238E27FC236}">
                    <a16:creationId xmlns:a16="http://schemas.microsoft.com/office/drawing/2014/main" id="{0B096552-2170-5286-8D5F-0C8FC078367B}"/>
                  </a:ext>
                </a:extLst>
              </p14:cNvPr>
              <p14:cNvContentPartPr/>
              <p14:nvPr/>
            </p14:nvContentPartPr>
            <p14:xfrm>
              <a:off x="1602171" y="842185"/>
              <a:ext cx="9720" cy="5760"/>
            </p14:xfrm>
          </p:contentPart>
        </mc:Choice>
        <mc:Fallback xmlns="">
          <p:pic>
            <p:nvPicPr>
              <p:cNvPr id="7" name="Encre 6">
                <a:extLst>
                  <a:ext uri="{FF2B5EF4-FFF2-40B4-BE49-F238E27FC236}">
                    <a16:creationId xmlns:a16="http://schemas.microsoft.com/office/drawing/2014/main" id="{0B096552-2170-5286-8D5F-0C8FC078367B}"/>
                  </a:ext>
                </a:extLst>
              </p:cNvPr>
              <p:cNvPicPr/>
              <p:nvPr/>
            </p:nvPicPr>
            <p:blipFill>
              <a:blip r:embed="rId10"/>
              <a:stretch>
                <a:fillRect/>
              </a:stretch>
            </p:blipFill>
            <p:spPr>
              <a:xfrm>
                <a:off x="1593492" y="833185"/>
                <a:ext cx="26730" cy="23400"/>
              </a:xfrm>
              <a:prstGeom prst="rect">
                <a:avLst/>
              </a:prstGeom>
            </p:spPr>
          </p:pic>
        </mc:Fallback>
      </mc:AlternateContent>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7172B6AE-30EC-4A7D-424B-1E579A37DA37}"/>
              </a:ext>
            </a:extLst>
          </p:cNvPr>
          <p:cNvPicPr>
            <a:picLocks noGrp="1" noChangeAspect="1"/>
          </p:cNvPicPr>
          <p:nvPr>
            <p:ph type="pic" sz="quarter" idx="12"/>
          </p:nvPr>
        </p:nvPicPr>
        <p:blipFill>
          <a:blip r:embed="rId11">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5" name="Rectangle : coins arrondis 14">
            <a:extLst>
              <a:ext uri="{FF2B5EF4-FFF2-40B4-BE49-F238E27FC236}">
                <a16:creationId xmlns:a16="http://schemas.microsoft.com/office/drawing/2014/main" id="{5ED124CA-180F-D6AA-0050-86C62146A22D}"/>
              </a:ext>
            </a:extLst>
          </p:cNvPr>
          <p:cNvSpPr/>
          <p:nvPr/>
        </p:nvSpPr>
        <p:spPr>
          <a:xfrm>
            <a:off x="2236759" y="1771070"/>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 coins arrondis 15">
            <a:extLst>
              <a:ext uri="{FF2B5EF4-FFF2-40B4-BE49-F238E27FC236}">
                <a16:creationId xmlns:a16="http://schemas.microsoft.com/office/drawing/2014/main" id="{B5AF6229-CF87-484A-D6C5-8EE5E7E534CF}"/>
              </a:ext>
            </a:extLst>
          </p:cNvPr>
          <p:cNvSpPr/>
          <p:nvPr/>
        </p:nvSpPr>
        <p:spPr>
          <a:xfrm>
            <a:off x="3976033"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1CB059E9-751B-5F3C-5BCB-13F8AD81ECB8}"/>
              </a:ext>
            </a:extLst>
          </p:cNvPr>
          <p:cNvSpPr txBox="1"/>
          <p:nvPr/>
        </p:nvSpPr>
        <p:spPr>
          <a:xfrm>
            <a:off x="2492135"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8" name="ZoneTexte 17">
            <a:extLst>
              <a:ext uri="{FF2B5EF4-FFF2-40B4-BE49-F238E27FC236}">
                <a16:creationId xmlns:a16="http://schemas.microsoft.com/office/drawing/2014/main" id="{177147DF-96AC-BC5E-17B0-E6C9913D2F38}"/>
              </a:ext>
            </a:extLst>
          </p:cNvPr>
          <p:cNvSpPr txBox="1"/>
          <p:nvPr/>
        </p:nvSpPr>
        <p:spPr>
          <a:xfrm>
            <a:off x="4216851"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9" name="Rectangle : coins arrondis 18">
            <a:extLst>
              <a:ext uri="{FF2B5EF4-FFF2-40B4-BE49-F238E27FC236}">
                <a16:creationId xmlns:a16="http://schemas.microsoft.com/office/drawing/2014/main" id="{145A3BE7-808C-E8DD-93B7-55D683646CDB}"/>
              </a:ext>
            </a:extLst>
          </p:cNvPr>
          <p:cNvSpPr/>
          <p:nvPr/>
        </p:nvSpPr>
        <p:spPr>
          <a:xfrm>
            <a:off x="5696056"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A74109A0-420F-BBEB-6F32-64673BBA9076}"/>
              </a:ext>
            </a:extLst>
          </p:cNvPr>
          <p:cNvSpPr txBox="1"/>
          <p:nvPr/>
        </p:nvSpPr>
        <p:spPr>
          <a:xfrm>
            <a:off x="5936874"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 name="ZoneTexte 1">
            <a:extLst>
              <a:ext uri="{FF2B5EF4-FFF2-40B4-BE49-F238E27FC236}">
                <a16:creationId xmlns:a16="http://schemas.microsoft.com/office/drawing/2014/main" id="{B04A032A-4066-476E-5C6D-14824B481DE0}"/>
              </a:ext>
            </a:extLst>
          </p:cNvPr>
          <p:cNvSpPr txBox="1"/>
          <p:nvPr/>
        </p:nvSpPr>
        <p:spPr>
          <a:xfrm>
            <a:off x="611514" y="2511888"/>
            <a:ext cx="7683635" cy="3266279"/>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Des métiers intéressants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La semaine dernière, notre classe a visité un studio de création de jeux vidéo. Les créateurs travaillaient devant de grands ordinateurs puissants. Ils dessinaient des personnages colorés, inventaient des histoires originales et programmaient les jeux. Nous avons compris que pour créer un jeu, il faut de l’imagination, de la patience et beaucoup de travail en équipe.</a:t>
            </a:r>
          </a:p>
        </p:txBody>
      </p:sp>
    </p:spTree>
    <p:extLst>
      <p:ext uri="{BB962C8B-B14F-4D97-AF65-F5344CB8AC3E}">
        <p14:creationId xmlns:p14="http://schemas.microsoft.com/office/powerpoint/2010/main" val="296519392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EBC369E-965A-5C64-57FC-83E112C646A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EBC369E-965A-5C64-57FC-83E112C646A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sp>
        <p:nvSpPr>
          <p:cNvPr id="8" name="Titre 7">
            <a:extLst>
              <a:ext uri="{FF2B5EF4-FFF2-40B4-BE49-F238E27FC236}">
                <a16:creationId xmlns:a16="http://schemas.microsoft.com/office/drawing/2014/main" id="{DDAFF209-9DD8-CAE9-9C48-47DCAD1C6A24}"/>
              </a:ext>
            </a:extLst>
          </p:cNvPr>
          <p:cNvSpPr>
            <a:spLocks noGrp="1"/>
          </p:cNvSpPr>
          <p:nvPr>
            <p:ph type="title"/>
          </p:nvPr>
        </p:nvSpPr>
        <p:spPr/>
        <p:txBody>
          <a:bodyPr>
            <a:normAutofit/>
          </a:bodyPr>
          <a:lstStyle/>
          <a:p>
            <a:r>
              <a:rPr kumimoji="0" lang="fr-FR"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On passe à la deuxième partie du texte. </a:t>
            </a:r>
            <a:r>
              <a:rPr lang="fr-FR" dirty="0">
                <a:solidFill>
                  <a:prstClr val="black">
                    <a:lumMod val="65000"/>
                    <a:lumOff val="35000"/>
                  </a:prstClr>
                </a:solidFill>
                <a:latin typeface="Dosis Medium" pitchFamily="2" charset="0"/>
              </a:rPr>
              <a:t>L</a:t>
            </a:r>
            <a:r>
              <a:rPr kumimoji="0" lang="fr-FR" b="0" i="0" u="none" strike="noStrike" kern="1200" cap="none" spc="0" normalizeH="0" baseline="0" noProof="0" dirty="0" err="1">
                <a:ln>
                  <a:noFill/>
                </a:ln>
                <a:solidFill>
                  <a:prstClr val="black">
                    <a:lumMod val="65000"/>
                    <a:lumOff val="35000"/>
                  </a:prstClr>
                </a:solidFill>
                <a:effectLst/>
                <a:uLnTx/>
                <a:uFillTx/>
                <a:latin typeface="Dosis Medium" pitchFamily="2" charset="0"/>
                <a:ea typeface="+mn-ea"/>
                <a:cs typeface="+mn-cs"/>
              </a:rPr>
              <a:t>isez</a:t>
            </a:r>
            <a:r>
              <a:rPr kumimoji="0" lang="fr-FR"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silencieusement. Après je vais diffuser une lecture audio.</a:t>
            </a:r>
            <a:endParaRPr lang="fr-MA" dirty="0"/>
          </a:p>
        </p:txBody>
      </p:sp>
      <p:sp>
        <p:nvSpPr>
          <p:cNvPr id="9" name="Titre 1">
            <a:extLst>
              <a:ext uri="{FF2B5EF4-FFF2-40B4-BE49-F238E27FC236}">
                <a16:creationId xmlns:a16="http://schemas.microsoft.com/office/drawing/2014/main" id="{E7DBAC51-4742-BA2E-9BA9-05AC8C19FAF9}"/>
              </a:ext>
            </a:extLst>
          </p:cNvPr>
          <p:cNvSpPr txBox="1">
            <a:spLocks/>
          </p:cNvSpPr>
          <p:nvPr/>
        </p:nvSpPr>
        <p:spPr>
          <a:xfrm>
            <a:off x="1691999" y="756000"/>
            <a:ext cx="7042243" cy="612000"/>
          </a:xfrm>
          <a:prstGeom prst="rect">
            <a:avLst/>
          </a:prstGeom>
        </p:spPr>
        <p:txBody>
          <a:bodyPr vert="horz" lIns="91440" tIns="45720" rIns="91440" bIns="45720" rtlCol="0" anchor="ctr">
            <a:normAutofit fontScale="97500"/>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Dosis Medium" pitchFamily="2" charset="0"/>
                <a:ea typeface="+mn-ea"/>
                <a:cs typeface="+mn-cs"/>
              </a:rPr>
            </a:b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10" name="Titre 1">
            <a:extLst>
              <a:ext uri="{FF2B5EF4-FFF2-40B4-BE49-F238E27FC236}">
                <a16:creationId xmlns:a16="http://schemas.microsoft.com/office/drawing/2014/main" id="{6FDE41D3-79F9-E839-7C63-441B0EC8ACAF}"/>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grpSp>
        <p:nvGrpSpPr>
          <p:cNvPr id="20" name="Groupe 19">
            <a:extLst>
              <a:ext uri="{FF2B5EF4-FFF2-40B4-BE49-F238E27FC236}">
                <a16:creationId xmlns:a16="http://schemas.microsoft.com/office/drawing/2014/main" id="{3C768B60-02EB-DF61-0EE7-4344FAC3577D}"/>
              </a:ext>
            </a:extLst>
          </p:cNvPr>
          <p:cNvGrpSpPr/>
          <p:nvPr/>
        </p:nvGrpSpPr>
        <p:grpSpPr>
          <a:xfrm>
            <a:off x="80765" y="643788"/>
            <a:ext cx="1147140" cy="980797"/>
            <a:chOff x="113769" y="634753"/>
            <a:chExt cx="1147140" cy="980797"/>
          </a:xfrm>
        </p:grpSpPr>
        <p:pic>
          <p:nvPicPr>
            <p:cNvPr id="21" name="Image 20">
              <a:extLst>
                <a:ext uri="{FF2B5EF4-FFF2-40B4-BE49-F238E27FC236}">
                  <a16:creationId xmlns:a16="http://schemas.microsoft.com/office/drawing/2014/main" id="{576AE082-7372-42A9-7F33-6B2302D304F2}"/>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D6AC993-4F70-DF7E-3A5E-0257AC86F247}"/>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Rectangle : coins arrondis 22">
            <a:extLst>
              <a:ext uri="{FF2B5EF4-FFF2-40B4-BE49-F238E27FC236}">
                <a16:creationId xmlns:a16="http://schemas.microsoft.com/office/drawing/2014/main" id="{CE97369F-AC0E-FD0C-AE66-18BD030F1392}"/>
              </a:ext>
            </a:extLst>
          </p:cNvPr>
          <p:cNvSpPr/>
          <p:nvPr/>
        </p:nvSpPr>
        <p:spPr>
          <a:xfrm>
            <a:off x="3990251" y="1750366"/>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 coins arrondis 23">
            <a:extLst>
              <a:ext uri="{FF2B5EF4-FFF2-40B4-BE49-F238E27FC236}">
                <a16:creationId xmlns:a16="http://schemas.microsoft.com/office/drawing/2014/main" id="{BD8B96DF-BB18-FDE8-E5AF-C7D9F77174BD}"/>
              </a:ext>
            </a:extLst>
          </p:cNvPr>
          <p:cNvSpPr/>
          <p:nvPr/>
        </p:nvSpPr>
        <p:spPr>
          <a:xfrm>
            <a:off x="2299004" y="174637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AC2AAB98-C37F-50CD-CB02-7624AA3C7EDC}"/>
              </a:ext>
            </a:extLst>
          </p:cNvPr>
          <p:cNvSpPr txBox="1"/>
          <p:nvPr/>
        </p:nvSpPr>
        <p:spPr>
          <a:xfrm>
            <a:off x="4245627" y="1744925"/>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26" name="ZoneTexte 25">
            <a:extLst>
              <a:ext uri="{FF2B5EF4-FFF2-40B4-BE49-F238E27FC236}">
                <a16:creationId xmlns:a16="http://schemas.microsoft.com/office/drawing/2014/main" id="{E9D96A58-CD09-A64E-AB07-020E0E61A074}"/>
              </a:ext>
            </a:extLst>
          </p:cNvPr>
          <p:cNvSpPr txBox="1"/>
          <p:nvPr/>
        </p:nvSpPr>
        <p:spPr>
          <a:xfrm>
            <a:off x="2539822"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27" name="Rectangle : coins arrondis 26">
            <a:extLst>
              <a:ext uri="{FF2B5EF4-FFF2-40B4-BE49-F238E27FC236}">
                <a16:creationId xmlns:a16="http://schemas.microsoft.com/office/drawing/2014/main" id="{F9A8D751-EE66-8B5A-9822-9F7BADDDE775}"/>
              </a:ext>
            </a:extLst>
          </p:cNvPr>
          <p:cNvSpPr/>
          <p:nvPr/>
        </p:nvSpPr>
        <p:spPr>
          <a:xfrm>
            <a:off x="5696056"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ZoneTexte 27">
            <a:extLst>
              <a:ext uri="{FF2B5EF4-FFF2-40B4-BE49-F238E27FC236}">
                <a16:creationId xmlns:a16="http://schemas.microsoft.com/office/drawing/2014/main" id="{968E2ABB-2975-8901-0D66-1526173CB8C0}"/>
              </a:ext>
            </a:extLst>
          </p:cNvPr>
          <p:cNvSpPr txBox="1"/>
          <p:nvPr/>
        </p:nvSpPr>
        <p:spPr>
          <a:xfrm>
            <a:off x="5936874"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 name="ZoneTexte 1">
            <a:extLst>
              <a:ext uri="{FF2B5EF4-FFF2-40B4-BE49-F238E27FC236}">
                <a16:creationId xmlns:a16="http://schemas.microsoft.com/office/drawing/2014/main" id="{C5A2AD0C-ACBF-2590-5D3B-878FCFA799C9}"/>
              </a:ext>
            </a:extLst>
          </p:cNvPr>
          <p:cNvSpPr txBox="1"/>
          <p:nvPr/>
        </p:nvSpPr>
        <p:spPr>
          <a:xfrm>
            <a:off x="1154613" y="2635310"/>
            <a:ext cx="7102791" cy="307584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24D7B"/>
                </a:solidFill>
                <a:effectLst/>
                <a:uLnTx/>
                <a:uFillTx/>
                <a:latin typeface="Dosis SemiBold" pitchFamily="2" charset="0"/>
                <a:ea typeface="+mn-ea"/>
                <a:cs typeface="+mn-cs"/>
              </a:rPr>
              <a:t>Après cette visite, nous avons visité le grand théâtre de Rabat. Il y avait des acteurs qui répétaient leurs textes dans les coulisses. Dans un coin, le metteur en scène donnait des instructions.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24D7B"/>
                </a:solidFill>
                <a:effectLst/>
                <a:uLnTx/>
                <a:uFillTx/>
                <a:latin typeface="Dosis SemiBold" pitchFamily="2" charset="0"/>
                <a:ea typeface="+mn-ea"/>
                <a:cs typeface="+mn-cs"/>
              </a:rPr>
              <a:t>Les techniciens réglaient les lumières et vérifiaient le son. Tout le monde travaillait ensemble pour préparer le spectacle. </a:t>
            </a:r>
          </a:p>
        </p:txBody>
      </p:sp>
    </p:spTree>
    <p:extLst>
      <p:ext uri="{BB962C8B-B14F-4D97-AF65-F5344CB8AC3E}">
        <p14:creationId xmlns:p14="http://schemas.microsoft.com/office/powerpoint/2010/main" val="28023301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DA3153F0-3379-C9BD-BFFE-6C0D3D3687AB}"/>
              </a:ext>
            </a:extLst>
          </p:cNvPr>
          <p:cNvSpPr>
            <a:spLocks noGrp="1"/>
          </p:cNvSpPr>
          <p:nvPr>
            <p:ph type="title"/>
          </p:nvPr>
        </p:nvSpPr>
        <p:spPr/>
        <p:txBody>
          <a:bodyPr/>
          <a:lstStyle/>
          <a:p>
            <a:r>
              <a:rPr lang="fr-FR" i="1" dirty="0">
                <a:solidFill>
                  <a:schemeClr val="tx1">
                    <a:lumMod val="65000"/>
                    <a:lumOff val="35000"/>
                  </a:schemeClr>
                </a:solidFill>
                <a:latin typeface="Dosis Medium" pitchFamily="2" charset="0"/>
              </a:rPr>
              <a:t>Lecture en cours. </a:t>
            </a:r>
            <a:endParaRPr lang="fr-MA" i="1" dirty="0">
              <a:solidFill>
                <a:schemeClr val="tx1">
                  <a:lumMod val="65000"/>
                  <a:lumOff val="35000"/>
                </a:schemeClr>
              </a:solidFill>
              <a:latin typeface="Dosis Medium" pitchFamily="2" charset="0"/>
            </a:endParaRPr>
          </a:p>
        </p:txBody>
      </p:sp>
      <p:pic>
        <p:nvPicPr>
          <p:cNvPr id="10"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1FED8A7A-B386-C3D2-7C18-7FB37F60CB6F}"/>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FR_N6_P3_W1_S2 (Karaoké) V2">
            <a:hlinkClick r:id="" action="ppaction://media"/>
            <a:extLst>
              <a:ext uri="{FF2B5EF4-FFF2-40B4-BE49-F238E27FC236}">
                <a16:creationId xmlns:a16="http://schemas.microsoft.com/office/drawing/2014/main" id="{DBF14087-99F5-9D3D-2737-47AF74D54DB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49325" y="1861850"/>
            <a:ext cx="7245350" cy="3943350"/>
          </a:xfrm>
          <a:prstGeom prst="rect">
            <a:avLst/>
          </a:prstGeom>
        </p:spPr>
      </p:pic>
    </p:spTree>
    <p:extLst>
      <p:ext uri="{BB962C8B-B14F-4D97-AF65-F5344CB8AC3E}">
        <p14:creationId xmlns:p14="http://schemas.microsoft.com/office/powerpoint/2010/main" val="9070379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3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1A6245F-4C19-147D-3D7E-184CC11A68A9}"/>
              </a:ext>
            </a:extLst>
          </p:cNvPr>
          <p:cNvSpPr>
            <a:spLocks noGrp="1"/>
          </p:cNvSpPr>
          <p:nvPr>
            <p:ph type="title"/>
          </p:nvPr>
        </p:nvSpPr>
        <p:spPr>
          <a:xfrm>
            <a:off x="1621611" y="756000"/>
            <a:ext cx="6910389" cy="612000"/>
          </a:xfrm>
        </p:spPr>
        <p:txBody>
          <a:bodyPr>
            <a:normAutofit/>
          </a:bodyPr>
          <a:lstStyle/>
          <a:p>
            <a:pPr marL="0" marR="0" lvl="0" indent="0" defTabSz="914400" rtl="0" eaLnBrk="1" fontAlgn="auto" latinLnBrk="0" hangingPunct="1">
              <a:lnSpc>
                <a:spcPct val="100000"/>
              </a:lnSpc>
              <a:spcBef>
                <a:spcPts val="0"/>
              </a:spcBef>
              <a:spcAft>
                <a:spcPts val="0"/>
              </a:spcAft>
              <a:tabLst/>
              <a:defRPr/>
            </a:pP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rPr>
              <a:t>Qui veut lire le texte ?</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9" name="Encre 8">
                <a:extLst>
                  <a:ext uri="{FF2B5EF4-FFF2-40B4-BE49-F238E27FC236}">
                    <a16:creationId xmlns:a16="http://schemas.microsoft.com/office/drawing/2014/main" id="{F85056E9-0416-0354-542B-5A18B64BD46C}"/>
                  </a:ext>
                </a:extLst>
              </p14:cNvPr>
              <p14:cNvContentPartPr/>
              <p14:nvPr/>
            </p14:nvContentPartPr>
            <p14:xfrm>
              <a:off x="2912571" y="1083385"/>
              <a:ext cx="360" cy="360"/>
            </p14:xfrm>
          </p:contentPart>
        </mc:Choice>
        <mc:Fallback xmlns="">
          <p:pic>
            <p:nvPicPr>
              <p:cNvPr id="9" name="Encre 8">
                <a:extLst>
                  <a:ext uri="{FF2B5EF4-FFF2-40B4-BE49-F238E27FC236}">
                    <a16:creationId xmlns:a16="http://schemas.microsoft.com/office/drawing/2014/main" id="{F85056E9-0416-0354-542B-5A18B64BD46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0" name="Encre 9">
                <a:extLst>
                  <a:ext uri="{FF2B5EF4-FFF2-40B4-BE49-F238E27FC236}">
                    <a16:creationId xmlns:a16="http://schemas.microsoft.com/office/drawing/2014/main" id="{AF408D06-1DC3-47E4-187A-2A34EB8193A2}"/>
                  </a:ext>
                </a:extLst>
              </p14:cNvPr>
              <p14:cNvContentPartPr/>
              <p14:nvPr/>
            </p14:nvContentPartPr>
            <p14:xfrm>
              <a:off x="1602171" y="842185"/>
              <a:ext cx="9720" cy="5760"/>
            </p14:xfrm>
          </p:contentPart>
        </mc:Choice>
        <mc:Fallback xmlns="">
          <p:pic>
            <p:nvPicPr>
              <p:cNvPr id="10" name="Encre 9">
                <a:extLst>
                  <a:ext uri="{FF2B5EF4-FFF2-40B4-BE49-F238E27FC236}">
                    <a16:creationId xmlns:a16="http://schemas.microsoft.com/office/drawing/2014/main" id="{AF408D06-1DC3-47E4-187A-2A34EB8193A2}"/>
                  </a:ext>
                </a:extLst>
              </p:cNvPr>
              <p:cNvPicPr/>
              <p:nvPr/>
            </p:nvPicPr>
            <p:blipFill>
              <a:blip r:embed="rId5"/>
              <a:stretch>
                <a:fillRect/>
              </a:stretch>
            </p:blipFill>
            <p:spPr>
              <a:xfrm>
                <a:off x="1593492" y="833185"/>
                <a:ext cx="26730" cy="23400"/>
              </a:xfrm>
              <a:prstGeom prst="rect">
                <a:avLst/>
              </a:prstGeom>
            </p:spPr>
          </p:pic>
        </mc:Fallback>
      </mc:AlternateContent>
      <p:sp>
        <p:nvSpPr>
          <p:cNvPr id="11" name="Titre 4">
            <a:extLst>
              <a:ext uri="{FF2B5EF4-FFF2-40B4-BE49-F238E27FC236}">
                <a16:creationId xmlns:a16="http://schemas.microsoft.com/office/drawing/2014/main" id="{2DE20FED-A9E6-8E5D-72E7-F7EE914BABDE}"/>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black"/>
              </a:solidFill>
              <a:effectLst/>
              <a:uLnTx/>
              <a:uFillTx/>
              <a:latin typeface="Dosis" pitchFamily="2" charset="0"/>
              <a:ea typeface="+mn-ea"/>
              <a:cs typeface="+mn-cs"/>
            </a:endParaRPr>
          </a:p>
        </p:txBody>
      </p:sp>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737A171B-0E1F-06FE-53E2-40AE3E3989A6}"/>
                  </a:ext>
                </a:extLst>
              </p14:cNvPr>
              <p14:cNvContentPartPr/>
              <p14:nvPr/>
            </p14:nvContentPartPr>
            <p14:xfrm>
              <a:off x="2912571" y="1083385"/>
              <a:ext cx="360" cy="360"/>
            </p14:xfrm>
          </p:contentPart>
        </mc:Choice>
        <mc:Fallback xmlns="">
          <p:pic>
            <p:nvPicPr>
              <p:cNvPr id="12" name="Encre 11">
                <a:extLst>
                  <a:ext uri="{FF2B5EF4-FFF2-40B4-BE49-F238E27FC236}">
                    <a16:creationId xmlns:a16="http://schemas.microsoft.com/office/drawing/2014/main" id="{737A171B-0E1F-06FE-53E2-40AE3E3989A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Encre 12">
                <a:extLst>
                  <a:ext uri="{FF2B5EF4-FFF2-40B4-BE49-F238E27FC236}">
                    <a16:creationId xmlns:a16="http://schemas.microsoft.com/office/drawing/2014/main" id="{47D71A58-3367-B7A8-C559-66D3826CAE8F}"/>
                  </a:ext>
                </a:extLst>
              </p14:cNvPr>
              <p14:cNvContentPartPr/>
              <p14:nvPr/>
            </p14:nvContentPartPr>
            <p14:xfrm>
              <a:off x="1602171" y="842185"/>
              <a:ext cx="9720" cy="5760"/>
            </p14:xfrm>
          </p:contentPart>
        </mc:Choice>
        <mc:Fallback xmlns="">
          <p:pic>
            <p:nvPicPr>
              <p:cNvPr id="13" name="Encre 12">
                <a:extLst>
                  <a:ext uri="{FF2B5EF4-FFF2-40B4-BE49-F238E27FC236}">
                    <a16:creationId xmlns:a16="http://schemas.microsoft.com/office/drawing/2014/main" id="{47D71A58-3367-B7A8-C559-66D3826CAE8F}"/>
                  </a:ext>
                </a:extLst>
              </p:cNvPr>
              <p:cNvPicPr/>
              <p:nvPr/>
            </p:nvPicPr>
            <p:blipFill>
              <a:blip r:embed="rId5"/>
              <a:stretch>
                <a:fillRect/>
              </a:stretch>
            </p:blipFill>
            <p:spPr>
              <a:xfrm>
                <a:off x="1593492" y="833185"/>
                <a:ext cx="26730" cy="23400"/>
              </a:xfrm>
              <a:prstGeom prst="rect">
                <a:avLst/>
              </a:prstGeom>
            </p:spPr>
          </p:pic>
        </mc:Fallback>
      </mc:AlternateContent>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7A25D4-3F08-9F58-A576-B9EE3FF6054E}"/>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2" name="Rectangle : coins arrondis 21">
            <a:extLst>
              <a:ext uri="{FF2B5EF4-FFF2-40B4-BE49-F238E27FC236}">
                <a16:creationId xmlns:a16="http://schemas.microsoft.com/office/drawing/2014/main" id="{057B0AEF-01FE-0935-163F-C4C07A0D9492}"/>
              </a:ext>
            </a:extLst>
          </p:cNvPr>
          <p:cNvSpPr/>
          <p:nvPr/>
        </p:nvSpPr>
        <p:spPr>
          <a:xfrm>
            <a:off x="3990251" y="1750366"/>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 coins arrondis 22">
            <a:extLst>
              <a:ext uri="{FF2B5EF4-FFF2-40B4-BE49-F238E27FC236}">
                <a16:creationId xmlns:a16="http://schemas.microsoft.com/office/drawing/2014/main" id="{52A14C04-A5CF-4BFD-C3CF-F2DC6CD7D60C}"/>
              </a:ext>
            </a:extLst>
          </p:cNvPr>
          <p:cNvSpPr/>
          <p:nvPr/>
        </p:nvSpPr>
        <p:spPr>
          <a:xfrm>
            <a:off x="2299004" y="174637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ZoneTexte 23">
            <a:extLst>
              <a:ext uri="{FF2B5EF4-FFF2-40B4-BE49-F238E27FC236}">
                <a16:creationId xmlns:a16="http://schemas.microsoft.com/office/drawing/2014/main" id="{3536739A-6FFB-7AB3-B42E-50B05E7BF3BE}"/>
              </a:ext>
            </a:extLst>
          </p:cNvPr>
          <p:cNvSpPr txBox="1"/>
          <p:nvPr/>
        </p:nvSpPr>
        <p:spPr>
          <a:xfrm>
            <a:off x="4245627" y="1744925"/>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25" name="ZoneTexte 24">
            <a:extLst>
              <a:ext uri="{FF2B5EF4-FFF2-40B4-BE49-F238E27FC236}">
                <a16:creationId xmlns:a16="http://schemas.microsoft.com/office/drawing/2014/main" id="{3F80375D-78CD-8DAC-BEA8-27EE45256734}"/>
              </a:ext>
            </a:extLst>
          </p:cNvPr>
          <p:cNvSpPr txBox="1"/>
          <p:nvPr/>
        </p:nvSpPr>
        <p:spPr>
          <a:xfrm>
            <a:off x="2539822"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26" name="Rectangle : coins arrondis 25">
            <a:extLst>
              <a:ext uri="{FF2B5EF4-FFF2-40B4-BE49-F238E27FC236}">
                <a16:creationId xmlns:a16="http://schemas.microsoft.com/office/drawing/2014/main" id="{865FAB71-E6A5-258D-55F9-820420443AF5}"/>
              </a:ext>
            </a:extLst>
          </p:cNvPr>
          <p:cNvSpPr/>
          <p:nvPr/>
        </p:nvSpPr>
        <p:spPr>
          <a:xfrm>
            <a:off x="5696056"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24975FCF-8813-7452-334D-192E908E9399}"/>
              </a:ext>
            </a:extLst>
          </p:cNvPr>
          <p:cNvSpPr txBox="1"/>
          <p:nvPr/>
        </p:nvSpPr>
        <p:spPr>
          <a:xfrm>
            <a:off x="5936874"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BA85A1E6-0058-B739-F1E9-999A839C4F1E}"/>
              </a:ext>
            </a:extLst>
          </p:cNvPr>
          <p:cNvSpPr txBox="1"/>
          <p:nvPr/>
        </p:nvSpPr>
        <p:spPr>
          <a:xfrm>
            <a:off x="1154613" y="2635310"/>
            <a:ext cx="7102791" cy="307584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24D7B"/>
                </a:solidFill>
                <a:effectLst/>
                <a:uLnTx/>
                <a:uFillTx/>
                <a:latin typeface="Dosis SemiBold" pitchFamily="2" charset="0"/>
                <a:ea typeface="+mn-ea"/>
                <a:cs typeface="+mn-cs"/>
              </a:rPr>
              <a:t>Après cette visite, nous avons visité le grand théâtre de Rabat. Il y avait des acteurs qui répétaient leurs textes dans les coulisses. Dans un coin, le metteur en scène donnait des instructions.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24D7B"/>
                </a:solidFill>
                <a:effectLst/>
                <a:uLnTx/>
                <a:uFillTx/>
                <a:latin typeface="Dosis SemiBold" pitchFamily="2" charset="0"/>
                <a:ea typeface="+mn-ea"/>
                <a:cs typeface="+mn-cs"/>
              </a:rPr>
              <a:t>Les techniciens réglaient les lumières et vérifiaient le son. Tout le monde travaillait ensemble pour préparer le spectacle. </a:t>
            </a:r>
          </a:p>
        </p:txBody>
      </p:sp>
    </p:spTree>
    <p:extLst>
      <p:ext uri="{BB962C8B-B14F-4D97-AF65-F5344CB8AC3E}">
        <p14:creationId xmlns:p14="http://schemas.microsoft.com/office/powerpoint/2010/main" val="392378267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97820F3-BC5B-B92E-A4D2-E588403FEC5B}"/>
              </a:ext>
            </a:extLst>
          </p:cNvPr>
          <p:cNvSpPr>
            <a:spLocks noGrp="1"/>
          </p:cNvSpPr>
          <p:nvPr>
            <p:ph type="title"/>
          </p:nvPr>
        </p:nvSpPr>
        <p:spPr/>
        <p:txBody>
          <a:bodyPr>
            <a:normAutofit/>
          </a:bodyPr>
          <a:lstStyle/>
          <a:p>
            <a:r>
              <a:rPr kumimoji="0" lang="fr-FR"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On passe à la troisième partie, Lisez silencieusement. Après je vais diffuser une lecture audio.</a:t>
            </a:r>
            <a:endParaRPr lang="fr-MA" dirty="0"/>
          </a:p>
        </p:txBody>
      </p:sp>
      <p:sp>
        <p:nvSpPr>
          <p:cNvPr id="5" name="Titre 1">
            <a:extLst>
              <a:ext uri="{FF2B5EF4-FFF2-40B4-BE49-F238E27FC236}">
                <a16:creationId xmlns:a16="http://schemas.microsoft.com/office/drawing/2014/main" id="{2299E5E2-F996-FC7C-94BD-0221D2FFFAE8}"/>
              </a:ext>
            </a:extLst>
          </p:cNvPr>
          <p:cNvSpPr txBox="1">
            <a:spLocks/>
          </p:cNvSpPr>
          <p:nvPr/>
        </p:nvSpPr>
        <p:spPr>
          <a:xfrm>
            <a:off x="1691999" y="756000"/>
            <a:ext cx="7042243" cy="612000"/>
          </a:xfrm>
          <a:prstGeom prst="rect">
            <a:avLst/>
          </a:prstGeom>
        </p:spPr>
        <p:txBody>
          <a:bodyPr vert="horz" lIns="91440" tIns="45720" rIns="91440" bIns="45720" rtlCol="0" anchor="ctr">
            <a:normAutofit fontScale="97500"/>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Dosis Medium" pitchFamily="2" charset="0"/>
                <a:ea typeface="+mn-ea"/>
                <a:cs typeface="+mn-cs"/>
              </a:rPr>
            </a:b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11" name="Titre 1">
            <a:extLst>
              <a:ext uri="{FF2B5EF4-FFF2-40B4-BE49-F238E27FC236}">
                <a16:creationId xmlns:a16="http://schemas.microsoft.com/office/drawing/2014/main" id="{047C1F89-7634-64EC-4F62-31289AED34C2}"/>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20402268-39F6-BD67-4EAC-6FC6DA1F1FCD}"/>
              </a:ext>
            </a:extLst>
          </p:cNvPr>
          <p:cNvSpPr txBox="1"/>
          <p:nvPr/>
        </p:nvSpPr>
        <p:spPr>
          <a:xfrm>
            <a:off x="6173355"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8" name="ZoneTexte 17">
            <a:extLst>
              <a:ext uri="{FF2B5EF4-FFF2-40B4-BE49-F238E27FC236}">
                <a16:creationId xmlns:a16="http://schemas.microsoft.com/office/drawing/2014/main" id="{DE90015C-AC56-155D-0BDC-8CD8BF0C4D20}"/>
              </a:ext>
            </a:extLst>
          </p:cNvPr>
          <p:cNvSpPr txBox="1"/>
          <p:nvPr/>
        </p:nvSpPr>
        <p:spPr>
          <a:xfrm>
            <a:off x="904533" y="2869325"/>
            <a:ext cx="7334934"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Cette journée m’a marqué. J’aime inventer des histoires, mais j’aime aussi le théâtre. Plus tard, j’aimerais devenir acteur, car c’est un métier passionnant qui demande plein de talent.</a:t>
            </a:r>
          </a:p>
        </p:txBody>
      </p:sp>
      <p:grpSp>
        <p:nvGrpSpPr>
          <p:cNvPr id="19" name="Groupe 18">
            <a:extLst>
              <a:ext uri="{FF2B5EF4-FFF2-40B4-BE49-F238E27FC236}">
                <a16:creationId xmlns:a16="http://schemas.microsoft.com/office/drawing/2014/main" id="{2837A6BE-142D-BC2B-A2DA-A57164007F8F}"/>
              </a:ext>
            </a:extLst>
          </p:cNvPr>
          <p:cNvGrpSpPr/>
          <p:nvPr/>
        </p:nvGrpSpPr>
        <p:grpSpPr>
          <a:xfrm>
            <a:off x="80765" y="643788"/>
            <a:ext cx="1147140" cy="980797"/>
            <a:chOff x="113769" y="634753"/>
            <a:chExt cx="1147140" cy="980797"/>
          </a:xfrm>
        </p:grpSpPr>
        <p:pic>
          <p:nvPicPr>
            <p:cNvPr id="20" name="Image 19">
              <a:extLst>
                <a:ext uri="{FF2B5EF4-FFF2-40B4-BE49-F238E27FC236}">
                  <a16:creationId xmlns:a16="http://schemas.microsoft.com/office/drawing/2014/main" id="{FEABD7BC-2218-2360-9A3C-8FED5F2D341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B2B2BCD-8902-5EAB-BC56-993A35A07A1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2" name="Rectangle : coins arrondis 21">
            <a:extLst>
              <a:ext uri="{FF2B5EF4-FFF2-40B4-BE49-F238E27FC236}">
                <a16:creationId xmlns:a16="http://schemas.microsoft.com/office/drawing/2014/main" id="{EEC33BA3-1042-59FC-CE9E-C289F8541392}"/>
              </a:ext>
            </a:extLst>
          </p:cNvPr>
          <p:cNvSpPr/>
          <p:nvPr/>
        </p:nvSpPr>
        <p:spPr>
          <a:xfrm>
            <a:off x="2187801" y="177107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 coins arrondis 22">
            <a:extLst>
              <a:ext uri="{FF2B5EF4-FFF2-40B4-BE49-F238E27FC236}">
                <a16:creationId xmlns:a16="http://schemas.microsoft.com/office/drawing/2014/main" id="{18767007-3E14-E5F3-BB1B-D447AB6377AF}"/>
              </a:ext>
            </a:extLst>
          </p:cNvPr>
          <p:cNvSpPr/>
          <p:nvPr/>
        </p:nvSpPr>
        <p:spPr>
          <a:xfrm>
            <a:off x="3927075"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ZoneTexte 23">
            <a:extLst>
              <a:ext uri="{FF2B5EF4-FFF2-40B4-BE49-F238E27FC236}">
                <a16:creationId xmlns:a16="http://schemas.microsoft.com/office/drawing/2014/main" id="{7918B939-6025-DA71-93CD-8DAAA9849525}"/>
              </a:ext>
            </a:extLst>
          </p:cNvPr>
          <p:cNvSpPr txBox="1"/>
          <p:nvPr/>
        </p:nvSpPr>
        <p:spPr>
          <a:xfrm>
            <a:off x="2443177"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5" name="ZoneTexte 24">
            <a:extLst>
              <a:ext uri="{FF2B5EF4-FFF2-40B4-BE49-F238E27FC236}">
                <a16:creationId xmlns:a16="http://schemas.microsoft.com/office/drawing/2014/main" id="{2ED3E082-DD18-0F7C-BAA5-614EB01C6A31}"/>
              </a:ext>
            </a:extLst>
          </p:cNvPr>
          <p:cNvSpPr txBox="1"/>
          <p:nvPr/>
        </p:nvSpPr>
        <p:spPr>
          <a:xfrm>
            <a:off x="4167893"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6" name="Rectangle : coins arrondis 25">
            <a:extLst>
              <a:ext uri="{FF2B5EF4-FFF2-40B4-BE49-F238E27FC236}">
                <a16:creationId xmlns:a16="http://schemas.microsoft.com/office/drawing/2014/main" id="{E4A5C015-B0B5-25AA-62CB-D7C6BC4F50CA}"/>
              </a:ext>
            </a:extLst>
          </p:cNvPr>
          <p:cNvSpPr/>
          <p:nvPr/>
        </p:nvSpPr>
        <p:spPr>
          <a:xfrm>
            <a:off x="5647098" y="1765629"/>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77A0D0DF-BB0F-2D08-E39E-929B76EFA737}"/>
              </a:ext>
            </a:extLst>
          </p:cNvPr>
          <p:cNvSpPr txBox="1"/>
          <p:nvPr/>
        </p:nvSpPr>
        <p:spPr>
          <a:xfrm>
            <a:off x="5887916"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Tree>
    <p:extLst>
      <p:ext uri="{BB962C8B-B14F-4D97-AF65-F5344CB8AC3E}">
        <p14:creationId xmlns:p14="http://schemas.microsoft.com/office/powerpoint/2010/main" val="6669579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7955BC-A369-10AD-B291-568075DC736A}"/>
              </a:ext>
            </a:extLst>
          </p:cNvPr>
          <p:cNvSpPr>
            <a:spLocks noGrp="1"/>
          </p:cNvSpPr>
          <p:nvPr>
            <p:ph type="title"/>
          </p:nvPr>
        </p:nvSpPr>
        <p:spPr/>
        <p:txBody>
          <a:bodyPr/>
          <a:lstStyle/>
          <a:p>
            <a:r>
              <a:rPr lang="fr-FR" i="1" dirty="0">
                <a:solidFill>
                  <a:schemeClr val="tx1">
                    <a:lumMod val="65000"/>
                    <a:lumOff val="35000"/>
                  </a:schemeClr>
                </a:solidFill>
                <a:latin typeface="Dosis Medium" pitchFamily="2" charset="0"/>
              </a:rPr>
              <a:t>Lecture en cours </a:t>
            </a:r>
            <a:endParaRPr lang="fr-MA" i="1" dirty="0">
              <a:solidFill>
                <a:schemeClr val="tx1">
                  <a:lumMod val="65000"/>
                  <a:lumOff val="35000"/>
                </a:schemeClr>
              </a:solidFill>
              <a:latin typeface="Dosis Medium" pitchFamily="2" charset="0"/>
            </a:endParaRP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F1E02432-E04C-26E5-B223-DEC0CB0E7C40}"/>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FR_N6_P3_W1_S2 (Karaoké) V3">
            <a:hlinkClick r:id="" action="ppaction://media"/>
            <a:extLst>
              <a:ext uri="{FF2B5EF4-FFF2-40B4-BE49-F238E27FC236}">
                <a16:creationId xmlns:a16="http://schemas.microsoft.com/office/drawing/2014/main" id="{E2251CB7-28C2-A0DE-10FB-BE208E9824C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90600" y="1980405"/>
            <a:ext cx="6921500" cy="3893344"/>
          </a:xfrm>
          <a:prstGeom prst="rect">
            <a:avLst/>
          </a:prstGeom>
        </p:spPr>
      </p:pic>
    </p:spTree>
    <p:extLst>
      <p:ext uri="{BB962C8B-B14F-4D97-AF65-F5344CB8AC3E}">
        <p14:creationId xmlns:p14="http://schemas.microsoft.com/office/powerpoint/2010/main" val="237576075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2245F3-8F1D-67CC-BE76-31E03FD746DC}"/>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4" name="Encre 3">
                <a:extLst>
                  <a:ext uri="{FF2B5EF4-FFF2-40B4-BE49-F238E27FC236}">
                    <a16:creationId xmlns:a16="http://schemas.microsoft.com/office/drawing/2014/main" id="{F889F7F7-CB60-C954-D7CA-F5A85D78B885}"/>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F889F7F7-CB60-C954-D7CA-F5A85D78B88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Encre 4">
                <a:extLst>
                  <a:ext uri="{FF2B5EF4-FFF2-40B4-BE49-F238E27FC236}">
                    <a16:creationId xmlns:a16="http://schemas.microsoft.com/office/drawing/2014/main" id="{42772B3F-6FF7-AFA7-F8EE-0BFCB613D751}"/>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42772B3F-6FF7-AFA7-F8EE-0BFCB613D751}"/>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4">
            <a:extLst>
              <a:ext uri="{FF2B5EF4-FFF2-40B4-BE49-F238E27FC236}">
                <a16:creationId xmlns:a16="http://schemas.microsoft.com/office/drawing/2014/main" id="{B3145C1B-2908-5036-0E01-FBBA2D2C4B19}"/>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black"/>
              </a:solidFill>
              <a:effectLst/>
              <a:uLnTx/>
              <a:uFillTx/>
              <a:latin typeface="Dosis" pitchFamily="2" charset="0"/>
              <a:ea typeface="+mn-ea"/>
              <a:cs typeface="+mn-cs"/>
            </a:endParaRPr>
          </a:p>
        </p:txBody>
      </p:sp>
      <mc:AlternateContent xmlns:mc="http://schemas.openxmlformats.org/markup-compatibility/2006" xmlns:p14="http://schemas.microsoft.com/office/powerpoint/2010/main">
        <mc:Choice Requires="p14">
          <p:contentPart p14:bwMode="auto" r:id="rId6">
            <p14:nvContentPartPr>
              <p14:cNvPr id="7" name="Encre 6">
                <a:extLst>
                  <a:ext uri="{FF2B5EF4-FFF2-40B4-BE49-F238E27FC236}">
                    <a16:creationId xmlns:a16="http://schemas.microsoft.com/office/drawing/2014/main" id="{9E87D58B-9221-B56E-C754-44CBF66C64EC}"/>
                  </a:ext>
                </a:extLst>
              </p14:cNvPr>
              <p14:cNvContentPartPr/>
              <p14:nvPr/>
            </p14:nvContentPartPr>
            <p14:xfrm>
              <a:off x="2912571" y="1083385"/>
              <a:ext cx="360" cy="360"/>
            </p14:xfrm>
          </p:contentPart>
        </mc:Choice>
        <mc:Fallback xmlns="">
          <p:pic>
            <p:nvPicPr>
              <p:cNvPr id="7" name="Encre 6">
                <a:extLst>
                  <a:ext uri="{FF2B5EF4-FFF2-40B4-BE49-F238E27FC236}">
                    <a16:creationId xmlns:a16="http://schemas.microsoft.com/office/drawing/2014/main" id="{9E87D58B-9221-B56E-C754-44CBF66C64E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Encre 7">
                <a:extLst>
                  <a:ext uri="{FF2B5EF4-FFF2-40B4-BE49-F238E27FC236}">
                    <a16:creationId xmlns:a16="http://schemas.microsoft.com/office/drawing/2014/main" id="{D7465CE7-6A69-BE6A-D606-C0A4DF2C93E5}"/>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D7465CE7-6A69-BE6A-D606-C0A4DF2C93E5}"/>
                  </a:ext>
                </a:extLst>
              </p:cNvPr>
              <p:cNvPicPr/>
              <p:nvPr/>
            </p:nvPicPr>
            <p:blipFill>
              <a:blip r:embed="rId5"/>
              <a:stretch>
                <a:fillRect/>
              </a:stretch>
            </p:blipFill>
            <p:spPr>
              <a:xfrm>
                <a:off x="1593492" y="833185"/>
                <a:ext cx="26730" cy="23400"/>
              </a:xfrm>
              <a:prstGeom prst="rect">
                <a:avLst/>
              </a:prstGeom>
            </p:spPr>
          </p:pic>
        </mc:Fallback>
      </mc:AlternateContent>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8812F8B2-204B-F2BD-0C39-6A1352484D86}"/>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8" name="Rectangle : coins arrondis 17">
            <a:extLst>
              <a:ext uri="{FF2B5EF4-FFF2-40B4-BE49-F238E27FC236}">
                <a16:creationId xmlns:a16="http://schemas.microsoft.com/office/drawing/2014/main" id="{A1056CE6-48D8-C06E-E094-54BC1B15A36E}"/>
              </a:ext>
            </a:extLst>
          </p:cNvPr>
          <p:cNvSpPr/>
          <p:nvPr/>
        </p:nvSpPr>
        <p:spPr>
          <a:xfrm>
            <a:off x="2187801" y="177107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DC1EC5EC-404B-BA81-EC50-3B55062CB60B}"/>
              </a:ext>
            </a:extLst>
          </p:cNvPr>
          <p:cNvSpPr/>
          <p:nvPr/>
        </p:nvSpPr>
        <p:spPr>
          <a:xfrm>
            <a:off x="3927075"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83820C7C-9656-A326-645B-23F395C049FB}"/>
              </a:ext>
            </a:extLst>
          </p:cNvPr>
          <p:cNvSpPr txBox="1"/>
          <p:nvPr/>
        </p:nvSpPr>
        <p:spPr>
          <a:xfrm>
            <a:off x="2443177"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1" name="ZoneTexte 20">
            <a:extLst>
              <a:ext uri="{FF2B5EF4-FFF2-40B4-BE49-F238E27FC236}">
                <a16:creationId xmlns:a16="http://schemas.microsoft.com/office/drawing/2014/main" id="{614307C5-7D7C-54D9-B95D-834A27776500}"/>
              </a:ext>
            </a:extLst>
          </p:cNvPr>
          <p:cNvSpPr txBox="1"/>
          <p:nvPr/>
        </p:nvSpPr>
        <p:spPr>
          <a:xfrm>
            <a:off x="4167893"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2" name="Rectangle : coins arrondis 21">
            <a:extLst>
              <a:ext uri="{FF2B5EF4-FFF2-40B4-BE49-F238E27FC236}">
                <a16:creationId xmlns:a16="http://schemas.microsoft.com/office/drawing/2014/main" id="{878DFA62-7D01-5538-637A-C77BDB722D13}"/>
              </a:ext>
            </a:extLst>
          </p:cNvPr>
          <p:cNvSpPr/>
          <p:nvPr/>
        </p:nvSpPr>
        <p:spPr>
          <a:xfrm>
            <a:off x="5647098" y="1765629"/>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19A52792-33E4-8DB3-4F65-53E2A6C18021}"/>
              </a:ext>
            </a:extLst>
          </p:cNvPr>
          <p:cNvSpPr txBox="1"/>
          <p:nvPr/>
        </p:nvSpPr>
        <p:spPr>
          <a:xfrm>
            <a:off x="5887916"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0" name="ZoneTexte 9">
            <a:extLst>
              <a:ext uri="{FF2B5EF4-FFF2-40B4-BE49-F238E27FC236}">
                <a16:creationId xmlns:a16="http://schemas.microsoft.com/office/drawing/2014/main" id="{A786B59E-08AB-A72D-BF21-CBAF3F876C4A}"/>
              </a:ext>
            </a:extLst>
          </p:cNvPr>
          <p:cNvSpPr txBox="1"/>
          <p:nvPr/>
        </p:nvSpPr>
        <p:spPr>
          <a:xfrm>
            <a:off x="904533" y="2869325"/>
            <a:ext cx="7334934"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Cette journée m’a marqué. J’aime inventer des histoires, mais j’aime aussi le théâtre. Plus tard, j’aimerais devenir acteur, car c’est un métier passionnant qui demande plein de talent.</a:t>
            </a:r>
          </a:p>
        </p:txBody>
      </p:sp>
    </p:spTree>
    <p:extLst>
      <p:ext uri="{BB962C8B-B14F-4D97-AF65-F5344CB8AC3E}">
        <p14:creationId xmlns:p14="http://schemas.microsoft.com/office/powerpoint/2010/main" val="278961418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A523585-9C26-1393-C8F2-34AD3CE7D90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D547E1FB-134D-32A7-090B-62DE3CBC0B0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8" name="Titre 3">
            <a:extLst>
              <a:ext uri="{FF2B5EF4-FFF2-40B4-BE49-F238E27FC236}">
                <a16:creationId xmlns:a16="http://schemas.microsoft.com/office/drawing/2014/main" id="{C4964C34-F498-994C-39D3-D849E73A11A0}"/>
              </a:ext>
            </a:extLst>
          </p:cNvPr>
          <p:cNvSpPr>
            <a:spLocks noGrp="1"/>
          </p:cNvSpPr>
          <p:nvPr>
            <p:ph type="title"/>
          </p:nvPr>
        </p:nvSpPr>
        <p:spPr>
          <a:xfrm>
            <a:off x="1611891" y="763966"/>
            <a:ext cx="6840000" cy="612000"/>
          </a:xfrm>
        </p:spPr>
        <p:txBody>
          <a:bodyPr/>
          <a:lstStyle/>
          <a:p>
            <a:r>
              <a:rPr lang="fr-FR" dirty="0">
                <a:solidFill>
                  <a:schemeClr val="tx1">
                    <a:lumMod val="65000"/>
                    <a:lumOff val="35000"/>
                  </a:schemeClr>
                </a:solidFill>
                <a:latin typeface="Dosis Medium" pitchFamily="2" charset="0"/>
              </a:rPr>
              <a:t>Prenez vos livrets à la page 62.</a:t>
            </a:r>
          </a:p>
        </p:txBody>
      </p:sp>
      <p:grpSp>
        <p:nvGrpSpPr>
          <p:cNvPr id="13" name="Groupe 12">
            <a:extLst>
              <a:ext uri="{FF2B5EF4-FFF2-40B4-BE49-F238E27FC236}">
                <a16:creationId xmlns:a16="http://schemas.microsoft.com/office/drawing/2014/main" id="{681DF387-5E9D-99BD-3B5B-2103A34F7B0B}"/>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C7E86EB7-D5D7-C851-92BD-4FDAA8FFBEA7}"/>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1FFDEA7-5B5B-29D9-68DD-4426BFC098D9}"/>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mc:AlternateContent xmlns:mc="http://schemas.openxmlformats.org/markup-compatibility/2006" xmlns:p14="http://schemas.microsoft.com/office/powerpoint/2010/main">
        <mc:Choice Requires="p14">
          <p:contentPart p14:bwMode="auto" r:id="rId9">
            <p14:nvContentPartPr>
              <p14:cNvPr id="2" name="Encre 1">
                <a:extLst>
                  <a:ext uri="{FF2B5EF4-FFF2-40B4-BE49-F238E27FC236}">
                    <a16:creationId xmlns:a16="http://schemas.microsoft.com/office/drawing/2014/main" id="{E4C5A032-849C-7FC3-4C7D-257A397524B2}"/>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E4C5A032-849C-7FC3-4C7D-257A397524B2}"/>
                  </a:ext>
                </a:extLst>
              </p:cNvPr>
              <p:cNvPicPr/>
              <p:nvPr/>
            </p:nvPicPr>
            <p:blipFill>
              <a:blip r:embed="rId10"/>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Encre 4">
                <a:extLst>
                  <a:ext uri="{FF2B5EF4-FFF2-40B4-BE49-F238E27FC236}">
                    <a16:creationId xmlns:a16="http://schemas.microsoft.com/office/drawing/2014/main" id="{53555A8D-B86F-5A1C-B847-A9646355676C}"/>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53555A8D-B86F-5A1C-B847-A9646355676C}"/>
                  </a:ext>
                </a:extLst>
              </p:cNvPr>
              <p:cNvPicPr/>
              <p:nvPr/>
            </p:nvPicPr>
            <p:blipFill>
              <a:blip r:embed="rId12"/>
              <a:stretch>
                <a:fillRect/>
              </a:stretch>
            </p:blipFill>
            <p:spPr>
              <a:xfrm>
                <a:off x="1593492" y="833185"/>
                <a:ext cx="26730" cy="23400"/>
              </a:xfrm>
              <a:prstGeom prst="rect">
                <a:avLst/>
              </a:prstGeom>
            </p:spPr>
          </p:pic>
        </mc:Fallback>
      </mc:AlternateContent>
      <p:pic>
        <p:nvPicPr>
          <p:cNvPr id="4" name="Image 3">
            <a:extLst>
              <a:ext uri="{FF2B5EF4-FFF2-40B4-BE49-F238E27FC236}">
                <a16:creationId xmlns:a16="http://schemas.microsoft.com/office/drawing/2014/main" id="{5B122FCC-D87A-376E-48C0-BD0614B1F0E8}"/>
              </a:ext>
            </a:extLst>
          </p:cNvPr>
          <p:cNvPicPr>
            <a:picLocks noChangeAspect="1"/>
          </p:cNvPicPr>
          <p:nvPr/>
        </p:nvPicPr>
        <p:blipFill>
          <a:blip r:embed="rId13"/>
          <a:stretch>
            <a:fillRect/>
          </a:stretch>
        </p:blipFill>
        <p:spPr>
          <a:xfrm>
            <a:off x="3005109" y="1664988"/>
            <a:ext cx="3133781" cy="4835440"/>
          </a:xfrm>
          <a:prstGeom prst="rect">
            <a:avLst/>
          </a:prstGeom>
        </p:spPr>
      </p:pic>
      <p:sp>
        <p:nvSpPr>
          <p:cNvPr id="7" name="Rectangle : coins arrondis 6">
            <a:extLst>
              <a:ext uri="{FF2B5EF4-FFF2-40B4-BE49-F238E27FC236}">
                <a16:creationId xmlns:a16="http://schemas.microsoft.com/office/drawing/2014/main" id="{BA77880C-C06E-BA2E-6665-D3748FDBC30D}"/>
              </a:ext>
            </a:extLst>
          </p:cNvPr>
          <p:cNvSpPr/>
          <p:nvPr/>
        </p:nvSpPr>
        <p:spPr>
          <a:xfrm>
            <a:off x="3093764" y="2395215"/>
            <a:ext cx="3194157" cy="153229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70783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D00826B7-AF23-C15C-AAB0-5C8A140CABE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00826B7-AF23-C15C-AAB0-5C8A140CABE0}"/>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843A6EB5-BA45-0B14-1412-E937CC034EA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3A6EB5-BA45-0B14-1412-E937CC034EAE}"/>
                  </a:ext>
                </a:extLst>
              </p:cNvPr>
              <p:cNvPicPr/>
              <p:nvPr/>
            </p:nvPicPr>
            <p:blipFill>
              <a:blip r:embed="rId6"/>
              <a:stretch>
                <a:fillRect/>
              </a:stretch>
            </p:blipFill>
            <p:spPr>
              <a:xfrm>
                <a:off x="1593492" y="833185"/>
                <a:ext cx="26730" cy="23400"/>
              </a:xfrm>
              <a:prstGeom prst="rect">
                <a:avLst/>
              </a:prstGeom>
            </p:spPr>
          </p:pic>
        </mc:Fallback>
      </mc:AlternateContent>
      <p:grpSp>
        <p:nvGrpSpPr>
          <p:cNvPr id="6" name="Groupe 5">
            <a:extLst>
              <a:ext uri="{FF2B5EF4-FFF2-40B4-BE49-F238E27FC236}">
                <a16:creationId xmlns:a16="http://schemas.microsoft.com/office/drawing/2014/main" id="{279D7943-B446-63EB-79F1-0926EEBCD932}"/>
              </a:ext>
            </a:extLst>
          </p:cNvPr>
          <p:cNvGrpSpPr/>
          <p:nvPr/>
        </p:nvGrpSpPr>
        <p:grpSpPr>
          <a:xfrm>
            <a:off x="80765" y="643788"/>
            <a:ext cx="1147140" cy="980797"/>
            <a:chOff x="113769" y="634753"/>
            <a:chExt cx="1147140" cy="980797"/>
          </a:xfrm>
        </p:grpSpPr>
        <p:pic>
          <p:nvPicPr>
            <p:cNvPr id="33" name="Image 32">
              <a:extLst>
                <a:ext uri="{FF2B5EF4-FFF2-40B4-BE49-F238E27FC236}">
                  <a16:creationId xmlns:a16="http://schemas.microsoft.com/office/drawing/2014/main" id="{FA5BE9B8-9FED-9615-EA70-B9C3E458EE5E}"/>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3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055891-5BE0-ADF5-1C50-16AB04C42722}"/>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6" name="AutoShape 2">
            <a:extLst>
              <a:ext uri="{FF2B5EF4-FFF2-40B4-BE49-F238E27FC236}">
                <a16:creationId xmlns:a16="http://schemas.microsoft.com/office/drawing/2014/main" id="{DD87A592-C772-47A0-F2F0-0A25FA5A381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2">
            <a:extLst>
              <a:ext uri="{FF2B5EF4-FFF2-40B4-BE49-F238E27FC236}">
                <a16:creationId xmlns:a16="http://schemas.microsoft.com/office/drawing/2014/main" id="{BEFEFF5C-6634-019D-B65A-7039A2B41BBD}"/>
              </a:ext>
            </a:extLst>
          </p:cNvPr>
          <p:cNvPicPr>
            <a:picLocks noChangeAspect="1" noChangeArrowheads="1"/>
          </p:cNvPicPr>
          <p:nvPr/>
        </p:nvPicPr>
        <p:blipFill rotWithShape="1">
          <a:blip r:embed="rId9">
            <a:clrChange>
              <a:clrFrom>
                <a:srgbClr val="F8F9F9"/>
              </a:clrFrom>
              <a:clrTo>
                <a:srgbClr val="F8F9F9">
                  <a:alpha val="0"/>
                </a:srgbClr>
              </a:clrTo>
            </a:clrChange>
            <a:extLst>
              <a:ext uri="{28A0092B-C50C-407E-A947-70E740481C1C}">
                <a14:useLocalDpi xmlns:a14="http://schemas.microsoft.com/office/drawing/2010/main" val="0"/>
              </a:ext>
            </a:extLst>
          </a:blip>
          <a:srcRect l="11257" r="11290"/>
          <a:stretch>
            <a:fillRect/>
          </a:stretch>
        </p:blipFill>
        <p:spPr bwMode="auto">
          <a:xfrm>
            <a:off x="5863027" y="2162874"/>
            <a:ext cx="2641373" cy="2532251"/>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
            <a:extLst>
              <a:ext uri="{FF2B5EF4-FFF2-40B4-BE49-F238E27FC236}">
                <a16:creationId xmlns:a16="http://schemas.microsoft.com/office/drawing/2014/main" id="{275FC96F-D686-C3FB-9533-B80DFDFEC1DF}"/>
              </a:ext>
            </a:extLst>
          </p:cNvPr>
          <p:cNvSpPr>
            <a:spLocks noGrp="1"/>
          </p:cNvSpPr>
          <p:nvPr>
            <p:ph type="title"/>
          </p:nvPr>
        </p:nvSpPr>
        <p:spPr>
          <a:xfrm>
            <a:off x="1692000" y="756000"/>
            <a:ext cx="6840000" cy="612000"/>
          </a:xfrm>
        </p:spPr>
        <p:txBody>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Lisez le texte à votre voisin. Je vais passer entre les rangs pour vous aider.</a:t>
            </a:r>
            <a:endParaRPr lang="fr-MA" dirty="0"/>
          </a:p>
        </p:txBody>
      </p:sp>
      <mc:AlternateContent xmlns:mc="http://schemas.openxmlformats.org/markup-compatibility/2006" xmlns:p14="http://schemas.microsoft.com/office/powerpoint/2010/main">
        <mc:Choice Requires="p14">
          <p:contentPart p14:bwMode="auto" r:id="rId10">
            <p14:nvContentPartPr>
              <p14:cNvPr id="5" name="Encre 4">
                <a:extLst>
                  <a:ext uri="{FF2B5EF4-FFF2-40B4-BE49-F238E27FC236}">
                    <a16:creationId xmlns:a16="http://schemas.microsoft.com/office/drawing/2014/main" id="{172A7DAC-027F-6DBB-F05A-F608B13B3226}"/>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172A7DAC-027F-6DBB-F05A-F608B13B3226}"/>
                  </a:ext>
                </a:extLst>
              </p:cNvPr>
              <p:cNvPicPr/>
              <p:nvPr/>
            </p:nvPicPr>
            <p:blipFill>
              <a:blip r:embed="rId11"/>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Encre 7">
                <a:extLst>
                  <a:ext uri="{FF2B5EF4-FFF2-40B4-BE49-F238E27FC236}">
                    <a16:creationId xmlns:a16="http://schemas.microsoft.com/office/drawing/2014/main" id="{99D6720E-52EF-64D5-5F5F-8A6434440565}"/>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99D6720E-52EF-64D5-5F5F-8A6434440565}"/>
                  </a:ext>
                </a:extLst>
              </p:cNvPr>
              <p:cNvPicPr/>
              <p:nvPr/>
            </p:nvPicPr>
            <p:blipFill>
              <a:blip r:embed="rId13"/>
              <a:stretch>
                <a:fillRect/>
              </a:stretch>
            </p:blipFill>
            <p:spPr>
              <a:xfrm>
                <a:off x="1593492" y="833185"/>
                <a:ext cx="26730" cy="23400"/>
              </a:xfrm>
              <a:prstGeom prst="rect">
                <a:avLst/>
              </a:prstGeom>
            </p:spPr>
          </p:pic>
        </mc:Fallback>
      </mc:AlternateContent>
      <p:sp>
        <p:nvSpPr>
          <p:cNvPr id="9" name="Titre 5">
            <a:extLst>
              <a:ext uri="{FF2B5EF4-FFF2-40B4-BE49-F238E27FC236}">
                <a16:creationId xmlns:a16="http://schemas.microsoft.com/office/drawing/2014/main" id="{7DD51245-2081-1382-5C52-A64800DA8D4C}"/>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grpSp>
        <p:nvGrpSpPr>
          <p:cNvPr id="10" name="Groupe 9">
            <a:extLst>
              <a:ext uri="{FF2B5EF4-FFF2-40B4-BE49-F238E27FC236}">
                <a16:creationId xmlns:a16="http://schemas.microsoft.com/office/drawing/2014/main" id="{16CFB0C9-73DA-71A6-B1B6-99AFC8C1C171}"/>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6C474C3F-45FA-BEBB-38E0-116C6D4BBE02}"/>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138B757-82E7-EC01-978D-F7611BF103E1}"/>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5" name="AutoShape 2">
            <a:extLst>
              <a:ext uri="{FF2B5EF4-FFF2-40B4-BE49-F238E27FC236}">
                <a16:creationId xmlns:a16="http://schemas.microsoft.com/office/drawing/2014/main" id="{4FA9AF0E-2808-D2ED-B7C2-A1842BBBD17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Image 3">
            <a:extLst>
              <a:ext uri="{FF2B5EF4-FFF2-40B4-BE49-F238E27FC236}">
                <a16:creationId xmlns:a16="http://schemas.microsoft.com/office/drawing/2014/main" id="{0A502C15-203C-3744-663E-FCC331775F84}"/>
              </a:ext>
            </a:extLst>
          </p:cNvPr>
          <p:cNvPicPr>
            <a:picLocks noChangeAspect="1"/>
          </p:cNvPicPr>
          <p:nvPr/>
        </p:nvPicPr>
        <p:blipFill>
          <a:blip r:embed="rId14"/>
          <a:stretch>
            <a:fillRect/>
          </a:stretch>
        </p:blipFill>
        <p:spPr>
          <a:xfrm>
            <a:off x="555832" y="2096223"/>
            <a:ext cx="5065139" cy="3369646"/>
          </a:xfrm>
          <a:prstGeom prst="rect">
            <a:avLst/>
          </a:prstGeom>
        </p:spPr>
      </p:pic>
    </p:spTree>
    <p:extLst>
      <p:ext uri="{BB962C8B-B14F-4D97-AF65-F5344CB8AC3E}">
        <p14:creationId xmlns:p14="http://schemas.microsoft.com/office/powerpoint/2010/main" val="159484816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0BF04-EBF3-7D46-7237-B1BA530CA24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2579A45-DB41-F407-C43D-E9D45E849233}"/>
              </a:ext>
            </a:extLst>
          </p:cNvPr>
          <p:cNvSpPr>
            <a:spLocks noGrp="1"/>
          </p:cNvSpPr>
          <p:nvPr>
            <p:ph type="title"/>
          </p:nvPr>
        </p:nvSpPr>
        <p:spPr>
          <a:xfrm>
            <a:off x="1692000" y="756000"/>
            <a:ext cx="6277718" cy="612000"/>
          </a:xfrm>
        </p:spPr>
        <p:txBody>
          <a:bodyPr/>
          <a:lstStyle/>
          <a:p>
            <a:r>
              <a:rPr lang="fr-FR" dirty="0">
                <a:solidFill>
                  <a:schemeClr val="tx1">
                    <a:lumMod val="65000"/>
                    <a:lumOff val="35000"/>
                  </a:schemeClr>
                </a:solidFill>
                <a:latin typeface="Dosis Medium" pitchFamily="2" charset="0"/>
              </a:rPr>
              <a:t>Notez les devoirs à faire à la maison. Vous allez </a:t>
            </a:r>
            <a:r>
              <a:rPr lang="fr-FR" b="1" dirty="0">
                <a:solidFill>
                  <a:schemeClr val="tx1">
                    <a:lumMod val="65000"/>
                    <a:lumOff val="35000"/>
                  </a:schemeClr>
                </a:solidFill>
                <a:latin typeface="Dosis Medium" pitchFamily="2" charset="0"/>
              </a:rPr>
              <a:t>relire le texte </a:t>
            </a:r>
            <a:r>
              <a:rPr lang="fr-FR" dirty="0">
                <a:solidFill>
                  <a:schemeClr val="tx1">
                    <a:lumMod val="65000"/>
                    <a:lumOff val="35000"/>
                  </a:schemeClr>
                </a:solidFill>
                <a:latin typeface="Dosis Medium" pitchFamily="2" charset="0"/>
              </a:rPr>
              <a:t>de la page 62</a:t>
            </a:r>
            <a:r>
              <a:rPr lang="fr-FR" b="1" dirty="0">
                <a:solidFill>
                  <a:schemeClr val="tx1">
                    <a:lumMod val="65000"/>
                    <a:lumOff val="35000"/>
                  </a:schemeClr>
                </a:solidFill>
                <a:latin typeface="Dosis Medium" pitchFamily="2" charset="0"/>
              </a:rPr>
              <a:t>. Vous allez aussi faire l’activité 1 </a:t>
            </a:r>
            <a:r>
              <a:rPr lang="fr-FR" dirty="0">
                <a:solidFill>
                  <a:schemeClr val="tx1">
                    <a:lumMod val="65000"/>
                    <a:lumOff val="35000"/>
                  </a:schemeClr>
                </a:solidFill>
                <a:latin typeface="Dosis Medium" pitchFamily="2" charset="0"/>
              </a:rPr>
              <a:t>de la page 63</a:t>
            </a:r>
            <a:r>
              <a:rPr lang="fr-FR" b="1" dirty="0">
                <a:solidFill>
                  <a:schemeClr val="tx1">
                    <a:lumMod val="65000"/>
                    <a:lumOff val="35000"/>
                  </a:schemeClr>
                </a:solidFill>
                <a:latin typeface="Dosis Medium" pitchFamily="2" charset="0"/>
              </a:rPr>
              <a:t>. </a:t>
            </a:r>
            <a:endParaRPr lang="fr-MA" b="1" dirty="0">
              <a:solidFill>
                <a:schemeClr val="tx1">
                  <a:lumMod val="65000"/>
                  <a:lumOff val="35000"/>
                </a:schemeClr>
              </a:solidFill>
              <a:latin typeface="Dosis Medium" pitchFamily="2" charset="0"/>
            </a:endParaRPr>
          </a:p>
        </p:txBody>
      </p:sp>
      <p:grpSp>
        <p:nvGrpSpPr>
          <p:cNvPr id="16" name="Groupe 15">
            <a:extLst>
              <a:ext uri="{FF2B5EF4-FFF2-40B4-BE49-F238E27FC236}">
                <a16:creationId xmlns:a16="http://schemas.microsoft.com/office/drawing/2014/main" id="{F1FFAE10-6C79-2BAB-5D5B-3A1300AABB71}"/>
              </a:ext>
            </a:extLst>
          </p:cNvPr>
          <p:cNvGrpSpPr/>
          <p:nvPr/>
        </p:nvGrpSpPr>
        <p:grpSpPr>
          <a:xfrm>
            <a:off x="80765" y="643788"/>
            <a:ext cx="1147140" cy="980797"/>
            <a:chOff x="113769" y="634753"/>
            <a:chExt cx="1147140" cy="980797"/>
          </a:xfrm>
        </p:grpSpPr>
        <p:pic>
          <p:nvPicPr>
            <p:cNvPr id="18" name="Image 17">
              <a:extLst>
                <a:ext uri="{FF2B5EF4-FFF2-40B4-BE49-F238E27FC236}">
                  <a16:creationId xmlns:a16="http://schemas.microsoft.com/office/drawing/2014/main" id="{FCAABF1F-378A-F1C4-1805-FB4BB856DF9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1C2FC74-1161-F96D-5108-F9523B266DB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C2B4AC81-7D0A-60B3-D389-9EE49F61583A}"/>
              </a:ext>
            </a:extLst>
          </p:cNvPr>
          <p:cNvPicPr>
            <a:picLocks noChangeAspect="1"/>
          </p:cNvPicPr>
          <p:nvPr/>
        </p:nvPicPr>
        <p:blipFill>
          <a:blip r:embed="rId4"/>
          <a:stretch>
            <a:fillRect/>
          </a:stretch>
        </p:blipFill>
        <p:spPr>
          <a:xfrm>
            <a:off x="1177489" y="1682336"/>
            <a:ext cx="2727990" cy="4594579"/>
          </a:xfrm>
          <a:prstGeom prst="rect">
            <a:avLst/>
          </a:prstGeom>
        </p:spPr>
      </p:pic>
      <p:sp>
        <p:nvSpPr>
          <p:cNvPr id="22" name="Rectangle : coins arrondis 21">
            <a:extLst>
              <a:ext uri="{FF2B5EF4-FFF2-40B4-BE49-F238E27FC236}">
                <a16:creationId xmlns:a16="http://schemas.microsoft.com/office/drawing/2014/main" id="{C9B7A386-50F8-86A0-1BB3-FE3D33188CCC}"/>
              </a:ext>
            </a:extLst>
          </p:cNvPr>
          <p:cNvSpPr/>
          <p:nvPr/>
        </p:nvSpPr>
        <p:spPr>
          <a:xfrm>
            <a:off x="1123617" y="2233739"/>
            <a:ext cx="2900192" cy="184724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932C6D32-F20E-1848-38C9-F66BE83C369A}"/>
              </a:ext>
            </a:extLst>
          </p:cNvPr>
          <p:cNvPicPr>
            <a:picLocks noChangeAspect="1"/>
          </p:cNvPicPr>
          <p:nvPr/>
        </p:nvPicPr>
        <p:blipFill>
          <a:blip r:embed="rId5"/>
          <a:stretch>
            <a:fillRect/>
          </a:stretch>
        </p:blipFill>
        <p:spPr>
          <a:xfrm>
            <a:off x="4812646" y="1682336"/>
            <a:ext cx="2991954" cy="4594579"/>
          </a:xfrm>
          <a:prstGeom prst="rect">
            <a:avLst/>
          </a:prstGeom>
        </p:spPr>
      </p:pic>
      <p:sp>
        <p:nvSpPr>
          <p:cNvPr id="21" name="Rectangle : coins arrondis 20">
            <a:extLst>
              <a:ext uri="{FF2B5EF4-FFF2-40B4-BE49-F238E27FC236}">
                <a16:creationId xmlns:a16="http://schemas.microsoft.com/office/drawing/2014/main" id="{7045EE44-5AE0-7FCD-27BB-F6926E1BE975}"/>
              </a:ext>
            </a:extLst>
          </p:cNvPr>
          <p:cNvSpPr/>
          <p:nvPr/>
        </p:nvSpPr>
        <p:spPr>
          <a:xfrm>
            <a:off x="4830859" y="2500721"/>
            <a:ext cx="2903615" cy="110365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180663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À bientôt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AA477D0B-415C-B65E-BB9D-4BC9542C2E42}"/>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70249" y="559478"/>
            <a:ext cx="1393241" cy="1024294"/>
          </a:xfrm>
          <a:prstGeom prst="ellipse">
            <a:avLst/>
          </a:prstGeom>
        </p:spPr>
      </p:pic>
      <p:pic>
        <p:nvPicPr>
          <p:cNvPr id="4" name="Nada-Wave">
            <a:hlinkClick r:id="" action="ppaction://media"/>
            <a:extLst>
              <a:ext uri="{FF2B5EF4-FFF2-40B4-BE49-F238E27FC236}">
                <a16:creationId xmlns:a16="http://schemas.microsoft.com/office/drawing/2014/main" id="{7241F4F7-DE13-5D43-4862-EA328C58003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475746" y="2156059"/>
            <a:ext cx="2319092" cy="3703624"/>
          </a:xfrm>
          <a:prstGeom prst="rect">
            <a:avLst/>
          </a:prstGeom>
        </p:spPr>
      </p:pic>
      <p:pic>
        <p:nvPicPr>
          <p:cNvPr id="7" name="majd_wave">
            <a:hlinkClick r:id="" action="ppaction://media"/>
            <a:extLst>
              <a:ext uri="{FF2B5EF4-FFF2-40B4-BE49-F238E27FC236}">
                <a16:creationId xmlns:a16="http://schemas.microsoft.com/office/drawing/2014/main" id="{8C6C1C95-C999-428F-07E5-39433CD4B580}"/>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3380"/>
          <a:stretch>
            <a:fillRect/>
          </a:stretch>
        </p:blipFill>
        <p:spPr>
          <a:xfrm>
            <a:off x="2459433" y="2156059"/>
            <a:ext cx="2112567" cy="3628724"/>
          </a:xfrm>
          <a:prstGeom prst="rect">
            <a:avLst/>
          </a:prstGeom>
        </p:spPr>
      </p:pic>
    </p:spTree>
    <p:extLst>
      <p:ext uri="{BB962C8B-B14F-4D97-AF65-F5344CB8AC3E}">
        <p14:creationId xmlns:p14="http://schemas.microsoft.com/office/powerpoint/2010/main" val="32063335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12311</TotalTime>
  <Words>1304</Words>
  <Application>Microsoft Office PowerPoint</Application>
  <PresentationFormat>Affichage à l'écran (4:3)</PresentationFormat>
  <Paragraphs>196</Paragraphs>
  <Slides>53</Slides>
  <Notes>6</Notes>
  <HiddenSlides>0</HiddenSlides>
  <MMClips>11</MMClips>
  <ScaleCrop>false</ScaleCrop>
  <HeadingPairs>
    <vt:vector size="6" baseType="variant">
      <vt:variant>
        <vt:lpstr>Polices utilisées</vt:lpstr>
      </vt:variant>
      <vt:variant>
        <vt:i4>9</vt:i4>
      </vt:variant>
      <vt:variant>
        <vt:lpstr>Thème</vt:lpstr>
      </vt:variant>
      <vt:variant>
        <vt:i4>10</vt:i4>
      </vt:variant>
      <vt:variant>
        <vt:lpstr>Titres des diapositives</vt:lpstr>
      </vt:variant>
      <vt:variant>
        <vt:i4>53</vt:i4>
      </vt:variant>
    </vt:vector>
  </HeadingPairs>
  <TitlesOfParts>
    <vt:vector size="72" baseType="lpstr">
      <vt:lpstr>Dosis ExtraBold</vt:lpstr>
      <vt:lpstr>Aptos Display</vt:lpstr>
      <vt:lpstr>Dosis Medium</vt:lpstr>
      <vt:lpstr>Aptos</vt:lpstr>
      <vt:lpstr>Wingdings</vt:lpstr>
      <vt:lpstr>Calibri</vt:lpstr>
      <vt:lpstr>Arial</vt:lpstr>
      <vt:lpstr>Dosis</vt:lpstr>
      <vt:lpstr>Dosis SemiBold</vt:lpstr>
      <vt:lpstr>2_Conception personnalisée</vt:lpstr>
      <vt:lpstr>00_Env-Enseignant</vt:lpstr>
      <vt:lpstr>Oral</vt:lpstr>
      <vt:lpstr>Lecture</vt:lpstr>
      <vt:lpstr>Ecriture</vt:lpstr>
      <vt:lpstr>1_Lecture</vt:lpstr>
      <vt:lpstr>Thème Office</vt:lpstr>
      <vt:lpstr>1_Ecriture</vt:lpstr>
      <vt:lpstr>2_Lecture</vt:lpstr>
      <vt:lpstr>2_Ecriture</vt:lpstr>
      <vt:lpstr>Présentation PowerPoint</vt:lpstr>
      <vt:lpstr>Il convient de lancer le mode diaporama pour la diffusion de la leçon en classe</vt:lpstr>
      <vt:lpstr>Pictogrammes</vt:lpstr>
      <vt:lpstr>Contenu de la semaine </vt:lpstr>
      <vt:lpstr>Organisation de la semaine</vt:lpstr>
      <vt:lpstr>Plan de la séance 2</vt:lpstr>
      <vt:lpstr>Bonjour les enfants ! La leçon de français commence maintenant. Soyez attentifs.</vt:lpstr>
      <vt:lpstr>Avant de commencer, nous allons corriger les activités de vocabulaire.</vt:lpstr>
      <vt:lpstr>Corrigez sur votre livret. </vt:lpstr>
      <vt:lpstr>Répétons ensemble les mots en français. </vt:lpstr>
      <vt:lpstr>Aujourd’hui, nous allons apprendre à poser une question avec Majd et Nada. Soyez attentifs. </vt:lpstr>
      <vt:lpstr>Lecture de la vidéo.</vt:lpstr>
      <vt:lpstr>Maintenant, on va poser la question comme Majd. Répétons ensemble. </vt:lpstr>
      <vt:lpstr>Voici d’autres exemples : </vt:lpstr>
      <vt:lpstr>Maintenant, nous allons apprendre à répondre à  la question : Qu’est-ce que vous avez fait la semaine dernière ?</vt:lpstr>
      <vt:lpstr>Lecture de la vidéo.</vt:lpstr>
      <vt:lpstr>Maintenant, on va répondre aux questions comme Majd et Nada. Répétons ensemble. </vt:lpstr>
      <vt:lpstr>Voici d’autres exemples : </vt:lpstr>
      <vt:lpstr>Présentation PowerPoint</vt:lpstr>
      <vt:lpstr>Présentation PowerPoint</vt:lpstr>
      <vt:lpstr>Chacun joue le dialogue avec son voisin. </vt:lpstr>
      <vt:lpstr>Présentation PowerPoint</vt:lpstr>
      <vt:lpstr>Nous allons apprendre à conjuguer les verbes du 1er groupe au passé composé.</vt:lpstr>
      <vt:lpstr>Lecture de la vidéo.</vt:lpstr>
      <vt:lpstr>Répétons ensemble. </vt:lpstr>
      <vt:lpstr>Répétons ensemble. </vt:lpstr>
      <vt:lpstr>Prenez vos ardoises.</vt:lpstr>
      <vt:lpstr>Sur vos ardoises, complétez la phrase avec le verbe « planter » au passé composé.</vt:lpstr>
      <vt:lpstr>Levez les ardoises. </vt:lpstr>
      <vt:lpstr>Corrigez. </vt:lpstr>
      <vt:lpstr>Compétez la phrase avec le verbe « planter »  au passé composé.</vt:lpstr>
      <vt:lpstr>Levez les ardoises. </vt:lpstr>
      <vt:lpstr>Corrigez.</vt:lpstr>
      <vt:lpstr>Rangez vos ardoises. </vt:lpstr>
      <vt:lpstr>Prenez vos livrets à la page 64.</vt:lpstr>
      <vt:lpstr>Présentation PowerPoint</vt:lpstr>
      <vt:lpstr>Présentation PowerPoint</vt:lpstr>
      <vt:lpstr>Plan de la séance 2</vt:lpstr>
      <vt:lpstr>Maintenant, nous allons faire de la lecture.</vt:lpstr>
      <vt:lpstr>.</vt:lpstr>
      <vt:lpstr>Lisez la première partie du texte silencieusement. Après je vais diffuser une lecture audio. </vt:lpstr>
      <vt:lpstr> Lecture en cours </vt:lpstr>
      <vt:lpstr>Qui veut lire le texte ? </vt:lpstr>
      <vt:lpstr>On passe à la deuxième partie du texte. Lisez  silencieusement. Après je vais diffuser une lecture audio.</vt:lpstr>
      <vt:lpstr>Lecture en cours. </vt:lpstr>
      <vt:lpstr>Qui veut lire le texte ?</vt:lpstr>
      <vt:lpstr>On passe à la troisième partie, Lisez silencieusement. Après je vais diffuser une lecture audio.</vt:lpstr>
      <vt:lpstr>Lecture en cours </vt:lpstr>
      <vt:lpstr>Qui veut lire ? </vt:lpstr>
      <vt:lpstr>Prenez vos livrets à la page 62.</vt:lpstr>
      <vt:lpstr>Lisez le texte à votre voisin. Je vais passer entre les rangs pour vous aider.</vt:lpstr>
      <vt:lpstr>Notez les devoirs à faire à la maison. Vous allez relire le texte de la page 62. Vous allez aussi faire l’activité 1 de la page 63. </vt:lpstr>
      <vt:lpstr>La séance d’aujourd’hui est terminée. À bientôt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WINDOWS 10</dc:creator>
  <cp:lastModifiedBy>KHALID.RAMNI</cp:lastModifiedBy>
  <cp:revision>139</cp:revision>
  <cp:lastPrinted>2025-08-13T10:11:39Z</cp:lastPrinted>
  <dcterms:created xsi:type="dcterms:W3CDTF">2025-08-01T12:31:49Z</dcterms:created>
  <dcterms:modified xsi:type="dcterms:W3CDTF">2026-01-28T12:00:27Z</dcterms:modified>
</cp:coreProperties>
</file>