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1.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2.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3.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4.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8" r:id="rId12"/>
    <p:sldMasterId id="2147483808" r:id="rId13"/>
    <p:sldMasterId id="2147483818" r:id="rId14"/>
    <p:sldMasterId id="2147483831" r:id="rId15"/>
  </p:sldMasterIdLst>
  <p:notesMasterIdLst>
    <p:notesMasterId r:id="rId81"/>
  </p:notesMasterIdLst>
  <p:sldIdLst>
    <p:sldId id="257" r:id="rId16"/>
    <p:sldId id="1029" r:id="rId17"/>
    <p:sldId id="951" r:id="rId18"/>
    <p:sldId id="1208" r:id="rId19"/>
    <p:sldId id="728" r:id="rId20"/>
    <p:sldId id="1098" r:id="rId21"/>
    <p:sldId id="1184" r:id="rId22"/>
    <p:sldId id="1147" r:id="rId23"/>
    <p:sldId id="1296" r:id="rId24"/>
    <p:sldId id="1297" r:id="rId25"/>
    <p:sldId id="1299" r:id="rId26"/>
    <p:sldId id="1300" r:id="rId27"/>
    <p:sldId id="681" r:id="rId28"/>
    <p:sldId id="1298" r:id="rId29"/>
    <p:sldId id="1159" r:id="rId30"/>
    <p:sldId id="1293" r:id="rId31"/>
    <p:sldId id="1249" r:id="rId32"/>
    <p:sldId id="1250" r:id="rId33"/>
    <p:sldId id="1124" r:id="rId34"/>
    <p:sldId id="878" r:id="rId35"/>
    <p:sldId id="1292" r:id="rId36"/>
    <p:sldId id="1289" r:id="rId37"/>
    <p:sldId id="1265" r:id="rId38"/>
    <p:sldId id="1095" r:id="rId39"/>
    <p:sldId id="1126" r:id="rId40"/>
    <p:sldId id="1102" r:id="rId41"/>
    <p:sldId id="1306" r:id="rId42"/>
    <p:sldId id="1301" r:id="rId43"/>
    <p:sldId id="1302" r:id="rId44"/>
    <p:sldId id="1129" r:id="rId45"/>
    <p:sldId id="1148" r:id="rId46"/>
    <p:sldId id="1092" r:id="rId47"/>
    <p:sldId id="1156" r:id="rId48"/>
    <p:sldId id="1035" r:id="rId49"/>
    <p:sldId id="715" r:id="rId50"/>
    <p:sldId id="1205" r:id="rId51"/>
    <p:sldId id="1206" r:id="rId52"/>
    <p:sldId id="1088" r:id="rId53"/>
    <p:sldId id="1271" r:id="rId54"/>
    <p:sldId id="1272" r:id="rId55"/>
    <p:sldId id="1273" r:id="rId56"/>
    <p:sldId id="1303" r:id="rId57"/>
    <p:sldId id="1304" r:id="rId58"/>
    <p:sldId id="1305" r:id="rId59"/>
    <p:sldId id="1103" r:id="rId60"/>
    <p:sldId id="1161" r:id="rId61"/>
    <p:sldId id="1212" r:id="rId62"/>
    <p:sldId id="1216" r:id="rId63"/>
    <p:sldId id="1104" r:id="rId64"/>
    <p:sldId id="1162" r:id="rId65"/>
    <p:sldId id="1034" r:id="rId66"/>
    <p:sldId id="1276" r:id="rId67"/>
    <p:sldId id="1278" r:id="rId68"/>
    <p:sldId id="1186" r:id="rId69"/>
    <p:sldId id="1279" r:id="rId70"/>
    <p:sldId id="1187" r:id="rId71"/>
    <p:sldId id="1036" r:id="rId72"/>
    <p:sldId id="1280" r:id="rId73"/>
    <p:sldId id="1051" r:id="rId74"/>
    <p:sldId id="1281" r:id="rId75"/>
    <p:sldId id="1267" r:id="rId76"/>
    <p:sldId id="1282" r:id="rId77"/>
    <p:sldId id="1056" r:id="rId78"/>
    <p:sldId id="1057" r:id="rId79"/>
    <p:sldId id="689" r:id="rId80"/>
  </p:sldIdLst>
  <p:sldSz cx="9144000" cy="6858000" type="screen4x3"/>
  <p:notesSz cx="6735763" cy="9866313"/>
  <p:embeddedFontLst>
    <p:embeddedFont>
      <p:font typeface="Dosis" pitchFamily="2" charset="0"/>
      <p:regular r:id="rId82"/>
      <p:bold r:id="rId83"/>
    </p:embeddedFont>
    <p:embeddedFont>
      <p:font typeface="Dosis ExtraBold" pitchFamily="2" charset="0"/>
      <p:bold r:id="rId84"/>
    </p:embeddedFont>
    <p:embeddedFont>
      <p:font typeface="Dosis Medium" pitchFamily="2" charset="0"/>
      <p:regular r:id="rId85"/>
    </p:embeddedFont>
    <p:embeddedFont>
      <p:font typeface="Dosis SemiBold" pitchFamily="2" charset="0"/>
      <p:bold r:id="rId86"/>
    </p:embeddedFont>
    <p:embeddedFont>
      <p:font typeface="Mistral" panose="03090702030407020403" pitchFamily="66" charset="0"/>
      <p:regular r:id="rId87"/>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84234"/>
    <a:srgbClr val="474F71"/>
    <a:srgbClr val="DA1028"/>
    <a:srgbClr val="F26553"/>
    <a:srgbClr val="2196B1"/>
    <a:srgbClr val="4B5377"/>
    <a:srgbClr val="424D7B"/>
    <a:srgbClr val="565F88"/>
    <a:srgbClr val="2AB6D7"/>
    <a:srgbClr val="55B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DEEF8E-8925-4410-AE23-05FAEA8369B7}" v="70" dt="2026-02-24T19:23:55.77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5363" autoAdjust="0"/>
  </p:normalViewPr>
  <p:slideViewPr>
    <p:cSldViewPr snapToGrid="0">
      <p:cViewPr varScale="1">
        <p:scale>
          <a:sx n="77" d="100"/>
          <a:sy n="77" d="100"/>
        </p:scale>
        <p:origin x="824" y="45"/>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openxmlformats.org/officeDocument/2006/relationships/slide" Target="slides/slide48.xml"/><Relationship Id="rId68" Type="http://schemas.openxmlformats.org/officeDocument/2006/relationships/slide" Target="slides/slide53.xml"/><Relationship Id="rId76" Type="http://schemas.openxmlformats.org/officeDocument/2006/relationships/slide" Target="slides/slide61.xml"/><Relationship Id="rId84" Type="http://schemas.openxmlformats.org/officeDocument/2006/relationships/font" Target="fonts/font3.fntdata"/><Relationship Id="rId89"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56.xml"/><Relationship Id="rId92"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slide" Target="slides/slide51.xml"/><Relationship Id="rId74" Type="http://schemas.openxmlformats.org/officeDocument/2006/relationships/slide" Target="slides/slide59.xml"/><Relationship Id="rId79" Type="http://schemas.openxmlformats.org/officeDocument/2006/relationships/slide" Target="slides/slide64.xml"/><Relationship Id="rId87" Type="http://schemas.openxmlformats.org/officeDocument/2006/relationships/font" Target="fonts/font6.fntdata"/><Relationship Id="rId5" Type="http://schemas.openxmlformats.org/officeDocument/2006/relationships/slideMaster" Target="slideMasters/slideMaster5.xml"/><Relationship Id="rId61" Type="http://schemas.openxmlformats.org/officeDocument/2006/relationships/slide" Target="slides/slide46.xml"/><Relationship Id="rId82" Type="http://schemas.openxmlformats.org/officeDocument/2006/relationships/font" Target="fonts/font1.fntdata"/><Relationship Id="rId90" Type="http://schemas.openxmlformats.org/officeDocument/2006/relationships/theme" Target="theme/theme1.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slide" Target="slides/slide62.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slide" Target="slides/slide65.xml"/><Relationship Id="rId85" Type="http://schemas.openxmlformats.org/officeDocument/2006/relationships/font" Target="fonts/font4.fntdata"/><Relationship Id="rId93"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font" Target="fonts/font2.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notesMaster" Target="notesMasters/notesMaster1.xml"/><Relationship Id="rId86" Type="http://schemas.openxmlformats.org/officeDocument/2006/relationships/font" Target="fonts/font5.fntdata"/><Relationship Id="rId94"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3B2DA2D5-F576-45EC-96B1-60930CA05631}"/>
    <pc:docChg chg="undo custSel addSld delSld modSld sldOrd">
      <pc:chgData name="Salima  Ben Najem" userId="5d5d9c33-4a8f-4fad-a74b-e23ae769dead" providerId="ADAL" clId="{3B2DA2D5-F576-45EC-96B1-60930CA05631}" dt="2026-02-24T19:24:45.550" v="1255" actId="1076"/>
      <pc:docMkLst>
        <pc:docMk/>
      </pc:docMkLst>
      <pc:sldChg chg="add del">
        <pc:chgData name="Salima  Ben Najem" userId="5d5d9c33-4a8f-4fad-a74b-e23ae769dead" providerId="ADAL" clId="{3B2DA2D5-F576-45EC-96B1-60930CA05631}" dt="2026-02-24T18:00:52.232" v="12" actId="47"/>
        <pc:sldMkLst>
          <pc:docMk/>
          <pc:sldMk cId="3203641303" sldId="631"/>
        </pc:sldMkLst>
      </pc:sldChg>
      <pc:sldChg chg="add">
        <pc:chgData name="Salima  Ben Najem" userId="5d5d9c33-4a8f-4fad-a74b-e23ae769dead" providerId="ADAL" clId="{3B2DA2D5-F576-45EC-96B1-60930CA05631}" dt="2026-02-24T17:50:46.104" v="6"/>
        <pc:sldMkLst>
          <pc:docMk/>
          <pc:sldMk cId="2073244074" sldId="681"/>
        </pc:sldMkLst>
      </pc:sldChg>
      <pc:sldChg chg="modSp mod">
        <pc:chgData name="Salima  Ben Najem" userId="5d5d9c33-4a8f-4fad-a74b-e23ae769dead" providerId="ADAL" clId="{3B2DA2D5-F576-45EC-96B1-60930CA05631}" dt="2026-02-24T18:45:26.155" v="390" actId="6549"/>
        <pc:sldMkLst>
          <pc:docMk/>
          <pc:sldMk cId="596514952" sldId="715"/>
        </pc:sldMkLst>
        <pc:spChg chg="mod">
          <ac:chgData name="Salima  Ben Najem" userId="5d5d9c33-4a8f-4fad-a74b-e23ae769dead" providerId="ADAL" clId="{3B2DA2D5-F576-45EC-96B1-60930CA05631}" dt="2026-02-24T18:45:26.155" v="390" actId="6549"/>
          <ac:spMkLst>
            <pc:docMk/>
            <pc:sldMk cId="596514952" sldId="715"/>
            <ac:spMk id="2" creationId="{E7BB7C51-F9C8-43A6-BBF5-3279FD5FC999}"/>
          </ac:spMkLst>
        </pc:spChg>
        <pc:spChg chg="mod">
          <ac:chgData name="Salima  Ben Najem" userId="5d5d9c33-4a8f-4fad-a74b-e23ae769dead" providerId="ADAL" clId="{3B2DA2D5-F576-45EC-96B1-60930CA05631}" dt="2026-02-24T18:45:07.174" v="380" actId="108"/>
          <ac:spMkLst>
            <pc:docMk/>
            <pc:sldMk cId="596514952" sldId="715"/>
            <ac:spMk id="3" creationId="{A7DFF4BB-703C-3C51-9922-547CB6F395C0}"/>
          </ac:spMkLst>
        </pc:spChg>
      </pc:sldChg>
      <pc:sldChg chg="del">
        <pc:chgData name="Salima  Ben Najem" userId="5d5d9c33-4a8f-4fad-a74b-e23ae769dead" providerId="ADAL" clId="{3B2DA2D5-F576-45EC-96B1-60930CA05631}" dt="2026-02-24T17:49:18.722" v="4" actId="47"/>
        <pc:sldMkLst>
          <pc:docMk/>
          <pc:sldMk cId="661374696" sldId="866"/>
        </pc:sldMkLst>
      </pc:sldChg>
      <pc:sldChg chg="add del">
        <pc:chgData name="Salima  Ben Najem" userId="5d5d9c33-4a8f-4fad-a74b-e23ae769dead" providerId="ADAL" clId="{3B2DA2D5-F576-45EC-96B1-60930CA05631}" dt="2026-02-24T18:14:37.072" v="59"/>
        <pc:sldMkLst>
          <pc:docMk/>
          <pc:sldMk cId="3417006895" sldId="878"/>
        </pc:sldMkLst>
      </pc:sldChg>
      <pc:sldChg chg="addSp delSp modSp mod">
        <pc:chgData name="Salima  Ben Najem" userId="5d5d9c33-4a8f-4fad-a74b-e23ae769dead" providerId="ADAL" clId="{3B2DA2D5-F576-45EC-96B1-60930CA05631}" dt="2026-02-24T19:15:24.412" v="890" actId="1076"/>
        <pc:sldMkLst>
          <pc:docMk/>
          <pc:sldMk cId="2239987032" sldId="1036"/>
        </pc:sldMkLst>
        <pc:spChg chg="mod">
          <ac:chgData name="Salima  Ben Najem" userId="5d5d9c33-4a8f-4fad-a74b-e23ae769dead" providerId="ADAL" clId="{3B2DA2D5-F576-45EC-96B1-60930CA05631}" dt="2026-02-24T19:13:05.565" v="877" actId="20577"/>
          <ac:spMkLst>
            <pc:docMk/>
            <pc:sldMk cId="2239987032" sldId="1036"/>
            <ac:spMk id="7" creationId="{FAA3B166-1B0B-538F-A6D6-F5E955A58BE7}"/>
          </ac:spMkLst>
        </pc:spChg>
        <pc:spChg chg="mod">
          <ac:chgData name="Salima  Ben Najem" userId="5d5d9c33-4a8f-4fad-a74b-e23ae769dead" providerId="ADAL" clId="{3B2DA2D5-F576-45EC-96B1-60930CA05631}" dt="2026-02-24T19:12:45.171" v="871" actId="1076"/>
          <ac:spMkLst>
            <pc:docMk/>
            <pc:sldMk cId="2239987032" sldId="1036"/>
            <ac:spMk id="10" creationId="{BBFB3128-DFD9-C56F-CEBA-54851600EA06}"/>
          </ac:spMkLst>
        </pc:spChg>
        <pc:picChg chg="add mod">
          <ac:chgData name="Salima  Ben Najem" userId="5d5d9c33-4a8f-4fad-a74b-e23ae769dead" providerId="ADAL" clId="{3B2DA2D5-F576-45EC-96B1-60930CA05631}" dt="2026-02-24T19:15:24.412" v="890" actId="1076"/>
          <ac:picMkLst>
            <pc:docMk/>
            <pc:sldMk cId="2239987032" sldId="1036"/>
            <ac:picMk id="3" creationId="{609C23F4-700E-7703-B1E6-C3D6599F5CC4}"/>
          </ac:picMkLst>
        </pc:picChg>
        <pc:picChg chg="del">
          <ac:chgData name="Salima  Ben Najem" userId="5d5d9c33-4a8f-4fad-a74b-e23ae769dead" providerId="ADAL" clId="{3B2DA2D5-F576-45EC-96B1-60930CA05631}" dt="2026-02-24T19:13:20.876" v="878" actId="478"/>
          <ac:picMkLst>
            <pc:docMk/>
            <pc:sldMk cId="2239987032" sldId="1036"/>
            <ac:picMk id="12" creationId="{3CD8C201-F5C6-12CC-426A-EAB5A4F8A3C0}"/>
          </ac:picMkLst>
        </pc:picChg>
      </pc:sldChg>
      <pc:sldChg chg="addSp delSp modSp mod">
        <pc:chgData name="Salima  Ben Najem" userId="5d5d9c33-4a8f-4fad-a74b-e23ae769dead" providerId="ADAL" clId="{3B2DA2D5-F576-45EC-96B1-60930CA05631}" dt="2026-02-24T19:20:04.573" v="1012"/>
        <pc:sldMkLst>
          <pc:docMk/>
          <pc:sldMk cId="1947886470" sldId="1051"/>
        </pc:sldMkLst>
        <pc:spChg chg="mod">
          <ac:chgData name="Salima  Ben Najem" userId="5d5d9c33-4a8f-4fad-a74b-e23ae769dead" providerId="ADAL" clId="{3B2DA2D5-F576-45EC-96B1-60930CA05631}" dt="2026-02-24T19:17:33.991" v="993" actId="20577"/>
          <ac:spMkLst>
            <pc:docMk/>
            <pc:sldMk cId="1947886470" sldId="1051"/>
            <ac:spMk id="6" creationId="{F316A598-D49F-C083-1708-C89756179E64}"/>
          </ac:spMkLst>
        </pc:spChg>
        <pc:spChg chg="mod">
          <ac:chgData name="Salima  Ben Najem" userId="5d5d9c33-4a8f-4fad-a74b-e23ae769dead" providerId="ADAL" clId="{3B2DA2D5-F576-45EC-96B1-60930CA05631}" dt="2026-02-24T19:17:11.292" v="988" actId="20577"/>
          <ac:spMkLst>
            <pc:docMk/>
            <pc:sldMk cId="1947886470" sldId="1051"/>
            <ac:spMk id="7" creationId="{3BAC0D4B-531A-8035-93B5-86A724507A8F}"/>
          </ac:spMkLst>
        </pc:spChg>
        <pc:picChg chg="add mod">
          <ac:chgData name="Salima  Ben Najem" userId="5d5d9c33-4a8f-4fad-a74b-e23ae769dead" providerId="ADAL" clId="{3B2DA2D5-F576-45EC-96B1-60930CA05631}" dt="2026-02-24T19:20:04.573" v="1012"/>
          <ac:picMkLst>
            <pc:docMk/>
            <pc:sldMk cId="1947886470" sldId="1051"/>
            <ac:picMk id="2" creationId="{001549D7-82D9-68C8-08EF-752592737CF8}"/>
          </ac:picMkLst>
        </pc:picChg>
        <pc:picChg chg="del">
          <ac:chgData name="Salima  Ben Najem" userId="5d5d9c33-4a8f-4fad-a74b-e23ae769dead" providerId="ADAL" clId="{3B2DA2D5-F576-45EC-96B1-60930CA05631}" dt="2026-02-24T19:17:37.842" v="994" actId="478"/>
          <ac:picMkLst>
            <pc:docMk/>
            <pc:sldMk cId="1947886470" sldId="1051"/>
            <ac:picMk id="9" creationId="{02441708-5D4E-D38F-448E-DC270EE1107D}"/>
          </ac:picMkLst>
        </pc:picChg>
      </pc:sldChg>
      <pc:sldChg chg="add del">
        <pc:chgData name="Salima  Ben Najem" userId="5d5d9c33-4a8f-4fad-a74b-e23ae769dead" providerId="ADAL" clId="{3B2DA2D5-F576-45EC-96B1-60930CA05631}" dt="2026-02-24T18:14:47.247" v="60" actId="47"/>
        <pc:sldMkLst>
          <pc:docMk/>
          <pc:sldMk cId="4107581280" sldId="1073"/>
        </pc:sldMkLst>
      </pc:sldChg>
      <pc:sldChg chg="modSp mod">
        <pc:chgData name="Salima  Ben Najem" userId="5d5d9c33-4a8f-4fad-a74b-e23ae769dead" providerId="ADAL" clId="{3B2DA2D5-F576-45EC-96B1-60930CA05631}" dt="2026-02-24T18:40:31.179" v="268" actId="1037"/>
        <pc:sldMkLst>
          <pc:docMk/>
          <pc:sldMk cId="4288946088" sldId="1092"/>
        </pc:sldMkLst>
        <pc:spChg chg="mod">
          <ac:chgData name="Salima  Ben Najem" userId="5d5d9c33-4a8f-4fad-a74b-e23ae769dead" providerId="ADAL" clId="{3B2DA2D5-F576-45EC-96B1-60930CA05631}" dt="2026-02-24T18:40:31.179" v="268" actId="1037"/>
          <ac:spMkLst>
            <pc:docMk/>
            <pc:sldMk cId="4288946088" sldId="1092"/>
            <ac:spMk id="6" creationId="{E6D6E83D-065F-F86D-25C0-D12AF8959F5B}"/>
          </ac:spMkLst>
        </pc:spChg>
      </pc:sldChg>
      <pc:sldChg chg="modSp mod">
        <pc:chgData name="Salima  Ben Najem" userId="5d5d9c33-4a8f-4fad-a74b-e23ae769dead" providerId="ADAL" clId="{3B2DA2D5-F576-45EC-96B1-60930CA05631}" dt="2026-02-24T18:41:31.590" v="341" actId="20577"/>
        <pc:sldMkLst>
          <pc:docMk/>
          <pc:sldMk cId="1884112402" sldId="1095"/>
        </pc:sldMkLst>
        <pc:spChg chg="mod">
          <ac:chgData name="Salima  Ben Najem" userId="5d5d9c33-4a8f-4fad-a74b-e23ae769dead" providerId="ADAL" clId="{3B2DA2D5-F576-45EC-96B1-60930CA05631}" dt="2026-02-24T18:41:31.590" v="341" actId="20577"/>
          <ac:spMkLst>
            <pc:docMk/>
            <pc:sldMk cId="1884112402" sldId="1095"/>
            <ac:spMk id="2" creationId="{77AAB986-AAF3-7D97-D91B-2D8FDC64D321}"/>
          </ac:spMkLst>
        </pc:spChg>
      </pc:sldChg>
      <pc:sldChg chg="addSp delSp modSp mod">
        <pc:chgData name="Salima  Ben Najem" userId="5d5d9c33-4a8f-4fad-a74b-e23ae769dead" providerId="ADAL" clId="{3B2DA2D5-F576-45EC-96B1-60930CA05631}" dt="2026-02-24T18:42:53.186" v="362" actId="1076"/>
        <pc:sldMkLst>
          <pc:docMk/>
          <pc:sldMk cId="3750647072" sldId="1101"/>
        </pc:sldMkLst>
        <pc:spChg chg="mod">
          <ac:chgData name="Salima  Ben Najem" userId="5d5d9c33-4a8f-4fad-a74b-e23ae769dead" providerId="ADAL" clId="{3B2DA2D5-F576-45EC-96B1-60930CA05631}" dt="2026-02-24T18:36:03.893" v="202" actId="20577"/>
          <ac:spMkLst>
            <pc:docMk/>
            <pc:sldMk cId="3750647072" sldId="1101"/>
            <ac:spMk id="4" creationId="{56D6602D-2371-AA79-8738-13B10F0453E8}"/>
          </ac:spMkLst>
        </pc:spChg>
        <pc:spChg chg="add mod">
          <ac:chgData name="Salima  Ben Najem" userId="5d5d9c33-4a8f-4fad-a74b-e23ae769dead" providerId="ADAL" clId="{3B2DA2D5-F576-45EC-96B1-60930CA05631}" dt="2026-02-24T18:42:47.012" v="361" actId="1076"/>
          <ac:spMkLst>
            <pc:docMk/>
            <pc:sldMk cId="3750647072" sldId="1101"/>
            <ac:spMk id="7" creationId="{2F07EFFF-157F-9DE1-E16F-34D39A4F12DA}"/>
          </ac:spMkLst>
        </pc:spChg>
        <pc:spChg chg="del">
          <ac:chgData name="Salima  Ben Najem" userId="5d5d9c33-4a8f-4fad-a74b-e23ae769dead" providerId="ADAL" clId="{3B2DA2D5-F576-45EC-96B1-60930CA05631}" dt="2026-02-24T18:35:17.763" v="190" actId="478"/>
          <ac:spMkLst>
            <pc:docMk/>
            <pc:sldMk cId="3750647072" sldId="1101"/>
            <ac:spMk id="8" creationId="{34C67EE2-3A72-50D9-FA0D-38C5D977BF19}"/>
          </ac:spMkLst>
        </pc:spChg>
        <pc:spChg chg="add mod">
          <ac:chgData name="Salima  Ben Najem" userId="5d5d9c33-4a8f-4fad-a74b-e23ae769dead" providerId="ADAL" clId="{3B2DA2D5-F576-45EC-96B1-60930CA05631}" dt="2026-02-24T18:42:53.186" v="362" actId="1076"/>
          <ac:spMkLst>
            <pc:docMk/>
            <pc:sldMk cId="3750647072" sldId="1101"/>
            <ac:spMk id="9" creationId="{3099F7FE-F0A4-094E-1485-000ACB278F50}"/>
          </ac:spMkLst>
        </pc:spChg>
        <pc:spChg chg="del">
          <ac:chgData name="Salima  Ben Najem" userId="5d5d9c33-4a8f-4fad-a74b-e23ae769dead" providerId="ADAL" clId="{3B2DA2D5-F576-45EC-96B1-60930CA05631}" dt="2026-02-24T18:35:17.763" v="190" actId="478"/>
          <ac:spMkLst>
            <pc:docMk/>
            <pc:sldMk cId="3750647072" sldId="1101"/>
            <ac:spMk id="10" creationId="{6C3E8253-DF0C-A3AE-1D5F-6961760CBA8E}"/>
          </ac:spMkLst>
        </pc:spChg>
      </pc:sldChg>
      <pc:sldChg chg="addSp delSp modSp mod">
        <pc:chgData name="Salima  Ben Najem" userId="5d5d9c33-4a8f-4fad-a74b-e23ae769dead" providerId="ADAL" clId="{3B2DA2D5-F576-45EC-96B1-60930CA05631}" dt="2026-02-24T18:42:21.045" v="355" actId="1076"/>
        <pc:sldMkLst>
          <pc:docMk/>
          <pc:sldMk cId="989522169" sldId="1102"/>
        </pc:sldMkLst>
        <pc:spChg chg="add mod">
          <ac:chgData name="Salima  Ben Najem" userId="5d5d9c33-4a8f-4fad-a74b-e23ae769dead" providerId="ADAL" clId="{3B2DA2D5-F576-45EC-96B1-60930CA05631}" dt="2026-02-24T18:42:17.934" v="354" actId="1076"/>
          <ac:spMkLst>
            <pc:docMk/>
            <pc:sldMk cId="989522169" sldId="1102"/>
            <ac:spMk id="5" creationId="{8141A5CB-7D38-C725-396D-18BC29E1C1B0}"/>
          </ac:spMkLst>
        </pc:spChg>
        <pc:spChg chg="del">
          <ac:chgData name="Salima  Ben Najem" userId="5d5d9c33-4a8f-4fad-a74b-e23ae769dead" providerId="ADAL" clId="{3B2DA2D5-F576-45EC-96B1-60930CA05631}" dt="2026-02-24T18:30:02.463" v="170" actId="478"/>
          <ac:spMkLst>
            <pc:docMk/>
            <pc:sldMk cId="989522169" sldId="1102"/>
            <ac:spMk id="7" creationId="{7F2340CE-B642-31CD-D0DD-75EBD625D6E0}"/>
          </ac:spMkLst>
        </pc:spChg>
        <pc:spChg chg="mod">
          <ac:chgData name="Salima  Ben Najem" userId="5d5d9c33-4a8f-4fad-a74b-e23ae769dead" providerId="ADAL" clId="{3B2DA2D5-F576-45EC-96B1-60930CA05631}" dt="2026-02-24T18:42:21.045" v="355" actId="1076"/>
          <ac:spMkLst>
            <pc:docMk/>
            <pc:sldMk cId="989522169" sldId="1102"/>
            <ac:spMk id="8" creationId="{792FC286-59FB-DE3B-6A4B-2AE7EBA91A78}"/>
          </ac:spMkLst>
        </pc:spChg>
      </pc:sldChg>
      <pc:sldChg chg="addSp delSp modSp mod">
        <pc:chgData name="Salima  Ben Najem" userId="5d5d9c33-4a8f-4fad-a74b-e23ae769dead" providerId="ADAL" clId="{3B2DA2D5-F576-45EC-96B1-60930CA05631}" dt="2026-02-24T18:59:08.794" v="540" actId="1076"/>
        <pc:sldMkLst>
          <pc:docMk/>
          <pc:sldMk cId="905454313" sldId="1104"/>
        </pc:sldMkLst>
        <pc:picChg chg="del">
          <ac:chgData name="Salima  Ben Najem" userId="5d5d9c33-4a8f-4fad-a74b-e23ae769dead" providerId="ADAL" clId="{3B2DA2D5-F576-45EC-96B1-60930CA05631}" dt="2026-02-24T18:58:03.205" v="529" actId="478"/>
          <ac:picMkLst>
            <pc:docMk/>
            <pc:sldMk cId="905454313" sldId="1104"/>
            <ac:picMk id="3" creationId="{B772CC6E-3D3E-AE46-B42F-88C07C432B6E}"/>
          </ac:picMkLst>
        </pc:picChg>
        <pc:picChg chg="add mod">
          <ac:chgData name="Salima  Ben Najem" userId="5d5d9c33-4a8f-4fad-a74b-e23ae769dead" providerId="ADAL" clId="{3B2DA2D5-F576-45EC-96B1-60930CA05631}" dt="2026-02-24T18:59:08.794" v="540" actId="1076"/>
          <ac:picMkLst>
            <pc:docMk/>
            <pc:sldMk cId="905454313" sldId="1104"/>
            <ac:picMk id="5" creationId="{3F030E53-7266-79B6-CE3E-7EAE748BE7FF}"/>
          </ac:picMkLst>
        </pc:picChg>
      </pc:sldChg>
      <pc:sldChg chg="addSp delSp modSp mod">
        <pc:chgData name="Salima  Ben Najem" userId="5d5d9c33-4a8f-4fad-a74b-e23ae769dead" providerId="ADAL" clId="{3B2DA2D5-F576-45EC-96B1-60930CA05631}" dt="2026-02-24T18:41:56.632" v="346" actId="20577"/>
        <pc:sldMkLst>
          <pc:docMk/>
          <pc:sldMk cId="1128191912" sldId="1126"/>
        </pc:sldMkLst>
        <pc:spChg chg="add mod">
          <ac:chgData name="Salima  Ben Najem" userId="5d5d9c33-4a8f-4fad-a74b-e23ae769dead" providerId="ADAL" clId="{3B2DA2D5-F576-45EC-96B1-60930CA05631}" dt="2026-02-24T18:41:56.632" v="346" actId="20577"/>
          <ac:spMkLst>
            <pc:docMk/>
            <pc:sldMk cId="1128191912" sldId="1126"/>
            <ac:spMk id="3" creationId="{B53C0405-42A1-CBFF-3311-37FAA626CECC}"/>
          </ac:spMkLst>
        </pc:spChg>
        <pc:spChg chg="del">
          <ac:chgData name="Salima  Ben Najem" userId="5d5d9c33-4a8f-4fad-a74b-e23ae769dead" providerId="ADAL" clId="{3B2DA2D5-F576-45EC-96B1-60930CA05631}" dt="2026-02-24T18:29:52.054" v="168" actId="478"/>
          <ac:spMkLst>
            <pc:docMk/>
            <pc:sldMk cId="1128191912" sldId="1126"/>
            <ac:spMk id="4" creationId="{8DABAD5A-5EB8-0A62-7588-1947BD02F57B}"/>
          </ac:spMkLst>
        </pc:spChg>
      </pc:sldChg>
      <pc:sldChg chg="addSp delSp modSp mod">
        <pc:chgData name="Salima  Ben Najem" userId="5d5d9c33-4a8f-4fad-a74b-e23ae769dead" providerId="ADAL" clId="{3B2DA2D5-F576-45EC-96B1-60930CA05631}" dt="2026-02-24T18:43:18.026" v="368" actId="1076"/>
        <pc:sldMkLst>
          <pc:docMk/>
          <pc:sldMk cId="2553980169" sldId="1129"/>
        </pc:sldMkLst>
        <pc:spChg chg="add mod">
          <ac:chgData name="Salima  Ben Najem" userId="5d5d9c33-4a8f-4fad-a74b-e23ae769dead" providerId="ADAL" clId="{3B2DA2D5-F576-45EC-96B1-60930CA05631}" dt="2026-02-24T18:43:18.026" v="368" actId="1076"/>
          <ac:spMkLst>
            <pc:docMk/>
            <pc:sldMk cId="2553980169" sldId="1129"/>
            <ac:spMk id="5" creationId="{1E4C720D-8F09-02D7-32E1-9804E23AC39F}"/>
          </ac:spMkLst>
        </pc:spChg>
        <pc:spChg chg="del">
          <ac:chgData name="Salima  Ben Najem" userId="5d5d9c33-4a8f-4fad-a74b-e23ae769dead" providerId="ADAL" clId="{3B2DA2D5-F576-45EC-96B1-60930CA05631}" dt="2026-02-24T18:36:20.141" v="203" actId="478"/>
          <ac:spMkLst>
            <pc:docMk/>
            <pc:sldMk cId="2553980169" sldId="1129"/>
            <ac:spMk id="8" creationId="{AB5D3254-7327-5C01-A654-1B1A22FBAE2C}"/>
          </ac:spMkLst>
        </pc:spChg>
        <pc:spChg chg="mod">
          <ac:chgData name="Salima  Ben Najem" userId="5d5d9c33-4a8f-4fad-a74b-e23ae769dead" providerId="ADAL" clId="{3B2DA2D5-F576-45EC-96B1-60930CA05631}" dt="2026-02-24T18:43:11.310" v="367" actId="1076"/>
          <ac:spMkLst>
            <pc:docMk/>
            <pc:sldMk cId="2553980169" sldId="1129"/>
            <ac:spMk id="9" creationId="{E8408814-3467-9D21-99DA-D79A6645B78B}"/>
          </ac:spMkLst>
        </pc:spChg>
      </pc:sldChg>
      <pc:sldChg chg="addSp delSp modSp mod">
        <pc:chgData name="Salima  Ben Najem" userId="5d5d9c33-4a8f-4fad-a74b-e23ae769dead" providerId="ADAL" clId="{3B2DA2D5-F576-45EC-96B1-60930CA05631}" dt="2026-02-24T18:44:04.273" v="377" actId="207"/>
        <pc:sldMkLst>
          <pc:docMk/>
          <pc:sldMk cId="434921383" sldId="1148"/>
        </pc:sldMkLst>
        <pc:spChg chg="add mod">
          <ac:chgData name="Salima  Ben Najem" userId="5d5d9c33-4a8f-4fad-a74b-e23ae769dead" providerId="ADAL" clId="{3B2DA2D5-F576-45EC-96B1-60930CA05631}" dt="2026-02-24T18:43:36.163" v="372" actId="1076"/>
          <ac:spMkLst>
            <pc:docMk/>
            <pc:sldMk cId="434921383" sldId="1148"/>
            <ac:spMk id="4" creationId="{C1AAFA77-30D3-8BE7-01CC-47CC13EDE77C}"/>
          </ac:spMkLst>
        </pc:spChg>
        <pc:spChg chg="mod">
          <ac:chgData name="Salima  Ben Najem" userId="5d5d9c33-4a8f-4fad-a74b-e23ae769dead" providerId="ADAL" clId="{3B2DA2D5-F576-45EC-96B1-60930CA05631}" dt="2026-02-24T18:38:35.048" v="224" actId="20577"/>
          <ac:spMkLst>
            <pc:docMk/>
            <pc:sldMk cId="434921383" sldId="1148"/>
            <ac:spMk id="7" creationId="{0DC5AE55-831E-E326-DB0D-AD6E10BC433A}"/>
          </ac:spMkLst>
        </pc:spChg>
        <pc:spChg chg="add mod">
          <ac:chgData name="Salima  Ben Najem" userId="5d5d9c33-4a8f-4fad-a74b-e23ae769dead" providerId="ADAL" clId="{3B2DA2D5-F576-45EC-96B1-60930CA05631}" dt="2026-02-24T18:44:04.273" v="377" actId="207"/>
          <ac:spMkLst>
            <pc:docMk/>
            <pc:sldMk cId="434921383" sldId="1148"/>
            <ac:spMk id="8" creationId="{0AD02675-846F-509B-9063-9AAA33483373}"/>
          </ac:spMkLst>
        </pc:spChg>
        <pc:spChg chg="del">
          <ac:chgData name="Salima  Ben Najem" userId="5d5d9c33-4a8f-4fad-a74b-e23ae769dead" providerId="ADAL" clId="{3B2DA2D5-F576-45EC-96B1-60930CA05631}" dt="2026-02-24T18:37:42.557" v="209" actId="478"/>
          <ac:spMkLst>
            <pc:docMk/>
            <pc:sldMk cId="434921383" sldId="1148"/>
            <ac:spMk id="9" creationId="{DC3B04E0-08BA-A53F-4133-D6662EF63870}"/>
          </ac:spMkLst>
        </pc:spChg>
        <pc:spChg chg="del">
          <ac:chgData name="Salima  Ben Najem" userId="5d5d9c33-4a8f-4fad-a74b-e23ae769dead" providerId="ADAL" clId="{3B2DA2D5-F576-45EC-96B1-60930CA05631}" dt="2026-02-24T18:37:42.557" v="209" actId="478"/>
          <ac:spMkLst>
            <pc:docMk/>
            <pc:sldMk cId="434921383" sldId="1148"/>
            <ac:spMk id="10" creationId="{B5D080D5-AAD6-652D-6FCA-7FE52FDEBECC}"/>
          </ac:spMkLst>
        </pc:spChg>
      </pc:sldChg>
      <pc:sldChg chg="modSp mod">
        <pc:chgData name="Salima  Ben Najem" userId="5d5d9c33-4a8f-4fad-a74b-e23ae769dead" providerId="ADAL" clId="{3B2DA2D5-F576-45EC-96B1-60930CA05631}" dt="2026-02-24T18:51:44.630" v="469" actId="6549"/>
        <pc:sldMkLst>
          <pc:docMk/>
          <pc:sldMk cId="4190132792" sldId="1153"/>
        </pc:sldMkLst>
        <pc:spChg chg="mod">
          <ac:chgData name="Salima  Ben Najem" userId="5d5d9c33-4a8f-4fad-a74b-e23ae769dead" providerId="ADAL" clId="{3B2DA2D5-F576-45EC-96B1-60930CA05631}" dt="2026-02-24T18:51:44.630" v="469" actId="6549"/>
          <ac:spMkLst>
            <pc:docMk/>
            <pc:sldMk cId="4190132792" sldId="1153"/>
            <ac:spMk id="2" creationId="{18018FAB-364E-2F6E-A76A-BD3DD15DCD93}"/>
          </ac:spMkLst>
        </pc:spChg>
        <pc:spChg chg="mod">
          <ac:chgData name="Salima  Ben Najem" userId="5d5d9c33-4a8f-4fad-a74b-e23ae769dead" providerId="ADAL" clId="{3B2DA2D5-F576-45EC-96B1-60930CA05631}" dt="2026-02-24T18:51:24.140" v="463" actId="108"/>
          <ac:spMkLst>
            <pc:docMk/>
            <pc:sldMk cId="4190132792" sldId="1153"/>
            <ac:spMk id="3" creationId="{FFB038D7-47C9-0257-2C57-7BFAC461735F}"/>
          </ac:spMkLst>
        </pc:spChg>
      </pc:sldChg>
      <pc:sldChg chg="modSp mod">
        <pc:chgData name="Salima  Ben Najem" userId="5d5d9c33-4a8f-4fad-a74b-e23ae769dead" providerId="ADAL" clId="{3B2DA2D5-F576-45EC-96B1-60930CA05631}" dt="2026-02-24T18:54:42.741" v="496" actId="20577"/>
        <pc:sldMkLst>
          <pc:docMk/>
          <pc:sldMk cId="136051092" sldId="1161"/>
        </pc:sldMkLst>
        <pc:spChg chg="mod">
          <ac:chgData name="Salima  Ben Najem" userId="5d5d9c33-4a8f-4fad-a74b-e23ae769dead" providerId="ADAL" clId="{3B2DA2D5-F576-45EC-96B1-60930CA05631}" dt="2026-02-24T18:54:42.741" v="496" actId="20577"/>
          <ac:spMkLst>
            <pc:docMk/>
            <pc:sldMk cId="136051092" sldId="1161"/>
            <ac:spMk id="2" creationId="{B8C0A682-E8AA-3F69-A666-2BF771885C36}"/>
          </ac:spMkLst>
        </pc:spChg>
      </pc:sldChg>
      <pc:sldChg chg="addSp delSp modSp mod delAnim modAnim">
        <pc:chgData name="Salima  Ben Najem" userId="5d5d9c33-4a8f-4fad-a74b-e23ae769dead" providerId="ADAL" clId="{3B2DA2D5-F576-45EC-96B1-60930CA05631}" dt="2026-02-24T18:58:28.457" v="533" actId="1076"/>
        <pc:sldMkLst>
          <pc:docMk/>
          <pc:sldMk cId="73918438" sldId="1162"/>
        </pc:sldMkLst>
        <pc:picChg chg="add mod">
          <ac:chgData name="Salima  Ben Najem" userId="5d5d9c33-4a8f-4fad-a74b-e23ae769dead" providerId="ADAL" clId="{3B2DA2D5-F576-45EC-96B1-60930CA05631}" dt="2026-02-24T18:58:28.457" v="533" actId="1076"/>
          <ac:picMkLst>
            <pc:docMk/>
            <pc:sldMk cId="73918438" sldId="1162"/>
            <ac:picMk id="2" creationId="{5F39A160-2824-6AEE-5794-925A70ACB5E3}"/>
          </ac:picMkLst>
        </pc:picChg>
        <pc:picChg chg="del">
          <ac:chgData name="Salima  Ben Najem" userId="5d5d9c33-4a8f-4fad-a74b-e23ae769dead" providerId="ADAL" clId="{3B2DA2D5-F576-45EC-96B1-60930CA05631}" dt="2026-02-24T18:58:09.160" v="530" actId="478"/>
          <ac:picMkLst>
            <pc:docMk/>
            <pc:sldMk cId="73918438" sldId="1162"/>
            <ac:picMk id="4" creationId="{6DCB084C-5251-E351-60A2-83D3B05E2EB8}"/>
          </ac:picMkLst>
        </pc:picChg>
      </pc:sldChg>
      <pc:sldChg chg="addSp delSp modSp mod">
        <pc:chgData name="Salima  Ben Najem" userId="5d5d9c33-4a8f-4fad-a74b-e23ae769dead" providerId="ADAL" clId="{3B2DA2D5-F576-45EC-96B1-60930CA05631}" dt="2026-02-24T19:07:36.138" v="692" actId="20577"/>
        <pc:sldMkLst>
          <pc:docMk/>
          <pc:sldMk cId="1660094062" sldId="1186"/>
        </pc:sldMkLst>
        <pc:spChg chg="mod">
          <ac:chgData name="Salima  Ben Najem" userId="5d5d9c33-4a8f-4fad-a74b-e23ae769dead" providerId="ADAL" clId="{3B2DA2D5-F576-45EC-96B1-60930CA05631}" dt="2026-02-24T19:06:49.484" v="645" actId="20577"/>
          <ac:spMkLst>
            <pc:docMk/>
            <pc:sldMk cId="1660094062" sldId="1186"/>
            <ac:spMk id="6" creationId="{D4DD00ED-FFC2-0875-BB03-551F5BF7D76B}"/>
          </ac:spMkLst>
        </pc:spChg>
        <pc:spChg chg="mod">
          <ac:chgData name="Salima  Ben Najem" userId="5d5d9c33-4a8f-4fad-a74b-e23ae769dead" providerId="ADAL" clId="{3B2DA2D5-F576-45EC-96B1-60930CA05631}" dt="2026-02-24T19:07:36.138" v="692" actId="20577"/>
          <ac:spMkLst>
            <pc:docMk/>
            <pc:sldMk cId="1660094062" sldId="1186"/>
            <ac:spMk id="7" creationId="{18EB1AB3-34F2-4498-B83F-EC815F34C252}"/>
          </ac:spMkLst>
        </pc:spChg>
        <pc:picChg chg="del">
          <ac:chgData name="Salima  Ben Najem" userId="5d5d9c33-4a8f-4fad-a74b-e23ae769dead" providerId="ADAL" clId="{3B2DA2D5-F576-45EC-96B1-60930CA05631}" dt="2026-02-24T19:06:07.095" v="582" actId="478"/>
          <ac:picMkLst>
            <pc:docMk/>
            <pc:sldMk cId="1660094062" sldId="1186"/>
            <ac:picMk id="3" creationId="{8E33CB73-5371-C9CE-C193-0A2F28C3EFF1}"/>
          </ac:picMkLst>
        </pc:picChg>
        <pc:picChg chg="add mod">
          <ac:chgData name="Salima  Ben Najem" userId="5d5d9c33-4a8f-4fad-a74b-e23ae769dead" providerId="ADAL" clId="{3B2DA2D5-F576-45EC-96B1-60930CA05631}" dt="2026-02-24T19:06:15.746" v="587" actId="1076"/>
          <ac:picMkLst>
            <pc:docMk/>
            <pc:sldMk cId="1660094062" sldId="1186"/>
            <ac:picMk id="4" creationId="{3632C026-1C03-474A-5974-B3183D52FD72}"/>
          </ac:picMkLst>
        </pc:picChg>
      </pc:sldChg>
      <pc:sldChg chg="addSp delSp modSp mod">
        <pc:chgData name="Salima  Ben Najem" userId="5d5d9c33-4a8f-4fad-a74b-e23ae769dead" providerId="ADAL" clId="{3B2DA2D5-F576-45EC-96B1-60930CA05631}" dt="2026-02-24T19:12:19.263" v="842" actId="20577"/>
        <pc:sldMkLst>
          <pc:docMk/>
          <pc:sldMk cId="2179325890" sldId="1187"/>
        </pc:sldMkLst>
        <pc:spChg chg="mod">
          <ac:chgData name="Salima  Ben Najem" userId="5d5d9c33-4a8f-4fad-a74b-e23ae769dead" providerId="ADAL" clId="{3B2DA2D5-F576-45EC-96B1-60930CA05631}" dt="2026-02-24T19:11:32.452" v="828" actId="20577"/>
          <ac:spMkLst>
            <pc:docMk/>
            <pc:sldMk cId="2179325890" sldId="1187"/>
            <ac:spMk id="3" creationId="{25D3A200-EC80-096A-5068-A53CC1A09BCA}"/>
          </ac:spMkLst>
        </pc:spChg>
        <pc:spChg chg="mod">
          <ac:chgData name="Salima  Ben Najem" userId="5d5d9c33-4a8f-4fad-a74b-e23ae769dead" providerId="ADAL" clId="{3B2DA2D5-F576-45EC-96B1-60930CA05631}" dt="2026-02-24T19:12:19.263" v="842" actId="20577"/>
          <ac:spMkLst>
            <pc:docMk/>
            <pc:sldMk cId="2179325890" sldId="1187"/>
            <ac:spMk id="7" creationId="{69E2FDA3-A1CE-2D83-F0AE-296672E0A359}"/>
          </ac:spMkLst>
        </pc:spChg>
        <pc:spChg chg="add mod">
          <ac:chgData name="Salima  Ben Najem" userId="5d5d9c33-4a8f-4fad-a74b-e23ae769dead" providerId="ADAL" clId="{3B2DA2D5-F576-45EC-96B1-60930CA05631}" dt="2026-02-24T19:11:42.744" v="829"/>
          <ac:spMkLst>
            <pc:docMk/>
            <pc:sldMk cId="2179325890" sldId="1187"/>
            <ac:spMk id="9" creationId="{F031903B-0C0C-38DF-4933-3D1F901F55D3}"/>
          </ac:spMkLst>
        </pc:spChg>
        <pc:picChg chg="del">
          <ac:chgData name="Salima  Ben Najem" userId="5d5d9c33-4a8f-4fad-a74b-e23ae769dead" providerId="ADAL" clId="{3B2DA2D5-F576-45EC-96B1-60930CA05631}" dt="2026-02-24T19:10:57.652" v="751" actId="478"/>
          <ac:picMkLst>
            <pc:docMk/>
            <pc:sldMk cId="2179325890" sldId="1187"/>
            <ac:picMk id="4" creationId="{99265A67-204C-9E73-7140-A0743CB4DAEE}"/>
          </ac:picMkLst>
        </pc:picChg>
        <pc:picChg chg="add mod">
          <ac:chgData name="Salima  Ben Najem" userId="5d5d9c33-4a8f-4fad-a74b-e23ae769dead" providerId="ADAL" clId="{3B2DA2D5-F576-45EC-96B1-60930CA05631}" dt="2026-02-24T19:11:05.217" v="756" actId="1076"/>
          <ac:picMkLst>
            <pc:docMk/>
            <pc:sldMk cId="2179325890" sldId="1187"/>
            <ac:picMk id="5" creationId="{D6160072-69E1-3279-3257-B0DBDD1CF3AD}"/>
          </ac:picMkLst>
        </pc:picChg>
      </pc:sldChg>
      <pc:sldChg chg="modSp mod">
        <pc:chgData name="Salima  Ben Najem" userId="5d5d9c33-4a8f-4fad-a74b-e23ae769dead" providerId="ADAL" clId="{3B2DA2D5-F576-45EC-96B1-60930CA05631}" dt="2026-02-24T18:46:46.189" v="410" actId="20577"/>
        <pc:sldMkLst>
          <pc:docMk/>
          <pc:sldMk cId="3602456419" sldId="1205"/>
        </pc:sldMkLst>
        <pc:spChg chg="mod">
          <ac:chgData name="Salima  Ben Najem" userId="5d5d9c33-4a8f-4fad-a74b-e23ae769dead" providerId="ADAL" clId="{3B2DA2D5-F576-45EC-96B1-60930CA05631}" dt="2026-02-24T18:46:46.189" v="410" actId="20577"/>
          <ac:spMkLst>
            <pc:docMk/>
            <pc:sldMk cId="3602456419" sldId="1205"/>
            <ac:spMk id="2" creationId="{77B990D2-E707-5618-119D-94CA7B6C5CB7}"/>
          </ac:spMkLst>
        </pc:spChg>
        <pc:spChg chg="mod">
          <ac:chgData name="Salima  Ben Najem" userId="5d5d9c33-4a8f-4fad-a74b-e23ae769dead" providerId="ADAL" clId="{3B2DA2D5-F576-45EC-96B1-60930CA05631}" dt="2026-02-24T18:46:12.834" v="393" actId="108"/>
          <ac:spMkLst>
            <pc:docMk/>
            <pc:sldMk cId="3602456419" sldId="1205"/>
            <ac:spMk id="3" creationId="{4F63B157-15DC-55B8-37C0-8928020F525B}"/>
          </ac:spMkLst>
        </pc:spChg>
      </pc:sldChg>
      <pc:sldChg chg="modSp mod">
        <pc:chgData name="Salima  Ben Najem" userId="5d5d9c33-4a8f-4fad-a74b-e23ae769dead" providerId="ADAL" clId="{3B2DA2D5-F576-45EC-96B1-60930CA05631}" dt="2026-02-24T18:47:50.491" v="429" actId="1037"/>
        <pc:sldMkLst>
          <pc:docMk/>
          <pc:sldMk cId="1493316149" sldId="1206"/>
        </pc:sldMkLst>
        <pc:spChg chg="mod">
          <ac:chgData name="Salima  Ben Najem" userId="5d5d9c33-4a8f-4fad-a74b-e23ae769dead" providerId="ADAL" clId="{3B2DA2D5-F576-45EC-96B1-60930CA05631}" dt="2026-02-24T18:47:43.384" v="419" actId="20577"/>
          <ac:spMkLst>
            <pc:docMk/>
            <pc:sldMk cId="1493316149" sldId="1206"/>
            <ac:spMk id="2" creationId="{8DAC7D32-5696-839C-400E-5891C5756240}"/>
          </ac:spMkLst>
        </pc:spChg>
        <pc:spChg chg="mod">
          <ac:chgData name="Salima  Ben Najem" userId="5d5d9c33-4a8f-4fad-a74b-e23ae769dead" providerId="ADAL" clId="{3B2DA2D5-F576-45EC-96B1-60930CA05631}" dt="2026-02-24T18:47:50.491" v="429" actId="1037"/>
          <ac:spMkLst>
            <pc:docMk/>
            <pc:sldMk cId="1493316149" sldId="1206"/>
            <ac:spMk id="3" creationId="{E0BCC897-DEEA-27DD-55FF-1281BDE78211}"/>
          </ac:spMkLst>
        </pc:spChg>
      </pc:sldChg>
      <pc:sldChg chg="addSp delSp modSp mod">
        <pc:chgData name="Salima  Ben Najem" userId="5d5d9c33-4a8f-4fad-a74b-e23ae769dead" providerId="ADAL" clId="{3B2DA2D5-F576-45EC-96B1-60930CA05631}" dt="2026-02-24T18:57:50.787" v="528" actId="1076"/>
        <pc:sldMkLst>
          <pc:docMk/>
          <pc:sldMk cId="2755498746" sldId="1212"/>
        </pc:sldMkLst>
        <pc:spChg chg="mod">
          <ac:chgData name="Salima  Ben Najem" userId="5d5d9c33-4a8f-4fad-a74b-e23ae769dead" providerId="ADAL" clId="{3B2DA2D5-F576-45EC-96B1-60930CA05631}" dt="2026-02-24T18:56:04.932" v="517" actId="20577"/>
          <ac:spMkLst>
            <pc:docMk/>
            <pc:sldMk cId="2755498746" sldId="1212"/>
            <ac:spMk id="2" creationId="{4D696198-4DFF-50FE-00D8-3A0910A2ED03}"/>
          </ac:spMkLst>
        </pc:spChg>
        <pc:picChg chg="del">
          <ac:chgData name="Salima  Ben Najem" userId="5d5d9c33-4a8f-4fad-a74b-e23ae769dead" providerId="ADAL" clId="{3B2DA2D5-F576-45EC-96B1-60930CA05631}" dt="2026-02-24T18:57:39.771" v="522" actId="478"/>
          <ac:picMkLst>
            <pc:docMk/>
            <pc:sldMk cId="2755498746" sldId="1212"/>
            <ac:picMk id="5" creationId="{1492B87C-F06B-ABCC-9615-64DD90CB2F67}"/>
          </ac:picMkLst>
        </pc:picChg>
        <pc:picChg chg="add mod">
          <ac:chgData name="Salima  Ben Najem" userId="5d5d9c33-4a8f-4fad-a74b-e23ae769dead" providerId="ADAL" clId="{3B2DA2D5-F576-45EC-96B1-60930CA05631}" dt="2026-02-24T18:57:50.787" v="528" actId="1076"/>
          <ac:picMkLst>
            <pc:docMk/>
            <pc:sldMk cId="2755498746" sldId="1212"/>
            <ac:picMk id="8" creationId="{3AC4AE41-9102-CAB3-71C1-4059AC07F33A}"/>
          </ac:picMkLst>
        </pc:picChg>
      </pc:sldChg>
      <pc:sldChg chg="addSp delSp modSp mod delAnim modAnim">
        <pc:chgData name="Salima  Ben Najem" userId="5d5d9c33-4a8f-4fad-a74b-e23ae769dead" providerId="ADAL" clId="{3B2DA2D5-F576-45EC-96B1-60930CA05631}" dt="2026-02-24T18:57:07.838" v="521" actId="1076"/>
        <pc:sldMkLst>
          <pc:docMk/>
          <pc:sldMk cId="662582349" sldId="1216"/>
        </pc:sldMkLst>
        <pc:picChg chg="del">
          <ac:chgData name="Salima  Ben Najem" userId="5d5d9c33-4a8f-4fad-a74b-e23ae769dead" providerId="ADAL" clId="{3B2DA2D5-F576-45EC-96B1-60930CA05631}" dt="2026-02-24T18:56:36.762" v="518" actId="478"/>
          <ac:picMkLst>
            <pc:docMk/>
            <pc:sldMk cId="662582349" sldId="1216"/>
            <ac:picMk id="3" creationId="{7B120EC1-9C4D-138E-1918-FE26CC80C201}"/>
          </ac:picMkLst>
        </pc:picChg>
        <pc:picChg chg="add mod">
          <ac:chgData name="Salima  Ben Najem" userId="5d5d9c33-4a8f-4fad-a74b-e23ae769dead" providerId="ADAL" clId="{3B2DA2D5-F576-45EC-96B1-60930CA05631}" dt="2026-02-24T18:57:07.838" v="521" actId="1076"/>
          <ac:picMkLst>
            <pc:docMk/>
            <pc:sldMk cId="662582349" sldId="1216"/>
            <ac:picMk id="6" creationId="{1EB06575-5D00-9FE0-CB36-1D4B2434EDD7}"/>
          </ac:picMkLst>
        </pc:picChg>
      </pc:sldChg>
      <pc:sldChg chg="addSp delSp modSp mod">
        <pc:chgData name="Salima  Ben Najem" userId="5d5d9c33-4a8f-4fad-a74b-e23ae769dead" providerId="ADAL" clId="{3B2DA2D5-F576-45EC-96B1-60930CA05631}" dt="2026-02-24T18:11:32.059" v="29" actId="478"/>
        <pc:sldMkLst>
          <pc:docMk/>
          <pc:sldMk cId="3193861262" sldId="1249"/>
        </pc:sldMkLst>
        <pc:picChg chg="del">
          <ac:chgData name="Salima  Ben Najem" userId="5d5d9c33-4a8f-4fad-a74b-e23ae769dead" providerId="ADAL" clId="{3B2DA2D5-F576-45EC-96B1-60930CA05631}" dt="2026-02-24T18:11:21.412" v="26" actId="478"/>
          <ac:picMkLst>
            <pc:docMk/>
            <pc:sldMk cId="3193861262" sldId="1249"/>
            <ac:picMk id="2" creationId="{99C54D70-FECD-C587-E227-DEFFA62E82B6}"/>
          </ac:picMkLst>
        </pc:picChg>
        <pc:picChg chg="del">
          <ac:chgData name="Salima  Ben Najem" userId="5d5d9c33-4a8f-4fad-a74b-e23ae769dead" providerId="ADAL" clId="{3B2DA2D5-F576-45EC-96B1-60930CA05631}" dt="2026-02-24T18:11:21.412" v="26" actId="478"/>
          <ac:picMkLst>
            <pc:docMk/>
            <pc:sldMk cId="3193861262" sldId="1249"/>
            <ac:picMk id="3" creationId="{DC31C39C-1633-75D4-0895-E73A7A3997EE}"/>
          </ac:picMkLst>
        </pc:picChg>
        <pc:picChg chg="del">
          <ac:chgData name="Salima  Ben Najem" userId="5d5d9c33-4a8f-4fad-a74b-e23ae769dead" providerId="ADAL" clId="{3B2DA2D5-F576-45EC-96B1-60930CA05631}" dt="2026-02-24T18:11:21.412" v="26" actId="478"/>
          <ac:picMkLst>
            <pc:docMk/>
            <pc:sldMk cId="3193861262" sldId="1249"/>
            <ac:picMk id="4" creationId="{19F655D9-78D5-AB0B-2EF4-F2D2E1688049}"/>
          </ac:picMkLst>
        </pc:picChg>
        <pc:picChg chg="del">
          <ac:chgData name="Salima  Ben Najem" userId="5d5d9c33-4a8f-4fad-a74b-e23ae769dead" providerId="ADAL" clId="{3B2DA2D5-F576-45EC-96B1-60930CA05631}" dt="2026-02-24T18:11:21.412" v="26" actId="478"/>
          <ac:picMkLst>
            <pc:docMk/>
            <pc:sldMk cId="3193861262" sldId="1249"/>
            <ac:picMk id="5" creationId="{4F772BC6-B437-D409-9168-0390AFCD0DD1}"/>
          </ac:picMkLst>
        </pc:picChg>
        <pc:picChg chg="add mod">
          <ac:chgData name="Salima  Ben Najem" userId="5d5d9c33-4a8f-4fad-a74b-e23ae769dead" providerId="ADAL" clId="{3B2DA2D5-F576-45EC-96B1-60930CA05631}" dt="2026-02-24T18:11:22.569" v="27"/>
          <ac:picMkLst>
            <pc:docMk/>
            <pc:sldMk cId="3193861262" sldId="1249"/>
            <ac:picMk id="6" creationId="{7030FB8B-C7B5-443A-9864-DB6E9B427DD1}"/>
          </ac:picMkLst>
        </pc:picChg>
        <pc:picChg chg="add del mod">
          <ac:chgData name="Salima  Ben Najem" userId="5d5d9c33-4a8f-4fad-a74b-e23ae769dead" providerId="ADAL" clId="{3B2DA2D5-F576-45EC-96B1-60930CA05631}" dt="2026-02-24T18:11:32.059" v="29" actId="478"/>
          <ac:picMkLst>
            <pc:docMk/>
            <pc:sldMk cId="3193861262" sldId="1249"/>
            <ac:picMk id="7" creationId="{0F2D08B2-14D4-613C-C821-E7CA7DEA1C92}"/>
          </ac:picMkLst>
        </pc:picChg>
        <pc:picChg chg="add mod">
          <ac:chgData name="Salima  Ben Najem" userId="5d5d9c33-4a8f-4fad-a74b-e23ae769dead" providerId="ADAL" clId="{3B2DA2D5-F576-45EC-96B1-60930CA05631}" dt="2026-02-24T18:11:22.569" v="27"/>
          <ac:picMkLst>
            <pc:docMk/>
            <pc:sldMk cId="3193861262" sldId="1249"/>
            <ac:picMk id="9" creationId="{28D2D6C3-FFB2-15A6-1C32-B02F2C080CC6}"/>
          </ac:picMkLst>
        </pc:picChg>
        <pc:picChg chg="add mod">
          <ac:chgData name="Salima  Ben Najem" userId="5d5d9c33-4a8f-4fad-a74b-e23ae769dead" providerId="ADAL" clId="{3B2DA2D5-F576-45EC-96B1-60930CA05631}" dt="2026-02-24T18:11:22.569" v="27"/>
          <ac:picMkLst>
            <pc:docMk/>
            <pc:sldMk cId="3193861262" sldId="1249"/>
            <ac:picMk id="13" creationId="{92667F10-4721-0DAE-FD3F-B17DF39453B4}"/>
          </ac:picMkLst>
        </pc:picChg>
        <pc:picChg chg="add del mod">
          <ac:chgData name="Salima  Ben Najem" userId="5d5d9c33-4a8f-4fad-a74b-e23ae769dead" providerId="ADAL" clId="{3B2DA2D5-F576-45EC-96B1-60930CA05631}" dt="2026-02-24T18:11:29.652" v="28" actId="478"/>
          <ac:picMkLst>
            <pc:docMk/>
            <pc:sldMk cId="3193861262" sldId="1249"/>
            <ac:picMk id="14" creationId="{F8707FF0-A500-AF8F-0DB1-E63BAAA20A26}"/>
          </ac:picMkLst>
        </pc:picChg>
        <pc:picChg chg="add mod">
          <ac:chgData name="Salima  Ben Najem" userId="5d5d9c33-4a8f-4fad-a74b-e23ae769dead" providerId="ADAL" clId="{3B2DA2D5-F576-45EC-96B1-60930CA05631}" dt="2026-02-24T18:11:22.569" v="27"/>
          <ac:picMkLst>
            <pc:docMk/>
            <pc:sldMk cId="3193861262" sldId="1249"/>
            <ac:picMk id="15" creationId="{42F08F9E-13BE-C0E7-734F-BC44445F2BFD}"/>
          </ac:picMkLst>
        </pc:picChg>
      </pc:sldChg>
      <pc:sldChg chg="addSp delSp modSp mod">
        <pc:chgData name="Salima  Ben Najem" userId="5d5d9c33-4a8f-4fad-a74b-e23ae769dead" providerId="ADAL" clId="{3B2DA2D5-F576-45EC-96B1-60930CA05631}" dt="2026-02-24T18:12:42.827" v="58" actId="20577"/>
        <pc:sldMkLst>
          <pc:docMk/>
          <pc:sldMk cId="954034452" sldId="1250"/>
        </pc:sldMkLst>
        <pc:spChg chg="mod">
          <ac:chgData name="Salima  Ben Najem" userId="5d5d9c33-4a8f-4fad-a74b-e23ae769dead" providerId="ADAL" clId="{3B2DA2D5-F576-45EC-96B1-60930CA05631}" dt="2026-02-24T18:12:42.827" v="58" actId="20577"/>
          <ac:spMkLst>
            <pc:docMk/>
            <pc:sldMk cId="954034452" sldId="1250"/>
            <ac:spMk id="8" creationId="{D7CB4982-419E-E2FD-DF25-4AE6ECA55257}"/>
          </ac:spMkLst>
        </pc:spChg>
        <pc:picChg chg="add mod">
          <ac:chgData name="Salima  Ben Najem" userId="5d5d9c33-4a8f-4fad-a74b-e23ae769dead" providerId="ADAL" clId="{3B2DA2D5-F576-45EC-96B1-60930CA05631}" dt="2026-02-24T18:11:48.660" v="31"/>
          <ac:picMkLst>
            <pc:docMk/>
            <pc:sldMk cId="954034452" sldId="1250"/>
            <ac:picMk id="2" creationId="{951287AF-9281-5108-F5DE-2A01EC2BBA51}"/>
          </ac:picMkLst>
        </pc:picChg>
        <pc:picChg chg="add mod">
          <ac:chgData name="Salima  Ben Najem" userId="5d5d9c33-4a8f-4fad-a74b-e23ae769dead" providerId="ADAL" clId="{3B2DA2D5-F576-45EC-96B1-60930CA05631}" dt="2026-02-24T18:12:13.718" v="33" actId="1582"/>
          <ac:picMkLst>
            <pc:docMk/>
            <pc:sldMk cId="954034452" sldId="1250"/>
            <ac:picMk id="3" creationId="{5F639525-F2AE-F82F-2F3E-12021F90CBF2}"/>
          </ac:picMkLst>
        </pc:picChg>
        <pc:picChg chg="add mod">
          <ac:chgData name="Salima  Ben Najem" userId="5d5d9c33-4a8f-4fad-a74b-e23ae769dead" providerId="ADAL" clId="{3B2DA2D5-F576-45EC-96B1-60930CA05631}" dt="2026-02-24T18:11:48.660" v="31"/>
          <ac:picMkLst>
            <pc:docMk/>
            <pc:sldMk cId="954034452" sldId="1250"/>
            <ac:picMk id="4" creationId="{1063A912-E717-91DC-DECB-6FEBFA49701E}"/>
          </ac:picMkLst>
        </pc:picChg>
        <pc:picChg chg="add mod">
          <ac:chgData name="Salima  Ben Najem" userId="5d5d9c33-4a8f-4fad-a74b-e23ae769dead" providerId="ADAL" clId="{3B2DA2D5-F576-45EC-96B1-60930CA05631}" dt="2026-02-24T18:11:48.660" v="31"/>
          <ac:picMkLst>
            <pc:docMk/>
            <pc:sldMk cId="954034452" sldId="1250"/>
            <ac:picMk id="5" creationId="{C40C248D-A02E-A66F-F3A4-BCC8986A0724}"/>
          </ac:picMkLst>
        </pc:picChg>
        <pc:picChg chg="add mod">
          <ac:chgData name="Salima  Ben Najem" userId="5d5d9c33-4a8f-4fad-a74b-e23ae769dead" providerId="ADAL" clId="{3B2DA2D5-F576-45EC-96B1-60930CA05631}" dt="2026-02-24T18:12:22.319" v="35" actId="1582"/>
          <ac:picMkLst>
            <pc:docMk/>
            <pc:sldMk cId="954034452" sldId="1250"/>
            <ac:picMk id="6" creationId="{C036BA14-2E70-8551-319D-6A10EE3A82D8}"/>
          </ac:picMkLst>
        </pc:picChg>
        <pc:picChg chg="del">
          <ac:chgData name="Salima  Ben Najem" userId="5d5d9c33-4a8f-4fad-a74b-e23ae769dead" providerId="ADAL" clId="{3B2DA2D5-F576-45EC-96B1-60930CA05631}" dt="2026-02-24T18:11:47.928" v="30" actId="478"/>
          <ac:picMkLst>
            <pc:docMk/>
            <pc:sldMk cId="954034452" sldId="1250"/>
            <ac:picMk id="7" creationId="{A3F19C42-A4C5-7991-60E6-BFE60B278B62}"/>
          </ac:picMkLst>
        </pc:picChg>
        <pc:picChg chg="del">
          <ac:chgData name="Salima  Ben Najem" userId="5d5d9c33-4a8f-4fad-a74b-e23ae769dead" providerId="ADAL" clId="{3B2DA2D5-F576-45EC-96B1-60930CA05631}" dt="2026-02-24T18:11:47.928" v="30" actId="478"/>
          <ac:picMkLst>
            <pc:docMk/>
            <pc:sldMk cId="954034452" sldId="1250"/>
            <ac:picMk id="9" creationId="{6DE5F99F-C183-575D-01E7-213C411C62BB}"/>
          </ac:picMkLst>
        </pc:picChg>
        <pc:picChg chg="del">
          <ac:chgData name="Salima  Ben Najem" userId="5d5d9c33-4a8f-4fad-a74b-e23ae769dead" providerId="ADAL" clId="{3B2DA2D5-F576-45EC-96B1-60930CA05631}" dt="2026-02-24T18:11:47.928" v="30" actId="478"/>
          <ac:picMkLst>
            <pc:docMk/>
            <pc:sldMk cId="954034452" sldId="1250"/>
            <ac:picMk id="11" creationId="{467FFB0B-17D9-3528-8CF5-634B1DFA5DA1}"/>
          </ac:picMkLst>
        </pc:picChg>
        <pc:picChg chg="del">
          <ac:chgData name="Salima  Ben Najem" userId="5d5d9c33-4a8f-4fad-a74b-e23ae769dead" providerId="ADAL" clId="{3B2DA2D5-F576-45EC-96B1-60930CA05631}" dt="2026-02-24T18:11:47.928" v="30" actId="478"/>
          <ac:picMkLst>
            <pc:docMk/>
            <pc:sldMk cId="954034452" sldId="1250"/>
            <ac:picMk id="12" creationId="{949884B2-82DC-1362-C912-CEC7568F0282}"/>
          </ac:picMkLst>
        </pc:picChg>
        <pc:picChg chg="del">
          <ac:chgData name="Salima  Ben Najem" userId="5d5d9c33-4a8f-4fad-a74b-e23ae769dead" providerId="ADAL" clId="{3B2DA2D5-F576-45EC-96B1-60930CA05631}" dt="2026-02-24T18:11:47.928" v="30" actId="478"/>
          <ac:picMkLst>
            <pc:docMk/>
            <pc:sldMk cId="954034452" sldId="1250"/>
            <ac:picMk id="13" creationId="{724586DE-DECF-9271-2756-235B5578540F}"/>
          </ac:picMkLst>
        </pc:picChg>
        <pc:picChg chg="del">
          <ac:chgData name="Salima  Ben Najem" userId="5d5d9c33-4a8f-4fad-a74b-e23ae769dead" providerId="ADAL" clId="{3B2DA2D5-F576-45EC-96B1-60930CA05631}" dt="2026-02-24T18:11:47.928" v="30" actId="478"/>
          <ac:picMkLst>
            <pc:docMk/>
            <pc:sldMk cId="954034452" sldId="1250"/>
            <ac:picMk id="14" creationId="{881B2B20-ACC0-C265-C1F7-8DA34143BA99}"/>
          </ac:picMkLst>
        </pc:picChg>
        <pc:picChg chg="add mod">
          <ac:chgData name="Salima  Ben Najem" userId="5d5d9c33-4a8f-4fad-a74b-e23ae769dead" providerId="ADAL" clId="{3B2DA2D5-F576-45EC-96B1-60930CA05631}" dt="2026-02-24T18:11:48.660" v="31"/>
          <ac:picMkLst>
            <pc:docMk/>
            <pc:sldMk cId="954034452" sldId="1250"/>
            <ac:picMk id="15" creationId="{B146614E-51A1-0C28-3EE6-C7636E83246B}"/>
          </ac:picMkLst>
        </pc:picChg>
      </pc:sldChg>
      <pc:sldChg chg="modSp mod">
        <pc:chgData name="Salima  Ben Najem" userId="5d5d9c33-4a8f-4fad-a74b-e23ae769dead" providerId="ADAL" clId="{3B2DA2D5-F576-45EC-96B1-60930CA05631}" dt="2026-02-24T18:50:33.439" v="460" actId="20577"/>
        <pc:sldMkLst>
          <pc:docMk/>
          <pc:sldMk cId="897113887" sldId="1256"/>
        </pc:sldMkLst>
        <pc:spChg chg="mod">
          <ac:chgData name="Salima  Ben Najem" userId="5d5d9c33-4a8f-4fad-a74b-e23ae769dead" providerId="ADAL" clId="{3B2DA2D5-F576-45EC-96B1-60930CA05631}" dt="2026-02-24T18:50:33.439" v="460" actId="20577"/>
          <ac:spMkLst>
            <pc:docMk/>
            <pc:sldMk cId="897113887" sldId="1256"/>
            <ac:spMk id="2" creationId="{E3CBBC48-7E2C-D1C8-4804-D951A19B384A}"/>
          </ac:spMkLst>
        </pc:spChg>
        <pc:spChg chg="mod">
          <ac:chgData name="Salima  Ben Najem" userId="5d5d9c33-4a8f-4fad-a74b-e23ae769dead" providerId="ADAL" clId="{3B2DA2D5-F576-45EC-96B1-60930CA05631}" dt="2026-02-24T18:50:09.136" v="453" actId="20577"/>
          <ac:spMkLst>
            <pc:docMk/>
            <pc:sldMk cId="897113887" sldId="1256"/>
            <ac:spMk id="3" creationId="{5D76D36C-CC73-898E-6FBA-BA0B0D61A625}"/>
          </ac:spMkLst>
        </pc:spChg>
      </pc:sldChg>
      <pc:sldChg chg="addSp delSp modSp mod">
        <pc:chgData name="Salima  Ben Najem" userId="5d5d9c33-4a8f-4fad-a74b-e23ae769dead" providerId="ADAL" clId="{3B2DA2D5-F576-45EC-96B1-60930CA05631}" dt="2026-02-24T18:16:55.141" v="115" actId="20577"/>
        <pc:sldMkLst>
          <pc:docMk/>
          <pc:sldMk cId="523564249" sldId="1265"/>
        </pc:sldMkLst>
        <pc:spChg chg="mod">
          <ac:chgData name="Salima  Ben Najem" userId="5d5d9c33-4a8f-4fad-a74b-e23ae769dead" providerId="ADAL" clId="{3B2DA2D5-F576-45EC-96B1-60930CA05631}" dt="2026-02-24T18:16:55.141" v="115" actId="20577"/>
          <ac:spMkLst>
            <pc:docMk/>
            <pc:sldMk cId="523564249" sldId="1265"/>
            <ac:spMk id="8" creationId="{B713A2D3-5B11-0090-3C1A-849B0619B1D9}"/>
          </ac:spMkLst>
        </pc:spChg>
        <pc:picChg chg="add mod">
          <ac:chgData name="Salima  Ben Najem" userId="5d5d9c33-4a8f-4fad-a74b-e23ae769dead" providerId="ADAL" clId="{3B2DA2D5-F576-45EC-96B1-60930CA05631}" dt="2026-02-24T18:16:29.642" v="70"/>
          <ac:picMkLst>
            <pc:docMk/>
            <pc:sldMk cId="523564249" sldId="1265"/>
            <ac:picMk id="2" creationId="{504980D2-9EB4-D34C-C269-42F2D2FD832C}"/>
          </ac:picMkLst>
        </pc:picChg>
        <pc:picChg chg="add mod">
          <ac:chgData name="Salima  Ben Najem" userId="5d5d9c33-4a8f-4fad-a74b-e23ae769dead" providerId="ADAL" clId="{3B2DA2D5-F576-45EC-96B1-60930CA05631}" dt="2026-02-24T18:16:29.642" v="70"/>
          <ac:picMkLst>
            <pc:docMk/>
            <pc:sldMk cId="523564249" sldId="1265"/>
            <ac:picMk id="3" creationId="{4F7DA068-C120-40B2-4A8E-287580630CFC}"/>
          </ac:picMkLst>
        </pc:picChg>
        <pc:picChg chg="add mod">
          <ac:chgData name="Salima  Ben Najem" userId="5d5d9c33-4a8f-4fad-a74b-e23ae769dead" providerId="ADAL" clId="{3B2DA2D5-F576-45EC-96B1-60930CA05631}" dt="2026-02-24T18:16:29.642" v="70"/>
          <ac:picMkLst>
            <pc:docMk/>
            <pc:sldMk cId="523564249" sldId="1265"/>
            <ac:picMk id="4" creationId="{2FBCCA23-77F5-DB17-F5E9-3ECA9F547582}"/>
          </ac:picMkLst>
        </pc:picChg>
        <pc:picChg chg="del">
          <ac:chgData name="Salima  Ben Najem" userId="5d5d9c33-4a8f-4fad-a74b-e23ae769dead" providerId="ADAL" clId="{3B2DA2D5-F576-45EC-96B1-60930CA05631}" dt="2026-02-24T18:16:10.042" v="69" actId="478"/>
          <ac:picMkLst>
            <pc:docMk/>
            <pc:sldMk cId="523564249" sldId="1265"/>
            <ac:picMk id="5" creationId="{BEDCD878-47EF-48A5-0276-C4F362707EB6}"/>
          </ac:picMkLst>
        </pc:picChg>
        <pc:picChg chg="add mod">
          <ac:chgData name="Salima  Ben Najem" userId="5d5d9c33-4a8f-4fad-a74b-e23ae769dead" providerId="ADAL" clId="{3B2DA2D5-F576-45EC-96B1-60930CA05631}" dt="2026-02-24T18:16:29.642" v="70"/>
          <ac:picMkLst>
            <pc:docMk/>
            <pc:sldMk cId="523564249" sldId="1265"/>
            <ac:picMk id="6" creationId="{84F08F17-9EB1-FD1E-6DB9-9928B3901621}"/>
          </ac:picMkLst>
        </pc:picChg>
        <pc:picChg chg="add mod">
          <ac:chgData name="Salima  Ben Najem" userId="5d5d9c33-4a8f-4fad-a74b-e23ae769dead" providerId="ADAL" clId="{3B2DA2D5-F576-45EC-96B1-60930CA05631}" dt="2026-02-24T18:16:29.642" v="70"/>
          <ac:picMkLst>
            <pc:docMk/>
            <pc:sldMk cId="523564249" sldId="1265"/>
            <ac:picMk id="7" creationId="{AEEE07B7-B1E6-92B1-800D-98D5C1F86546}"/>
          </ac:picMkLst>
        </pc:picChg>
        <pc:picChg chg="add mod">
          <ac:chgData name="Salima  Ben Najem" userId="5d5d9c33-4a8f-4fad-a74b-e23ae769dead" providerId="ADAL" clId="{3B2DA2D5-F576-45EC-96B1-60930CA05631}" dt="2026-02-24T18:16:29.642" v="70"/>
          <ac:picMkLst>
            <pc:docMk/>
            <pc:sldMk cId="523564249" sldId="1265"/>
            <ac:picMk id="9" creationId="{3E71FD3D-C3EC-ED2C-324A-8F064D46C2BB}"/>
          </ac:picMkLst>
        </pc:picChg>
        <pc:picChg chg="del">
          <ac:chgData name="Salima  Ben Najem" userId="5d5d9c33-4a8f-4fad-a74b-e23ae769dead" providerId="ADAL" clId="{3B2DA2D5-F576-45EC-96B1-60930CA05631}" dt="2026-02-24T18:16:10.042" v="69" actId="478"/>
          <ac:picMkLst>
            <pc:docMk/>
            <pc:sldMk cId="523564249" sldId="1265"/>
            <ac:picMk id="11" creationId="{F2565849-DCD7-9466-0394-2764FAC58D3F}"/>
          </ac:picMkLst>
        </pc:picChg>
        <pc:picChg chg="del">
          <ac:chgData name="Salima  Ben Najem" userId="5d5d9c33-4a8f-4fad-a74b-e23ae769dead" providerId="ADAL" clId="{3B2DA2D5-F576-45EC-96B1-60930CA05631}" dt="2026-02-24T18:16:10.042" v="69" actId="478"/>
          <ac:picMkLst>
            <pc:docMk/>
            <pc:sldMk cId="523564249" sldId="1265"/>
            <ac:picMk id="12" creationId="{2740D934-A24A-3712-E087-2483AC8A9FAA}"/>
          </ac:picMkLst>
        </pc:picChg>
        <pc:picChg chg="del">
          <ac:chgData name="Salima  Ben Najem" userId="5d5d9c33-4a8f-4fad-a74b-e23ae769dead" providerId="ADAL" clId="{3B2DA2D5-F576-45EC-96B1-60930CA05631}" dt="2026-02-24T18:16:10.042" v="69" actId="478"/>
          <ac:picMkLst>
            <pc:docMk/>
            <pc:sldMk cId="523564249" sldId="1265"/>
            <ac:picMk id="13" creationId="{66BB54D6-9009-8761-1A3B-CE39CDE91ED8}"/>
          </ac:picMkLst>
        </pc:picChg>
        <pc:picChg chg="del">
          <ac:chgData name="Salima  Ben Najem" userId="5d5d9c33-4a8f-4fad-a74b-e23ae769dead" providerId="ADAL" clId="{3B2DA2D5-F576-45EC-96B1-60930CA05631}" dt="2026-02-24T18:16:10.042" v="69" actId="478"/>
          <ac:picMkLst>
            <pc:docMk/>
            <pc:sldMk cId="523564249" sldId="1265"/>
            <ac:picMk id="14" creationId="{83083CE2-960D-6C77-2E20-AB4B70F7A44C}"/>
          </ac:picMkLst>
        </pc:picChg>
        <pc:picChg chg="del">
          <ac:chgData name="Salima  Ben Najem" userId="5d5d9c33-4a8f-4fad-a74b-e23ae769dead" providerId="ADAL" clId="{3B2DA2D5-F576-45EC-96B1-60930CA05631}" dt="2026-02-24T18:16:10.042" v="69" actId="478"/>
          <ac:picMkLst>
            <pc:docMk/>
            <pc:sldMk cId="523564249" sldId="1265"/>
            <ac:picMk id="15" creationId="{D319571D-E4C2-CD76-1872-2E0800EBF5B9}"/>
          </ac:picMkLst>
        </pc:picChg>
      </pc:sldChg>
      <pc:sldChg chg="addSp delSp modSp mod">
        <pc:chgData name="Salima  Ben Najem" userId="5d5d9c33-4a8f-4fad-a74b-e23ae769dead" providerId="ADAL" clId="{3B2DA2D5-F576-45EC-96B1-60930CA05631}" dt="2026-02-24T19:24:45.550" v="1255" actId="1076"/>
        <pc:sldMkLst>
          <pc:docMk/>
          <pc:sldMk cId="1757362274" sldId="1267"/>
        </pc:sldMkLst>
        <pc:spChg chg="mod">
          <ac:chgData name="Salima  Ben Najem" userId="5d5d9c33-4a8f-4fad-a74b-e23ae769dead" providerId="ADAL" clId="{3B2DA2D5-F576-45EC-96B1-60930CA05631}" dt="2026-02-24T19:21:52.952" v="1129" actId="20577"/>
          <ac:spMkLst>
            <pc:docMk/>
            <pc:sldMk cId="1757362274" sldId="1267"/>
            <ac:spMk id="13" creationId="{07DD52DF-ED6A-C33C-6789-CD9E79F813ED}"/>
          </ac:spMkLst>
        </pc:spChg>
        <pc:picChg chg="add mod">
          <ac:chgData name="Salima  Ben Najem" userId="5d5d9c33-4a8f-4fad-a74b-e23ae769dead" providerId="ADAL" clId="{3B2DA2D5-F576-45EC-96B1-60930CA05631}" dt="2026-02-24T19:24:45.550" v="1255" actId="1076"/>
          <ac:picMkLst>
            <pc:docMk/>
            <pc:sldMk cId="1757362274" sldId="1267"/>
            <ac:picMk id="3" creationId="{0B73E9B3-DB6A-7954-E574-5AA486EBEBFF}"/>
          </ac:picMkLst>
        </pc:picChg>
        <pc:picChg chg="del">
          <ac:chgData name="Salima  Ben Najem" userId="5d5d9c33-4a8f-4fad-a74b-e23ae769dead" providerId="ADAL" clId="{3B2DA2D5-F576-45EC-96B1-60930CA05631}" dt="2026-02-24T19:21:55.640" v="1130" actId="478"/>
          <ac:picMkLst>
            <pc:docMk/>
            <pc:sldMk cId="1757362274" sldId="1267"/>
            <ac:picMk id="9" creationId="{B092730D-69C2-718B-E971-ADFB9DC238E2}"/>
          </ac:picMkLst>
        </pc:picChg>
      </pc:sldChg>
      <pc:sldChg chg="del">
        <pc:chgData name="Salima  Ben Najem" userId="5d5d9c33-4a8f-4fad-a74b-e23ae769dead" providerId="ADAL" clId="{3B2DA2D5-F576-45EC-96B1-60930CA05631}" dt="2026-02-24T17:44:23.793" v="1" actId="47"/>
        <pc:sldMkLst>
          <pc:docMk/>
          <pc:sldMk cId="1589315751" sldId="1269"/>
        </pc:sldMkLst>
      </pc:sldChg>
      <pc:sldChg chg="modSp mod">
        <pc:chgData name="Salima  Ben Najem" userId="5d5d9c33-4a8f-4fad-a74b-e23ae769dead" providerId="ADAL" clId="{3B2DA2D5-F576-45EC-96B1-60930CA05631}" dt="2026-02-24T18:52:51.185" v="475" actId="108"/>
        <pc:sldMkLst>
          <pc:docMk/>
          <pc:sldMk cId="3493561315" sldId="1271"/>
        </pc:sldMkLst>
        <pc:spChg chg="mod">
          <ac:chgData name="Salima  Ben Najem" userId="5d5d9c33-4a8f-4fad-a74b-e23ae769dead" providerId="ADAL" clId="{3B2DA2D5-F576-45EC-96B1-60930CA05631}" dt="2026-02-24T18:52:51.185" v="475" actId="108"/>
          <ac:spMkLst>
            <pc:docMk/>
            <pc:sldMk cId="3493561315" sldId="1271"/>
            <ac:spMk id="2" creationId="{417B397D-3580-3125-F319-2ED54F3907B2}"/>
          </ac:spMkLst>
        </pc:spChg>
        <pc:spChg chg="mod">
          <ac:chgData name="Salima  Ben Najem" userId="5d5d9c33-4a8f-4fad-a74b-e23ae769dead" providerId="ADAL" clId="{3B2DA2D5-F576-45EC-96B1-60930CA05631}" dt="2026-02-24T18:52:26.909" v="472" actId="108"/>
          <ac:spMkLst>
            <pc:docMk/>
            <pc:sldMk cId="3493561315" sldId="1271"/>
            <ac:spMk id="3" creationId="{6407E8B3-1B6F-B853-9061-6F3908CAB9D1}"/>
          </ac:spMkLst>
        </pc:spChg>
      </pc:sldChg>
      <pc:sldChg chg="modSp mod">
        <pc:chgData name="Salima  Ben Najem" userId="5d5d9c33-4a8f-4fad-a74b-e23ae769dead" providerId="ADAL" clId="{3B2DA2D5-F576-45EC-96B1-60930CA05631}" dt="2026-02-24T18:54:14.496" v="487" actId="20577"/>
        <pc:sldMkLst>
          <pc:docMk/>
          <pc:sldMk cId="3064520887" sldId="1273"/>
        </pc:sldMkLst>
        <pc:spChg chg="mod">
          <ac:chgData name="Salima  Ben Najem" userId="5d5d9c33-4a8f-4fad-a74b-e23ae769dead" providerId="ADAL" clId="{3B2DA2D5-F576-45EC-96B1-60930CA05631}" dt="2026-02-24T18:54:14.496" v="487" actId="20577"/>
          <ac:spMkLst>
            <pc:docMk/>
            <pc:sldMk cId="3064520887" sldId="1273"/>
            <ac:spMk id="2" creationId="{3771DE20-3006-D034-907D-582461F1A629}"/>
          </ac:spMkLst>
        </pc:spChg>
        <pc:spChg chg="mod">
          <ac:chgData name="Salima  Ben Najem" userId="5d5d9c33-4a8f-4fad-a74b-e23ae769dead" providerId="ADAL" clId="{3B2DA2D5-F576-45EC-96B1-60930CA05631}" dt="2026-02-24T18:53:47.001" v="479" actId="6549"/>
          <ac:spMkLst>
            <pc:docMk/>
            <pc:sldMk cId="3064520887" sldId="1273"/>
            <ac:spMk id="3" creationId="{109A0676-AB21-B7DB-C377-439114F5107F}"/>
          </ac:spMkLst>
        </pc:spChg>
      </pc:sldChg>
      <pc:sldChg chg="modSp mod">
        <pc:chgData name="Salima  Ben Najem" userId="5d5d9c33-4a8f-4fad-a74b-e23ae769dead" providerId="ADAL" clId="{3B2DA2D5-F576-45EC-96B1-60930CA05631}" dt="2026-02-24T18:49:16.324" v="445" actId="6549"/>
        <pc:sldMkLst>
          <pc:docMk/>
          <pc:sldMk cId="810800947" sldId="1274"/>
        </pc:sldMkLst>
        <pc:spChg chg="mod">
          <ac:chgData name="Salima  Ben Najem" userId="5d5d9c33-4a8f-4fad-a74b-e23ae769dead" providerId="ADAL" clId="{3B2DA2D5-F576-45EC-96B1-60930CA05631}" dt="2026-02-24T18:49:16.324" v="445" actId="6549"/>
          <ac:spMkLst>
            <pc:docMk/>
            <pc:sldMk cId="810800947" sldId="1274"/>
            <ac:spMk id="2" creationId="{408A9EC7-953F-B433-5800-12EB1C439582}"/>
          </ac:spMkLst>
        </pc:spChg>
        <pc:spChg chg="mod">
          <ac:chgData name="Salima  Ben Najem" userId="5d5d9c33-4a8f-4fad-a74b-e23ae769dead" providerId="ADAL" clId="{3B2DA2D5-F576-45EC-96B1-60930CA05631}" dt="2026-02-24T18:48:32.813" v="432" actId="108"/>
          <ac:spMkLst>
            <pc:docMk/>
            <pc:sldMk cId="810800947" sldId="1274"/>
            <ac:spMk id="3" creationId="{F1E46197-CAB1-08F7-CE6F-7D6C2E22E5A3}"/>
          </ac:spMkLst>
        </pc:spChg>
      </pc:sldChg>
      <pc:sldChg chg="addSp delSp modSp mod delAnim modAnim">
        <pc:chgData name="Salima  Ben Najem" userId="5d5d9c33-4a8f-4fad-a74b-e23ae769dead" providerId="ADAL" clId="{3B2DA2D5-F576-45EC-96B1-60930CA05631}" dt="2026-02-24T19:19:06.593" v="1005" actId="1036"/>
        <pc:sldMkLst>
          <pc:docMk/>
          <pc:sldMk cId="2953999738" sldId="1276"/>
        </pc:sldMkLst>
        <pc:picChg chg="add mod">
          <ac:chgData name="Salima  Ben Najem" userId="5d5d9c33-4a8f-4fad-a74b-e23ae769dead" providerId="ADAL" clId="{3B2DA2D5-F576-45EC-96B1-60930CA05631}" dt="2026-02-24T19:19:06.593" v="1005" actId="1036"/>
          <ac:picMkLst>
            <pc:docMk/>
            <pc:sldMk cId="2953999738" sldId="1276"/>
            <ac:picMk id="2" creationId="{0F1CE954-87C4-D6C3-AD4C-6CA3E0063B39}"/>
          </ac:picMkLst>
        </pc:picChg>
        <pc:picChg chg="del">
          <ac:chgData name="Salima  Ben Najem" userId="5d5d9c33-4a8f-4fad-a74b-e23ae769dead" providerId="ADAL" clId="{3B2DA2D5-F576-45EC-96B1-60930CA05631}" dt="2026-02-24T18:59:22.992" v="541" actId="478"/>
          <ac:picMkLst>
            <pc:docMk/>
            <pc:sldMk cId="2953999738" sldId="1276"/>
            <ac:picMk id="5" creationId="{924ADDE2-6C82-628A-2142-29F5E609D787}"/>
          </ac:picMkLst>
        </pc:picChg>
      </pc:sldChg>
      <pc:sldChg chg="del">
        <pc:chgData name="Salima  Ben Najem" userId="5d5d9c33-4a8f-4fad-a74b-e23ae769dead" providerId="ADAL" clId="{3B2DA2D5-F576-45EC-96B1-60930CA05631}" dt="2026-02-24T17:45:27.774" v="3" actId="47"/>
        <pc:sldMkLst>
          <pc:docMk/>
          <pc:sldMk cId="4042482753" sldId="1277"/>
        </pc:sldMkLst>
      </pc:sldChg>
      <pc:sldChg chg="addSp delSp modSp mod">
        <pc:chgData name="Salima  Ben Najem" userId="5d5d9c33-4a8f-4fad-a74b-e23ae769dead" providerId="ADAL" clId="{3B2DA2D5-F576-45EC-96B1-60930CA05631}" dt="2026-02-24T19:18:30.800" v="1002" actId="1076"/>
        <pc:sldMkLst>
          <pc:docMk/>
          <pc:sldMk cId="2856057794" sldId="1278"/>
        </pc:sldMkLst>
        <pc:spChg chg="mod">
          <ac:chgData name="Salima  Ben Najem" userId="5d5d9c33-4a8f-4fad-a74b-e23ae769dead" providerId="ADAL" clId="{3B2DA2D5-F576-45EC-96B1-60930CA05631}" dt="2026-02-24T19:18:28.428" v="1001" actId="1076"/>
          <ac:spMkLst>
            <pc:docMk/>
            <pc:sldMk cId="2856057794" sldId="1278"/>
            <ac:spMk id="4" creationId="{9EA578D0-06AF-2133-067D-C929D4141B53}"/>
          </ac:spMkLst>
        </pc:spChg>
        <pc:spChg chg="mod">
          <ac:chgData name="Salima  Ben Najem" userId="5d5d9c33-4a8f-4fad-a74b-e23ae769dead" providerId="ADAL" clId="{3B2DA2D5-F576-45EC-96B1-60930CA05631}" dt="2026-02-24T19:05:10.725" v="581" actId="6549"/>
          <ac:spMkLst>
            <pc:docMk/>
            <pc:sldMk cId="2856057794" sldId="1278"/>
            <ac:spMk id="7" creationId="{0F0EE2D2-383B-9A81-EA62-60A20CAC134B}"/>
          </ac:spMkLst>
        </pc:spChg>
        <pc:picChg chg="add mod">
          <ac:chgData name="Salima  Ben Najem" userId="5d5d9c33-4a8f-4fad-a74b-e23ae769dead" providerId="ADAL" clId="{3B2DA2D5-F576-45EC-96B1-60930CA05631}" dt="2026-02-24T19:18:30.800" v="1002" actId="1076"/>
          <ac:picMkLst>
            <pc:docMk/>
            <pc:sldMk cId="2856057794" sldId="1278"/>
            <ac:picMk id="3" creationId="{F2823D0C-F533-C7E4-F9D2-FB6D60127F07}"/>
          </ac:picMkLst>
        </pc:picChg>
        <pc:picChg chg="del">
          <ac:chgData name="Salima  Ben Najem" userId="5d5d9c33-4a8f-4fad-a74b-e23ae769dead" providerId="ADAL" clId="{3B2DA2D5-F576-45EC-96B1-60930CA05631}" dt="2026-02-24T19:18:18.161" v="995" actId="478"/>
          <ac:picMkLst>
            <pc:docMk/>
            <pc:sldMk cId="2856057794" sldId="1278"/>
            <ac:picMk id="6" creationId="{C3C9B864-032E-2E4E-D383-BDE3E8CF0CC1}"/>
          </ac:picMkLst>
        </pc:picChg>
      </pc:sldChg>
      <pc:sldChg chg="addSp delSp modSp mod">
        <pc:chgData name="Salima  Ben Najem" userId="5d5d9c33-4a8f-4fad-a74b-e23ae769dead" providerId="ADAL" clId="{3B2DA2D5-F576-45EC-96B1-60930CA05631}" dt="2026-02-24T19:10:02.254" v="749" actId="1076"/>
        <pc:sldMkLst>
          <pc:docMk/>
          <pc:sldMk cId="1816158638" sldId="1279"/>
        </pc:sldMkLst>
        <pc:spChg chg="mod">
          <ac:chgData name="Salima  Ben Najem" userId="5d5d9c33-4a8f-4fad-a74b-e23ae769dead" providerId="ADAL" clId="{3B2DA2D5-F576-45EC-96B1-60930CA05631}" dt="2026-02-24T19:08:04.725" v="729" actId="14100"/>
          <ac:spMkLst>
            <pc:docMk/>
            <pc:sldMk cId="1816158638" sldId="1279"/>
            <ac:spMk id="4" creationId="{31EF6482-4375-492F-94F4-4371FDE3598E}"/>
          </ac:spMkLst>
        </pc:spChg>
        <pc:spChg chg="mod">
          <ac:chgData name="Salima  Ben Najem" userId="5d5d9c33-4a8f-4fad-a74b-e23ae769dead" providerId="ADAL" clId="{3B2DA2D5-F576-45EC-96B1-60930CA05631}" dt="2026-02-24T19:08:57.417" v="743" actId="6549"/>
          <ac:spMkLst>
            <pc:docMk/>
            <pc:sldMk cId="1816158638" sldId="1279"/>
            <ac:spMk id="7" creationId="{6C6407D2-20CF-8B60-191B-0E4E8D58681F}"/>
          </ac:spMkLst>
        </pc:spChg>
        <pc:picChg chg="add mod">
          <ac:chgData name="Salima  Ben Najem" userId="5d5d9c33-4a8f-4fad-a74b-e23ae769dead" providerId="ADAL" clId="{3B2DA2D5-F576-45EC-96B1-60930CA05631}" dt="2026-02-24T19:10:02.254" v="749" actId="1076"/>
          <ac:picMkLst>
            <pc:docMk/>
            <pc:sldMk cId="1816158638" sldId="1279"/>
            <ac:picMk id="3" creationId="{CE5F00F9-0452-4777-23AD-AF0BB3E11A63}"/>
          </ac:picMkLst>
        </pc:picChg>
        <pc:picChg chg="del">
          <ac:chgData name="Salima  Ben Najem" userId="5d5d9c33-4a8f-4fad-a74b-e23ae769dead" providerId="ADAL" clId="{3B2DA2D5-F576-45EC-96B1-60930CA05631}" dt="2026-02-24T19:09:53.509" v="744" actId="478"/>
          <ac:picMkLst>
            <pc:docMk/>
            <pc:sldMk cId="1816158638" sldId="1279"/>
            <ac:picMk id="6" creationId="{C98828BA-5787-D556-128A-80B43E4C27B6}"/>
          </ac:picMkLst>
        </pc:picChg>
      </pc:sldChg>
      <pc:sldChg chg="addSp delSp modSp mod">
        <pc:chgData name="Salima  Ben Najem" userId="5d5d9c33-4a8f-4fad-a74b-e23ae769dead" providerId="ADAL" clId="{3B2DA2D5-F576-45EC-96B1-60930CA05631}" dt="2026-02-24T19:16:33.299" v="942" actId="20577"/>
        <pc:sldMkLst>
          <pc:docMk/>
          <pc:sldMk cId="4243596628" sldId="1280"/>
        </pc:sldMkLst>
        <pc:spChg chg="mod">
          <ac:chgData name="Salima  Ben Najem" userId="5d5d9c33-4a8f-4fad-a74b-e23ae769dead" providerId="ADAL" clId="{3B2DA2D5-F576-45EC-96B1-60930CA05631}" dt="2026-02-24T19:16:33.299" v="942" actId="20577"/>
          <ac:spMkLst>
            <pc:docMk/>
            <pc:sldMk cId="4243596628" sldId="1280"/>
            <ac:spMk id="7" creationId="{58CBBCC6-ECC2-16DF-6659-5B1F19895391}"/>
          </ac:spMkLst>
        </pc:spChg>
        <pc:spChg chg="mod">
          <ac:chgData name="Salima  Ben Najem" userId="5d5d9c33-4a8f-4fad-a74b-e23ae769dead" providerId="ADAL" clId="{3B2DA2D5-F576-45EC-96B1-60930CA05631}" dt="2026-02-24T19:16:04.820" v="936" actId="1076"/>
          <ac:spMkLst>
            <pc:docMk/>
            <pc:sldMk cId="4243596628" sldId="1280"/>
            <ac:spMk id="10" creationId="{26D00810-27AF-A39A-A91E-CACB01877726}"/>
          </ac:spMkLst>
        </pc:spChg>
        <pc:picChg chg="add mod">
          <ac:chgData name="Salima  Ben Najem" userId="5d5d9c33-4a8f-4fad-a74b-e23ae769dead" providerId="ADAL" clId="{3B2DA2D5-F576-45EC-96B1-60930CA05631}" dt="2026-02-24T19:14:40.016" v="885" actId="1076"/>
          <ac:picMkLst>
            <pc:docMk/>
            <pc:sldMk cId="4243596628" sldId="1280"/>
            <ac:picMk id="3" creationId="{19A2E3F3-45FF-C1B7-D77F-9E91E420F413}"/>
          </ac:picMkLst>
        </pc:picChg>
        <pc:picChg chg="del">
          <ac:chgData name="Salima  Ben Najem" userId="5d5d9c33-4a8f-4fad-a74b-e23ae769dead" providerId="ADAL" clId="{3B2DA2D5-F576-45EC-96B1-60930CA05631}" dt="2026-02-24T19:14:32.117" v="880" actId="478"/>
          <ac:picMkLst>
            <pc:docMk/>
            <pc:sldMk cId="4243596628" sldId="1280"/>
            <ac:picMk id="6" creationId="{77DFC289-6A4F-7813-15CB-EDD4AAE3F68B}"/>
          </ac:picMkLst>
        </pc:picChg>
      </pc:sldChg>
      <pc:sldChg chg="addSp delSp modSp mod">
        <pc:chgData name="Salima  Ben Najem" userId="5d5d9c33-4a8f-4fad-a74b-e23ae769dead" providerId="ADAL" clId="{3B2DA2D5-F576-45EC-96B1-60930CA05631}" dt="2026-02-24T19:21:20.262" v="1101" actId="1038"/>
        <pc:sldMkLst>
          <pc:docMk/>
          <pc:sldMk cId="3024334459" sldId="1281"/>
        </pc:sldMkLst>
        <pc:spChg chg="mod">
          <ac:chgData name="Salima  Ben Najem" userId="5d5d9c33-4a8f-4fad-a74b-e23ae769dead" providerId="ADAL" clId="{3B2DA2D5-F576-45EC-96B1-60930CA05631}" dt="2026-02-24T19:20:25.747" v="1075" actId="20577"/>
          <ac:spMkLst>
            <pc:docMk/>
            <pc:sldMk cId="3024334459" sldId="1281"/>
            <ac:spMk id="6" creationId="{FFD36727-A7EB-D2B2-3303-6D4406E2B573}"/>
          </ac:spMkLst>
        </pc:spChg>
        <pc:spChg chg="mod">
          <ac:chgData name="Salima  Ben Najem" userId="5d5d9c33-4a8f-4fad-a74b-e23ae769dead" providerId="ADAL" clId="{3B2DA2D5-F576-45EC-96B1-60930CA05631}" dt="2026-02-24T19:21:03.756" v="1084" actId="20577"/>
          <ac:spMkLst>
            <pc:docMk/>
            <pc:sldMk cId="3024334459" sldId="1281"/>
            <ac:spMk id="7" creationId="{1F9FE951-C97B-1205-E578-D5DE132C0EB6}"/>
          </ac:spMkLst>
        </pc:spChg>
        <pc:picChg chg="add mod">
          <ac:chgData name="Salima  Ben Najem" userId="5d5d9c33-4a8f-4fad-a74b-e23ae769dead" providerId="ADAL" clId="{3B2DA2D5-F576-45EC-96B1-60930CA05631}" dt="2026-02-24T19:21:20.262" v="1101" actId="1038"/>
          <ac:picMkLst>
            <pc:docMk/>
            <pc:sldMk cId="3024334459" sldId="1281"/>
            <ac:picMk id="3" creationId="{CE92A8C1-30B7-D7AC-B841-651C28D791E8}"/>
          </ac:picMkLst>
        </pc:picChg>
        <pc:picChg chg="del">
          <ac:chgData name="Salima  Ben Najem" userId="5d5d9c33-4a8f-4fad-a74b-e23ae769dead" providerId="ADAL" clId="{3B2DA2D5-F576-45EC-96B1-60930CA05631}" dt="2026-02-24T19:19:34.842" v="1006" actId="478"/>
          <ac:picMkLst>
            <pc:docMk/>
            <pc:sldMk cId="3024334459" sldId="1281"/>
            <ac:picMk id="4" creationId="{455A0918-744E-328D-F607-78A2B76BB7FD}"/>
          </ac:picMkLst>
        </pc:picChg>
      </pc:sldChg>
      <pc:sldChg chg="addSp delSp modSp mod">
        <pc:chgData name="Salima  Ben Najem" userId="5d5d9c33-4a8f-4fad-a74b-e23ae769dead" providerId="ADAL" clId="{3B2DA2D5-F576-45EC-96B1-60930CA05631}" dt="2026-02-24T19:24:16.886" v="1250" actId="20577"/>
        <pc:sldMkLst>
          <pc:docMk/>
          <pc:sldMk cId="1402262842" sldId="1282"/>
        </pc:sldMkLst>
        <pc:spChg chg="mod">
          <ac:chgData name="Salima  Ben Najem" userId="5d5d9c33-4a8f-4fad-a74b-e23ae769dead" providerId="ADAL" clId="{3B2DA2D5-F576-45EC-96B1-60930CA05631}" dt="2026-02-24T19:23:47.472" v="1240" actId="14100"/>
          <ac:spMkLst>
            <pc:docMk/>
            <pc:sldMk cId="1402262842" sldId="1282"/>
            <ac:spMk id="3" creationId="{A78121AC-F5BC-8F63-FD93-6C1760FD29CF}"/>
          </ac:spMkLst>
        </pc:spChg>
        <pc:spChg chg="mod">
          <ac:chgData name="Salima  Ben Najem" userId="5d5d9c33-4a8f-4fad-a74b-e23ae769dead" providerId="ADAL" clId="{3B2DA2D5-F576-45EC-96B1-60930CA05631}" dt="2026-02-24T19:24:16.886" v="1250" actId="20577"/>
          <ac:spMkLst>
            <pc:docMk/>
            <pc:sldMk cId="1402262842" sldId="1282"/>
            <ac:spMk id="7" creationId="{A5AEA9F8-2BB1-BEE8-523F-9BFF035FA426}"/>
          </ac:spMkLst>
        </pc:spChg>
        <pc:picChg chg="del">
          <ac:chgData name="Salima  Ben Najem" userId="5d5d9c33-4a8f-4fad-a74b-e23ae769dead" providerId="ADAL" clId="{3B2DA2D5-F576-45EC-96B1-60930CA05631}" dt="2026-02-24T19:22:50.125" v="1131" actId="478"/>
          <ac:picMkLst>
            <pc:docMk/>
            <pc:sldMk cId="1402262842" sldId="1282"/>
            <ac:picMk id="4" creationId="{3FF3DC52-73B6-F708-1B8C-54C203740CBB}"/>
          </ac:picMkLst>
        </pc:picChg>
        <pc:picChg chg="add mod">
          <ac:chgData name="Salima  Ben Najem" userId="5d5d9c33-4a8f-4fad-a74b-e23ae769dead" providerId="ADAL" clId="{3B2DA2D5-F576-45EC-96B1-60930CA05631}" dt="2026-02-24T19:22:58.621" v="1136" actId="1076"/>
          <ac:picMkLst>
            <pc:docMk/>
            <pc:sldMk cId="1402262842" sldId="1282"/>
            <ac:picMk id="5" creationId="{8D2ABF47-0830-7B01-A346-85F65CB9C0B1}"/>
          </ac:picMkLst>
        </pc:picChg>
      </pc:sldChg>
      <pc:sldChg chg="addSp delSp modSp mod">
        <pc:chgData name="Salima  Ben Najem" userId="5d5d9c33-4a8f-4fad-a74b-e23ae769dead" providerId="ADAL" clId="{3B2DA2D5-F576-45EC-96B1-60930CA05631}" dt="2026-02-24T18:15:54.433" v="68" actId="1076"/>
        <pc:sldMkLst>
          <pc:docMk/>
          <pc:sldMk cId="3712965454" sldId="1289"/>
        </pc:sldMkLst>
        <pc:picChg chg="add mod">
          <ac:chgData name="Salima  Ben Najem" userId="5d5d9c33-4a8f-4fad-a74b-e23ae769dead" providerId="ADAL" clId="{3B2DA2D5-F576-45EC-96B1-60930CA05631}" dt="2026-02-24T18:15:51.214" v="67" actId="1076"/>
          <ac:picMkLst>
            <pc:docMk/>
            <pc:sldMk cId="3712965454" sldId="1289"/>
            <ac:picMk id="2" creationId="{E1E6C357-E9C4-A31F-8DC2-6BBAE899D173}"/>
          </ac:picMkLst>
        </pc:picChg>
        <pc:picChg chg="add mod">
          <ac:chgData name="Salima  Ben Najem" userId="5d5d9c33-4a8f-4fad-a74b-e23ae769dead" providerId="ADAL" clId="{3B2DA2D5-F576-45EC-96B1-60930CA05631}" dt="2026-02-24T18:15:27.738" v="64"/>
          <ac:picMkLst>
            <pc:docMk/>
            <pc:sldMk cId="3712965454" sldId="1289"/>
            <ac:picMk id="3" creationId="{5C1DDB82-7755-D55F-8094-60D9ED83D751}"/>
          </ac:picMkLst>
        </pc:picChg>
        <pc:picChg chg="add mod">
          <ac:chgData name="Salima  Ben Najem" userId="5d5d9c33-4a8f-4fad-a74b-e23ae769dead" providerId="ADAL" clId="{3B2DA2D5-F576-45EC-96B1-60930CA05631}" dt="2026-02-24T18:15:27.738" v="64"/>
          <ac:picMkLst>
            <pc:docMk/>
            <pc:sldMk cId="3712965454" sldId="1289"/>
            <ac:picMk id="4" creationId="{9C3AF58F-BCDD-7176-132C-B6E2057D56BD}"/>
          </ac:picMkLst>
        </pc:picChg>
        <pc:picChg chg="del">
          <ac:chgData name="Salima  Ben Najem" userId="5d5d9c33-4a8f-4fad-a74b-e23ae769dead" providerId="ADAL" clId="{3B2DA2D5-F576-45EC-96B1-60930CA05631}" dt="2026-02-24T18:15:26.842" v="63" actId="478"/>
          <ac:picMkLst>
            <pc:docMk/>
            <pc:sldMk cId="3712965454" sldId="1289"/>
            <ac:picMk id="5" creationId="{B40A4C99-DBBF-62CA-695A-1F819542FF4C}"/>
          </ac:picMkLst>
        </pc:picChg>
        <pc:picChg chg="add mod">
          <ac:chgData name="Salima  Ben Najem" userId="5d5d9c33-4a8f-4fad-a74b-e23ae769dead" providerId="ADAL" clId="{3B2DA2D5-F576-45EC-96B1-60930CA05631}" dt="2026-02-24T18:15:27.738" v="64"/>
          <ac:picMkLst>
            <pc:docMk/>
            <pc:sldMk cId="3712965454" sldId="1289"/>
            <ac:picMk id="6" creationId="{3BB2FE34-A505-7742-D30A-DA0C45687E34}"/>
          </ac:picMkLst>
        </pc:picChg>
        <pc:picChg chg="add mod">
          <ac:chgData name="Salima  Ben Najem" userId="5d5d9c33-4a8f-4fad-a74b-e23ae769dead" providerId="ADAL" clId="{3B2DA2D5-F576-45EC-96B1-60930CA05631}" dt="2026-02-24T18:15:54.433" v="68" actId="1076"/>
          <ac:picMkLst>
            <pc:docMk/>
            <pc:sldMk cId="3712965454" sldId="1289"/>
            <ac:picMk id="7" creationId="{EA618349-B4F3-E931-200D-254405A32A7C}"/>
          </ac:picMkLst>
        </pc:picChg>
        <pc:picChg chg="add mod">
          <ac:chgData name="Salima  Ben Najem" userId="5d5d9c33-4a8f-4fad-a74b-e23ae769dead" providerId="ADAL" clId="{3B2DA2D5-F576-45EC-96B1-60930CA05631}" dt="2026-02-24T18:15:27.738" v="64"/>
          <ac:picMkLst>
            <pc:docMk/>
            <pc:sldMk cId="3712965454" sldId="1289"/>
            <ac:picMk id="9" creationId="{4E139AEA-2867-C7B0-934F-33F3E0071B5C}"/>
          </ac:picMkLst>
        </pc:picChg>
        <pc:picChg chg="del">
          <ac:chgData name="Salima  Ben Najem" userId="5d5d9c33-4a8f-4fad-a74b-e23ae769dead" providerId="ADAL" clId="{3B2DA2D5-F576-45EC-96B1-60930CA05631}" dt="2026-02-24T18:15:26.842" v="63" actId="478"/>
          <ac:picMkLst>
            <pc:docMk/>
            <pc:sldMk cId="3712965454" sldId="1289"/>
            <ac:picMk id="11" creationId="{2E6DFC5B-CE17-050A-8E0B-7F79CFC472A2}"/>
          </ac:picMkLst>
        </pc:picChg>
        <pc:picChg chg="del">
          <ac:chgData name="Salima  Ben Najem" userId="5d5d9c33-4a8f-4fad-a74b-e23ae769dead" providerId="ADAL" clId="{3B2DA2D5-F576-45EC-96B1-60930CA05631}" dt="2026-02-24T18:15:26.842" v="63" actId="478"/>
          <ac:picMkLst>
            <pc:docMk/>
            <pc:sldMk cId="3712965454" sldId="1289"/>
            <ac:picMk id="12" creationId="{A2549F27-55B6-FCBE-CC8B-073AA3D5FF91}"/>
          </ac:picMkLst>
        </pc:picChg>
        <pc:picChg chg="del">
          <ac:chgData name="Salima  Ben Najem" userId="5d5d9c33-4a8f-4fad-a74b-e23ae769dead" providerId="ADAL" clId="{3B2DA2D5-F576-45EC-96B1-60930CA05631}" dt="2026-02-24T18:15:26.842" v="63" actId="478"/>
          <ac:picMkLst>
            <pc:docMk/>
            <pc:sldMk cId="3712965454" sldId="1289"/>
            <ac:picMk id="13" creationId="{FFB0BE9A-D024-282C-018E-E4930B68AD9A}"/>
          </ac:picMkLst>
        </pc:picChg>
        <pc:picChg chg="del">
          <ac:chgData name="Salima  Ben Najem" userId="5d5d9c33-4a8f-4fad-a74b-e23ae769dead" providerId="ADAL" clId="{3B2DA2D5-F576-45EC-96B1-60930CA05631}" dt="2026-02-24T18:15:26.842" v="63" actId="478"/>
          <ac:picMkLst>
            <pc:docMk/>
            <pc:sldMk cId="3712965454" sldId="1289"/>
            <ac:picMk id="14" creationId="{956144C8-D807-1908-5EB5-98030979B846}"/>
          </ac:picMkLst>
        </pc:picChg>
        <pc:picChg chg="del">
          <ac:chgData name="Salima  Ben Najem" userId="5d5d9c33-4a8f-4fad-a74b-e23ae769dead" providerId="ADAL" clId="{3B2DA2D5-F576-45EC-96B1-60930CA05631}" dt="2026-02-24T18:15:26.842" v="63" actId="478"/>
          <ac:picMkLst>
            <pc:docMk/>
            <pc:sldMk cId="3712965454" sldId="1289"/>
            <ac:picMk id="15" creationId="{81D48D35-27FE-0903-9148-749AC6F30FD4}"/>
          </ac:picMkLst>
        </pc:picChg>
      </pc:sldChg>
      <pc:sldChg chg="addSp delSp modSp mod">
        <pc:chgData name="Salima  Ben Najem" userId="5d5d9c33-4a8f-4fad-a74b-e23ae769dead" providerId="ADAL" clId="{3B2DA2D5-F576-45EC-96B1-60930CA05631}" dt="2026-02-24T18:15:09.693" v="62"/>
        <pc:sldMkLst>
          <pc:docMk/>
          <pc:sldMk cId="1072659701" sldId="1292"/>
        </pc:sldMkLst>
        <pc:picChg chg="add mod">
          <ac:chgData name="Salima  Ben Najem" userId="5d5d9c33-4a8f-4fad-a74b-e23ae769dead" providerId="ADAL" clId="{3B2DA2D5-F576-45EC-96B1-60930CA05631}" dt="2026-02-24T18:15:09.693" v="62"/>
          <ac:picMkLst>
            <pc:docMk/>
            <pc:sldMk cId="1072659701" sldId="1292"/>
            <ac:picMk id="2" creationId="{BDCDD40A-1664-8969-75E2-6AFF8F647851}"/>
          </ac:picMkLst>
        </pc:picChg>
        <pc:picChg chg="add mod">
          <ac:chgData name="Salima  Ben Najem" userId="5d5d9c33-4a8f-4fad-a74b-e23ae769dead" providerId="ADAL" clId="{3B2DA2D5-F576-45EC-96B1-60930CA05631}" dt="2026-02-24T18:15:09.693" v="62"/>
          <ac:picMkLst>
            <pc:docMk/>
            <pc:sldMk cId="1072659701" sldId="1292"/>
            <ac:picMk id="3" creationId="{DC9E492F-70B4-7ECC-A35E-DD3751D2B92A}"/>
          </ac:picMkLst>
        </pc:picChg>
        <pc:picChg chg="add mod">
          <ac:chgData name="Salima  Ben Najem" userId="5d5d9c33-4a8f-4fad-a74b-e23ae769dead" providerId="ADAL" clId="{3B2DA2D5-F576-45EC-96B1-60930CA05631}" dt="2026-02-24T18:15:09.693" v="62"/>
          <ac:picMkLst>
            <pc:docMk/>
            <pc:sldMk cId="1072659701" sldId="1292"/>
            <ac:picMk id="4" creationId="{B4573CF8-11B1-DACD-33D9-4931E39C2BE6}"/>
          </ac:picMkLst>
        </pc:picChg>
        <pc:picChg chg="del">
          <ac:chgData name="Salima  Ben Najem" userId="5d5d9c33-4a8f-4fad-a74b-e23ae769dead" providerId="ADAL" clId="{3B2DA2D5-F576-45EC-96B1-60930CA05631}" dt="2026-02-24T18:15:08.600" v="61" actId="478"/>
          <ac:picMkLst>
            <pc:docMk/>
            <pc:sldMk cId="1072659701" sldId="1292"/>
            <ac:picMk id="5" creationId="{A40BE383-8A8D-CE40-BFCB-9EBADFD89032}"/>
          </ac:picMkLst>
        </pc:picChg>
        <pc:picChg chg="add mod">
          <ac:chgData name="Salima  Ben Najem" userId="5d5d9c33-4a8f-4fad-a74b-e23ae769dead" providerId="ADAL" clId="{3B2DA2D5-F576-45EC-96B1-60930CA05631}" dt="2026-02-24T18:15:09.693" v="62"/>
          <ac:picMkLst>
            <pc:docMk/>
            <pc:sldMk cId="1072659701" sldId="1292"/>
            <ac:picMk id="6" creationId="{8B862D88-AD1A-663F-2369-4226DF7EE716}"/>
          </ac:picMkLst>
        </pc:picChg>
        <pc:picChg chg="add mod">
          <ac:chgData name="Salima  Ben Najem" userId="5d5d9c33-4a8f-4fad-a74b-e23ae769dead" providerId="ADAL" clId="{3B2DA2D5-F576-45EC-96B1-60930CA05631}" dt="2026-02-24T18:15:09.693" v="62"/>
          <ac:picMkLst>
            <pc:docMk/>
            <pc:sldMk cId="1072659701" sldId="1292"/>
            <ac:picMk id="7" creationId="{34EA8054-42B7-9BDD-D8DC-85D35CEFB90F}"/>
          </ac:picMkLst>
        </pc:picChg>
        <pc:picChg chg="add mod">
          <ac:chgData name="Salima  Ben Najem" userId="5d5d9c33-4a8f-4fad-a74b-e23ae769dead" providerId="ADAL" clId="{3B2DA2D5-F576-45EC-96B1-60930CA05631}" dt="2026-02-24T18:15:09.693" v="62"/>
          <ac:picMkLst>
            <pc:docMk/>
            <pc:sldMk cId="1072659701" sldId="1292"/>
            <ac:picMk id="9" creationId="{45BB9C6D-B131-65B4-48BA-E5674606E732}"/>
          </ac:picMkLst>
        </pc:picChg>
        <pc:picChg chg="del">
          <ac:chgData name="Salima  Ben Najem" userId="5d5d9c33-4a8f-4fad-a74b-e23ae769dead" providerId="ADAL" clId="{3B2DA2D5-F576-45EC-96B1-60930CA05631}" dt="2026-02-24T18:15:08.600" v="61" actId="478"/>
          <ac:picMkLst>
            <pc:docMk/>
            <pc:sldMk cId="1072659701" sldId="1292"/>
            <ac:picMk id="11" creationId="{84E36B7E-6B39-562D-0B3A-114390FFFF40}"/>
          </ac:picMkLst>
        </pc:picChg>
        <pc:picChg chg="del">
          <ac:chgData name="Salima  Ben Najem" userId="5d5d9c33-4a8f-4fad-a74b-e23ae769dead" providerId="ADAL" clId="{3B2DA2D5-F576-45EC-96B1-60930CA05631}" dt="2026-02-24T18:15:08.600" v="61" actId="478"/>
          <ac:picMkLst>
            <pc:docMk/>
            <pc:sldMk cId="1072659701" sldId="1292"/>
            <ac:picMk id="12" creationId="{02247BCC-0BAE-9596-E20C-7DA1068D1566}"/>
          </ac:picMkLst>
        </pc:picChg>
        <pc:picChg chg="del">
          <ac:chgData name="Salima  Ben Najem" userId="5d5d9c33-4a8f-4fad-a74b-e23ae769dead" providerId="ADAL" clId="{3B2DA2D5-F576-45EC-96B1-60930CA05631}" dt="2026-02-24T18:15:08.600" v="61" actId="478"/>
          <ac:picMkLst>
            <pc:docMk/>
            <pc:sldMk cId="1072659701" sldId="1292"/>
            <ac:picMk id="13" creationId="{638E7464-AEEE-4A00-F385-74438B997094}"/>
          </ac:picMkLst>
        </pc:picChg>
        <pc:picChg chg="del">
          <ac:chgData name="Salima  Ben Najem" userId="5d5d9c33-4a8f-4fad-a74b-e23ae769dead" providerId="ADAL" clId="{3B2DA2D5-F576-45EC-96B1-60930CA05631}" dt="2026-02-24T18:15:08.600" v="61" actId="478"/>
          <ac:picMkLst>
            <pc:docMk/>
            <pc:sldMk cId="1072659701" sldId="1292"/>
            <ac:picMk id="14" creationId="{C8CC522D-6438-4DF6-E1F8-D019A817B97C}"/>
          </ac:picMkLst>
        </pc:picChg>
        <pc:picChg chg="del">
          <ac:chgData name="Salima  Ben Najem" userId="5d5d9c33-4a8f-4fad-a74b-e23ae769dead" providerId="ADAL" clId="{3B2DA2D5-F576-45EC-96B1-60930CA05631}" dt="2026-02-24T18:15:08.600" v="61" actId="478"/>
          <ac:picMkLst>
            <pc:docMk/>
            <pc:sldMk cId="1072659701" sldId="1292"/>
            <ac:picMk id="15" creationId="{24DE9305-721C-D015-7ED9-492862E62E11}"/>
          </ac:picMkLst>
        </pc:picChg>
      </pc:sldChg>
      <pc:sldChg chg="addSp delSp modSp add del mod">
        <pc:chgData name="Salima  Ben Najem" userId="5d5d9c33-4a8f-4fad-a74b-e23ae769dead" providerId="ADAL" clId="{3B2DA2D5-F576-45EC-96B1-60930CA05631}" dt="2026-02-24T18:10:57.394" v="24"/>
        <pc:sldMkLst>
          <pc:docMk/>
          <pc:sldMk cId="36985993" sldId="1293"/>
        </pc:sldMkLst>
        <pc:spChg chg="add del mod">
          <ac:chgData name="Salima  Ben Najem" userId="5d5d9c33-4a8f-4fad-a74b-e23ae769dead" providerId="ADAL" clId="{3B2DA2D5-F576-45EC-96B1-60930CA05631}" dt="2026-02-24T18:10:38.509" v="23" actId="478"/>
          <ac:spMkLst>
            <pc:docMk/>
            <pc:sldMk cId="36985993" sldId="1293"/>
            <ac:spMk id="4" creationId="{0A39B4B9-191A-755E-D291-54E5BF176BA8}"/>
          </ac:spMkLst>
        </pc:spChg>
        <pc:spChg chg="add mod">
          <ac:chgData name="Salima  Ben Najem" userId="5d5d9c33-4a8f-4fad-a74b-e23ae769dead" providerId="ADAL" clId="{3B2DA2D5-F576-45EC-96B1-60930CA05631}" dt="2026-02-24T18:10:57.394" v="24"/>
          <ac:spMkLst>
            <pc:docMk/>
            <pc:sldMk cId="36985993" sldId="1293"/>
            <ac:spMk id="6" creationId="{D88BF11B-9825-42DF-E2FD-E2BBE2BE6295}"/>
          </ac:spMkLst>
        </pc:spChg>
        <pc:spChg chg="add mod">
          <ac:chgData name="Salima  Ben Najem" userId="5d5d9c33-4a8f-4fad-a74b-e23ae769dead" providerId="ADAL" clId="{3B2DA2D5-F576-45EC-96B1-60930CA05631}" dt="2026-02-24T18:10:57.394" v="24"/>
          <ac:spMkLst>
            <pc:docMk/>
            <pc:sldMk cId="36985993" sldId="1293"/>
            <ac:spMk id="7" creationId="{3DCABC6B-5F53-1BFC-B981-12CB937D8978}"/>
          </ac:spMkLst>
        </pc:spChg>
        <pc:spChg chg="add mod">
          <ac:chgData name="Salima  Ben Najem" userId="5d5d9c33-4a8f-4fad-a74b-e23ae769dead" providerId="ADAL" clId="{3B2DA2D5-F576-45EC-96B1-60930CA05631}" dt="2026-02-24T18:10:57.394" v="24"/>
          <ac:spMkLst>
            <pc:docMk/>
            <pc:sldMk cId="36985993" sldId="1293"/>
            <ac:spMk id="8" creationId="{4A82764D-90A0-7B3C-78CD-80D2A215530A}"/>
          </ac:spMkLst>
        </pc:spChg>
        <pc:spChg chg="add mod">
          <ac:chgData name="Salima  Ben Najem" userId="5d5d9c33-4a8f-4fad-a74b-e23ae769dead" providerId="ADAL" clId="{3B2DA2D5-F576-45EC-96B1-60930CA05631}" dt="2026-02-24T18:10:57.394" v="24"/>
          <ac:spMkLst>
            <pc:docMk/>
            <pc:sldMk cId="36985993" sldId="1293"/>
            <ac:spMk id="9" creationId="{BC21694D-B41D-466A-BD7F-C98E2EFB4787}"/>
          </ac:spMkLst>
        </pc:spChg>
        <pc:spChg chg="add mod">
          <ac:chgData name="Salima  Ben Najem" userId="5d5d9c33-4a8f-4fad-a74b-e23ae769dead" providerId="ADAL" clId="{3B2DA2D5-F576-45EC-96B1-60930CA05631}" dt="2026-02-24T18:10:57.394" v="24"/>
          <ac:spMkLst>
            <pc:docMk/>
            <pc:sldMk cId="36985993" sldId="1293"/>
            <ac:spMk id="10" creationId="{7D7369BE-A8E8-2D9C-565E-2DB8FAE3AF83}"/>
          </ac:spMkLst>
        </pc:spChg>
        <pc:spChg chg="add mod">
          <ac:chgData name="Salima  Ben Najem" userId="5d5d9c33-4a8f-4fad-a74b-e23ae769dead" providerId="ADAL" clId="{3B2DA2D5-F576-45EC-96B1-60930CA05631}" dt="2026-02-24T18:10:57.394" v="24"/>
          <ac:spMkLst>
            <pc:docMk/>
            <pc:sldMk cId="36985993" sldId="1293"/>
            <ac:spMk id="11" creationId="{99AEE660-F58F-52E5-AC23-06C5C434B24F}"/>
          </ac:spMkLst>
        </pc:spChg>
        <pc:spChg chg="del">
          <ac:chgData name="Salima  Ben Najem" userId="5d5d9c33-4a8f-4fad-a74b-e23ae769dead" providerId="ADAL" clId="{3B2DA2D5-F576-45EC-96B1-60930CA05631}" dt="2026-02-24T18:10:34.665" v="22" actId="478"/>
          <ac:spMkLst>
            <pc:docMk/>
            <pc:sldMk cId="36985993" sldId="1293"/>
            <ac:spMk id="24" creationId="{3AD8D428-DFD7-03AB-9611-960D15A378EB}"/>
          </ac:spMkLst>
        </pc:spChg>
        <pc:spChg chg="del">
          <ac:chgData name="Salima  Ben Najem" userId="5d5d9c33-4a8f-4fad-a74b-e23ae769dead" providerId="ADAL" clId="{3B2DA2D5-F576-45EC-96B1-60930CA05631}" dt="2026-02-24T18:10:34.665" v="22" actId="478"/>
          <ac:spMkLst>
            <pc:docMk/>
            <pc:sldMk cId="36985993" sldId="1293"/>
            <ac:spMk id="25" creationId="{5793765D-B90A-52C1-B454-0336D22C4558}"/>
          </ac:spMkLst>
        </pc:spChg>
        <pc:spChg chg="del">
          <ac:chgData name="Salima  Ben Najem" userId="5d5d9c33-4a8f-4fad-a74b-e23ae769dead" providerId="ADAL" clId="{3B2DA2D5-F576-45EC-96B1-60930CA05631}" dt="2026-02-24T18:10:34.665" v="22" actId="478"/>
          <ac:spMkLst>
            <pc:docMk/>
            <pc:sldMk cId="36985993" sldId="1293"/>
            <ac:spMk id="26" creationId="{DC0F95C9-FE9F-6536-C9B4-FCF10B40DE81}"/>
          </ac:spMkLst>
        </pc:spChg>
        <pc:spChg chg="del">
          <ac:chgData name="Salima  Ben Najem" userId="5d5d9c33-4a8f-4fad-a74b-e23ae769dead" providerId="ADAL" clId="{3B2DA2D5-F576-45EC-96B1-60930CA05631}" dt="2026-02-24T18:10:34.665" v="22" actId="478"/>
          <ac:spMkLst>
            <pc:docMk/>
            <pc:sldMk cId="36985993" sldId="1293"/>
            <ac:spMk id="27" creationId="{F2AAACBB-E8E2-E228-940D-CBA52961685E}"/>
          </ac:spMkLst>
        </pc:spChg>
        <pc:spChg chg="del">
          <ac:chgData name="Salima  Ben Najem" userId="5d5d9c33-4a8f-4fad-a74b-e23ae769dead" providerId="ADAL" clId="{3B2DA2D5-F576-45EC-96B1-60930CA05631}" dt="2026-02-24T18:10:34.665" v="22" actId="478"/>
          <ac:spMkLst>
            <pc:docMk/>
            <pc:sldMk cId="36985993" sldId="1293"/>
            <ac:spMk id="28" creationId="{9717DDFA-265E-DA2B-7956-33EA411B6268}"/>
          </ac:spMkLst>
        </pc:spChg>
        <pc:spChg chg="del">
          <ac:chgData name="Salima  Ben Najem" userId="5d5d9c33-4a8f-4fad-a74b-e23ae769dead" providerId="ADAL" clId="{3B2DA2D5-F576-45EC-96B1-60930CA05631}" dt="2026-02-24T18:10:34.665" v="22" actId="478"/>
          <ac:spMkLst>
            <pc:docMk/>
            <pc:sldMk cId="36985993" sldId="1293"/>
            <ac:spMk id="29" creationId="{460CBA4C-2EF3-FBC5-CB57-D38924F6A715}"/>
          </ac:spMkLst>
        </pc:spChg>
        <pc:picChg chg="add mod">
          <ac:chgData name="Salima  Ben Najem" userId="5d5d9c33-4a8f-4fad-a74b-e23ae769dead" providerId="ADAL" clId="{3B2DA2D5-F576-45EC-96B1-60930CA05631}" dt="2026-02-24T18:10:57.394" v="24"/>
          <ac:picMkLst>
            <pc:docMk/>
            <pc:sldMk cId="36985993" sldId="1293"/>
            <ac:picMk id="12" creationId="{1A017457-C60C-B44E-5855-C89EC381AEAF}"/>
          </ac:picMkLst>
        </pc:picChg>
        <pc:picChg chg="add mod">
          <ac:chgData name="Salima  Ben Najem" userId="5d5d9c33-4a8f-4fad-a74b-e23ae769dead" providerId="ADAL" clId="{3B2DA2D5-F576-45EC-96B1-60930CA05631}" dt="2026-02-24T18:10:57.394" v="24"/>
          <ac:picMkLst>
            <pc:docMk/>
            <pc:sldMk cId="36985993" sldId="1293"/>
            <ac:picMk id="15" creationId="{DDD631C1-9044-0D8D-785B-BF3F3F0D60A6}"/>
          </ac:picMkLst>
        </pc:picChg>
        <pc:picChg chg="add mod">
          <ac:chgData name="Salima  Ben Najem" userId="5d5d9c33-4a8f-4fad-a74b-e23ae769dead" providerId="ADAL" clId="{3B2DA2D5-F576-45EC-96B1-60930CA05631}" dt="2026-02-24T18:10:57.394" v="24"/>
          <ac:picMkLst>
            <pc:docMk/>
            <pc:sldMk cId="36985993" sldId="1293"/>
            <ac:picMk id="16" creationId="{C9EBF56C-E5A5-0129-5D12-F82E4AAEEC42}"/>
          </ac:picMkLst>
        </pc:picChg>
        <pc:picChg chg="add mod">
          <ac:chgData name="Salima  Ben Najem" userId="5d5d9c33-4a8f-4fad-a74b-e23ae769dead" providerId="ADAL" clId="{3B2DA2D5-F576-45EC-96B1-60930CA05631}" dt="2026-02-24T18:10:57.394" v="24"/>
          <ac:picMkLst>
            <pc:docMk/>
            <pc:sldMk cId="36985993" sldId="1293"/>
            <ac:picMk id="17" creationId="{9E335BE5-3A76-AF24-26AB-8F384519580E}"/>
          </ac:picMkLst>
        </pc:picChg>
        <pc:picChg chg="del">
          <ac:chgData name="Salima  Ben Najem" userId="5d5d9c33-4a8f-4fad-a74b-e23ae769dead" providerId="ADAL" clId="{3B2DA2D5-F576-45EC-96B1-60930CA05631}" dt="2026-02-24T18:10:34.665" v="22" actId="478"/>
          <ac:picMkLst>
            <pc:docMk/>
            <pc:sldMk cId="36985993" sldId="1293"/>
            <ac:picMk id="30" creationId="{6EA90A8A-0113-476E-C4EE-343FAA30316E}"/>
          </ac:picMkLst>
        </pc:picChg>
        <pc:picChg chg="del">
          <ac:chgData name="Salima  Ben Najem" userId="5d5d9c33-4a8f-4fad-a74b-e23ae769dead" providerId="ADAL" clId="{3B2DA2D5-F576-45EC-96B1-60930CA05631}" dt="2026-02-24T18:10:34.665" v="22" actId="478"/>
          <ac:picMkLst>
            <pc:docMk/>
            <pc:sldMk cId="36985993" sldId="1293"/>
            <ac:picMk id="33" creationId="{F27882DD-90CE-82EF-A0C8-9F2D5751C43A}"/>
          </ac:picMkLst>
        </pc:picChg>
        <pc:picChg chg="del">
          <ac:chgData name="Salima  Ben Najem" userId="5d5d9c33-4a8f-4fad-a74b-e23ae769dead" providerId="ADAL" clId="{3B2DA2D5-F576-45EC-96B1-60930CA05631}" dt="2026-02-24T18:10:34.665" v="22" actId="478"/>
          <ac:picMkLst>
            <pc:docMk/>
            <pc:sldMk cId="36985993" sldId="1293"/>
            <ac:picMk id="35" creationId="{38EF60E5-AE46-D00B-2782-A204C0077FA4}"/>
          </ac:picMkLst>
        </pc:picChg>
      </pc:sldChg>
      <pc:sldChg chg="add del">
        <pc:chgData name="Salima  Ben Najem" userId="5d5d9c33-4a8f-4fad-a74b-e23ae769dead" providerId="ADAL" clId="{3B2DA2D5-F576-45EC-96B1-60930CA05631}" dt="2026-02-24T18:09:56.838" v="19"/>
        <pc:sldMkLst>
          <pc:docMk/>
          <pc:sldMk cId="479465669" sldId="1293"/>
        </pc:sldMkLst>
      </pc:sldChg>
      <pc:sldChg chg="add del">
        <pc:chgData name="Salima  Ben Najem" userId="5d5d9c33-4a8f-4fad-a74b-e23ae769dead" providerId="ADAL" clId="{3B2DA2D5-F576-45EC-96B1-60930CA05631}" dt="2026-02-24T18:11:01.770" v="25" actId="47"/>
        <pc:sldMkLst>
          <pc:docMk/>
          <pc:sldMk cId="218041107" sldId="1294"/>
        </pc:sldMkLst>
      </pc:sldChg>
      <pc:sldChg chg="add del">
        <pc:chgData name="Salima  Ben Najem" userId="5d5d9c33-4a8f-4fad-a74b-e23ae769dead" providerId="ADAL" clId="{3B2DA2D5-F576-45EC-96B1-60930CA05631}" dt="2026-02-24T18:01:28.217" v="13" actId="2696"/>
        <pc:sldMkLst>
          <pc:docMk/>
          <pc:sldMk cId="4282494359" sldId="1294"/>
        </pc:sldMkLst>
      </pc:sldChg>
      <pc:sldChg chg="add del">
        <pc:chgData name="Salima  Ben Najem" userId="5d5d9c33-4a8f-4fad-a74b-e23ae769dead" providerId="ADAL" clId="{3B2DA2D5-F576-45EC-96B1-60930CA05631}" dt="2026-02-24T18:01:28.217" v="13" actId="2696"/>
        <pc:sldMkLst>
          <pc:docMk/>
          <pc:sldMk cId="1684114890" sldId="1295"/>
        </pc:sldMkLst>
      </pc:sldChg>
      <pc:sldChg chg="add del">
        <pc:chgData name="Salima  Ben Najem" userId="5d5d9c33-4a8f-4fad-a74b-e23ae769dead" providerId="ADAL" clId="{3B2DA2D5-F576-45EC-96B1-60930CA05631}" dt="2026-02-24T18:07:59.470" v="15" actId="2696"/>
        <pc:sldMkLst>
          <pc:docMk/>
          <pc:sldMk cId="2750907152" sldId="1295"/>
        </pc:sldMkLst>
      </pc:sldChg>
      <pc:sldChg chg="add">
        <pc:chgData name="Salima  Ben Najem" userId="5d5d9c33-4a8f-4fad-a74b-e23ae769dead" providerId="ADAL" clId="{3B2DA2D5-F576-45EC-96B1-60930CA05631}" dt="2026-02-24T17:54:54.703" v="7"/>
        <pc:sldMkLst>
          <pc:docMk/>
          <pc:sldMk cId="3058197149" sldId="1296"/>
        </pc:sldMkLst>
      </pc:sldChg>
      <pc:sldChg chg="add ord">
        <pc:chgData name="Salima  Ben Najem" userId="5d5d9c33-4a8f-4fad-a74b-e23ae769dead" providerId="ADAL" clId="{3B2DA2D5-F576-45EC-96B1-60930CA05631}" dt="2026-02-24T17:55:52.965" v="10"/>
        <pc:sldMkLst>
          <pc:docMk/>
          <pc:sldMk cId="4042482753" sldId="1297"/>
        </pc:sldMkLst>
      </pc:sldChg>
      <pc:sldChg chg="add">
        <pc:chgData name="Salima  Ben Najem" userId="5d5d9c33-4a8f-4fad-a74b-e23ae769dead" providerId="ADAL" clId="{3B2DA2D5-F576-45EC-96B1-60930CA05631}" dt="2026-02-24T18:00:44.587" v="11"/>
        <pc:sldMkLst>
          <pc:docMk/>
          <pc:sldMk cId="2208587972" sldId="1298"/>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26/02/2026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CFCB1-15A5-7D2C-BC79-FAE4BA756C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91ECFB-C3BF-E97C-FC0D-D90715995A9D}"/>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38E9E3EE-1648-9034-A56A-24B6819B7843}"/>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D378F36-F288-2BBD-44A8-58A24D9005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41911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9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996155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846308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9809282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3256307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295798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862953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340649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9929899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2607661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4524737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26/02/2026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24546802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7061515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0396954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91086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305815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6851212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034122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550658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2085779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320310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0515071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341803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1259098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10740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071460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2403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53803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8863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5073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265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126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75300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0.png"/><Relationship Id="rId2" Type="http://schemas.openxmlformats.org/officeDocument/2006/relationships/slideLayout" Target="../slideLayouts/slideLayout14.xml"/><Relationship Id="rId16" Type="http://schemas.openxmlformats.org/officeDocument/2006/relationships/image" Target="../media/image9.jp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1.png"/><Relationship Id="rId4" Type="http://schemas.openxmlformats.org/officeDocument/2006/relationships/slideLayout" Target="../slideLayouts/slideLayout30.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image" Target="../media/image10.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6" Type="http://schemas.openxmlformats.org/officeDocument/2006/relationships/image" Target="../media/image18.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7.xml"/><Relationship Id="rId5" Type="http://schemas.openxmlformats.org/officeDocument/2006/relationships/slideLayout" Target="../slideLayouts/slideLayout43.xml"/><Relationship Id="rId15" Type="http://schemas.openxmlformats.org/officeDocument/2006/relationships/image" Target="../media/image17.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16.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5.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5.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1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5.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11.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image" Target="../media/image4.jpg"/><Relationship Id="rId5" Type="http://schemas.openxmlformats.org/officeDocument/2006/relationships/slideLayout" Target="../slideLayouts/slideLayout88.xml"/><Relationship Id="rId10" Type="http://schemas.openxmlformats.org/officeDocument/2006/relationships/theme" Target="../theme/theme12.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image" Target="../media/image11.png"/><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image" Target="../media/image10.png"/><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image" Target="../media/image9.jpg"/><Relationship Id="rId5" Type="http://schemas.openxmlformats.org/officeDocument/2006/relationships/slideLayout" Target="../slideLayouts/slideLayout97.xml"/><Relationship Id="rId10" Type="http://schemas.openxmlformats.org/officeDocument/2006/relationships/theme" Target="../theme/theme13.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theme" Target="../theme/theme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image" Target="../media/image11.png"/><Relationship Id="rId2" Type="http://schemas.openxmlformats.org/officeDocument/2006/relationships/slideLayout" Target="../slideLayouts/slideLayout103.xml"/><Relationship Id="rId16" Type="http://schemas.openxmlformats.org/officeDocument/2006/relationships/image" Target="../media/image12.png"/><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10.pn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image" Target="../media/image9.jp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image" Target="../media/image12.pn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image" Target="../media/image9.jpg"/><Relationship Id="rId5" Type="http://schemas.openxmlformats.org/officeDocument/2006/relationships/slideLayout" Target="../slideLayouts/slideLayout118.xml"/><Relationship Id="rId10" Type="http://schemas.openxmlformats.org/officeDocument/2006/relationships/theme" Target="../theme/theme15.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26/02/2026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75813977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9" name="ZoneTexte 8">
            <a:extLst>
              <a:ext uri="{FF2B5EF4-FFF2-40B4-BE49-F238E27FC236}">
                <a16:creationId xmlns:a16="http://schemas.microsoft.com/office/drawing/2014/main" id="{70E475D1-3C3D-105F-70AF-39B2DD05AD97}"/>
              </a:ext>
            </a:extLst>
          </p:cNvPr>
          <p:cNvSpPr txBox="1"/>
          <p:nvPr userDrawn="1"/>
        </p:nvSpPr>
        <p:spPr>
          <a:xfrm>
            <a:off x="3187491" y="174640"/>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R2VISION </a:t>
            </a:r>
          </a:p>
        </p:txBody>
      </p:sp>
      <p:sp>
        <p:nvSpPr>
          <p:cNvPr id="15" name="ZoneTexte 14">
            <a:extLst>
              <a:ext uri="{FF2B5EF4-FFF2-40B4-BE49-F238E27FC236}">
                <a16:creationId xmlns:a16="http://schemas.microsoft.com/office/drawing/2014/main" id="{78387D66-D67F-007F-9A03-274347535585}"/>
              </a:ext>
            </a:extLst>
          </p:cNvPr>
          <p:cNvSpPr txBox="1"/>
          <p:nvPr userDrawn="1"/>
        </p:nvSpPr>
        <p:spPr>
          <a:xfrm>
            <a:off x="5747950" y="177498"/>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offerte </a:t>
            </a:r>
          </a:p>
        </p:txBody>
      </p:sp>
      <p:pic>
        <p:nvPicPr>
          <p:cNvPr id="2" name="Image 1">
            <a:extLst>
              <a:ext uri="{FF2B5EF4-FFF2-40B4-BE49-F238E27FC236}">
                <a16:creationId xmlns:a16="http://schemas.microsoft.com/office/drawing/2014/main" id="{CE12F176-5044-B2CA-7AFB-598382263CFA}"/>
              </a:ext>
            </a:extLst>
          </p:cNvPr>
          <p:cNvPicPr>
            <a:picLocks noChangeAspect="1"/>
          </p:cNvPicPr>
          <p:nvPr userDrawn="1"/>
        </p:nvPicPr>
        <p:blipFill>
          <a:blip r:embed="rId12">
            <a:alphaModFix/>
            <a:extLst>
              <a:ext uri="{28A0092B-C50C-407E-A947-70E740481C1C}">
                <a14:useLocalDpi xmlns:a14="http://schemas.microsoft.com/office/drawing/2010/main" val="0"/>
              </a:ext>
            </a:extLst>
          </a:blip>
          <a:srcRect/>
          <a:stretch/>
        </p:blipFill>
        <p:spPr>
          <a:xfrm>
            <a:off x="5179874" y="233099"/>
            <a:ext cx="243310" cy="243310"/>
          </a:xfrm>
          <a:prstGeom prst="rect">
            <a:avLst/>
          </a:prstGeom>
          <a:ln>
            <a:noFill/>
          </a:ln>
        </p:spPr>
      </p:pic>
      <p:pic>
        <p:nvPicPr>
          <p:cNvPr id="4" name="Image 3">
            <a:extLst>
              <a:ext uri="{FF2B5EF4-FFF2-40B4-BE49-F238E27FC236}">
                <a16:creationId xmlns:a16="http://schemas.microsoft.com/office/drawing/2014/main" id="{3614FBDE-F6BA-7DF8-3842-E1F97D3349FA}"/>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2771634" y="241965"/>
            <a:ext cx="243310" cy="243310"/>
          </a:xfrm>
          <a:prstGeom prst="rect">
            <a:avLst/>
          </a:prstGeom>
          <a:ln>
            <a:noFill/>
          </a:ln>
        </p:spPr>
      </p:pic>
    </p:spTree>
    <p:extLst>
      <p:ext uri="{BB962C8B-B14F-4D97-AF65-F5344CB8AC3E}">
        <p14:creationId xmlns:p14="http://schemas.microsoft.com/office/powerpoint/2010/main" val="221323299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9.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0.xml"/><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39.jpg"/><Relationship Id="rId7" Type="http://schemas.openxmlformats.org/officeDocument/2006/relationships/image" Target="../media/image43.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jpg"/><Relationship Id="rId7" Type="http://schemas.openxmlformats.org/officeDocument/2006/relationships/image" Target="../media/image67.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64.jpg"/></Relationships>
</file>

<file path=ppt/slides/_rels/slide14.xml.rels><?xml version="1.0" encoding="UTF-8" standalone="yes"?>
<Relationships xmlns="http://schemas.openxmlformats.org/package/2006/relationships"><Relationship Id="rId8" Type="http://schemas.openxmlformats.org/officeDocument/2006/relationships/image" Target="../media/image74.jpg"/><Relationship Id="rId3" Type="http://schemas.openxmlformats.org/officeDocument/2006/relationships/image" Target="../media/image69.jpg"/><Relationship Id="rId7" Type="http://schemas.openxmlformats.org/officeDocument/2006/relationships/image" Target="../media/image73.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72.jpg"/><Relationship Id="rId5" Type="http://schemas.openxmlformats.org/officeDocument/2006/relationships/image" Target="../media/image71.jpg"/><Relationship Id="rId4" Type="http://schemas.openxmlformats.org/officeDocument/2006/relationships/image" Target="../media/image70.jpg"/></Relationships>
</file>

<file path=ppt/slides/_rels/slide1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24.xml"/><Relationship Id="rId1" Type="http://schemas.openxmlformats.org/officeDocument/2006/relationships/tags" Target="../tags/tag1.xml"/><Relationship Id="rId4" Type="http://schemas.openxmlformats.org/officeDocument/2006/relationships/image" Target="../media/image76.png"/></Relationships>
</file>

<file path=ppt/slides/_rels/slide16.xml.rels><?xml version="1.0" encoding="UTF-8" standalone="yes"?>
<Relationships xmlns="http://schemas.openxmlformats.org/package/2006/relationships"><Relationship Id="rId8" Type="http://schemas.openxmlformats.org/officeDocument/2006/relationships/image" Target="../media/image82.jpg"/><Relationship Id="rId3" Type="http://schemas.openxmlformats.org/officeDocument/2006/relationships/image" Target="../media/image77.jpg"/><Relationship Id="rId7" Type="http://schemas.openxmlformats.org/officeDocument/2006/relationships/image" Target="../media/image81.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jpg"/></Relationships>
</file>

<file path=ppt/slides/_rels/slide1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5.png"/><Relationship Id="rId1" Type="http://schemas.openxmlformats.org/officeDocument/2006/relationships/slideLayout" Target="../slideLayouts/slideLayout24.xml"/><Relationship Id="rId6" Type="http://schemas.openxmlformats.org/officeDocument/2006/relationships/image" Target="../media/image82.jpg"/><Relationship Id="rId5" Type="http://schemas.openxmlformats.org/officeDocument/2006/relationships/image" Target="../media/image80.jpg"/><Relationship Id="rId4" Type="http://schemas.openxmlformats.org/officeDocument/2006/relationships/image" Target="../media/image79.jpg"/></Relationships>
</file>

<file path=ppt/slides/_rels/slide18.xml.rels><?xml version="1.0" encoding="UTF-8" standalone="yes"?>
<Relationships xmlns="http://schemas.openxmlformats.org/package/2006/relationships"><Relationship Id="rId8" Type="http://schemas.openxmlformats.org/officeDocument/2006/relationships/image" Target="../media/image82.jpg"/><Relationship Id="rId3" Type="http://schemas.openxmlformats.org/officeDocument/2006/relationships/image" Target="../media/image77.jpg"/><Relationship Id="rId7" Type="http://schemas.openxmlformats.org/officeDocument/2006/relationships/image" Target="../media/image81.jpg"/><Relationship Id="rId2" Type="http://schemas.openxmlformats.org/officeDocument/2006/relationships/image" Target="../media/image75.png"/><Relationship Id="rId1" Type="http://schemas.openxmlformats.org/officeDocument/2006/relationships/slideLayout" Target="../slideLayouts/slideLayout24.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jpg"/></Relationships>
</file>

<file path=ppt/slides/_rels/slide1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75.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8" Type="http://schemas.openxmlformats.org/officeDocument/2006/relationships/image" Target="../media/image89.jpg"/><Relationship Id="rId3" Type="http://schemas.openxmlformats.org/officeDocument/2006/relationships/image" Target="../media/image84.jpg"/><Relationship Id="rId7" Type="http://schemas.openxmlformats.org/officeDocument/2006/relationships/image" Target="../media/image88.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87.jpg"/><Relationship Id="rId5" Type="http://schemas.openxmlformats.org/officeDocument/2006/relationships/image" Target="../media/image86.jpg"/><Relationship Id="rId4" Type="http://schemas.openxmlformats.org/officeDocument/2006/relationships/image" Target="../media/image85.jpg"/></Relationships>
</file>

<file path=ppt/slides/_rels/slide21.xml.rels><?xml version="1.0" encoding="UTF-8" standalone="yes"?>
<Relationships xmlns="http://schemas.openxmlformats.org/package/2006/relationships"><Relationship Id="rId8" Type="http://schemas.openxmlformats.org/officeDocument/2006/relationships/image" Target="../media/image89.jpg"/><Relationship Id="rId3" Type="http://schemas.openxmlformats.org/officeDocument/2006/relationships/image" Target="../media/image84.jpg"/><Relationship Id="rId7" Type="http://schemas.openxmlformats.org/officeDocument/2006/relationships/image" Target="../media/image88.jpg"/><Relationship Id="rId2" Type="http://schemas.openxmlformats.org/officeDocument/2006/relationships/image" Target="../media/image75.png"/><Relationship Id="rId1" Type="http://schemas.openxmlformats.org/officeDocument/2006/relationships/slideLayout" Target="../slideLayouts/slideLayout24.xml"/><Relationship Id="rId6" Type="http://schemas.openxmlformats.org/officeDocument/2006/relationships/image" Target="../media/image87.jpg"/><Relationship Id="rId5" Type="http://schemas.openxmlformats.org/officeDocument/2006/relationships/image" Target="../media/image86.jpg"/><Relationship Id="rId4" Type="http://schemas.openxmlformats.org/officeDocument/2006/relationships/image" Target="../media/image85.jpg"/></Relationships>
</file>

<file path=ppt/slides/_rels/slide22.xml.rels><?xml version="1.0" encoding="UTF-8" standalone="yes"?>
<Relationships xmlns="http://schemas.openxmlformats.org/package/2006/relationships"><Relationship Id="rId8" Type="http://schemas.openxmlformats.org/officeDocument/2006/relationships/image" Target="../media/image89.jpg"/><Relationship Id="rId3" Type="http://schemas.openxmlformats.org/officeDocument/2006/relationships/image" Target="../media/image84.jpg"/><Relationship Id="rId7" Type="http://schemas.openxmlformats.org/officeDocument/2006/relationships/image" Target="../media/image88.jpg"/><Relationship Id="rId2" Type="http://schemas.openxmlformats.org/officeDocument/2006/relationships/image" Target="../media/image75.png"/><Relationship Id="rId1" Type="http://schemas.openxmlformats.org/officeDocument/2006/relationships/slideLayout" Target="../slideLayouts/slideLayout24.xml"/><Relationship Id="rId6" Type="http://schemas.openxmlformats.org/officeDocument/2006/relationships/image" Target="../media/image87.jpg"/><Relationship Id="rId5" Type="http://schemas.openxmlformats.org/officeDocument/2006/relationships/image" Target="../media/image86.jpg"/><Relationship Id="rId4" Type="http://schemas.openxmlformats.org/officeDocument/2006/relationships/image" Target="../media/image85.jpg"/></Relationships>
</file>

<file path=ppt/slides/_rels/slide23.xml.rels><?xml version="1.0" encoding="UTF-8" standalone="yes"?>
<Relationships xmlns="http://schemas.openxmlformats.org/package/2006/relationships"><Relationship Id="rId8" Type="http://schemas.openxmlformats.org/officeDocument/2006/relationships/image" Target="../media/image89.jpg"/><Relationship Id="rId3" Type="http://schemas.openxmlformats.org/officeDocument/2006/relationships/image" Target="../media/image84.jpg"/><Relationship Id="rId7" Type="http://schemas.openxmlformats.org/officeDocument/2006/relationships/image" Target="../media/image88.jpg"/><Relationship Id="rId2" Type="http://schemas.openxmlformats.org/officeDocument/2006/relationships/image" Target="../media/image75.png"/><Relationship Id="rId1" Type="http://schemas.openxmlformats.org/officeDocument/2006/relationships/slideLayout" Target="../slideLayouts/slideLayout24.xml"/><Relationship Id="rId6" Type="http://schemas.openxmlformats.org/officeDocument/2006/relationships/image" Target="../media/image87.jpg"/><Relationship Id="rId5" Type="http://schemas.openxmlformats.org/officeDocument/2006/relationships/image" Target="../media/image86.jpg"/><Relationship Id="rId4" Type="http://schemas.openxmlformats.org/officeDocument/2006/relationships/image" Target="../media/image85.jpg"/></Relationships>
</file>

<file path=ppt/slides/_rels/slide24.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24.xml"/><Relationship Id="rId6" Type="http://schemas.openxmlformats.org/officeDocument/2006/relationships/image" Target="../media/image90.png"/><Relationship Id="rId5" Type="http://schemas.openxmlformats.org/officeDocument/2006/relationships/image" Target="../media/image370.png"/><Relationship Id="rId4" Type="http://schemas.openxmlformats.org/officeDocument/2006/relationships/customXml" Target="../ink/ink2.xml"/></Relationships>
</file>

<file path=ppt/slides/_rels/slide25.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24.xml"/><Relationship Id="rId6" Type="http://schemas.openxmlformats.org/officeDocument/2006/relationships/image" Target="../media/image90.png"/><Relationship Id="rId5" Type="http://schemas.openxmlformats.org/officeDocument/2006/relationships/image" Target="../media/image400.png"/><Relationship Id="rId4" Type="http://schemas.openxmlformats.org/officeDocument/2006/relationships/customXml" Target="../ink/ink4.xml"/></Relationships>
</file>

<file path=ppt/slides/_rels/slide26.xml.rels><?xml version="1.0" encoding="UTF-8" standalone="yes"?>
<Relationships xmlns="http://schemas.openxmlformats.org/package/2006/relationships"><Relationship Id="rId7" Type="http://schemas.openxmlformats.org/officeDocument/2006/relationships/image" Target="../media/image90.png"/><Relationship Id="rId2" Type="http://schemas.openxmlformats.org/officeDocument/2006/relationships/customXml" Target="../ink/ink5.xml"/><Relationship Id="rId1" Type="http://schemas.openxmlformats.org/officeDocument/2006/relationships/slideLayout" Target="../slideLayouts/slideLayout24.xml"/><Relationship Id="rId6" Type="http://schemas.openxmlformats.org/officeDocument/2006/relationships/customXml" Target="../ink/ink6.xml"/><Relationship Id="rId5" Type="http://schemas.openxmlformats.org/officeDocument/2006/relationships/image" Target="../media/image370.png"/></Relationships>
</file>

<file path=ppt/slides/_rels/slide2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24.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 Id="rId9"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1.xml"/><Relationship Id="rId1" Type="http://schemas.openxmlformats.org/officeDocument/2006/relationships/slideLayout" Target="../slideLayouts/slideLayout24.xml"/><Relationship Id="rId6" Type="http://schemas.openxmlformats.org/officeDocument/2006/relationships/image" Target="../media/image90.png"/><Relationship Id="rId5" Type="http://schemas.openxmlformats.org/officeDocument/2006/relationships/image" Target="../media/image370.png"/><Relationship Id="rId4" Type="http://schemas.openxmlformats.org/officeDocument/2006/relationships/customXml" Target="../ink/ink12.xml"/></Relationships>
</file>

<file path=ppt/slides/_rels/slide29.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13.xml"/><Relationship Id="rId1" Type="http://schemas.openxmlformats.org/officeDocument/2006/relationships/slideLayout" Target="../slideLayouts/slideLayout24.xml"/><Relationship Id="rId6" Type="http://schemas.openxmlformats.org/officeDocument/2006/relationships/image" Target="../media/image90.png"/><Relationship Id="rId5" Type="http://schemas.openxmlformats.org/officeDocument/2006/relationships/image" Target="../media/image400.png"/><Relationship Id="rId4" Type="http://schemas.openxmlformats.org/officeDocument/2006/relationships/customXml" Target="../ink/ink14.xml"/></Relationships>
</file>

<file path=ppt/slides/_rels/slide30.xml.rels><?xml version="1.0" encoding="UTF-8" standalone="yes"?>
<Relationships xmlns="http://schemas.openxmlformats.org/package/2006/relationships"><Relationship Id="rId7" Type="http://schemas.openxmlformats.org/officeDocument/2006/relationships/image" Target="../media/image90.png"/><Relationship Id="rId2" Type="http://schemas.openxmlformats.org/officeDocument/2006/relationships/customXml" Target="../ink/ink15.xml"/><Relationship Id="rId1" Type="http://schemas.openxmlformats.org/officeDocument/2006/relationships/slideLayout" Target="../slideLayouts/slideLayout24.xml"/><Relationship Id="rId6" Type="http://schemas.openxmlformats.org/officeDocument/2006/relationships/customXml" Target="../ink/ink16.xml"/><Relationship Id="rId5" Type="http://schemas.openxmlformats.org/officeDocument/2006/relationships/image" Target="../media/image370.png"/></Relationships>
</file>

<file path=ppt/slides/_rels/slide3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20.xml"/><Relationship Id="rId2" Type="http://schemas.openxmlformats.org/officeDocument/2006/relationships/customXml" Target="../ink/ink17.xml"/><Relationship Id="rId1" Type="http://schemas.openxmlformats.org/officeDocument/2006/relationships/slideLayout" Target="../slideLayouts/slideLayout24.xml"/><Relationship Id="rId6" Type="http://schemas.openxmlformats.org/officeDocument/2006/relationships/customXml" Target="../ink/ink19.xml"/><Relationship Id="rId5" Type="http://schemas.openxmlformats.org/officeDocument/2006/relationships/image" Target="../media/image370.png"/><Relationship Id="rId4" Type="http://schemas.openxmlformats.org/officeDocument/2006/relationships/customXml" Target="../ink/ink18.xml"/><Relationship Id="rId9"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4.xml"/><Relationship Id="rId4" Type="http://schemas.openxmlformats.org/officeDocument/2006/relationships/image" Target="../media/image91.png"/></Relationships>
</file>

<file path=ppt/slides/_rels/slide3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92.pn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 Id="rId4" Type="http://schemas.openxmlformats.org/officeDocument/2006/relationships/image" Target="../media/image75.png"/></Relationships>
</file>

<file path=ppt/slides/_rels/slide3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0.xml"/><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75.png"/><Relationship Id="rId1" Type="http://schemas.openxmlformats.org/officeDocument/2006/relationships/slideLayout" Target="../slideLayouts/slideLayout115.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5.xml"/><Relationship Id="rId4" Type="http://schemas.openxmlformats.org/officeDocument/2006/relationships/image" Target="../media/image94.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96.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95.gif"/><Relationship Id="rId5" Type="http://schemas.openxmlformats.org/officeDocument/2006/relationships/image" Target="../media/image23.png"/><Relationship Id="rId4" Type="http://schemas.openxmlformats.org/officeDocument/2006/relationships/notesSlide" Target="../notesSlides/notesSlide3.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5.xml"/><Relationship Id="rId4" Type="http://schemas.openxmlformats.org/officeDocument/2006/relationships/image" Target="../media/image97.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96.png"/><Relationship Id="rId5" Type="http://schemas.openxmlformats.org/officeDocument/2006/relationships/image" Target="../media/image95.gif"/><Relationship Id="rId4" Type="http://schemas.openxmlformats.org/officeDocument/2006/relationships/image" Target="../media/image23.png"/></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5.xml"/><Relationship Id="rId4" Type="http://schemas.openxmlformats.org/officeDocument/2006/relationships/image" Target="../media/image98.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96.png"/><Relationship Id="rId5" Type="http://schemas.openxmlformats.org/officeDocument/2006/relationships/image" Target="../media/image95.gif"/><Relationship Id="rId4" Type="http://schemas.openxmlformats.org/officeDocument/2006/relationships/image" Target="../media/image23.png"/></Relationships>
</file>

<file path=ppt/slides/_rels/slide5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75.png"/><Relationship Id="rId1" Type="http://schemas.openxmlformats.org/officeDocument/2006/relationships/slideLayout" Target="../slideLayouts/slideLayout31.xml"/></Relationships>
</file>

<file path=ppt/slides/_rels/slide5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75.png"/><Relationship Id="rId1" Type="http://schemas.openxmlformats.org/officeDocument/2006/relationships/slideLayout" Target="../slideLayouts/slideLayout31.xml"/></Relationships>
</file>

<file path=ppt/slides/_rels/slide5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75.png"/><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102.png"/></Relationships>
</file>

<file path=ppt/slides/_rels/slide5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75.png"/><Relationship Id="rId1" Type="http://schemas.openxmlformats.org/officeDocument/2006/relationships/slideLayout" Target="../slideLayouts/slideLayout31.xml"/></Relationships>
</file>

<file path=ppt/slides/_rels/slide5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75.png"/><Relationship Id="rId1" Type="http://schemas.openxmlformats.org/officeDocument/2006/relationships/slideLayout" Target="../slideLayouts/slideLayout31.xml"/></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103.png"/></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105.png"/></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106.png"/></Relationships>
</file>

<file path=ppt/slides/_rels/slide6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107.png"/></Relationships>
</file>

<file path=ppt/slides/_rels/slide6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108.png"/></Relationships>
</file>

<file path=ppt/slides/_rels/slide6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109.png"/></Relationships>
</file>

<file path=ppt/slides/_rels/slide65.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0.png"/><Relationship Id="rId5" Type="http://schemas.openxmlformats.org/officeDocument/2006/relationships/slideLayout" Target="../slideLayouts/slideLayout2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descr="Une image contenant texte, capture d’écran, dessin humoristique&#10;&#10;Le contenu généré par l’IA peut être incorrect.">
            <a:extLst>
              <a:ext uri="{FF2B5EF4-FFF2-40B4-BE49-F238E27FC236}">
                <a16:creationId xmlns:a16="http://schemas.microsoft.com/office/drawing/2014/main" id="{BC36C1D5-D315-1667-A806-C933E3E93E5D}"/>
              </a:ext>
            </a:extLst>
          </p:cNvPr>
          <p:cNvPicPr>
            <a:picLocks noChangeAspect="1"/>
          </p:cNvPicPr>
          <p:nvPr/>
        </p:nvPicPr>
        <p:blipFill>
          <a:blip r:embed="rId2">
            <a:extLst>
              <a:ext uri="{28A0092B-C50C-407E-A947-70E740481C1C}">
                <a14:useLocalDpi xmlns:a14="http://schemas.microsoft.com/office/drawing/2010/main" val="0"/>
              </a:ext>
            </a:extLst>
          </a:blip>
          <a:srcRect t="3272" b="2995"/>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7" name="Image 6">
            <a:extLst>
              <a:ext uri="{FF2B5EF4-FFF2-40B4-BE49-F238E27FC236}">
                <a16:creationId xmlns:a16="http://schemas.microsoft.com/office/drawing/2014/main" id="{D76FB1E9-04F7-B16C-DE2C-609FFC14EC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5687" y="2763906"/>
            <a:ext cx="1710621" cy="2623856"/>
          </a:xfrm>
          <a:prstGeom prst="rect">
            <a:avLst/>
          </a:prstGeom>
        </p:spPr>
      </p:pic>
      <p:pic>
        <p:nvPicPr>
          <p:cNvPr id="8" name="Image 7">
            <a:extLst>
              <a:ext uri="{FF2B5EF4-FFF2-40B4-BE49-F238E27FC236}">
                <a16:creationId xmlns:a16="http://schemas.microsoft.com/office/drawing/2014/main" id="{876F24DE-C5F3-AA01-450E-D871F9B550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3176" y="2763906"/>
            <a:ext cx="1710620" cy="2623856"/>
          </a:xfrm>
          <a:prstGeom prst="rect">
            <a:avLst/>
          </a:prstGeom>
        </p:spPr>
      </p:pic>
      <p:pic>
        <p:nvPicPr>
          <p:cNvPr id="9" name="Image 8">
            <a:extLst>
              <a:ext uri="{FF2B5EF4-FFF2-40B4-BE49-F238E27FC236}">
                <a16:creationId xmlns:a16="http://schemas.microsoft.com/office/drawing/2014/main" id="{943B8162-7A23-6142-21FE-93D47DC15B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63922" y="2782501"/>
            <a:ext cx="1710621" cy="2623856"/>
          </a:xfrm>
          <a:prstGeom prst="rect">
            <a:avLst/>
          </a:prstGeom>
        </p:spPr>
      </p:pic>
      <p:pic>
        <p:nvPicPr>
          <p:cNvPr id="11" name="Image 10">
            <a:extLst>
              <a:ext uri="{FF2B5EF4-FFF2-40B4-BE49-F238E27FC236}">
                <a16:creationId xmlns:a16="http://schemas.microsoft.com/office/drawing/2014/main" id="{EB04C579-A76F-B99B-05D2-EB6D925932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882" y="2765833"/>
            <a:ext cx="1735741" cy="2662385"/>
          </a:xfrm>
          <a:prstGeom prst="rect">
            <a:avLst/>
          </a:prstGeom>
        </p:spPr>
      </p:pic>
      <p:pic>
        <p:nvPicPr>
          <p:cNvPr id="12" name="Image 11">
            <a:extLst>
              <a:ext uri="{FF2B5EF4-FFF2-40B4-BE49-F238E27FC236}">
                <a16:creationId xmlns:a16="http://schemas.microsoft.com/office/drawing/2014/main" id="{AE4D9396-00D6-F8B5-8CD8-D7F1EA4534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39934" y="2753112"/>
            <a:ext cx="1710621" cy="2623857"/>
          </a:xfrm>
          <a:prstGeom prst="rect">
            <a:avLst/>
          </a:prstGeom>
        </p:spPr>
      </p:pic>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57" name="Espace réservé du texte 56">
            <a:extLst>
              <a:ext uri="{FF2B5EF4-FFF2-40B4-BE49-F238E27FC236}">
                <a16:creationId xmlns:a16="http://schemas.microsoft.com/office/drawing/2014/main" id="{2EBB0BBB-FC01-177F-9635-BAC4A1C8585E}"/>
              </a:ext>
            </a:extLst>
          </p:cNvPr>
          <p:cNvSpPr>
            <a:spLocks noGrp="1"/>
          </p:cNvSpPr>
          <p:nvPr>
            <p:ph type="body" sz="quarter" idx="11"/>
          </p:nvPr>
        </p:nvSpPr>
        <p:spPr/>
        <p:txBody>
          <a:bodyPr/>
          <a:lstStyle/>
          <a:p>
            <a:endParaRPr lang="fr-MA" dirty="0"/>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endParaRPr lang="fr-MA" dirty="0"/>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dirty="0"/>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p:spPr>
        <p:txBody>
          <a:bodyPr/>
          <a:lstStyle/>
          <a:p>
            <a:pPr marL="269875" indent="-269875">
              <a:lnSpc>
                <a:spcPct val="100000"/>
              </a:lnSpc>
              <a:spcBef>
                <a:spcPts val="300"/>
              </a:spcBef>
              <a:buFont typeface="Wingdings" panose="05000000000000000000" pitchFamily="2" charset="2"/>
              <a:buChar char="m"/>
            </a:pPr>
            <a:r>
              <a:rPr lang="fr-FR" dirty="0"/>
              <a:t>Oral  - Acte de parole  2</a:t>
            </a:r>
          </a:p>
          <a:p>
            <a:pPr marL="269875" indent="-269875">
              <a:lnSpc>
                <a:spcPct val="100000"/>
              </a:lnSpc>
              <a:spcBef>
                <a:spcPts val="300"/>
              </a:spcBef>
              <a:buFont typeface="Wingdings" panose="05000000000000000000" pitchFamily="2" charset="2"/>
              <a:buChar char="m"/>
            </a:pPr>
            <a:r>
              <a:rPr lang="fr-FR" dirty="0"/>
              <a:t>Ecrit – Point de langue 2</a:t>
            </a:r>
          </a:p>
          <a:p>
            <a:pPr marL="269875" indent="-269875">
              <a:lnSpc>
                <a:spcPct val="100000"/>
              </a:lnSpc>
              <a:spcBef>
                <a:spcPts val="300"/>
              </a:spcBef>
              <a:buFont typeface="Wingdings" panose="05000000000000000000" pitchFamily="2" charset="2"/>
              <a:buChar char="m"/>
            </a:pPr>
            <a:r>
              <a:rPr lang="fr-FR" dirty="0"/>
              <a:t>Lecture – Phrases</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895736" y="2395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et compréhension)</a:t>
            </a:r>
          </a:p>
        </p:txBody>
      </p:sp>
      <p:sp>
        <p:nvSpPr>
          <p:cNvPr id="4" name="Espace réservé du texte 5">
            <a:extLst>
              <a:ext uri="{FF2B5EF4-FFF2-40B4-BE49-F238E27FC236}">
                <a16:creationId xmlns:a16="http://schemas.microsoft.com/office/drawing/2014/main" id="{4156B678-2D97-2B12-8AD7-9C658CD60DD8}"/>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587584"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24" name="Titre 1">
            <a:extLst>
              <a:ext uri="{FF2B5EF4-FFF2-40B4-BE49-F238E27FC236}">
                <a16:creationId xmlns:a16="http://schemas.microsoft.com/office/drawing/2014/main" id="{E30FF5E5-2A03-9C55-FE58-1A60B18806B2}"/>
              </a:ext>
            </a:extLst>
          </p:cNvPr>
          <p:cNvSpPr>
            <a:spLocks noGrp="1"/>
          </p:cNvSpPr>
          <p:nvPr>
            <p:ph type="title"/>
          </p:nvPr>
        </p:nvSpPr>
        <p:spPr>
          <a:xfrm>
            <a:off x="555219" y="1067138"/>
            <a:ext cx="7886700" cy="720000"/>
          </a:xfrm>
        </p:spPr>
        <p:txBody>
          <a:bodyPr/>
          <a:lstStyle/>
          <a:p>
            <a:r>
              <a:rPr lang="fr-MA" sz="3200" dirty="0"/>
              <a:t>Organisation de la semaine</a:t>
            </a:r>
          </a:p>
        </p:txBody>
      </p:sp>
      <p:grpSp>
        <p:nvGrpSpPr>
          <p:cNvPr id="8" name="Groupe 7">
            <a:extLst>
              <a:ext uri="{FF2B5EF4-FFF2-40B4-BE49-F238E27FC236}">
                <a16:creationId xmlns:a16="http://schemas.microsoft.com/office/drawing/2014/main" id="{89D549B6-AD2E-6C40-345C-BE2E1EF01B4F}"/>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09F35E8-8EF4-77BB-E633-7805B9C766B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a:extLst>
                <a:ext uri="{FF2B5EF4-FFF2-40B4-BE49-F238E27FC236}">
                  <a16:creationId xmlns:a16="http://schemas.microsoft.com/office/drawing/2014/main" id="{18F44902-1F21-A533-063B-C2C07D67D5F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Titre 53">
              <a:extLst>
                <a:ext uri="{FF2B5EF4-FFF2-40B4-BE49-F238E27FC236}">
                  <a16:creationId xmlns:a16="http://schemas.microsoft.com/office/drawing/2014/main" id="{1BA6C605-8D0E-9FDA-A9AC-27E17BBB73FE}"/>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12" name="Image 11">
            <a:extLst>
              <a:ext uri="{FF2B5EF4-FFF2-40B4-BE49-F238E27FC236}">
                <a16:creationId xmlns:a16="http://schemas.microsoft.com/office/drawing/2014/main" id="{F7ED17C7-1763-2B8B-348F-B42DA7ADE774}"/>
              </a:ext>
            </a:extLst>
          </p:cNvPr>
          <p:cNvPicPr>
            <a:picLocks noChangeAspect="1"/>
          </p:cNvPicPr>
          <p:nvPr/>
        </p:nvPicPr>
        <p:blipFill>
          <a:blip r:embed="rId2"/>
          <a:stretch>
            <a:fillRect/>
          </a:stretch>
        </p:blipFill>
        <p:spPr>
          <a:xfrm>
            <a:off x="4742277" y="4993413"/>
            <a:ext cx="3828620" cy="1365622"/>
          </a:xfrm>
          <a:prstGeom prst="rect">
            <a:avLst/>
          </a:prstGeom>
        </p:spPr>
      </p:pic>
      <p:sp>
        <p:nvSpPr>
          <p:cNvPr id="13" name="ZoneTexte 12">
            <a:extLst>
              <a:ext uri="{FF2B5EF4-FFF2-40B4-BE49-F238E27FC236}">
                <a16:creationId xmlns:a16="http://schemas.microsoft.com/office/drawing/2014/main" id="{06A9D204-A0F3-C7E2-9D46-02097E58CFA7}"/>
              </a:ext>
            </a:extLst>
          </p:cNvPr>
          <p:cNvSpPr txBox="1"/>
          <p:nvPr/>
        </p:nvSpPr>
        <p:spPr>
          <a:xfrm>
            <a:off x="5020709" y="5584455"/>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Révision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200" b="1" dirty="0">
                <a:solidFill>
                  <a:srgbClr val="565F88"/>
                </a:solidFill>
                <a:latin typeface="Dosis SemiBold" pitchFamily="2" charset="0"/>
              </a:rPr>
              <a:t>Lecture offerte</a:t>
            </a:r>
            <a:endPar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
        <p:nvSpPr>
          <p:cNvPr id="15" name="Organigramme : Terminateur 14">
            <a:extLst>
              <a:ext uri="{FF2B5EF4-FFF2-40B4-BE49-F238E27FC236}">
                <a16:creationId xmlns:a16="http://schemas.microsoft.com/office/drawing/2014/main" id="{8DA228D0-7657-8D64-0E1F-D94DDA2F7560}"/>
              </a:ext>
            </a:extLst>
          </p:cNvPr>
          <p:cNvSpPr/>
          <p:nvPr/>
        </p:nvSpPr>
        <p:spPr>
          <a:xfrm>
            <a:off x="4946587" y="499158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grpSp>
        <p:nvGrpSpPr>
          <p:cNvPr id="19" name="Groupe 18">
            <a:extLst>
              <a:ext uri="{FF2B5EF4-FFF2-40B4-BE49-F238E27FC236}">
                <a16:creationId xmlns:a16="http://schemas.microsoft.com/office/drawing/2014/main" id="{F8018BB3-AC7E-2C29-F121-217F17C61637}"/>
              </a:ext>
            </a:extLst>
          </p:cNvPr>
          <p:cNvGrpSpPr/>
          <p:nvPr/>
        </p:nvGrpSpPr>
        <p:grpSpPr>
          <a:xfrm>
            <a:off x="648000" y="1944000"/>
            <a:ext cx="3780000" cy="1332000"/>
            <a:chOff x="648000" y="1944000"/>
            <a:chExt cx="3780000" cy="1332000"/>
          </a:xfrm>
        </p:grpSpPr>
        <p:sp>
          <p:nvSpPr>
            <p:cNvPr id="21" name="Rectangle : coins arrondis 20">
              <a:extLst>
                <a:ext uri="{FF2B5EF4-FFF2-40B4-BE49-F238E27FC236}">
                  <a16:creationId xmlns:a16="http://schemas.microsoft.com/office/drawing/2014/main" id="{20C2EFDD-D49E-18CD-515B-E47512F24E59}"/>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Organigramme : Terminateur 21">
              <a:extLst>
                <a:ext uri="{FF2B5EF4-FFF2-40B4-BE49-F238E27FC236}">
                  <a16:creationId xmlns:a16="http://schemas.microsoft.com/office/drawing/2014/main" id="{5B92482C-FCDB-5589-C99C-ACF2230446F3}"/>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5" name="Espace réservé du texte 5">
              <a:extLst>
                <a:ext uri="{FF2B5EF4-FFF2-40B4-BE49-F238E27FC236}">
                  <a16:creationId xmlns:a16="http://schemas.microsoft.com/office/drawing/2014/main" id="{780EA24D-55FD-E206-F151-A747F6C6558D}"/>
                </a:ext>
              </a:extLst>
            </p:cNvPr>
            <p:cNvSpPr txBox="1">
              <a:spLocks/>
            </p:cNvSpPr>
            <p:nvPr/>
          </p:nvSpPr>
          <p:spPr>
            <a:xfrm>
              <a:off x="864000" y="238161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Tree>
    <p:extLst>
      <p:ext uri="{BB962C8B-B14F-4D97-AF65-F5344CB8AC3E}">
        <p14:creationId xmlns:p14="http://schemas.microsoft.com/office/powerpoint/2010/main" val="42280701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DEC6E-D1C1-BF6E-5268-6A94DAA263B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F8BA6E4-2622-3699-410A-E8992F5C8F45}"/>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243C22EC-9EA2-3AFD-D199-6C24A8C12843}"/>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D93409DE-34D5-7219-782F-93AD7CE6A999}"/>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a:t>
            </a:r>
            <a:r>
              <a:rPr lang="fr-FR" dirty="0">
                <a:solidFill>
                  <a:srgbClr val="565F88"/>
                </a:solidFill>
              </a:rPr>
              <a:t>un paragraphe</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DEFACC03-860C-9984-9815-3F76CAB91FD7}"/>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Histoire :</a:t>
            </a:r>
            <a:r>
              <a:rPr lang="fr-FR" dirty="0">
                <a:solidFill>
                  <a:prstClr val="white">
                    <a:lumMod val="65000"/>
                  </a:prstClr>
                </a:solidFill>
              </a:rPr>
              <a:t> Les rêves </a:t>
            </a:r>
            <a:r>
              <a:rPr lang="fr-FR">
                <a:solidFill>
                  <a:prstClr val="white">
                    <a:lumMod val="65000"/>
                  </a:prstClr>
                </a:solidFill>
              </a:rPr>
              <a:t>de Meriem</a:t>
            </a:r>
            <a:r>
              <a:rPr kumimoji="0" lang="fr-FR" sz="1200" b="0" i="0" u="none" strike="noStrike" kern="1200" cap="none" spc="0" normalizeH="0" baseline="0" noProof="0">
                <a:ln>
                  <a:noFill/>
                </a:ln>
                <a:solidFill>
                  <a:prstClr val="white">
                    <a:lumMod val="65000"/>
                  </a:prstClr>
                </a:solidFill>
                <a:effectLst/>
                <a:uLnTx/>
                <a:uFillTx/>
                <a:latin typeface="Dosis SemiBold" pitchFamily="2" charset="0"/>
                <a:ea typeface="+mn-ea"/>
                <a:cs typeface="+mn-cs"/>
              </a:rPr>
              <a:t>.</a:t>
            </a:r>
            <a:endPar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endParaRP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213D2324-B25C-C203-3683-F0E34C67AE8A}"/>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C44F1F40-7A98-66AE-6289-6227E952D07D}"/>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414FA7BF-2D56-D1EE-6935-F8BA50608CC4}"/>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E882059B-64E2-F8C6-22C9-66CB5FC376E6}"/>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5F9DF72F-2C3C-3A7E-1A2E-DF74BD04D72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9409FF-B48F-67E2-4880-C215FF64F23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EC957C89-8083-0DDA-22FB-C25C5943F969}"/>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23507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586386"/>
            <a:ext cx="6801287" cy="2524629"/>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08641" y="1490183"/>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564352" y="2725316"/>
            <a:ext cx="5330719" cy="224676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Reconnaitre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les mots de vocabulaire.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un texte.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Ecrire</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 un paragraphe.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Répondre spontanément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454617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solidFill>
                  <a:schemeClr val="tx1">
                    <a:lumMod val="65000"/>
                    <a:lumOff val="35000"/>
                  </a:schemeClr>
                </a:solidFill>
              </a:rPr>
              <a:t>Bonjour les enfants. Aujourd’hui, nous allons réviser les leçons de la semaine qui s’achève.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CB65B55C-E8D1-0A7E-19A4-3BD62A6438E6}"/>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Titre 1">
            <a:extLst>
              <a:ext uri="{FF2B5EF4-FFF2-40B4-BE49-F238E27FC236}">
                <a16:creationId xmlns:a16="http://schemas.microsoft.com/office/drawing/2014/main" id="{07946845-DB02-5C04-D7B5-6E2B1AEB3568}"/>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Répétons ensemble : Le spectacle – Le musicien – Le théâtre  – Un acteur – La danseuse – Le sculpteur.</a:t>
            </a:r>
            <a:endParaRPr lang="fr-MA" dirty="0">
              <a:solidFill>
                <a:schemeClr val="tx1">
                  <a:lumMod val="65000"/>
                  <a:lumOff val="35000"/>
                </a:schemeClr>
              </a:solidFill>
            </a:endParaRPr>
          </a:p>
        </p:txBody>
      </p:sp>
      <p:sp>
        <p:nvSpPr>
          <p:cNvPr id="26" name="Espace réservé du texte 6">
            <a:extLst>
              <a:ext uri="{FF2B5EF4-FFF2-40B4-BE49-F238E27FC236}">
                <a16:creationId xmlns:a16="http://schemas.microsoft.com/office/drawing/2014/main" id="{F77A9C95-3E5B-C0CE-2E55-9E0A8AEC3CF7}"/>
              </a:ext>
            </a:extLst>
          </p:cNvPr>
          <p:cNvSpPr txBox="1">
            <a:spLocks/>
          </p:cNvSpPr>
          <p:nvPr/>
        </p:nvSpPr>
        <p:spPr>
          <a:xfrm>
            <a:off x="1160410" y="3585216"/>
            <a:ext cx="2025024"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0070C0"/>
                </a:solidFill>
                <a:effectLst/>
                <a:uLnTx/>
                <a:uFillTx/>
                <a:latin typeface="Dosis SemiBold" pitchFamily="2" charset="0"/>
                <a:ea typeface="+mn-ea"/>
                <a:cs typeface="+mn-cs"/>
              </a:rPr>
              <a:t>Le</a:t>
            </a: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 spectacle </a:t>
            </a: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28" name="Espace réservé du texte 8">
            <a:extLst>
              <a:ext uri="{FF2B5EF4-FFF2-40B4-BE49-F238E27FC236}">
                <a16:creationId xmlns:a16="http://schemas.microsoft.com/office/drawing/2014/main" id="{3557474A-290B-7C10-D227-03D966457F07}"/>
              </a:ext>
            </a:extLst>
          </p:cNvPr>
          <p:cNvSpPr txBox="1">
            <a:spLocks/>
          </p:cNvSpPr>
          <p:nvPr/>
        </p:nvSpPr>
        <p:spPr>
          <a:xfrm>
            <a:off x="5945412" y="5803813"/>
            <a:ext cx="1800000"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0070C0"/>
                </a:solidFill>
                <a:effectLst/>
                <a:uLnTx/>
                <a:uFillTx/>
                <a:latin typeface="Dosis SemiBold" pitchFamily="2" charset="0"/>
                <a:ea typeface="+mn-ea"/>
                <a:cs typeface="+mn-cs"/>
              </a:rPr>
              <a:t>Le</a:t>
            </a: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 sculpteur </a:t>
            </a: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29" name="Espace réservé du texte 10">
            <a:extLst>
              <a:ext uri="{FF2B5EF4-FFF2-40B4-BE49-F238E27FC236}">
                <a16:creationId xmlns:a16="http://schemas.microsoft.com/office/drawing/2014/main" id="{29F91FFE-2F44-8B41-D0C9-C426CFCBCC3D}"/>
              </a:ext>
            </a:extLst>
          </p:cNvPr>
          <p:cNvSpPr txBox="1">
            <a:spLocks/>
          </p:cNvSpPr>
          <p:nvPr/>
        </p:nvSpPr>
        <p:spPr>
          <a:xfrm>
            <a:off x="3237090" y="3585216"/>
            <a:ext cx="2682494"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0070C0"/>
                </a:solidFill>
                <a:effectLst/>
                <a:uLnTx/>
                <a:uFillTx/>
                <a:latin typeface="Dosis SemiBold" pitchFamily="2" charset="0"/>
                <a:ea typeface="+mn-ea"/>
                <a:cs typeface="+mn-cs"/>
              </a:rPr>
              <a:t>Le</a:t>
            </a: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 musicien </a:t>
            </a:r>
            <a:r>
              <a:rPr kumimoji="0" lang="fr-FR" sz="2400" b="0" i="0" u="none" strike="noStrike" kern="1200" cap="none" spc="0" normalizeH="0" baseline="0" noProof="0" dirty="0">
                <a:ln>
                  <a:noFill/>
                </a:ln>
                <a:solidFill>
                  <a:prstClr val="black"/>
                </a:solidFill>
                <a:effectLst/>
                <a:uLnTx/>
                <a:uFillTx/>
                <a:latin typeface="Dosis SemiBold" pitchFamily="2" charset="0"/>
                <a:ea typeface="+mn-ea"/>
                <a:cs typeface="+mn-cs"/>
              </a:rPr>
              <a:t> </a:t>
            </a:r>
            <a:endParaRPr kumimoji="0" lang="fr-MA" sz="24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
        <p:nvSpPr>
          <p:cNvPr id="30" name="Espace réservé du texte 14">
            <a:extLst>
              <a:ext uri="{FF2B5EF4-FFF2-40B4-BE49-F238E27FC236}">
                <a16:creationId xmlns:a16="http://schemas.microsoft.com/office/drawing/2014/main" id="{B58CC41C-7E8C-38D9-019E-DF32411A2A56}"/>
              </a:ext>
            </a:extLst>
          </p:cNvPr>
          <p:cNvSpPr txBox="1">
            <a:spLocks/>
          </p:cNvSpPr>
          <p:nvPr/>
        </p:nvSpPr>
        <p:spPr>
          <a:xfrm>
            <a:off x="1288304" y="5831088"/>
            <a:ext cx="2025024" cy="29198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0070C0"/>
                </a:solidFill>
                <a:effectLst/>
                <a:uLnTx/>
                <a:uFillTx/>
                <a:latin typeface="Dosis SemiBold" pitchFamily="2" charset="0"/>
                <a:ea typeface="+mn-ea"/>
                <a:cs typeface="+mn-cs"/>
              </a:rPr>
              <a:t>Un</a:t>
            </a: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 acteur  </a:t>
            </a:r>
          </a:p>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31" name="Espace réservé du texte 6">
            <a:extLst>
              <a:ext uri="{FF2B5EF4-FFF2-40B4-BE49-F238E27FC236}">
                <a16:creationId xmlns:a16="http://schemas.microsoft.com/office/drawing/2014/main" id="{B8C56153-D9DD-E8C5-1516-8011C5C4A3F1}"/>
              </a:ext>
            </a:extLst>
          </p:cNvPr>
          <p:cNvSpPr txBox="1">
            <a:spLocks/>
          </p:cNvSpPr>
          <p:nvPr/>
        </p:nvSpPr>
        <p:spPr>
          <a:xfrm>
            <a:off x="3852000" y="5831088"/>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l"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b="1" i="0" u="none" strike="noStrike" kern="1200" cap="none" spc="0" normalizeH="0" baseline="0" noProof="0" dirty="0">
                <a:ln w="0"/>
                <a:solidFill>
                  <a:srgbClr val="DA1028"/>
                </a:solidFill>
                <a:effectLst/>
                <a:uLnTx/>
                <a:uFillTx/>
                <a:latin typeface="Dosis SemiBold" pitchFamily="2" charset="0"/>
                <a:ea typeface="+mn-ea"/>
                <a:cs typeface="+mn-cs"/>
              </a:rPr>
              <a:t>La</a:t>
            </a:r>
            <a:r>
              <a:rPr kumimoji="0" lang="fr-FR" b="1" i="0" u="none" strike="noStrike" kern="1200" cap="none" spc="0" normalizeH="0" baseline="0" noProof="0" dirty="0">
                <a:ln w="0"/>
                <a:solidFill>
                  <a:srgbClr val="4B5377"/>
                </a:solidFill>
                <a:effectLst/>
                <a:uLnTx/>
                <a:uFillTx/>
                <a:latin typeface="Dosis SemiBold" pitchFamily="2" charset="0"/>
                <a:ea typeface="+mn-ea"/>
                <a:cs typeface="+mn-cs"/>
              </a:rPr>
              <a:t> danseuse</a:t>
            </a:r>
            <a:endParaRPr kumimoji="0" lang="fr-MA" b="1" i="0" u="none" strike="noStrike" kern="1200" cap="none" spc="0" normalizeH="0" baseline="0" noProof="0" dirty="0">
              <a:ln w="0"/>
              <a:solidFill>
                <a:srgbClr val="4B5377"/>
              </a:solidFill>
              <a:effectLst/>
              <a:uLnTx/>
              <a:uFillTx/>
              <a:latin typeface="Dosis SemiBold" pitchFamily="2" charset="0"/>
              <a:ea typeface="+mn-ea"/>
              <a:cs typeface="+mn-cs"/>
            </a:endParaRPr>
          </a:p>
        </p:txBody>
      </p:sp>
      <p:sp>
        <p:nvSpPr>
          <p:cNvPr id="32" name="Espace réservé du texte 8">
            <a:extLst>
              <a:ext uri="{FF2B5EF4-FFF2-40B4-BE49-F238E27FC236}">
                <a16:creationId xmlns:a16="http://schemas.microsoft.com/office/drawing/2014/main" id="{CCCB8228-EB9F-F8F9-8151-3B884C07E5D4}"/>
              </a:ext>
            </a:extLst>
          </p:cNvPr>
          <p:cNvSpPr txBox="1">
            <a:spLocks/>
          </p:cNvSpPr>
          <p:nvPr/>
        </p:nvSpPr>
        <p:spPr>
          <a:xfrm>
            <a:off x="5945412" y="3585216"/>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MA" b="1" i="0" u="none" strike="noStrike" kern="1200" cap="none" spc="0" normalizeH="0" baseline="0" noProof="0" dirty="0">
                <a:ln w="0"/>
                <a:solidFill>
                  <a:srgbClr val="474F71"/>
                </a:solidFill>
                <a:effectLst/>
                <a:uLnTx/>
                <a:uFillTx/>
                <a:latin typeface="Dosis SemiBold" pitchFamily="2" charset="0"/>
                <a:ea typeface="+mn-ea"/>
                <a:cs typeface="+mn-cs"/>
              </a:rPr>
              <a:t> théâtre  </a:t>
            </a:r>
          </a:p>
        </p:txBody>
      </p:sp>
      <p:pic>
        <p:nvPicPr>
          <p:cNvPr id="33" name="Image 32">
            <a:extLst>
              <a:ext uri="{FF2B5EF4-FFF2-40B4-BE49-F238E27FC236}">
                <a16:creationId xmlns:a16="http://schemas.microsoft.com/office/drawing/2014/main" id="{02DFA6C1-2778-6014-CA0D-C3105EAF56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816" y="1973604"/>
            <a:ext cx="1459393" cy="1536456"/>
          </a:xfrm>
          <a:prstGeom prst="rect">
            <a:avLst/>
          </a:prstGeom>
        </p:spPr>
      </p:pic>
      <p:pic>
        <p:nvPicPr>
          <p:cNvPr id="34" name="Image 33">
            <a:extLst>
              <a:ext uri="{FF2B5EF4-FFF2-40B4-BE49-F238E27FC236}">
                <a16:creationId xmlns:a16="http://schemas.microsoft.com/office/drawing/2014/main" id="{58A9606E-B44B-3E7D-8E40-E83CD449B3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2000" y="1986192"/>
            <a:ext cx="1329600" cy="1536456"/>
          </a:xfrm>
          <a:prstGeom prst="rect">
            <a:avLst/>
          </a:prstGeom>
        </p:spPr>
      </p:pic>
      <p:pic>
        <p:nvPicPr>
          <p:cNvPr id="35" name="Image 34">
            <a:extLst>
              <a:ext uri="{FF2B5EF4-FFF2-40B4-BE49-F238E27FC236}">
                <a16:creationId xmlns:a16="http://schemas.microsoft.com/office/drawing/2014/main" id="{97BEB049-AAA7-528B-6125-97AA7BD23F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3249" y="1973604"/>
            <a:ext cx="1343597" cy="1469905"/>
          </a:xfrm>
          <a:prstGeom prst="rect">
            <a:avLst/>
          </a:prstGeom>
        </p:spPr>
      </p:pic>
      <p:pic>
        <p:nvPicPr>
          <p:cNvPr id="36" name="Image 35">
            <a:extLst>
              <a:ext uri="{FF2B5EF4-FFF2-40B4-BE49-F238E27FC236}">
                <a16:creationId xmlns:a16="http://schemas.microsoft.com/office/drawing/2014/main" id="{03923719-02D0-F054-CFDB-EFDB6659F4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7599" y="4240120"/>
            <a:ext cx="1406816" cy="1208828"/>
          </a:xfrm>
          <a:prstGeom prst="rect">
            <a:avLst/>
          </a:prstGeom>
        </p:spPr>
      </p:pic>
      <p:pic>
        <p:nvPicPr>
          <p:cNvPr id="37" name="Image 36">
            <a:extLst>
              <a:ext uri="{FF2B5EF4-FFF2-40B4-BE49-F238E27FC236}">
                <a16:creationId xmlns:a16="http://schemas.microsoft.com/office/drawing/2014/main" id="{747D4318-4FFB-D94B-6BFA-CF00B502EF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8496" y="4240120"/>
            <a:ext cx="1292005" cy="1268789"/>
          </a:xfrm>
          <a:prstGeom prst="rect">
            <a:avLst/>
          </a:prstGeom>
        </p:spPr>
      </p:pic>
      <p:pic>
        <p:nvPicPr>
          <p:cNvPr id="38" name="Image 37">
            <a:extLst>
              <a:ext uri="{FF2B5EF4-FFF2-40B4-BE49-F238E27FC236}">
                <a16:creationId xmlns:a16="http://schemas.microsoft.com/office/drawing/2014/main" id="{06CBA239-DB5F-CC3A-78E9-0D82EBCCDBC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3499" y="4170846"/>
            <a:ext cx="1349411" cy="1469906"/>
          </a:xfrm>
          <a:prstGeom prst="rect">
            <a:avLst/>
          </a:prstGeom>
        </p:spPr>
      </p:pic>
    </p:spTree>
    <p:extLst>
      <p:ext uri="{BB962C8B-B14F-4D97-AF65-F5344CB8AC3E}">
        <p14:creationId xmlns:p14="http://schemas.microsoft.com/office/powerpoint/2010/main" val="305819714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7C543-A8AD-F22B-8B6B-B51B3415837C}"/>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9BF92271-A8D7-C644-C221-1986F794336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Titre 1">
            <a:extLst>
              <a:ext uri="{FF2B5EF4-FFF2-40B4-BE49-F238E27FC236}">
                <a16:creationId xmlns:a16="http://schemas.microsoft.com/office/drawing/2014/main" id="{99C8DD22-58BF-4ED0-E5F2-73A939F08A94}"/>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Le peintre -  L'écrivain  - Le créateur de vidéos  - Un studio -  Le chanteur - Les spectateurs.</a:t>
            </a:r>
            <a:endParaRPr lang="fr-MA" dirty="0">
              <a:solidFill>
                <a:schemeClr val="tx1">
                  <a:lumMod val="65000"/>
                  <a:lumOff val="35000"/>
                </a:schemeClr>
              </a:solidFill>
            </a:endParaRPr>
          </a:p>
        </p:txBody>
      </p:sp>
      <p:sp>
        <p:nvSpPr>
          <p:cNvPr id="27" name="Espace réservé du texte 6">
            <a:extLst>
              <a:ext uri="{FF2B5EF4-FFF2-40B4-BE49-F238E27FC236}">
                <a16:creationId xmlns:a16="http://schemas.microsoft.com/office/drawing/2014/main" id="{8745E92E-E9F7-FF5F-A559-448D8E13CB75}"/>
              </a:ext>
            </a:extLst>
          </p:cNvPr>
          <p:cNvSpPr>
            <a:spLocks noGrp="1"/>
          </p:cNvSpPr>
          <p:nvPr>
            <p:ph type="body" sz="quarter" idx="11"/>
          </p:nvPr>
        </p:nvSpPr>
        <p:spPr>
          <a:xfrm>
            <a:off x="1172653" y="3651927"/>
            <a:ext cx="2025024" cy="360000"/>
          </a:xfrm>
        </p:spPr>
        <p:txBody>
          <a:bodyPr/>
          <a:lstStyle/>
          <a:p>
            <a:r>
              <a:rPr lang="fr-FR" sz="2000" dirty="0">
                <a:solidFill>
                  <a:srgbClr val="0070C0"/>
                </a:solidFill>
                <a:latin typeface="Dosis SemiBold" pitchFamily="2" charset="0"/>
              </a:rPr>
              <a:t>Le</a:t>
            </a:r>
            <a:r>
              <a:rPr lang="fr-FR" sz="2000" dirty="0">
                <a:latin typeface="Dosis SemiBold" pitchFamily="2" charset="0"/>
              </a:rPr>
              <a:t> peintre </a:t>
            </a:r>
            <a:endParaRPr lang="fr-MA" sz="2000" dirty="0">
              <a:latin typeface="Dosis SemiBold" pitchFamily="2" charset="0"/>
            </a:endParaRPr>
          </a:p>
        </p:txBody>
      </p:sp>
      <p:sp>
        <p:nvSpPr>
          <p:cNvPr id="28" name="Espace réservé du texte 8">
            <a:extLst>
              <a:ext uri="{FF2B5EF4-FFF2-40B4-BE49-F238E27FC236}">
                <a16:creationId xmlns:a16="http://schemas.microsoft.com/office/drawing/2014/main" id="{2401EF25-4AF6-5703-FB99-16909AED825C}"/>
              </a:ext>
            </a:extLst>
          </p:cNvPr>
          <p:cNvSpPr>
            <a:spLocks noGrp="1"/>
          </p:cNvSpPr>
          <p:nvPr>
            <p:ph type="body" sz="quarter" idx="23"/>
          </p:nvPr>
        </p:nvSpPr>
        <p:spPr>
          <a:xfrm>
            <a:off x="5957654" y="5789934"/>
            <a:ext cx="2385790" cy="360000"/>
          </a:xfrm>
        </p:spPr>
        <p:txBody>
          <a:bodyPr/>
          <a:lstStyle/>
          <a:p>
            <a:r>
              <a:rPr lang="fr-FR" sz="2000" dirty="0">
                <a:latin typeface="Dosis SemiBold" pitchFamily="2" charset="0"/>
              </a:rPr>
              <a:t>   Les spectateurs</a:t>
            </a:r>
            <a:endParaRPr lang="fr-MA" sz="2000" dirty="0">
              <a:latin typeface="Dosis SemiBold" pitchFamily="2" charset="0"/>
            </a:endParaRPr>
          </a:p>
        </p:txBody>
      </p:sp>
      <p:sp>
        <p:nvSpPr>
          <p:cNvPr id="29" name="Espace réservé du texte 10">
            <a:extLst>
              <a:ext uri="{FF2B5EF4-FFF2-40B4-BE49-F238E27FC236}">
                <a16:creationId xmlns:a16="http://schemas.microsoft.com/office/drawing/2014/main" id="{B118A77E-DC5E-E8BF-0728-8F8BA31DB77A}"/>
              </a:ext>
            </a:extLst>
          </p:cNvPr>
          <p:cNvSpPr>
            <a:spLocks noGrp="1"/>
          </p:cNvSpPr>
          <p:nvPr>
            <p:ph type="body" sz="quarter" idx="24"/>
          </p:nvPr>
        </p:nvSpPr>
        <p:spPr>
          <a:xfrm>
            <a:off x="3249333" y="3651927"/>
            <a:ext cx="2682494" cy="360000"/>
          </a:xfrm>
        </p:spPr>
        <p:txBody>
          <a:bodyPr/>
          <a:lstStyle/>
          <a:p>
            <a:r>
              <a:rPr lang="fr-FR" sz="2000" dirty="0">
                <a:latin typeface="Dosis SemiBold" pitchFamily="2" charset="0"/>
              </a:rPr>
              <a:t>L'écrivain </a:t>
            </a:r>
            <a:endParaRPr lang="fr-MA" sz="2000" dirty="0">
              <a:latin typeface="Dosis SemiBold" pitchFamily="2" charset="0"/>
            </a:endParaRPr>
          </a:p>
        </p:txBody>
      </p:sp>
      <p:sp>
        <p:nvSpPr>
          <p:cNvPr id="30" name="Espace réservé du texte 14">
            <a:extLst>
              <a:ext uri="{FF2B5EF4-FFF2-40B4-BE49-F238E27FC236}">
                <a16:creationId xmlns:a16="http://schemas.microsoft.com/office/drawing/2014/main" id="{6386E57D-2463-0029-5B7F-12602C2AD591}"/>
              </a:ext>
            </a:extLst>
          </p:cNvPr>
          <p:cNvSpPr>
            <a:spLocks noGrp="1"/>
          </p:cNvSpPr>
          <p:nvPr>
            <p:ph type="body" sz="quarter" idx="25"/>
          </p:nvPr>
        </p:nvSpPr>
        <p:spPr>
          <a:xfrm>
            <a:off x="1172653" y="5848227"/>
            <a:ext cx="2025024" cy="291980"/>
          </a:xfrm>
        </p:spPr>
        <p:txBody>
          <a:bodyPr/>
          <a:lstStyle/>
          <a:p>
            <a:r>
              <a:rPr lang="fr-FR" sz="2000" dirty="0">
                <a:solidFill>
                  <a:srgbClr val="0070C0"/>
                </a:solidFill>
                <a:latin typeface="Dosis SemiBold" pitchFamily="2" charset="0"/>
              </a:rPr>
              <a:t>Un</a:t>
            </a:r>
            <a:r>
              <a:rPr lang="fr-FR" sz="2000" dirty="0">
                <a:latin typeface="Dosis SemiBold" pitchFamily="2" charset="0"/>
              </a:rPr>
              <a:t> studio</a:t>
            </a:r>
            <a:endParaRPr lang="fr-MA" sz="2000" dirty="0">
              <a:latin typeface="Dosis SemiBold" pitchFamily="2" charset="0"/>
            </a:endParaRPr>
          </a:p>
        </p:txBody>
      </p:sp>
      <p:sp>
        <p:nvSpPr>
          <p:cNvPr id="31" name="Espace réservé du texte 6">
            <a:extLst>
              <a:ext uri="{FF2B5EF4-FFF2-40B4-BE49-F238E27FC236}">
                <a16:creationId xmlns:a16="http://schemas.microsoft.com/office/drawing/2014/main" id="{F97780D1-EB04-E928-5E59-D3FFA9B52322}"/>
              </a:ext>
            </a:extLst>
          </p:cNvPr>
          <p:cNvSpPr txBox="1">
            <a:spLocks/>
          </p:cNvSpPr>
          <p:nvPr/>
        </p:nvSpPr>
        <p:spPr>
          <a:xfrm>
            <a:off x="3738246" y="5789934"/>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lvl="0">
              <a:defRPr/>
            </a:pPr>
            <a:r>
              <a:rPr lang="fr-FR" sz="2000" dirty="0">
                <a:solidFill>
                  <a:srgbClr val="0070C0"/>
                </a:solidFill>
                <a:latin typeface="Dosis SemiBold" pitchFamily="2" charset="0"/>
              </a:rPr>
              <a:t>Le</a:t>
            </a:r>
            <a:r>
              <a:rPr lang="fr-FR" sz="2000" dirty="0">
                <a:latin typeface="Dosis SemiBold" pitchFamily="2" charset="0"/>
              </a:rPr>
              <a:t> chanteur </a:t>
            </a:r>
            <a:endParaRPr kumimoji="0" lang="fr-MA" sz="2000" b="1" i="0" u="none" strike="noStrike" kern="1200" cap="none" spc="0" normalizeH="0" baseline="0" noProof="0" dirty="0">
              <a:ln w="0"/>
              <a:solidFill>
                <a:srgbClr val="474F71"/>
              </a:solidFill>
              <a:effectLst/>
              <a:uLnTx/>
              <a:uFillTx/>
              <a:latin typeface="Dosis SemiBold" pitchFamily="2" charset="0"/>
            </a:endParaRPr>
          </a:p>
        </p:txBody>
      </p:sp>
      <p:sp>
        <p:nvSpPr>
          <p:cNvPr id="32" name="Espace réservé du texte 8">
            <a:extLst>
              <a:ext uri="{FF2B5EF4-FFF2-40B4-BE49-F238E27FC236}">
                <a16:creationId xmlns:a16="http://schemas.microsoft.com/office/drawing/2014/main" id="{9909BDC2-ECCD-3AB6-D6B0-9808476B5F08}"/>
              </a:ext>
            </a:extLst>
          </p:cNvPr>
          <p:cNvSpPr txBox="1">
            <a:spLocks/>
          </p:cNvSpPr>
          <p:nvPr/>
        </p:nvSpPr>
        <p:spPr>
          <a:xfrm>
            <a:off x="5746925" y="3653059"/>
            <a:ext cx="283820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lvl="0">
              <a:defRPr/>
            </a:pPr>
            <a:r>
              <a:rPr lang="fr-MA" sz="2000" dirty="0">
                <a:solidFill>
                  <a:srgbClr val="0070C0"/>
                </a:solidFill>
                <a:latin typeface="Dosis SemiBold" pitchFamily="2" charset="0"/>
              </a:rPr>
              <a:t>Le</a:t>
            </a:r>
            <a:r>
              <a:rPr lang="fr-MA" sz="2000" dirty="0">
                <a:latin typeface="Dosis SemiBold" pitchFamily="2" charset="0"/>
              </a:rPr>
              <a:t> créateur de vidéos  </a:t>
            </a:r>
            <a:endParaRPr kumimoji="0" lang="fr-MA" sz="2000" b="1" i="0" u="none" strike="noStrike" kern="1200" cap="none" spc="0" normalizeH="0" baseline="0" noProof="0" dirty="0">
              <a:ln w="0"/>
              <a:solidFill>
                <a:srgbClr val="474F71"/>
              </a:solidFill>
              <a:effectLst/>
              <a:uLnTx/>
              <a:uFillTx/>
              <a:latin typeface="Dosis SemiBold" pitchFamily="2" charset="0"/>
            </a:endParaRPr>
          </a:p>
        </p:txBody>
      </p:sp>
      <p:pic>
        <p:nvPicPr>
          <p:cNvPr id="33" name="Image 32">
            <a:extLst>
              <a:ext uri="{FF2B5EF4-FFF2-40B4-BE49-F238E27FC236}">
                <a16:creationId xmlns:a16="http://schemas.microsoft.com/office/drawing/2014/main" id="{37847C63-E0E5-CD5A-106D-ED88D0B93790}"/>
              </a:ext>
            </a:extLst>
          </p:cNvPr>
          <p:cNvPicPr>
            <a:picLocks noChangeAspect="1"/>
          </p:cNvPicPr>
          <p:nvPr/>
        </p:nvPicPr>
        <p:blipFill>
          <a:blip r:embed="rId3"/>
          <a:stretch>
            <a:fillRect/>
          </a:stretch>
        </p:blipFill>
        <p:spPr>
          <a:xfrm>
            <a:off x="6229945" y="4051506"/>
            <a:ext cx="1707099" cy="1738428"/>
          </a:xfrm>
          <a:prstGeom prst="rect">
            <a:avLst/>
          </a:prstGeom>
        </p:spPr>
      </p:pic>
      <p:pic>
        <p:nvPicPr>
          <p:cNvPr id="34" name="Image 33">
            <a:extLst>
              <a:ext uri="{FF2B5EF4-FFF2-40B4-BE49-F238E27FC236}">
                <a16:creationId xmlns:a16="http://schemas.microsoft.com/office/drawing/2014/main" id="{639EA4C2-619B-8D58-B16A-FD77409D4256}"/>
              </a:ext>
            </a:extLst>
          </p:cNvPr>
          <p:cNvPicPr>
            <a:picLocks noChangeAspect="1"/>
          </p:cNvPicPr>
          <p:nvPr/>
        </p:nvPicPr>
        <p:blipFill>
          <a:blip r:embed="rId4"/>
          <a:stretch>
            <a:fillRect/>
          </a:stretch>
        </p:blipFill>
        <p:spPr>
          <a:xfrm>
            <a:off x="3897268" y="4083637"/>
            <a:ext cx="1584204" cy="1738428"/>
          </a:xfrm>
          <a:prstGeom prst="rect">
            <a:avLst/>
          </a:prstGeom>
        </p:spPr>
      </p:pic>
      <p:pic>
        <p:nvPicPr>
          <p:cNvPr id="35" name="Image 34">
            <a:extLst>
              <a:ext uri="{FF2B5EF4-FFF2-40B4-BE49-F238E27FC236}">
                <a16:creationId xmlns:a16="http://schemas.microsoft.com/office/drawing/2014/main" id="{3DE2EDF7-DEF7-BDB0-FDF3-8D42C2399333}"/>
              </a:ext>
            </a:extLst>
          </p:cNvPr>
          <p:cNvPicPr>
            <a:picLocks noChangeAspect="1"/>
          </p:cNvPicPr>
          <p:nvPr/>
        </p:nvPicPr>
        <p:blipFill>
          <a:blip r:embed="rId5"/>
          <a:stretch>
            <a:fillRect/>
          </a:stretch>
        </p:blipFill>
        <p:spPr>
          <a:xfrm>
            <a:off x="1394405" y="4105918"/>
            <a:ext cx="1723927" cy="1781888"/>
          </a:xfrm>
          <a:prstGeom prst="rect">
            <a:avLst/>
          </a:prstGeom>
        </p:spPr>
      </p:pic>
      <p:pic>
        <p:nvPicPr>
          <p:cNvPr id="36" name="Image 35">
            <a:extLst>
              <a:ext uri="{FF2B5EF4-FFF2-40B4-BE49-F238E27FC236}">
                <a16:creationId xmlns:a16="http://schemas.microsoft.com/office/drawing/2014/main" id="{C6EEC03D-5868-E475-A791-2E3A9BBB0968}"/>
              </a:ext>
            </a:extLst>
          </p:cNvPr>
          <p:cNvPicPr>
            <a:picLocks noChangeAspect="1"/>
          </p:cNvPicPr>
          <p:nvPr/>
        </p:nvPicPr>
        <p:blipFill>
          <a:blip r:embed="rId6"/>
          <a:stretch>
            <a:fillRect/>
          </a:stretch>
        </p:blipFill>
        <p:spPr>
          <a:xfrm>
            <a:off x="6229945" y="2016060"/>
            <a:ext cx="1664290" cy="1675446"/>
          </a:xfrm>
          <a:prstGeom prst="rect">
            <a:avLst/>
          </a:prstGeom>
        </p:spPr>
      </p:pic>
      <p:pic>
        <p:nvPicPr>
          <p:cNvPr id="37" name="Image 36">
            <a:extLst>
              <a:ext uri="{FF2B5EF4-FFF2-40B4-BE49-F238E27FC236}">
                <a16:creationId xmlns:a16="http://schemas.microsoft.com/office/drawing/2014/main" id="{4C43994E-DC08-E875-DF20-344A15418387}"/>
              </a:ext>
            </a:extLst>
          </p:cNvPr>
          <p:cNvPicPr>
            <a:picLocks noChangeAspect="1"/>
          </p:cNvPicPr>
          <p:nvPr/>
        </p:nvPicPr>
        <p:blipFill>
          <a:blip r:embed="rId7"/>
          <a:stretch>
            <a:fillRect/>
          </a:stretch>
        </p:blipFill>
        <p:spPr>
          <a:xfrm>
            <a:off x="3842400" y="1959679"/>
            <a:ext cx="1591691" cy="1728667"/>
          </a:xfrm>
          <a:prstGeom prst="rect">
            <a:avLst/>
          </a:prstGeom>
        </p:spPr>
      </p:pic>
      <p:pic>
        <p:nvPicPr>
          <p:cNvPr id="38" name="Image 37">
            <a:extLst>
              <a:ext uri="{FF2B5EF4-FFF2-40B4-BE49-F238E27FC236}">
                <a16:creationId xmlns:a16="http://schemas.microsoft.com/office/drawing/2014/main" id="{6969453A-C25E-000A-51B5-ED1FC899DF34}"/>
              </a:ext>
            </a:extLst>
          </p:cNvPr>
          <p:cNvPicPr>
            <a:picLocks noChangeAspect="1"/>
          </p:cNvPicPr>
          <p:nvPr/>
        </p:nvPicPr>
        <p:blipFill>
          <a:blip r:embed="rId8"/>
          <a:stretch>
            <a:fillRect/>
          </a:stretch>
        </p:blipFill>
        <p:spPr>
          <a:xfrm>
            <a:off x="1497975" y="1959679"/>
            <a:ext cx="1620357" cy="1692248"/>
          </a:xfrm>
          <a:prstGeom prst="rect">
            <a:avLst/>
          </a:prstGeom>
        </p:spPr>
      </p:pic>
    </p:spTree>
    <p:extLst>
      <p:ext uri="{BB962C8B-B14F-4D97-AF65-F5344CB8AC3E}">
        <p14:creationId xmlns:p14="http://schemas.microsoft.com/office/powerpoint/2010/main" val="40424827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E34A2-054E-4822-C377-EAEEE5C591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19E74B-B9AB-ECEB-2C26-3498E04DD517}"/>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Le train – Le port – Le conducteur de train – L’aéroport – Les moyens de transport – Les passagers.</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0BB671D-AFF5-60CB-95EC-87B564E6911D}"/>
              </a:ext>
            </a:extLst>
          </p:cNvPr>
          <p:cNvSpPr>
            <a:spLocks noGrp="1"/>
          </p:cNvSpPr>
          <p:nvPr>
            <p:ph type="body" sz="quarter" idx="11"/>
          </p:nvPr>
        </p:nvSpPr>
        <p:spPr>
          <a:xfrm>
            <a:off x="723010" y="3433141"/>
            <a:ext cx="1682818" cy="342703"/>
          </a:xfrm>
        </p:spPr>
        <p:txBody>
          <a:bodyPr/>
          <a:lstStyle/>
          <a:p>
            <a:r>
              <a:rPr lang="fr-FR" sz="2000" dirty="0">
                <a:solidFill>
                  <a:srgbClr val="0070C0"/>
                </a:solidFill>
                <a:latin typeface="Dosis SemiBold" pitchFamily="2" charset="0"/>
              </a:rPr>
              <a:t>Le</a:t>
            </a:r>
            <a:r>
              <a:rPr lang="fr-MA" sz="2000" dirty="0">
                <a:solidFill>
                  <a:srgbClr val="424D7B"/>
                </a:solidFill>
                <a:latin typeface="Dosis SemiBold" pitchFamily="2" charset="0"/>
              </a:rPr>
              <a:t> train</a:t>
            </a:r>
          </a:p>
        </p:txBody>
      </p:sp>
      <p:sp>
        <p:nvSpPr>
          <p:cNvPr id="9" name="Espace réservé du texte 8">
            <a:extLst>
              <a:ext uri="{FF2B5EF4-FFF2-40B4-BE49-F238E27FC236}">
                <a16:creationId xmlns:a16="http://schemas.microsoft.com/office/drawing/2014/main" id="{29CF9AA8-2668-0863-3C80-49EE1C66F20F}"/>
              </a:ext>
            </a:extLst>
          </p:cNvPr>
          <p:cNvSpPr>
            <a:spLocks noGrp="1"/>
          </p:cNvSpPr>
          <p:nvPr>
            <p:ph type="body" sz="quarter" idx="23"/>
          </p:nvPr>
        </p:nvSpPr>
        <p:spPr>
          <a:xfrm>
            <a:off x="3165983" y="3433141"/>
            <a:ext cx="1800000" cy="342703"/>
          </a:xfrm>
        </p:spPr>
        <p:txBody>
          <a:bodyPr/>
          <a:lstStyle/>
          <a:p>
            <a:r>
              <a:rPr lang="fr-FR" sz="2000" dirty="0">
                <a:solidFill>
                  <a:srgbClr val="0070C0"/>
                </a:solidFill>
                <a:latin typeface="Dosis SemiBold" pitchFamily="2" charset="0"/>
              </a:rPr>
              <a:t>Le</a:t>
            </a:r>
            <a:r>
              <a:rPr lang="fr-MA" sz="2000" dirty="0">
                <a:solidFill>
                  <a:srgbClr val="424D7B"/>
                </a:solidFill>
                <a:latin typeface="Dosis SemiBold" pitchFamily="2" charset="0"/>
              </a:rPr>
              <a:t> port</a:t>
            </a:r>
          </a:p>
        </p:txBody>
      </p:sp>
      <p:sp>
        <p:nvSpPr>
          <p:cNvPr id="11" name="Espace réservé du texte 10">
            <a:extLst>
              <a:ext uri="{FF2B5EF4-FFF2-40B4-BE49-F238E27FC236}">
                <a16:creationId xmlns:a16="http://schemas.microsoft.com/office/drawing/2014/main" id="{2E9A3ECA-90EE-A1FC-F41E-607310ED73FA}"/>
              </a:ext>
            </a:extLst>
          </p:cNvPr>
          <p:cNvSpPr>
            <a:spLocks noGrp="1"/>
          </p:cNvSpPr>
          <p:nvPr>
            <p:ph type="body" sz="quarter" idx="24"/>
          </p:nvPr>
        </p:nvSpPr>
        <p:spPr>
          <a:xfrm>
            <a:off x="5496403" y="3212312"/>
            <a:ext cx="2694852" cy="784359"/>
          </a:xfrm>
        </p:spPr>
        <p:txBody>
          <a:bodyPr/>
          <a:lstStyle/>
          <a:p>
            <a:r>
              <a:rPr lang="fr-FR" sz="2000" dirty="0">
                <a:solidFill>
                  <a:srgbClr val="0070C0"/>
                </a:solidFill>
                <a:latin typeface="Dosis SemiBold" pitchFamily="2" charset="0"/>
              </a:rPr>
              <a:t>Le</a:t>
            </a:r>
            <a:r>
              <a:rPr lang="fr-MA" sz="2000" dirty="0">
                <a:solidFill>
                  <a:srgbClr val="424D7B"/>
                </a:solidFill>
                <a:latin typeface="Dosis SemiBold" pitchFamily="2" charset="0"/>
              </a:rPr>
              <a:t> conducteur de train</a:t>
            </a:r>
          </a:p>
        </p:txBody>
      </p:sp>
      <p:sp>
        <p:nvSpPr>
          <p:cNvPr id="15" name="Espace réservé du texte 14">
            <a:extLst>
              <a:ext uri="{FF2B5EF4-FFF2-40B4-BE49-F238E27FC236}">
                <a16:creationId xmlns:a16="http://schemas.microsoft.com/office/drawing/2014/main" id="{2FAEC92E-DA4A-441F-8FE3-3F85726C680C}"/>
              </a:ext>
            </a:extLst>
          </p:cNvPr>
          <p:cNvSpPr>
            <a:spLocks noGrp="1"/>
          </p:cNvSpPr>
          <p:nvPr>
            <p:ph type="body" sz="quarter" idx="25"/>
          </p:nvPr>
        </p:nvSpPr>
        <p:spPr>
          <a:xfrm>
            <a:off x="753499" y="5787239"/>
            <a:ext cx="1800000" cy="360000"/>
          </a:xfrm>
        </p:spPr>
        <p:txBody>
          <a:bodyPr/>
          <a:lstStyle/>
          <a:p>
            <a:r>
              <a:rPr lang="fr-MA" sz="2000" dirty="0">
                <a:solidFill>
                  <a:srgbClr val="424D7B"/>
                </a:solidFill>
                <a:latin typeface="Dosis SemiBold" pitchFamily="2" charset="0"/>
              </a:rPr>
              <a:t>L’aéroport</a:t>
            </a:r>
          </a:p>
        </p:txBody>
      </p:sp>
      <p:pic>
        <p:nvPicPr>
          <p:cNvPr id="5" name="Image 4">
            <a:extLst>
              <a:ext uri="{FF2B5EF4-FFF2-40B4-BE49-F238E27FC236}">
                <a16:creationId xmlns:a16="http://schemas.microsoft.com/office/drawing/2014/main" id="{20284072-C5F8-782D-DC58-5A5DB2CBA9B6}"/>
              </a:ext>
            </a:extLst>
          </p:cNvPr>
          <p:cNvPicPr>
            <a:picLocks noChangeAspect="1"/>
          </p:cNvPicPr>
          <p:nvPr/>
        </p:nvPicPr>
        <p:blipFill>
          <a:blip r:embed="rId2"/>
          <a:stretch>
            <a:fillRect/>
          </a:stretch>
        </p:blipFill>
        <p:spPr>
          <a:xfrm>
            <a:off x="129327" y="535130"/>
            <a:ext cx="1152244" cy="1072989"/>
          </a:xfrm>
          <a:prstGeom prst="rect">
            <a:avLst/>
          </a:prstGeom>
        </p:spPr>
      </p:pic>
      <p:sp>
        <p:nvSpPr>
          <p:cNvPr id="13" name="Espace réservé du texte 14">
            <a:extLst>
              <a:ext uri="{FF2B5EF4-FFF2-40B4-BE49-F238E27FC236}">
                <a16:creationId xmlns:a16="http://schemas.microsoft.com/office/drawing/2014/main" id="{6844363A-F571-269B-E7DB-C0563F342F97}"/>
              </a:ext>
            </a:extLst>
          </p:cNvPr>
          <p:cNvSpPr txBox="1">
            <a:spLocks/>
          </p:cNvSpPr>
          <p:nvPr/>
        </p:nvSpPr>
        <p:spPr>
          <a:xfrm>
            <a:off x="3377245" y="5780865"/>
            <a:ext cx="1800000"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w="0"/>
                <a:solidFill>
                  <a:srgbClr val="0070C0"/>
                </a:solidFill>
                <a:effectLst/>
                <a:uLnTx/>
                <a:uFillTx/>
                <a:latin typeface="Dosis SemiBold" pitchFamily="2" charset="0"/>
              </a:rPr>
              <a:t>Les</a:t>
            </a:r>
            <a:r>
              <a:rPr kumimoji="0" lang="fr-FR" sz="2000" b="1" i="0" u="none" strike="noStrike" kern="1200" cap="none" spc="0" normalizeH="0" baseline="0" noProof="0" dirty="0">
                <a:ln w="0"/>
                <a:solidFill>
                  <a:srgbClr val="424D7B"/>
                </a:solidFill>
                <a:effectLst/>
                <a:uLnTx/>
                <a:uFillTx/>
                <a:latin typeface="Dosis SemiBold" pitchFamily="2" charset="0"/>
              </a:rPr>
              <a:t> moyens de transport</a:t>
            </a:r>
            <a:endParaRPr kumimoji="0" lang="fr-MA" sz="2000" b="1" i="0" u="none" strike="noStrike" kern="1200" cap="none" spc="0" normalizeH="0" baseline="0" noProof="0" dirty="0">
              <a:ln w="0"/>
              <a:solidFill>
                <a:srgbClr val="424D7B"/>
              </a:solidFill>
              <a:effectLst/>
              <a:uLnTx/>
              <a:uFillTx/>
              <a:latin typeface="Dosis SemiBold" pitchFamily="2" charset="0"/>
            </a:endParaRPr>
          </a:p>
        </p:txBody>
      </p:sp>
      <p:sp>
        <p:nvSpPr>
          <p:cNvPr id="4" name="ZoneTexte 3">
            <a:extLst>
              <a:ext uri="{FF2B5EF4-FFF2-40B4-BE49-F238E27FC236}">
                <a16:creationId xmlns:a16="http://schemas.microsoft.com/office/drawing/2014/main" id="{D334E9CF-B8AF-1BEC-8AD3-2C4AAFE6DDCF}"/>
              </a:ext>
            </a:extLst>
          </p:cNvPr>
          <p:cNvSpPr txBox="1"/>
          <p:nvPr/>
        </p:nvSpPr>
        <p:spPr>
          <a:xfrm>
            <a:off x="5862662" y="5685574"/>
            <a:ext cx="207674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w="0"/>
                <a:solidFill>
                  <a:srgbClr val="0070C0"/>
                </a:solidFill>
                <a:effectLst/>
                <a:uLnTx/>
                <a:uFillTx/>
                <a:latin typeface="Dosis SemiBold" pitchFamily="2" charset="0"/>
              </a:rPr>
              <a:t>Les</a:t>
            </a:r>
            <a:r>
              <a:rPr kumimoji="0" lang="fr-FR" sz="2000" b="0" i="0" u="none" strike="noStrike" kern="1200" cap="none" spc="0" normalizeH="0" baseline="0" noProof="0" dirty="0">
                <a:ln>
                  <a:noFill/>
                </a:ln>
                <a:solidFill>
                  <a:srgbClr val="424D7B"/>
                </a:solidFill>
                <a:effectLst/>
                <a:uLnTx/>
                <a:uFillTx/>
                <a:latin typeface="Dosis SemiBold" pitchFamily="2" charset="0"/>
              </a:rPr>
              <a:t> </a:t>
            </a:r>
            <a:r>
              <a:rPr kumimoji="0" lang="fr-FR" sz="2000" b="1" i="0" u="none" strike="noStrike" kern="1200" cap="none" spc="0" normalizeH="0" baseline="0" noProof="0" dirty="0">
                <a:ln w="0"/>
                <a:solidFill>
                  <a:srgbClr val="424D7B"/>
                </a:solidFill>
                <a:effectLst/>
                <a:uLnTx/>
                <a:uFillTx/>
                <a:latin typeface="Dosis SemiBold" pitchFamily="2" charset="0"/>
              </a:rPr>
              <a:t>passagers</a:t>
            </a:r>
            <a:endParaRPr kumimoji="0" lang="fr-MA" sz="2000" b="1" i="0" u="none" strike="noStrike" kern="1200" cap="none" spc="0" normalizeH="0" baseline="0" noProof="0" dirty="0">
              <a:ln w="0"/>
              <a:solidFill>
                <a:srgbClr val="424D7B"/>
              </a:solidFill>
              <a:effectLst/>
              <a:uLnTx/>
              <a:uFillTx/>
              <a:latin typeface="Dosis SemiBold" pitchFamily="2" charset="0"/>
            </a:endParaRPr>
          </a:p>
        </p:txBody>
      </p:sp>
      <p:pic>
        <p:nvPicPr>
          <p:cNvPr id="8" name="Image 7" descr="Une image contenant transport, Ferroviaire, véhicule, train&#10;&#10;Le contenu généré par l’IA peut être incorrect.">
            <a:extLst>
              <a:ext uri="{FF2B5EF4-FFF2-40B4-BE49-F238E27FC236}">
                <a16:creationId xmlns:a16="http://schemas.microsoft.com/office/drawing/2014/main" id="{1229764B-D071-1AAF-2CEE-FF9FC637C7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986" y="1898379"/>
            <a:ext cx="1357187" cy="1484622"/>
          </a:xfrm>
          <a:prstGeom prst="rect">
            <a:avLst/>
          </a:prstGeom>
        </p:spPr>
      </p:pic>
      <p:pic>
        <p:nvPicPr>
          <p:cNvPr id="12" name="Image 11" descr="Une image contenant ciel, eau, nuage, transport&#10;&#10;Le contenu généré par l’IA peut être incorrect.">
            <a:extLst>
              <a:ext uri="{FF2B5EF4-FFF2-40B4-BE49-F238E27FC236}">
                <a16:creationId xmlns:a16="http://schemas.microsoft.com/office/drawing/2014/main" id="{5FBC02C6-5D3C-ADCA-1EBD-E2BACCDB97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7389" y="1883786"/>
            <a:ext cx="1357188" cy="1484624"/>
          </a:xfrm>
          <a:prstGeom prst="rect">
            <a:avLst/>
          </a:prstGeom>
        </p:spPr>
      </p:pic>
      <p:pic>
        <p:nvPicPr>
          <p:cNvPr id="16" name="Image 15" descr="Une image contenant transport, Ferroviaire, train, véhicule&#10;&#10;Le contenu généré par l’IA peut être incorrect.">
            <a:extLst>
              <a:ext uri="{FF2B5EF4-FFF2-40B4-BE49-F238E27FC236}">
                <a16:creationId xmlns:a16="http://schemas.microsoft.com/office/drawing/2014/main" id="{3DD99656-1538-B708-BF2C-5454576F9F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0395" y="1845318"/>
            <a:ext cx="1392355" cy="1523092"/>
          </a:xfrm>
          <a:prstGeom prst="rect">
            <a:avLst/>
          </a:prstGeom>
        </p:spPr>
      </p:pic>
      <p:pic>
        <p:nvPicPr>
          <p:cNvPr id="18" name="Image 17" descr="Une image contenant ciel, véhicule, capture d’écran, avion&#10;&#10;Le contenu généré par l’IA peut être incorrect.">
            <a:extLst>
              <a:ext uri="{FF2B5EF4-FFF2-40B4-BE49-F238E27FC236}">
                <a16:creationId xmlns:a16="http://schemas.microsoft.com/office/drawing/2014/main" id="{25043C79-B0DC-70FC-1200-627C2FDE87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7096" y="4285708"/>
            <a:ext cx="1421778" cy="1555278"/>
          </a:xfrm>
          <a:prstGeom prst="rect">
            <a:avLst/>
          </a:prstGeom>
        </p:spPr>
      </p:pic>
      <p:pic>
        <p:nvPicPr>
          <p:cNvPr id="23" name="Image 22" descr="Une image contenant véhicule, Véhicule terrestre, ciel, route&#10;&#10;Le contenu généré par l’IA peut être incorrect.">
            <a:extLst>
              <a:ext uri="{FF2B5EF4-FFF2-40B4-BE49-F238E27FC236}">
                <a16:creationId xmlns:a16="http://schemas.microsoft.com/office/drawing/2014/main" id="{04A7257F-A2EE-13BA-7E03-3174AE2715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87114" y="4225587"/>
            <a:ext cx="1421778" cy="1555278"/>
          </a:xfrm>
          <a:prstGeom prst="rect">
            <a:avLst/>
          </a:prstGeom>
        </p:spPr>
      </p:pic>
      <p:pic>
        <p:nvPicPr>
          <p:cNvPr id="27" name="Image 26" descr="Une image contenant ciel, habits, chaussures, personne&#10;&#10;Le contenu généré par l’IA peut être incorrect.">
            <a:extLst>
              <a:ext uri="{FF2B5EF4-FFF2-40B4-BE49-F238E27FC236}">
                <a16:creationId xmlns:a16="http://schemas.microsoft.com/office/drawing/2014/main" id="{F034F322-8528-5AE8-AC06-7D89073A3D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31015" y="4216441"/>
            <a:ext cx="1485099" cy="1624545"/>
          </a:xfrm>
          <a:prstGeom prst="rect">
            <a:avLst/>
          </a:prstGeom>
        </p:spPr>
      </p:pic>
    </p:spTree>
    <p:extLst>
      <p:ext uri="{BB962C8B-B14F-4D97-AF65-F5344CB8AC3E}">
        <p14:creationId xmlns:p14="http://schemas.microsoft.com/office/powerpoint/2010/main" val="39358441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CA362-8A82-8403-6C0D-2DC8BF94DD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0A1D7C-DA11-6DEF-2FE2-6BA4A1562E6C}"/>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Le mécanicien – Le chauffeur – L’hôtesse de l’air – Le capitaine Le pilote d’avion – L’avion.</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0F828FA-4CC1-D863-E580-6B84B0B991AC}"/>
              </a:ext>
            </a:extLst>
          </p:cNvPr>
          <p:cNvSpPr>
            <a:spLocks noGrp="1"/>
          </p:cNvSpPr>
          <p:nvPr>
            <p:ph type="body" sz="quarter" idx="11"/>
          </p:nvPr>
        </p:nvSpPr>
        <p:spPr>
          <a:xfrm>
            <a:off x="672877" y="3565429"/>
            <a:ext cx="2101028"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mécanicien</a:t>
            </a:r>
          </a:p>
        </p:txBody>
      </p:sp>
      <p:sp>
        <p:nvSpPr>
          <p:cNvPr id="9" name="Espace réservé du texte 8">
            <a:extLst>
              <a:ext uri="{FF2B5EF4-FFF2-40B4-BE49-F238E27FC236}">
                <a16:creationId xmlns:a16="http://schemas.microsoft.com/office/drawing/2014/main" id="{3CBD7363-7BA5-6148-4254-CF9BD1D76E21}"/>
              </a:ext>
            </a:extLst>
          </p:cNvPr>
          <p:cNvSpPr>
            <a:spLocks noGrp="1"/>
          </p:cNvSpPr>
          <p:nvPr>
            <p:ph type="body" sz="quarter" idx="23"/>
          </p:nvPr>
        </p:nvSpPr>
        <p:spPr>
          <a:xfrm>
            <a:off x="3693453" y="3592882"/>
            <a:ext cx="1800000"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chauffeur</a:t>
            </a:r>
          </a:p>
        </p:txBody>
      </p:sp>
      <p:sp>
        <p:nvSpPr>
          <p:cNvPr id="11" name="Espace réservé du texte 10">
            <a:extLst>
              <a:ext uri="{FF2B5EF4-FFF2-40B4-BE49-F238E27FC236}">
                <a16:creationId xmlns:a16="http://schemas.microsoft.com/office/drawing/2014/main" id="{78D63A09-EAF7-5F9A-7533-202A6A98BAF2}"/>
              </a:ext>
            </a:extLst>
          </p:cNvPr>
          <p:cNvSpPr>
            <a:spLocks noGrp="1"/>
          </p:cNvSpPr>
          <p:nvPr>
            <p:ph type="body" sz="quarter" idx="24"/>
          </p:nvPr>
        </p:nvSpPr>
        <p:spPr>
          <a:xfrm>
            <a:off x="6033359" y="3495096"/>
            <a:ext cx="2213266" cy="784359"/>
          </a:xfrm>
        </p:spPr>
        <p:txBody>
          <a:bodyPr/>
          <a:lstStyle/>
          <a:p>
            <a:r>
              <a:rPr lang="fr-MA" dirty="0">
                <a:solidFill>
                  <a:srgbClr val="424D7B"/>
                </a:solidFill>
                <a:latin typeface="Dosis SemiBold" pitchFamily="2" charset="0"/>
              </a:rPr>
              <a:t>L’hôtesse de l’air</a:t>
            </a:r>
          </a:p>
        </p:txBody>
      </p:sp>
      <p:sp>
        <p:nvSpPr>
          <p:cNvPr id="15" name="Espace réservé du texte 14">
            <a:extLst>
              <a:ext uri="{FF2B5EF4-FFF2-40B4-BE49-F238E27FC236}">
                <a16:creationId xmlns:a16="http://schemas.microsoft.com/office/drawing/2014/main" id="{F19AA7D8-D0B1-1A76-FC02-794B54CD916A}"/>
              </a:ext>
            </a:extLst>
          </p:cNvPr>
          <p:cNvSpPr>
            <a:spLocks noGrp="1"/>
          </p:cNvSpPr>
          <p:nvPr>
            <p:ph type="body" sz="quarter" idx="25"/>
          </p:nvPr>
        </p:nvSpPr>
        <p:spPr>
          <a:xfrm>
            <a:off x="823391" y="5988097"/>
            <a:ext cx="1800000" cy="360000"/>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capitaine</a:t>
            </a:r>
          </a:p>
        </p:txBody>
      </p:sp>
      <p:pic>
        <p:nvPicPr>
          <p:cNvPr id="5" name="Image 4">
            <a:extLst>
              <a:ext uri="{FF2B5EF4-FFF2-40B4-BE49-F238E27FC236}">
                <a16:creationId xmlns:a16="http://schemas.microsoft.com/office/drawing/2014/main" id="{5F4CA865-E971-7BAC-FB22-4A0DCE905BC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13" name="Espace réservé du texte 14">
            <a:extLst>
              <a:ext uri="{FF2B5EF4-FFF2-40B4-BE49-F238E27FC236}">
                <a16:creationId xmlns:a16="http://schemas.microsoft.com/office/drawing/2014/main" id="{7024DFE1-F1FB-CD0E-25ED-E7B5203BFFAF}"/>
              </a:ext>
            </a:extLst>
          </p:cNvPr>
          <p:cNvSpPr txBox="1">
            <a:spLocks/>
          </p:cNvSpPr>
          <p:nvPr/>
        </p:nvSpPr>
        <p:spPr>
          <a:xfrm>
            <a:off x="3505201" y="5853335"/>
            <a:ext cx="2357461"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rPr>
              <a:t>Le</a:t>
            </a:r>
            <a:r>
              <a:rPr kumimoji="0" lang="fr-FR" sz="2400" b="1" i="0" u="none" strike="noStrike" kern="1200" cap="none" spc="0" normalizeH="0" baseline="0" noProof="0" dirty="0">
                <a:ln w="0"/>
                <a:solidFill>
                  <a:srgbClr val="424D7B"/>
                </a:solidFill>
                <a:effectLst/>
                <a:uLnTx/>
                <a:uFillTx/>
                <a:latin typeface="Dosis SemiBold" pitchFamily="2" charset="0"/>
              </a:rPr>
              <a:t> pilote d’avion</a:t>
            </a:r>
            <a:endParaRPr kumimoji="0" lang="fr-MA" sz="2400" b="1" i="0" u="none" strike="noStrike" kern="1200" cap="none" spc="0" normalizeH="0" baseline="0" noProof="0" dirty="0">
              <a:ln w="0"/>
              <a:solidFill>
                <a:srgbClr val="424D7B"/>
              </a:solidFill>
              <a:effectLst/>
              <a:uLnTx/>
              <a:uFillTx/>
              <a:latin typeface="Dosis SemiBold" pitchFamily="2" charset="0"/>
            </a:endParaRPr>
          </a:p>
        </p:txBody>
      </p:sp>
      <p:sp>
        <p:nvSpPr>
          <p:cNvPr id="4" name="ZoneTexte 3">
            <a:extLst>
              <a:ext uri="{FF2B5EF4-FFF2-40B4-BE49-F238E27FC236}">
                <a16:creationId xmlns:a16="http://schemas.microsoft.com/office/drawing/2014/main" id="{005F1164-EB7E-D190-E459-7F61AA6BFBBB}"/>
              </a:ext>
            </a:extLst>
          </p:cNvPr>
          <p:cNvSpPr txBox="1"/>
          <p:nvPr/>
        </p:nvSpPr>
        <p:spPr>
          <a:xfrm>
            <a:off x="6101621" y="5886432"/>
            <a:ext cx="207674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424D7B"/>
                </a:solidFill>
                <a:effectLst/>
                <a:uLnTx/>
                <a:uFillTx/>
                <a:latin typeface="Dosis SemiBold" pitchFamily="2" charset="0"/>
              </a:rPr>
              <a:t> </a:t>
            </a:r>
            <a:r>
              <a:rPr kumimoji="0" lang="fr-FR" sz="2400" b="1" i="0" u="none" strike="noStrike" kern="1200" cap="none" spc="0" normalizeH="0" baseline="0" noProof="0" dirty="0">
                <a:ln w="0"/>
                <a:solidFill>
                  <a:srgbClr val="424D7B"/>
                </a:solidFill>
                <a:effectLst/>
                <a:uLnTx/>
                <a:uFillTx/>
                <a:latin typeface="Dosis SemiBold" pitchFamily="2" charset="0"/>
              </a:rPr>
              <a:t>L’avion</a:t>
            </a:r>
            <a:endParaRPr kumimoji="0" lang="fr-MA" sz="2400" b="1" i="0" u="none" strike="noStrike" kern="1200" cap="none" spc="0" normalizeH="0" baseline="0" noProof="0" dirty="0">
              <a:ln w="0"/>
              <a:solidFill>
                <a:srgbClr val="424D7B"/>
              </a:solidFill>
              <a:effectLst/>
              <a:uLnTx/>
              <a:uFillTx/>
              <a:latin typeface="Dosis SemiBold" pitchFamily="2" charset="0"/>
            </a:endParaRPr>
          </a:p>
        </p:txBody>
      </p:sp>
      <p:pic>
        <p:nvPicPr>
          <p:cNvPr id="6" name="Image 5" descr="Une image contenant véhicule, roue, Véhicule terrestre, habits&#10;&#10;Le contenu généré par l’IA peut être incorrect.">
            <a:extLst>
              <a:ext uri="{FF2B5EF4-FFF2-40B4-BE49-F238E27FC236}">
                <a16:creationId xmlns:a16="http://schemas.microsoft.com/office/drawing/2014/main" id="{1A9C8489-2D88-D852-817E-65E571AEE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365" y="1915432"/>
            <a:ext cx="1533463" cy="1677450"/>
          </a:xfrm>
          <a:prstGeom prst="rect">
            <a:avLst/>
          </a:prstGeom>
        </p:spPr>
      </p:pic>
      <p:pic>
        <p:nvPicPr>
          <p:cNvPr id="14" name="Image 13" descr="Une image contenant dessin humoristique, sourire, véhicule, personne&#10;&#10;Le contenu généré par l’IA peut être incorrect.">
            <a:extLst>
              <a:ext uri="{FF2B5EF4-FFF2-40B4-BE49-F238E27FC236}">
                <a16:creationId xmlns:a16="http://schemas.microsoft.com/office/drawing/2014/main" id="{2CD9DBE0-BD4D-191B-32B3-C7EECC5A29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5268" y="1915432"/>
            <a:ext cx="1533463" cy="1677450"/>
          </a:xfrm>
          <a:prstGeom prst="rect">
            <a:avLst/>
          </a:prstGeom>
        </p:spPr>
      </p:pic>
      <p:pic>
        <p:nvPicPr>
          <p:cNvPr id="19" name="Image 18" descr="Une image contenant habits, dessin humoristique, sourire&#10;&#10;Le contenu généré par l’IA peut être incorrect.">
            <a:extLst>
              <a:ext uri="{FF2B5EF4-FFF2-40B4-BE49-F238E27FC236}">
                <a16:creationId xmlns:a16="http://schemas.microsoft.com/office/drawing/2014/main" id="{C8FC36C2-3BC7-C878-8160-EC5162AEE4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351416" y="1915432"/>
            <a:ext cx="1587988" cy="1737095"/>
          </a:xfrm>
          <a:prstGeom prst="rect">
            <a:avLst/>
          </a:prstGeom>
        </p:spPr>
      </p:pic>
      <p:pic>
        <p:nvPicPr>
          <p:cNvPr id="21" name="Image 20" descr="Une image contenant habits, ciel, dessin humoristique, personne&#10;&#10;Le contenu généré par l’IA peut être incorrect.">
            <a:extLst>
              <a:ext uri="{FF2B5EF4-FFF2-40B4-BE49-F238E27FC236}">
                <a16:creationId xmlns:a16="http://schemas.microsoft.com/office/drawing/2014/main" id="{34C802B2-9A00-7C13-F7F1-41B22B6597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2364" y="4279455"/>
            <a:ext cx="1533463" cy="1677450"/>
          </a:xfrm>
          <a:prstGeom prst="rect">
            <a:avLst/>
          </a:prstGeom>
        </p:spPr>
      </p:pic>
      <p:pic>
        <p:nvPicPr>
          <p:cNvPr id="24" name="Image 23" descr="Une image contenant dessin humoristique, ciel, chapeau&#10;&#10;Le contenu généré par l’IA peut être incorrect.">
            <a:extLst>
              <a:ext uri="{FF2B5EF4-FFF2-40B4-BE49-F238E27FC236}">
                <a16:creationId xmlns:a16="http://schemas.microsoft.com/office/drawing/2014/main" id="{0E5C67DF-FD55-0208-0115-604C939FE4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82383" y="4305052"/>
            <a:ext cx="1533463" cy="1677450"/>
          </a:xfrm>
          <a:prstGeom prst="rect">
            <a:avLst/>
          </a:prstGeom>
        </p:spPr>
      </p:pic>
      <p:pic>
        <p:nvPicPr>
          <p:cNvPr id="26" name="Image 25" descr="Une image contenant avion, transport, Transport aérien, avion de ligne&#10;&#10;Le contenu généré par l’IA peut être incorrect.">
            <a:extLst>
              <a:ext uri="{FF2B5EF4-FFF2-40B4-BE49-F238E27FC236}">
                <a16:creationId xmlns:a16="http://schemas.microsoft.com/office/drawing/2014/main" id="{DD68122B-C62C-4A0D-7916-6BEC8BF918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82541" y="4292253"/>
            <a:ext cx="1556863" cy="1703047"/>
          </a:xfrm>
          <a:prstGeom prst="rect">
            <a:avLst/>
          </a:prstGeom>
        </p:spPr>
      </p:pic>
    </p:spTree>
    <p:extLst>
      <p:ext uri="{BB962C8B-B14F-4D97-AF65-F5344CB8AC3E}">
        <p14:creationId xmlns:p14="http://schemas.microsoft.com/office/powerpoint/2010/main" val="23507894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CB65B55C-E8D1-0A7E-19A4-3BD62A6438E6}"/>
              </a:ext>
            </a:extLst>
          </p:cNvPr>
          <p:cNvPicPr>
            <a:picLocks noChangeAspect="1"/>
          </p:cNvPicPr>
          <p:nvPr/>
        </p:nvPicPr>
        <p:blipFill>
          <a:blip r:embed="rId2"/>
          <a:stretch>
            <a:fillRect/>
          </a:stretch>
        </p:blipFill>
        <p:spPr>
          <a:xfrm>
            <a:off x="129327" y="535130"/>
            <a:ext cx="1152244" cy="1072989"/>
          </a:xfrm>
          <a:prstGeom prst="rect">
            <a:avLst/>
          </a:prstGeom>
        </p:spPr>
      </p:pic>
      <p:sp>
        <p:nvSpPr>
          <p:cNvPr id="30" name="Espace réservé du texte 6">
            <a:extLst>
              <a:ext uri="{FF2B5EF4-FFF2-40B4-BE49-F238E27FC236}">
                <a16:creationId xmlns:a16="http://schemas.microsoft.com/office/drawing/2014/main" id="{99402CF1-20AE-7330-A2EB-E5AE3A56FB79}"/>
              </a:ext>
            </a:extLst>
          </p:cNvPr>
          <p:cNvSpPr>
            <a:spLocks noGrp="1"/>
          </p:cNvSpPr>
          <p:nvPr>
            <p:ph type="body" sz="quarter" idx="11"/>
          </p:nvPr>
        </p:nvSpPr>
        <p:spPr>
          <a:xfrm>
            <a:off x="6628796" y="5759298"/>
            <a:ext cx="1682818"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médecin</a:t>
            </a:r>
          </a:p>
        </p:txBody>
      </p:sp>
      <p:sp>
        <p:nvSpPr>
          <p:cNvPr id="31" name="Espace réservé du texte 14">
            <a:extLst>
              <a:ext uri="{FF2B5EF4-FFF2-40B4-BE49-F238E27FC236}">
                <a16:creationId xmlns:a16="http://schemas.microsoft.com/office/drawing/2014/main" id="{C38DC455-9E4C-E2D6-A872-49D217985EE2}"/>
              </a:ext>
            </a:extLst>
          </p:cNvPr>
          <p:cNvSpPr txBox="1">
            <a:spLocks/>
          </p:cNvSpPr>
          <p:nvPr/>
        </p:nvSpPr>
        <p:spPr>
          <a:xfrm>
            <a:off x="1362464" y="3449442"/>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MA">
                <a:solidFill>
                  <a:srgbClr val="424D7B"/>
                </a:solidFill>
                <a:latin typeface="Dosis SemiBold" pitchFamily="2" charset="0"/>
              </a:rPr>
              <a:t>L’opticien</a:t>
            </a:r>
            <a:endParaRPr lang="fr-MA" dirty="0">
              <a:solidFill>
                <a:srgbClr val="424D7B"/>
              </a:solidFill>
              <a:latin typeface="Dosis SemiBold" pitchFamily="2" charset="0"/>
            </a:endParaRPr>
          </a:p>
        </p:txBody>
      </p:sp>
      <p:sp>
        <p:nvSpPr>
          <p:cNvPr id="32" name="Espace réservé du texte 14">
            <a:extLst>
              <a:ext uri="{FF2B5EF4-FFF2-40B4-BE49-F238E27FC236}">
                <a16:creationId xmlns:a16="http://schemas.microsoft.com/office/drawing/2014/main" id="{9F1D5794-58C6-D114-8CBD-ECC45DAFFAC4}"/>
              </a:ext>
            </a:extLst>
          </p:cNvPr>
          <p:cNvSpPr txBox="1">
            <a:spLocks/>
          </p:cNvSpPr>
          <p:nvPr/>
        </p:nvSpPr>
        <p:spPr>
          <a:xfrm>
            <a:off x="1039422" y="5617171"/>
            <a:ext cx="2409026"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424D7B"/>
                </a:solidFill>
                <a:latin typeface="Dosis SemiBold" pitchFamily="2" charset="0"/>
              </a:rPr>
              <a:t>Des médicaments</a:t>
            </a:r>
            <a:endParaRPr lang="fr-MA" dirty="0">
              <a:solidFill>
                <a:srgbClr val="424D7B"/>
              </a:solidFill>
              <a:latin typeface="Dosis SemiBold" pitchFamily="2" charset="0"/>
            </a:endParaRPr>
          </a:p>
        </p:txBody>
      </p:sp>
      <p:sp>
        <p:nvSpPr>
          <p:cNvPr id="33" name="ZoneTexte 32">
            <a:extLst>
              <a:ext uri="{FF2B5EF4-FFF2-40B4-BE49-F238E27FC236}">
                <a16:creationId xmlns:a16="http://schemas.microsoft.com/office/drawing/2014/main" id="{11D0EC61-1778-6FB1-0AEE-469C5A4951B2}"/>
              </a:ext>
            </a:extLst>
          </p:cNvPr>
          <p:cNvSpPr txBox="1"/>
          <p:nvPr/>
        </p:nvSpPr>
        <p:spPr>
          <a:xfrm>
            <a:off x="4199115" y="5692338"/>
            <a:ext cx="1535331" cy="461665"/>
          </a:xfrm>
          <a:prstGeom prst="rect">
            <a:avLst/>
          </a:prstGeom>
          <a:noFill/>
        </p:spPr>
        <p:txBody>
          <a:bodyPr wrap="square">
            <a:spAutoFit/>
          </a:bodyPr>
          <a:lstStyle/>
          <a:p>
            <a:r>
              <a:rPr lang="fr-FR" sz="2400" b="1" dirty="0">
                <a:ln w="0"/>
                <a:solidFill>
                  <a:srgbClr val="0070C0"/>
                </a:solidFill>
                <a:latin typeface="Dosis SemiBold" pitchFamily="2" charset="0"/>
              </a:rPr>
              <a:t>L’</a:t>
            </a:r>
            <a:r>
              <a:rPr lang="fr-FR" sz="2400" b="1" dirty="0">
                <a:ln w="0"/>
                <a:solidFill>
                  <a:srgbClr val="424D7B"/>
                </a:solidFill>
                <a:latin typeface="Dosis SemiBold" pitchFamily="2" charset="0"/>
              </a:rPr>
              <a:t>hôpital</a:t>
            </a:r>
            <a:endParaRPr lang="fr-MA" sz="2400" b="1" dirty="0">
              <a:ln w="0"/>
              <a:solidFill>
                <a:srgbClr val="424D7B"/>
              </a:solidFill>
              <a:latin typeface="Dosis SemiBold" pitchFamily="2" charset="0"/>
            </a:endParaRPr>
          </a:p>
        </p:txBody>
      </p:sp>
      <p:sp>
        <p:nvSpPr>
          <p:cNvPr id="34" name="Espace réservé du texte 14">
            <a:extLst>
              <a:ext uri="{FF2B5EF4-FFF2-40B4-BE49-F238E27FC236}">
                <a16:creationId xmlns:a16="http://schemas.microsoft.com/office/drawing/2014/main" id="{FDA8E0D3-0964-EE29-2179-84237A004514}"/>
              </a:ext>
            </a:extLst>
          </p:cNvPr>
          <p:cNvSpPr txBox="1">
            <a:spLocks/>
          </p:cNvSpPr>
          <p:nvPr/>
        </p:nvSpPr>
        <p:spPr>
          <a:xfrm>
            <a:off x="3759247" y="3440762"/>
            <a:ext cx="210102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a:solidFill>
                  <a:srgbClr val="0070C0"/>
                </a:solidFill>
                <a:latin typeface="Dosis SemiBold" pitchFamily="2" charset="0"/>
              </a:rPr>
              <a:t>Un</a:t>
            </a:r>
            <a:r>
              <a:rPr lang="fr-MA">
                <a:solidFill>
                  <a:srgbClr val="424D7B"/>
                </a:solidFill>
                <a:latin typeface="Dosis SemiBold" pitchFamily="2" charset="0"/>
              </a:rPr>
              <a:t> laboratoire</a:t>
            </a:r>
            <a:endParaRPr lang="fr-MA" dirty="0">
              <a:solidFill>
                <a:srgbClr val="424D7B"/>
              </a:solidFill>
              <a:latin typeface="Dosis SemiBold" pitchFamily="2" charset="0"/>
            </a:endParaRPr>
          </a:p>
        </p:txBody>
      </p:sp>
      <p:sp>
        <p:nvSpPr>
          <p:cNvPr id="35" name="ZoneTexte 34">
            <a:extLst>
              <a:ext uri="{FF2B5EF4-FFF2-40B4-BE49-F238E27FC236}">
                <a16:creationId xmlns:a16="http://schemas.microsoft.com/office/drawing/2014/main" id="{D3C46278-2E2D-6911-EF35-B7FCB7DFB13A}"/>
              </a:ext>
            </a:extLst>
          </p:cNvPr>
          <p:cNvSpPr txBox="1"/>
          <p:nvPr/>
        </p:nvSpPr>
        <p:spPr>
          <a:xfrm>
            <a:off x="5981538" y="3327886"/>
            <a:ext cx="2437764" cy="830997"/>
          </a:xfrm>
          <a:prstGeom prst="rect">
            <a:avLst/>
          </a:prstGeom>
          <a:noFill/>
        </p:spPr>
        <p:txBody>
          <a:bodyPr wrap="square">
            <a:spAutoFit/>
          </a:bodyPr>
          <a:lstStyle/>
          <a:p>
            <a:pPr algn="ctr"/>
            <a:r>
              <a:rPr lang="fr-FR" sz="2400" b="1" dirty="0">
                <a:ln w="0"/>
                <a:solidFill>
                  <a:srgbClr val="C42677"/>
                </a:solidFill>
                <a:latin typeface="Dosis SemiBold" pitchFamily="2" charset="0"/>
              </a:rPr>
              <a:t>Une</a:t>
            </a:r>
            <a:r>
              <a:rPr lang="fr-FR" sz="2400" b="1" dirty="0">
                <a:ln w="0"/>
                <a:solidFill>
                  <a:srgbClr val="0070C0"/>
                </a:solidFill>
                <a:latin typeface="Dosis SemiBold" pitchFamily="2" charset="0"/>
              </a:rPr>
              <a:t> </a:t>
            </a:r>
            <a:r>
              <a:rPr lang="fr-FR" sz="2400" b="1" dirty="0">
                <a:ln w="0"/>
                <a:solidFill>
                  <a:srgbClr val="424D7B"/>
                </a:solidFill>
                <a:latin typeface="Dosis SemiBold" pitchFamily="2" charset="0"/>
              </a:rPr>
              <a:t>technicienne de laboratoire</a:t>
            </a:r>
            <a:endParaRPr lang="fr-MA" sz="2400" b="1" dirty="0">
              <a:ln w="0"/>
              <a:solidFill>
                <a:srgbClr val="424D7B"/>
              </a:solidFill>
              <a:latin typeface="Dosis SemiBold" pitchFamily="2" charset="0"/>
            </a:endParaRPr>
          </a:p>
        </p:txBody>
      </p:sp>
      <p:pic>
        <p:nvPicPr>
          <p:cNvPr id="36" name="Image 35" descr="Une image contenant intérieur, mur, évier, Cabinet&#10;&#10;Le contenu généré par l’IA peut être incorrect.">
            <a:extLst>
              <a:ext uri="{FF2B5EF4-FFF2-40B4-BE49-F238E27FC236}">
                <a16:creationId xmlns:a16="http://schemas.microsoft.com/office/drawing/2014/main" id="{28483C43-E2B1-C585-0C96-15EE9F4C2F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5566" y="1847174"/>
            <a:ext cx="1348597" cy="1475376"/>
          </a:xfrm>
          <a:prstGeom prst="rect">
            <a:avLst/>
          </a:prstGeom>
        </p:spPr>
      </p:pic>
      <p:pic>
        <p:nvPicPr>
          <p:cNvPr id="37" name="Image 36" descr="Une image contenant ciel, bâtiment, capture d’écran&#10;&#10;Le contenu généré par l’IA peut être incorrect.">
            <a:extLst>
              <a:ext uri="{FF2B5EF4-FFF2-40B4-BE49-F238E27FC236}">
                <a16:creationId xmlns:a16="http://schemas.microsoft.com/office/drawing/2014/main" id="{F55965D1-EA13-6648-7ED9-007395A337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5462" y="4161194"/>
            <a:ext cx="1348597" cy="1475376"/>
          </a:xfrm>
          <a:prstGeom prst="rect">
            <a:avLst/>
          </a:prstGeom>
        </p:spPr>
      </p:pic>
      <p:pic>
        <p:nvPicPr>
          <p:cNvPr id="38" name="Image 37" descr="Une image contenant Équipement médical, intérieur, soins de santé, médical&#10;&#10;Le contenu généré par l’IA peut être incorrect.">
            <a:extLst>
              <a:ext uri="{FF2B5EF4-FFF2-40B4-BE49-F238E27FC236}">
                <a16:creationId xmlns:a16="http://schemas.microsoft.com/office/drawing/2014/main" id="{2C49F73D-58D1-EDE4-A8C4-29CA172A38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28796" y="1847174"/>
            <a:ext cx="1348598" cy="1475376"/>
          </a:xfrm>
          <a:prstGeom prst="rect">
            <a:avLst/>
          </a:prstGeom>
        </p:spPr>
      </p:pic>
      <p:pic>
        <p:nvPicPr>
          <p:cNvPr id="39" name="Image 38" descr="Une image contenant texte, intérieur, mur, miniature&#10;&#10;Le contenu généré par l’IA peut être incorrect.">
            <a:extLst>
              <a:ext uri="{FF2B5EF4-FFF2-40B4-BE49-F238E27FC236}">
                <a16:creationId xmlns:a16="http://schemas.microsoft.com/office/drawing/2014/main" id="{2E44EC15-76AE-DD1A-319D-8EF4DB202E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3499" y="4161194"/>
            <a:ext cx="1348597" cy="1475376"/>
          </a:xfrm>
          <a:prstGeom prst="rect">
            <a:avLst/>
          </a:prstGeom>
        </p:spPr>
      </p:pic>
      <p:pic>
        <p:nvPicPr>
          <p:cNvPr id="40" name="Image 39" descr="Une image contenant meubles, intérieur, mur, dessin humoristique&#10;&#10;Le contenu généré par l’IA peut être incorrect.">
            <a:extLst>
              <a:ext uri="{FF2B5EF4-FFF2-40B4-BE49-F238E27FC236}">
                <a16:creationId xmlns:a16="http://schemas.microsoft.com/office/drawing/2014/main" id="{6434F2AB-B2B3-EBBE-3C63-2B94535F77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16202" y="4221402"/>
            <a:ext cx="1348597" cy="1475376"/>
          </a:xfrm>
          <a:prstGeom prst="rect">
            <a:avLst/>
          </a:prstGeom>
        </p:spPr>
      </p:pic>
      <p:pic>
        <p:nvPicPr>
          <p:cNvPr id="41" name="Image 40">
            <a:extLst>
              <a:ext uri="{FF2B5EF4-FFF2-40B4-BE49-F238E27FC236}">
                <a16:creationId xmlns:a16="http://schemas.microsoft.com/office/drawing/2014/main" id="{919EBCC0-31F3-41CD-7EFB-690042BAD81A}"/>
              </a:ext>
            </a:extLst>
          </p:cNvPr>
          <p:cNvPicPr>
            <a:picLocks noChangeAspect="1"/>
          </p:cNvPicPr>
          <p:nvPr/>
        </p:nvPicPr>
        <p:blipFill>
          <a:blip r:embed="rId8"/>
          <a:stretch>
            <a:fillRect/>
          </a:stretch>
        </p:blipFill>
        <p:spPr>
          <a:xfrm>
            <a:off x="1653499" y="1904077"/>
            <a:ext cx="1348597" cy="1474879"/>
          </a:xfrm>
          <a:prstGeom prst="rect">
            <a:avLst/>
          </a:prstGeom>
        </p:spPr>
      </p:pic>
      <p:sp>
        <p:nvSpPr>
          <p:cNvPr id="44" name="Titre 1">
            <a:extLst>
              <a:ext uri="{FF2B5EF4-FFF2-40B4-BE49-F238E27FC236}">
                <a16:creationId xmlns:a16="http://schemas.microsoft.com/office/drawing/2014/main" id="{C57B0543-AE41-549D-A83E-C9EAEDAE8B80}"/>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L’opticien – Un laboratoire – Une technicienne de laboratoire - Des médicaments – L’hôpital -  Le médecin.</a:t>
            </a:r>
            <a:endParaRPr lang="fr-MA" dirty="0">
              <a:solidFill>
                <a:schemeClr val="tx1">
                  <a:lumMod val="65000"/>
                  <a:lumOff val="35000"/>
                </a:schemeClr>
              </a:solidFill>
            </a:endParaRPr>
          </a:p>
        </p:txBody>
      </p:sp>
    </p:spTree>
    <p:extLst>
      <p:ext uri="{BB962C8B-B14F-4D97-AF65-F5344CB8AC3E}">
        <p14:creationId xmlns:p14="http://schemas.microsoft.com/office/powerpoint/2010/main" val="207324407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7C543-A8AD-F22B-8B6B-B51B3415837C}"/>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9BF92271-A8D7-C644-C221-1986F794336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6" name="Espace réservé du texte 6">
            <a:extLst>
              <a:ext uri="{FF2B5EF4-FFF2-40B4-BE49-F238E27FC236}">
                <a16:creationId xmlns:a16="http://schemas.microsoft.com/office/drawing/2014/main" id="{DFA5BC60-69D1-82E1-05E2-AE0E565A728F}"/>
              </a:ext>
            </a:extLst>
          </p:cNvPr>
          <p:cNvSpPr>
            <a:spLocks noGrp="1"/>
          </p:cNvSpPr>
          <p:nvPr>
            <p:ph type="body" sz="quarter" idx="11"/>
          </p:nvPr>
        </p:nvSpPr>
        <p:spPr>
          <a:xfrm>
            <a:off x="843638" y="3368117"/>
            <a:ext cx="2101028" cy="342703"/>
          </a:xfrm>
        </p:spPr>
        <p:txBody>
          <a:bodyPr/>
          <a:lstStyle/>
          <a:p>
            <a:r>
              <a:rPr lang="fr-FR" dirty="0">
                <a:solidFill>
                  <a:srgbClr val="C42677"/>
                </a:solidFill>
                <a:latin typeface="Dosis SemiBold" pitchFamily="2" charset="0"/>
              </a:rPr>
              <a:t>La</a:t>
            </a:r>
            <a:r>
              <a:rPr lang="fr-MA" dirty="0">
                <a:solidFill>
                  <a:srgbClr val="424D7B"/>
                </a:solidFill>
                <a:latin typeface="Dosis SemiBold" pitchFamily="2" charset="0"/>
              </a:rPr>
              <a:t> pharmacie</a:t>
            </a:r>
          </a:p>
        </p:txBody>
      </p:sp>
      <p:sp>
        <p:nvSpPr>
          <p:cNvPr id="27" name="Espace réservé du texte 8">
            <a:extLst>
              <a:ext uri="{FF2B5EF4-FFF2-40B4-BE49-F238E27FC236}">
                <a16:creationId xmlns:a16="http://schemas.microsoft.com/office/drawing/2014/main" id="{01F370CD-9ED2-58C9-6E9D-927521E48D26}"/>
              </a:ext>
            </a:extLst>
          </p:cNvPr>
          <p:cNvSpPr>
            <a:spLocks noGrp="1"/>
          </p:cNvSpPr>
          <p:nvPr>
            <p:ph type="body" sz="quarter" idx="23"/>
          </p:nvPr>
        </p:nvSpPr>
        <p:spPr>
          <a:xfrm>
            <a:off x="3864214" y="3395570"/>
            <a:ext cx="1800000" cy="342703"/>
          </a:xfrm>
        </p:spPr>
        <p:txBody>
          <a:bodyPr/>
          <a:lstStyle/>
          <a:p>
            <a:r>
              <a:rPr lang="fr-FR" dirty="0">
                <a:solidFill>
                  <a:srgbClr val="424D7B"/>
                </a:solidFill>
                <a:latin typeface="Dosis SemiBold" pitchFamily="2" charset="0"/>
              </a:rPr>
              <a:t>Des</a:t>
            </a:r>
            <a:r>
              <a:rPr lang="fr-MA" dirty="0">
                <a:solidFill>
                  <a:srgbClr val="424D7B"/>
                </a:solidFill>
                <a:latin typeface="Dosis SemiBold" pitchFamily="2" charset="0"/>
              </a:rPr>
              <a:t> lunettes</a:t>
            </a:r>
          </a:p>
        </p:txBody>
      </p:sp>
      <p:sp>
        <p:nvSpPr>
          <p:cNvPr id="28" name="Espace réservé du texte 10">
            <a:extLst>
              <a:ext uri="{FF2B5EF4-FFF2-40B4-BE49-F238E27FC236}">
                <a16:creationId xmlns:a16="http://schemas.microsoft.com/office/drawing/2014/main" id="{72ADD714-DF8F-282D-148D-4F1D55644D6F}"/>
              </a:ext>
            </a:extLst>
          </p:cNvPr>
          <p:cNvSpPr>
            <a:spLocks noGrp="1"/>
          </p:cNvSpPr>
          <p:nvPr>
            <p:ph type="body" sz="quarter" idx="24"/>
          </p:nvPr>
        </p:nvSpPr>
        <p:spPr>
          <a:xfrm>
            <a:off x="6204120" y="3297785"/>
            <a:ext cx="2437764" cy="612000"/>
          </a:xfrm>
        </p:spPr>
        <p:txBody>
          <a:bodyPr/>
          <a:lstStyle/>
          <a:p>
            <a:r>
              <a:rPr lang="fr-MA" dirty="0">
                <a:solidFill>
                  <a:srgbClr val="C42677"/>
                </a:solidFill>
                <a:latin typeface="Dosis SemiBold" pitchFamily="2" charset="0"/>
              </a:rPr>
              <a:t>Une</a:t>
            </a:r>
            <a:r>
              <a:rPr lang="fr-MA" dirty="0">
                <a:solidFill>
                  <a:srgbClr val="424D7B"/>
                </a:solidFill>
                <a:latin typeface="Dosis SemiBold" pitchFamily="2" charset="0"/>
              </a:rPr>
              <a:t> clinique</a:t>
            </a:r>
          </a:p>
        </p:txBody>
      </p:sp>
      <p:sp>
        <p:nvSpPr>
          <p:cNvPr id="29" name="Espace réservé du texte 14">
            <a:extLst>
              <a:ext uri="{FF2B5EF4-FFF2-40B4-BE49-F238E27FC236}">
                <a16:creationId xmlns:a16="http://schemas.microsoft.com/office/drawing/2014/main" id="{95CA78A0-8D8F-7E86-8EDE-CDCE977CB27F}"/>
              </a:ext>
            </a:extLst>
          </p:cNvPr>
          <p:cNvSpPr txBox="1">
            <a:spLocks/>
          </p:cNvSpPr>
          <p:nvPr/>
        </p:nvSpPr>
        <p:spPr>
          <a:xfrm>
            <a:off x="3675962" y="5535011"/>
            <a:ext cx="2357461"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C42677"/>
                </a:solidFill>
                <a:latin typeface="Dosis SemiBold" pitchFamily="2" charset="0"/>
              </a:rPr>
              <a:t>Une</a:t>
            </a:r>
            <a:r>
              <a:rPr lang="fr-FR" dirty="0">
                <a:solidFill>
                  <a:srgbClr val="424D7B"/>
                </a:solidFill>
                <a:latin typeface="Dosis SemiBold" pitchFamily="2" charset="0"/>
              </a:rPr>
              <a:t> ordonnance</a:t>
            </a:r>
            <a:endParaRPr lang="fr-MA" dirty="0">
              <a:solidFill>
                <a:srgbClr val="424D7B"/>
              </a:solidFill>
              <a:latin typeface="Dosis SemiBold" pitchFamily="2" charset="0"/>
            </a:endParaRPr>
          </a:p>
        </p:txBody>
      </p:sp>
      <p:sp>
        <p:nvSpPr>
          <p:cNvPr id="30" name="Espace réservé du texte 8">
            <a:extLst>
              <a:ext uri="{FF2B5EF4-FFF2-40B4-BE49-F238E27FC236}">
                <a16:creationId xmlns:a16="http://schemas.microsoft.com/office/drawing/2014/main" id="{F791BFC1-D7C5-9289-1762-822B99E78992}"/>
              </a:ext>
            </a:extLst>
          </p:cNvPr>
          <p:cNvSpPr txBox="1">
            <a:spLocks/>
          </p:cNvSpPr>
          <p:nvPr/>
        </p:nvSpPr>
        <p:spPr>
          <a:xfrm>
            <a:off x="1073912" y="5638832"/>
            <a:ext cx="1800000" cy="34270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424D7B"/>
                </a:solidFill>
                <a:latin typeface="Dosis SemiBold" pitchFamily="2" charset="0"/>
              </a:rPr>
              <a:t>L’ </a:t>
            </a:r>
            <a:r>
              <a:rPr lang="fr-MA" dirty="0">
                <a:solidFill>
                  <a:srgbClr val="424D7B"/>
                </a:solidFill>
                <a:latin typeface="Dosis SemiBold" pitchFamily="2" charset="0"/>
              </a:rPr>
              <a:t>infirmière </a:t>
            </a:r>
          </a:p>
        </p:txBody>
      </p:sp>
      <p:sp>
        <p:nvSpPr>
          <p:cNvPr id="31" name="Espace réservé du texte 10">
            <a:extLst>
              <a:ext uri="{FF2B5EF4-FFF2-40B4-BE49-F238E27FC236}">
                <a16:creationId xmlns:a16="http://schemas.microsoft.com/office/drawing/2014/main" id="{BED74569-6B97-4AFD-C243-7BA285FD53E9}"/>
              </a:ext>
            </a:extLst>
          </p:cNvPr>
          <p:cNvSpPr txBox="1">
            <a:spLocks/>
          </p:cNvSpPr>
          <p:nvPr/>
        </p:nvSpPr>
        <p:spPr>
          <a:xfrm>
            <a:off x="6204120" y="5464383"/>
            <a:ext cx="2605317" cy="784359"/>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C42677"/>
                </a:solidFill>
                <a:latin typeface="Dosis SemiBold" pitchFamily="2" charset="0"/>
              </a:rPr>
              <a:t>La</a:t>
            </a:r>
            <a:r>
              <a:rPr lang="fr-MA" dirty="0">
                <a:solidFill>
                  <a:srgbClr val="424D7B"/>
                </a:solidFill>
                <a:latin typeface="Dosis SemiBold" pitchFamily="2" charset="0"/>
              </a:rPr>
              <a:t> pharmacienne</a:t>
            </a:r>
          </a:p>
        </p:txBody>
      </p:sp>
      <p:pic>
        <p:nvPicPr>
          <p:cNvPr id="32" name="Image 31" descr="Une image contenant habits, dessin humoristique, Visage humain, fille&#10;&#10;Le contenu généré par l’IA peut être incorrect.">
            <a:extLst>
              <a:ext uri="{FF2B5EF4-FFF2-40B4-BE49-F238E27FC236}">
                <a16:creationId xmlns:a16="http://schemas.microsoft.com/office/drawing/2014/main" id="{7E7781C6-F8FE-9B65-F887-5FAA3A62B0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835" y="4026142"/>
            <a:ext cx="1433232" cy="1567967"/>
          </a:xfrm>
          <a:prstGeom prst="rect">
            <a:avLst/>
          </a:prstGeom>
        </p:spPr>
      </p:pic>
      <p:pic>
        <p:nvPicPr>
          <p:cNvPr id="33" name="Image 32" descr="Une image contenant table, meubles, mur, intérieur&#10;&#10;Le contenu généré par l’IA peut être incorrect.">
            <a:extLst>
              <a:ext uri="{FF2B5EF4-FFF2-40B4-BE49-F238E27FC236}">
                <a16:creationId xmlns:a16="http://schemas.microsoft.com/office/drawing/2014/main" id="{E4CACCB2-122A-FFAB-2FDD-876208E142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5499" y="1788119"/>
            <a:ext cx="1433232" cy="1567967"/>
          </a:xfrm>
          <a:prstGeom prst="rect">
            <a:avLst/>
          </a:prstGeom>
        </p:spPr>
      </p:pic>
      <p:pic>
        <p:nvPicPr>
          <p:cNvPr id="34" name="Image 33" descr="Une image contenant texte, capture d’écran, Rectangle, conception&#10;&#10;Le contenu généré par l’IA peut être incorrect.">
            <a:extLst>
              <a:ext uri="{FF2B5EF4-FFF2-40B4-BE49-F238E27FC236}">
                <a16:creationId xmlns:a16="http://schemas.microsoft.com/office/drawing/2014/main" id="{CF6C6928-FE35-2923-6C93-7CBB5EAB38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1571" y="1766444"/>
            <a:ext cx="1433232" cy="1567967"/>
          </a:xfrm>
          <a:prstGeom prst="rect">
            <a:avLst/>
          </a:prstGeom>
        </p:spPr>
      </p:pic>
      <p:pic>
        <p:nvPicPr>
          <p:cNvPr id="35" name="Image 34" descr="Une image contenant ordinateur, meubles, intérieur, habits&#10;&#10;Le contenu généré par l’IA peut être incorrect.">
            <a:extLst>
              <a:ext uri="{FF2B5EF4-FFF2-40B4-BE49-F238E27FC236}">
                <a16:creationId xmlns:a16="http://schemas.microsoft.com/office/drawing/2014/main" id="{D1A664B8-DAC8-9322-7657-5627E33370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8076" y="4026142"/>
            <a:ext cx="1433232" cy="1567967"/>
          </a:xfrm>
          <a:prstGeom prst="rect">
            <a:avLst/>
          </a:prstGeom>
        </p:spPr>
      </p:pic>
      <p:pic>
        <p:nvPicPr>
          <p:cNvPr id="36" name="Image 35" descr="Une image contenant lunettes, accessoire, spectacles, Soins oculaires&#10;&#10;Le contenu généré par l’IA peut être incorrect.">
            <a:extLst>
              <a:ext uri="{FF2B5EF4-FFF2-40B4-BE49-F238E27FC236}">
                <a16:creationId xmlns:a16="http://schemas.microsoft.com/office/drawing/2014/main" id="{A9B92F07-96AD-C857-AC8B-9933F152B8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8076" y="1758380"/>
            <a:ext cx="1433232" cy="1567967"/>
          </a:xfrm>
          <a:prstGeom prst="rect">
            <a:avLst/>
          </a:prstGeom>
        </p:spPr>
      </p:pic>
      <p:pic>
        <p:nvPicPr>
          <p:cNvPr id="37" name="Image 36" descr="Une image contenant ordinateur, bureau, habits, meubles&#10;&#10;Le contenu généré par l’IA peut être incorrect.">
            <a:extLst>
              <a:ext uri="{FF2B5EF4-FFF2-40B4-BE49-F238E27FC236}">
                <a16:creationId xmlns:a16="http://schemas.microsoft.com/office/drawing/2014/main" id="{95373699-7145-5CF4-E26E-1B71B58EB4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06386" y="4126700"/>
            <a:ext cx="1433232" cy="1567967"/>
          </a:xfrm>
          <a:prstGeom prst="rect">
            <a:avLst/>
          </a:prstGeom>
        </p:spPr>
      </p:pic>
      <p:sp>
        <p:nvSpPr>
          <p:cNvPr id="38" name="Titre 1">
            <a:extLst>
              <a:ext uri="{FF2B5EF4-FFF2-40B4-BE49-F238E27FC236}">
                <a16:creationId xmlns:a16="http://schemas.microsoft.com/office/drawing/2014/main" id="{06202B50-32C8-FA3B-06C1-4B1F65538A58}"/>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t>
            </a:r>
            <a:r>
              <a:rPr lang="fr-FR" dirty="0">
                <a:latin typeface="Dosis" pitchFamily="2" charset="0"/>
              </a:rPr>
              <a:t> </a:t>
            </a:r>
            <a:r>
              <a:rPr lang="fr-FR" dirty="0">
                <a:solidFill>
                  <a:schemeClr val="tx1">
                    <a:lumMod val="65000"/>
                    <a:lumOff val="35000"/>
                  </a:schemeClr>
                </a:solidFill>
              </a:rPr>
              <a:t>La pharmacie – Des lunettes – Une clinique – l’infirmière </a:t>
            </a:r>
            <a:br>
              <a:rPr lang="fr-FR" dirty="0">
                <a:solidFill>
                  <a:schemeClr val="tx1">
                    <a:lumMod val="65000"/>
                    <a:lumOff val="35000"/>
                  </a:schemeClr>
                </a:solidFill>
              </a:rPr>
            </a:br>
            <a:r>
              <a:rPr lang="fr-FR" dirty="0">
                <a:solidFill>
                  <a:schemeClr val="tx1">
                    <a:lumMod val="65000"/>
                    <a:lumOff val="35000"/>
                  </a:schemeClr>
                </a:solidFill>
              </a:rPr>
              <a:t>– Une ordonnance – la pharmacienne.</a:t>
            </a:r>
            <a:endParaRPr lang="fr-MA" dirty="0">
              <a:solidFill>
                <a:schemeClr val="tx1">
                  <a:lumMod val="65000"/>
                  <a:lumOff val="35000"/>
                </a:schemeClr>
              </a:solidFill>
            </a:endParaRPr>
          </a:p>
        </p:txBody>
      </p:sp>
    </p:spTree>
    <p:extLst>
      <p:ext uri="{BB962C8B-B14F-4D97-AF65-F5344CB8AC3E}">
        <p14:creationId xmlns:p14="http://schemas.microsoft.com/office/powerpoint/2010/main" val="22085879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invisibles.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A7E8FC-2769-D856-300A-9592772534B4}"/>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4"/>
          <a:stretch>
            <a:fillRect/>
          </a:stretch>
        </p:blipFill>
        <p:spPr>
          <a:xfrm>
            <a:off x="3695700" y="1719765"/>
            <a:ext cx="1752600" cy="2628900"/>
          </a:xfrm>
          <a:prstGeom prst="rect">
            <a:avLst/>
          </a:prstGeom>
        </p:spPr>
      </p:pic>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23DA-132E-15BC-D2CD-6F3926E270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FEDD39-8768-A9F9-EC84-332A0E882769}"/>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Observez bien les images. Je vais masquer deux images.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75C2461B-63F2-7AB6-20B0-A20D65D13C02}"/>
              </a:ext>
            </a:extLst>
          </p:cNvPr>
          <p:cNvPicPr>
            <a:picLocks noChangeAspect="1"/>
          </p:cNvPicPr>
          <p:nvPr/>
        </p:nvPicPr>
        <p:blipFill>
          <a:blip r:embed="rId2"/>
          <a:stretch>
            <a:fillRect/>
          </a:stretch>
        </p:blipFill>
        <p:spPr>
          <a:xfrm>
            <a:off x="129327" y="535130"/>
            <a:ext cx="1152244" cy="1072989"/>
          </a:xfrm>
          <a:prstGeom prst="rect">
            <a:avLst/>
          </a:prstGeom>
        </p:spPr>
      </p:pic>
      <p:sp>
        <p:nvSpPr>
          <p:cNvPr id="6" name="Espace réservé du texte 6">
            <a:extLst>
              <a:ext uri="{FF2B5EF4-FFF2-40B4-BE49-F238E27FC236}">
                <a16:creationId xmlns:a16="http://schemas.microsoft.com/office/drawing/2014/main" id="{D88BF11B-9825-42DF-E2FD-E2BBE2BE6295}"/>
              </a:ext>
            </a:extLst>
          </p:cNvPr>
          <p:cNvSpPr>
            <a:spLocks noGrp="1"/>
          </p:cNvSpPr>
          <p:nvPr>
            <p:ph type="body" sz="quarter" idx="11"/>
          </p:nvPr>
        </p:nvSpPr>
        <p:spPr>
          <a:xfrm>
            <a:off x="1448080" y="3499059"/>
            <a:ext cx="1951475" cy="360000"/>
          </a:xfrm>
        </p:spPr>
        <p:txBody>
          <a:bodyPr/>
          <a:lstStyle/>
          <a:p>
            <a:r>
              <a:rPr lang="fr-MA" dirty="0">
                <a:solidFill>
                  <a:srgbClr val="E84234"/>
                </a:solidFill>
                <a:latin typeface="Dosis SemiBold" pitchFamily="2" charset="0"/>
              </a:rPr>
              <a:t>La</a:t>
            </a:r>
            <a:r>
              <a:rPr lang="fr-MA" dirty="0">
                <a:latin typeface="Dosis SemiBold" pitchFamily="2" charset="0"/>
              </a:rPr>
              <a:t> vétérinaire</a:t>
            </a:r>
          </a:p>
        </p:txBody>
      </p:sp>
      <p:sp>
        <p:nvSpPr>
          <p:cNvPr id="7" name="Espace réservé du texte 10">
            <a:extLst>
              <a:ext uri="{FF2B5EF4-FFF2-40B4-BE49-F238E27FC236}">
                <a16:creationId xmlns:a16="http://schemas.microsoft.com/office/drawing/2014/main" id="{3DCABC6B-5F53-1BFC-B981-12CB937D8978}"/>
              </a:ext>
            </a:extLst>
          </p:cNvPr>
          <p:cNvSpPr txBox="1">
            <a:spLocks/>
          </p:cNvSpPr>
          <p:nvPr/>
        </p:nvSpPr>
        <p:spPr>
          <a:xfrm>
            <a:off x="632909" y="5806526"/>
            <a:ext cx="3304173" cy="25529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0070C0"/>
                </a:solidFill>
                <a:latin typeface="Dosis SemiBold" pitchFamily="2" charset="0"/>
              </a:rPr>
              <a:t>Un</a:t>
            </a:r>
            <a:r>
              <a:rPr lang="fr-FR" dirty="0">
                <a:latin typeface="Dosis SemiBold" pitchFamily="2" charset="0"/>
              </a:rPr>
              <a:t> astronaute</a:t>
            </a:r>
            <a:endParaRPr lang="fr-MA" dirty="0">
              <a:latin typeface="Dosis SemiBold" pitchFamily="2" charset="0"/>
            </a:endParaRPr>
          </a:p>
        </p:txBody>
      </p:sp>
      <p:sp>
        <p:nvSpPr>
          <p:cNvPr id="8" name="Espace réservé du texte 14">
            <a:extLst>
              <a:ext uri="{FF2B5EF4-FFF2-40B4-BE49-F238E27FC236}">
                <a16:creationId xmlns:a16="http://schemas.microsoft.com/office/drawing/2014/main" id="{4A82764D-90A0-7B3C-78CD-80D2A215530A}"/>
              </a:ext>
            </a:extLst>
          </p:cNvPr>
          <p:cNvSpPr txBox="1">
            <a:spLocks/>
          </p:cNvSpPr>
          <p:nvPr/>
        </p:nvSpPr>
        <p:spPr>
          <a:xfrm>
            <a:off x="6055392" y="5752776"/>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MA">
                <a:latin typeface="Dosis SemiBold" pitchFamily="2" charset="0"/>
              </a:rPr>
              <a:t>Les planètes </a:t>
            </a:r>
            <a:endParaRPr lang="fr-MA" dirty="0">
              <a:latin typeface="Dosis SemiBold" pitchFamily="2" charset="0"/>
            </a:endParaRPr>
          </a:p>
        </p:txBody>
      </p:sp>
      <p:sp>
        <p:nvSpPr>
          <p:cNvPr id="9" name="Espace réservé du texte 8">
            <a:extLst>
              <a:ext uri="{FF2B5EF4-FFF2-40B4-BE49-F238E27FC236}">
                <a16:creationId xmlns:a16="http://schemas.microsoft.com/office/drawing/2014/main" id="{BC21694D-B41D-466A-BD7F-C98E2EFB4787}"/>
              </a:ext>
            </a:extLst>
          </p:cNvPr>
          <p:cNvSpPr txBox="1">
            <a:spLocks/>
          </p:cNvSpPr>
          <p:nvPr/>
        </p:nvSpPr>
        <p:spPr>
          <a:xfrm>
            <a:off x="3399556" y="3462976"/>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Soigner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0" name="Espace réservé du texte 6">
            <a:extLst>
              <a:ext uri="{FF2B5EF4-FFF2-40B4-BE49-F238E27FC236}">
                <a16:creationId xmlns:a16="http://schemas.microsoft.com/office/drawing/2014/main" id="{7D7369BE-A8E8-2D9C-565E-2DB8FAE3AF83}"/>
              </a:ext>
            </a:extLst>
          </p:cNvPr>
          <p:cNvSpPr txBox="1">
            <a:spLocks/>
          </p:cNvSpPr>
          <p:nvPr/>
        </p:nvSpPr>
        <p:spPr>
          <a:xfrm>
            <a:off x="3754064" y="5802122"/>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Explorer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1" name="Espace réservé du texte 14">
            <a:extLst>
              <a:ext uri="{FF2B5EF4-FFF2-40B4-BE49-F238E27FC236}">
                <a16:creationId xmlns:a16="http://schemas.microsoft.com/office/drawing/2014/main" id="{99AEE660-F58F-52E5-AC23-06C5C434B24F}"/>
              </a:ext>
            </a:extLst>
          </p:cNvPr>
          <p:cNvSpPr txBox="1">
            <a:spLocks/>
          </p:cNvSpPr>
          <p:nvPr/>
        </p:nvSpPr>
        <p:spPr>
          <a:xfrm>
            <a:off x="6113684" y="3499059"/>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E84234"/>
                </a:solidFill>
                <a:effectLst/>
                <a:uLnTx/>
                <a:uFillTx/>
                <a:latin typeface="Dosis SemiBold" pitchFamily="2" charset="0"/>
                <a:ea typeface="+mn-ea"/>
                <a:cs typeface="+mn-cs"/>
              </a:rPr>
              <a:t>Une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fusée</a:t>
            </a:r>
          </a:p>
        </p:txBody>
      </p:sp>
      <p:pic>
        <p:nvPicPr>
          <p:cNvPr id="12" name="Image 11">
            <a:extLst>
              <a:ext uri="{FF2B5EF4-FFF2-40B4-BE49-F238E27FC236}">
                <a16:creationId xmlns:a16="http://schemas.microsoft.com/office/drawing/2014/main" id="{1A017457-C60C-B44E-5855-C89EC381AE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2787" y="1979746"/>
            <a:ext cx="1386745" cy="1517109"/>
          </a:xfrm>
          <a:prstGeom prst="rect">
            <a:avLst/>
          </a:prstGeom>
        </p:spPr>
      </p:pic>
      <p:pic>
        <p:nvPicPr>
          <p:cNvPr id="13" name="Image 12">
            <a:extLst>
              <a:ext uri="{FF2B5EF4-FFF2-40B4-BE49-F238E27FC236}">
                <a16:creationId xmlns:a16="http://schemas.microsoft.com/office/drawing/2014/main" id="{EDB9B20C-B43E-AC48-EEE6-FB2C07397F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3245" y="4278798"/>
            <a:ext cx="1386747" cy="1517111"/>
          </a:xfrm>
          <a:prstGeom prst="rect">
            <a:avLst/>
          </a:prstGeom>
        </p:spPr>
      </p:pic>
      <p:pic>
        <p:nvPicPr>
          <p:cNvPr id="14" name="Image 13">
            <a:extLst>
              <a:ext uri="{FF2B5EF4-FFF2-40B4-BE49-F238E27FC236}">
                <a16:creationId xmlns:a16="http://schemas.microsoft.com/office/drawing/2014/main" id="{0809E1D0-4B8E-4ED7-83D0-01B5F69357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2785" y="4287782"/>
            <a:ext cx="1386747" cy="1517111"/>
          </a:xfrm>
          <a:prstGeom prst="rect">
            <a:avLst/>
          </a:prstGeom>
        </p:spPr>
      </p:pic>
      <p:pic>
        <p:nvPicPr>
          <p:cNvPr id="15" name="Image 14">
            <a:extLst>
              <a:ext uri="{FF2B5EF4-FFF2-40B4-BE49-F238E27FC236}">
                <a16:creationId xmlns:a16="http://schemas.microsoft.com/office/drawing/2014/main" id="{DDD631C1-9044-0D8D-785B-BF3F3F0D60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63246" y="1979746"/>
            <a:ext cx="1386747" cy="1517111"/>
          </a:xfrm>
          <a:prstGeom prst="rect">
            <a:avLst/>
          </a:prstGeom>
        </p:spPr>
      </p:pic>
      <p:pic>
        <p:nvPicPr>
          <p:cNvPr id="16" name="Image 15">
            <a:extLst>
              <a:ext uri="{FF2B5EF4-FFF2-40B4-BE49-F238E27FC236}">
                <a16:creationId xmlns:a16="http://schemas.microsoft.com/office/drawing/2014/main" id="{C9EBF56C-E5A5-0129-5D12-F82E4AAEEC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93706" y="1936784"/>
            <a:ext cx="1439956" cy="1575322"/>
          </a:xfrm>
          <a:prstGeom prst="rect">
            <a:avLst/>
          </a:prstGeom>
        </p:spPr>
      </p:pic>
      <p:pic>
        <p:nvPicPr>
          <p:cNvPr id="17" name="Image 16">
            <a:extLst>
              <a:ext uri="{FF2B5EF4-FFF2-40B4-BE49-F238E27FC236}">
                <a16:creationId xmlns:a16="http://schemas.microsoft.com/office/drawing/2014/main" id="{9E335BE5-3A76-AF24-26AB-8F384519580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20310" y="4287782"/>
            <a:ext cx="1386748" cy="1517112"/>
          </a:xfrm>
          <a:prstGeom prst="rect">
            <a:avLst/>
          </a:prstGeom>
        </p:spPr>
      </p:pic>
    </p:spTree>
    <p:extLst>
      <p:ext uri="{BB962C8B-B14F-4D97-AF65-F5344CB8AC3E}">
        <p14:creationId xmlns:p14="http://schemas.microsoft.com/office/powerpoint/2010/main" val="369859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images qui manquent ? </a:t>
            </a:r>
            <a:endParaRPr lang="fr-MA" dirty="0">
              <a:solidFill>
                <a:schemeClr val="tx1">
                  <a:lumMod val="65000"/>
                  <a:lumOff val="35000"/>
                </a:schemeClr>
              </a:solidFill>
            </a:endParaRPr>
          </a:p>
        </p:txBody>
      </p:sp>
      <p:sp>
        <p:nvSpPr>
          <p:cNvPr id="11" name="ZoneTexte 10">
            <a:extLst>
              <a:ext uri="{FF2B5EF4-FFF2-40B4-BE49-F238E27FC236}">
                <a16:creationId xmlns:a16="http://schemas.microsoft.com/office/drawing/2014/main" id="{34BDA9E2-AA5A-9FFE-BB19-18202C95CD83}"/>
              </a:ext>
            </a:extLst>
          </p:cNvPr>
          <p:cNvSpPr txBox="1"/>
          <p:nvPr/>
        </p:nvSpPr>
        <p:spPr>
          <a:xfrm>
            <a:off x="1223360" y="3728040"/>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sp>
        <p:nvSpPr>
          <p:cNvPr id="12" name="ZoneTexte 11">
            <a:extLst>
              <a:ext uri="{FF2B5EF4-FFF2-40B4-BE49-F238E27FC236}">
                <a16:creationId xmlns:a16="http://schemas.microsoft.com/office/drawing/2014/main" id="{78ADE9D4-45B5-4F71-B7EE-DC92B8B126EB}"/>
              </a:ext>
            </a:extLst>
          </p:cNvPr>
          <p:cNvSpPr txBox="1"/>
          <p:nvPr/>
        </p:nvSpPr>
        <p:spPr>
          <a:xfrm>
            <a:off x="6157003" y="1613185"/>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pic>
        <p:nvPicPr>
          <p:cNvPr id="6" name="Image 5">
            <a:extLst>
              <a:ext uri="{FF2B5EF4-FFF2-40B4-BE49-F238E27FC236}">
                <a16:creationId xmlns:a16="http://schemas.microsoft.com/office/drawing/2014/main" id="{7030FB8B-C7B5-443A-9864-DB6E9B427D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2787" y="1979746"/>
            <a:ext cx="1386745" cy="1517109"/>
          </a:xfrm>
          <a:prstGeom prst="rect">
            <a:avLst/>
          </a:prstGeom>
        </p:spPr>
      </p:pic>
      <p:pic>
        <p:nvPicPr>
          <p:cNvPr id="9" name="Image 8">
            <a:extLst>
              <a:ext uri="{FF2B5EF4-FFF2-40B4-BE49-F238E27FC236}">
                <a16:creationId xmlns:a16="http://schemas.microsoft.com/office/drawing/2014/main" id="{28D2D6C3-FFB2-15A6-1C32-B02F2C080C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2785" y="4287782"/>
            <a:ext cx="1386747" cy="1517111"/>
          </a:xfrm>
          <a:prstGeom prst="rect">
            <a:avLst/>
          </a:prstGeom>
        </p:spPr>
      </p:pic>
      <p:pic>
        <p:nvPicPr>
          <p:cNvPr id="13" name="Image 12">
            <a:extLst>
              <a:ext uri="{FF2B5EF4-FFF2-40B4-BE49-F238E27FC236}">
                <a16:creationId xmlns:a16="http://schemas.microsoft.com/office/drawing/2014/main" id="{92667F10-4721-0DAE-FD3F-B17DF39453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3246" y="1979746"/>
            <a:ext cx="1386747" cy="1517111"/>
          </a:xfrm>
          <a:prstGeom prst="rect">
            <a:avLst/>
          </a:prstGeom>
        </p:spPr>
      </p:pic>
      <p:pic>
        <p:nvPicPr>
          <p:cNvPr id="15" name="Image 14">
            <a:extLst>
              <a:ext uri="{FF2B5EF4-FFF2-40B4-BE49-F238E27FC236}">
                <a16:creationId xmlns:a16="http://schemas.microsoft.com/office/drawing/2014/main" id="{42F08F9E-13BE-C0E7-734F-BC44445F2B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20310" y="4287782"/>
            <a:ext cx="1386748" cy="1517112"/>
          </a:xfrm>
          <a:prstGeom prst="rect">
            <a:avLst/>
          </a:prstGeom>
        </p:spPr>
      </p:pic>
    </p:spTree>
    <p:extLst>
      <p:ext uri="{BB962C8B-B14F-4D97-AF65-F5344CB8AC3E}">
        <p14:creationId xmlns:p14="http://schemas.microsoft.com/office/powerpoint/2010/main" val="3193861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559863" y="755999"/>
            <a:ext cx="7416145" cy="612000"/>
          </a:xfrm>
        </p:spPr>
        <p:txBody>
          <a:bodyPr>
            <a:normAutofit/>
          </a:bodyPr>
          <a:lstStyle/>
          <a:p>
            <a:r>
              <a:rPr lang="fr-FR" dirty="0">
                <a:solidFill>
                  <a:schemeClr val="tx1">
                    <a:lumMod val="65000"/>
                    <a:lumOff val="35000"/>
                  </a:schemeClr>
                </a:solidFill>
              </a:rPr>
              <a:t>Les deux images qui manquent sont : une fusée et un astronaute. </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951287AF-9281-5108-F5DE-2A01EC2BB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2787" y="1979746"/>
            <a:ext cx="1386745" cy="1517109"/>
          </a:xfrm>
          <a:prstGeom prst="rect">
            <a:avLst/>
          </a:prstGeom>
        </p:spPr>
      </p:pic>
      <p:pic>
        <p:nvPicPr>
          <p:cNvPr id="3" name="Image 2">
            <a:extLst>
              <a:ext uri="{FF2B5EF4-FFF2-40B4-BE49-F238E27FC236}">
                <a16:creationId xmlns:a16="http://schemas.microsoft.com/office/drawing/2014/main" id="{5F639525-F2AE-F82F-2F3E-12021F90CB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3245" y="4278798"/>
            <a:ext cx="1386747" cy="1517111"/>
          </a:xfrm>
          <a:prstGeom prst="rect">
            <a:avLst/>
          </a:prstGeom>
          <a:ln w="57150">
            <a:solidFill>
              <a:srgbClr val="E84234"/>
            </a:solidFill>
          </a:ln>
        </p:spPr>
      </p:pic>
      <p:pic>
        <p:nvPicPr>
          <p:cNvPr id="4" name="Image 3">
            <a:extLst>
              <a:ext uri="{FF2B5EF4-FFF2-40B4-BE49-F238E27FC236}">
                <a16:creationId xmlns:a16="http://schemas.microsoft.com/office/drawing/2014/main" id="{1063A912-E717-91DC-DECB-6FEBFA4970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2785" y="4287782"/>
            <a:ext cx="1386747" cy="1517111"/>
          </a:xfrm>
          <a:prstGeom prst="rect">
            <a:avLst/>
          </a:prstGeom>
        </p:spPr>
      </p:pic>
      <p:pic>
        <p:nvPicPr>
          <p:cNvPr id="5" name="Image 4">
            <a:extLst>
              <a:ext uri="{FF2B5EF4-FFF2-40B4-BE49-F238E27FC236}">
                <a16:creationId xmlns:a16="http://schemas.microsoft.com/office/drawing/2014/main" id="{C40C248D-A02E-A66F-F3A4-BCC8986A07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63246" y="1979746"/>
            <a:ext cx="1386747" cy="1517111"/>
          </a:xfrm>
          <a:prstGeom prst="rect">
            <a:avLst/>
          </a:prstGeom>
        </p:spPr>
      </p:pic>
      <p:pic>
        <p:nvPicPr>
          <p:cNvPr id="6" name="Image 5">
            <a:extLst>
              <a:ext uri="{FF2B5EF4-FFF2-40B4-BE49-F238E27FC236}">
                <a16:creationId xmlns:a16="http://schemas.microsoft.com/office/drawing/2014/main" id="{C036BA14-2E70-8551-319D-6A10EE3A82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93706" y="1936784"/>
            <a:ext cx="1439956" cy="1575322"/>
          </a:xfrm>
          <a:prstGeom prst="rect">
            <a:avLst/>
          </a:prstGeom>
          <a:ln w="57150">
            <a:solidFill>
              <a:srgbClr val="E84234"/>
            </a:solidFill>
          </a:ln>
        </p:spPr>
      </p:pic>
      <p:pic>
        <p:nvPicPr>
          <p:cNvPr id="15" name="Image 14">
            <a:extLst>
              <a:ext uri="{FF2B5EF4-FFF2-40B4-BE49-F238E27FC236}">
                <a16:creationId xmlns:a16="http://schemas.microsoft.com/office/drawing/2014/main" id="{B146614E-51A1-0C28-3EE6-C7636E83246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20310" y="4287782"/>
            <a:ext cx="1386748" cy="1517112"/>
          </a:xfrm>
          <a:prstGeom prst="rect">
            <a:avLst/>
          </a:prstGeom>
        </p:spPr>
      </p:pic>
    </p:spTree>
    <p:extLst>
      <p:ext uri="{BB962C8B-B14F-4D97-AF65-F5344CB8AC3E}">
        <p14:creationId xmlns:p14="http://schemas.microsoft.com/office/powerpoint/2010/main" val="954034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qui bougent.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BE7B2-1994-2ADC-5405-25291DC2B93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L’espace – Un footballeur – Une ingénieure – Construire – Un barrage – Un pont.</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211209" y="3382019"/>
            <a:ext cx="2025024" cy="360000"/>
          </a:xfrm>
        </p:spPr>
        <p:txBody>
          <a:bodyPr/>
          <a:lstStyle/>
          <a:p>
            <a:r>
              <a:rPr lang="fr-FR" dirty="0">
                <a:latin typeface="Dosis SemiBold" pitchFamily="2" charset="0"/>
              </a:rPr>
              <a:t>L’espace</a:t>
            </a:r>
            <a:endParaRPr lang="fr-MA" dirty="0">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6248460" y="5589301"/>
            <a:ext cx="1800000" cy="360000"/>
          </a:xfrm>
        </p:spPr>
        <p:txBody>
          <a:bodyPr/>
          <a:lstStyle/>
          <a:p>
            <a:r>
              <a:rPr lang="fr-FR" dirty="0">
                <a:solidFill>
                  <a:srgbClr val="0070C0"/>
                </a:solidFill>
                <a:latin typeface="Dosis SemiBold" pitchFamily="2" charset="0"/>
              </a:rPr>
              <a:t>    Un </a:t>
            </a:r>
            <a:r>
              <a:rPr lang="fr-FR" dirty="0">
                <a:latin typeface="Dosis SemiBold" pitchFamily="2" charset="0"/>
              </a:rPr>
              <a:t>pont   </a:t>
            </a:r>
            <a:endParaRPr lang="fr-MA"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495714" y="3382019"/>
            <a:ext cx="2682494" cy="360000"/>
          </a:xfrm>
        </p:spPr>
        <p:txBody>
          <a:bodyPr/>
          <a:lstStyle/>
          <a:p>
            <a:r>
              <a:rPr lang="fr-FR" dirty="0">
                <a:solidFill>
                  <a:srgbClr val="0070C0"/>
                </a:solidFill>
                <a:latin typeface="Dosis SemiBold" pitchFamily="2" charset="0"/>
              </a:rPr>
              <a:t>Un</a:t>
            </a:r>
            <a:r>
              <a:rPr lang="fr-FR" dirty="0">
                <a:latin typeface="Dosis SemiBold" pitchFamily="2" charset="0"/>
              </a:rPr>
              <a:t> footballeur</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1332370" y="5635362"/>
            <a:ext cx="2025024" cy="291980"/>
          </a:xfrm>
        </p:spPr>
        <p:txBody>
          <a:bodyPr/>
          <a:lstStyle/>
          <a:p>
            <a:r>
              <a:rPr lang="fr-FR" dirty="0">
                <a:latin typeface="Dosis SemiBold" pitchFamily="2" charset="0"/>
              </a:rPr>
              <a:t>Construire</a:t>
            </a:r>
            <a:endParaRPr lang="fr-MA" dirty="0">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3998478" y="5603156"/>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Un</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barrage</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5854756" y="3383151"/>
            <a:ext cx="283820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CF3D67"/>
                </a:solidFill>
                <a:effectLst/>
                <a:uLnTx/>
                <a:uFillTx/>
                <a:latin typeface="Dosis SemiBold" pitchFamily="2" charset="0"/>
                <a:ea typeface="+mn-ea"/>
                <a:cs typeface="+mn-cs"/>
              </a:rPr>
              <a:t>Une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ingénieure</a:t>
            </a:r>
          </a:p>
        </p:txBody>
      </p:sp>
      <p:pic>
        <p:nvPicPr>
          <p:cNvPr id="3" name="Image 2">
            <a:extLst>
              <a:ext uri="{FF2B5EF4-FFF2-40B4-BE49-F238E27FC236}">
                <a16:creationId xmlns:a16="http://schemas.microsoft.com/office/drawing/2014/main" id="{07B98134-E7A7-2D46-F282-90B6953A54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1341" y="1860218"/>
            <a:ext cx="1386746" cy="1517109"/>
          </a:xfrm>
          <a:prstGeom prst="rect">
            <a:avLst/>
          </a:prstGeom>
        </p:spPr>
      </p:pic>
      <p:pic>
        <p:nvPicPr>
          <p:cNvPr id="4" name="Image 3">
            <a:extLst>
              <a:ext uri="{FF2B5EF4-FFF2-40B4-BE49-F238E27FC236}">
                <a16:creationId xmlns:a16="http://schemas.microsoft.com/office/drawing/2014/main" id="{B26CDDB6-9C41-430D-E17D-76B46D1C6C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4631" y="4143673"/>
            <a:ext cx="1386746" cy="1517110"/>
          </a:xfrm>
          <a:prstGeom prst="rect">
            <a:avLst/>
          </a:prstGeom>
        </p:spPr>
      </p:pic>
      <p:pic>
        <p:nvPicPr>
          <p:cNvPr id="6" name="Image 5">
            <a:extLst>
              <a:ext uri="{FF2B5EF4-FFF2-40B4-BE49-F238E27FC236}">
                <a16:creationId xmlns:a16="http://schemas.microsoft.com/office/drawing/2014/main" id="{F25B454C-198E-9195-A6F5-030F3F3B17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3367" y="4143673"/>
            <a:ext cx="1386747" cy="1517111"/>
          </a:xfrm>
          <a:prstGeom prst="rect">
            <a:avLst/>
          </a:prstGeom>
        </p:spPr>
      </p:pic>
      <p:pic>
        <p:nvPicPr>
          <p:cNvPr id="8" name="Image 7">
            <a:extLst>
              <a:ext uri="{FF2B5EF4-FFF2-40B4-BE49-F238E27FC236}">
                <a16:creationId xmlns:a16="http://schemas.microsoft.com/office/drawing/2014/main" id="{B8BD9F1E-7FF9-EE83-DADE-096A7BDF1A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2937" y="4143673"/>
            <a:ext cx="1386746" cy="1517110"/>
          </a:xfrm>
          <a:prstGeom prst="rect">
            <a:avLst/>
          </a:prstGeom>
        </p:spPr>
      </p:pic>
      <p:pic>
        <p:nvPicPr>
          <p:cNvPr id="10" name="Image 9">
            <a:extLst>
              <a:ext uri="{FF2B5EF4-FFF2-40B4-BE49-F238E27FC236}">
                <a16:creationId xmlns:a16="http://schemas.microsoft.com/office/drawing/2014/main" id="{F6936737-B2A8-2312-134B-642D8B503E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82011" y="1871436"/>
            <a:ext cx="1380780" cy="1510583"/>
          </a:xfrm>
          <a:prstGeom prst="rect">
            <a:avLst/>
          </a:prstGeom>
        </p:spPr>
      </p:pic>
      <p:pic>
        <p:nvPicPr>
          <p:cNvPr id="12" name="Image 11">
            <a:extLst>
              <a:ext uri="{FF2B5EF4-FFF2-40B4-BE49-F238E27FC236}">
                <a16:creationId xmlns:a16="http://schemas.microsoft.com/office/drawing/2014/main" id="{68E4D9D9-EA74-27D7-F489-9C7301878D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1508" y="1848235"/>
            <a:ext cx="1386748" cy="1517112"/>
          </a:xfrm>
          <a:prstGeom prst="rect">
            <a:avLst/>
          </a:prstGeom>
        </p:spPr>
      </p:pic>
    </p:spTree>
    <p:extLst>
      <p:ext uri="{BB962C8B-B14F-4D97-AF65-F5344CB8AC3E}">
        <p14:creationId xmlns:p14="http://schemas.microsoft.com/office/powerpoint/2010/main" val="34170068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1A09-61E5-296E-8DDC-B00240CEB7EB}"/>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66CE987-DFF2-033D-3A05-AF266A1DE2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F0C0EC90-87C3-CD4C-C8C5-790D4545DF5B}"/>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Je vais faire bouger deux images. </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BDCDD40A-1664-8969-75E2-6AFF8F6478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1341" y="1860218"/>
            <a:ext cx="1386746" cy="1517109"/>
          </a:xfrm>
          <a:prstGeom prst="rect">
            <a:avLst/>
          </a:prstGeom>
        </p:spPr>
      </p:pic>
      <p:pic>
        <p:nvPicPr>
          <p:cNvPr id="3" name="Image 2">
            <a:extLst>
              <a:ext uri="{FF2B5EF4-FFF2-40B4-BE49-F238E27FC236}">
                <a16:creationId xmlns:a16="http://schemas.microsoft.com/office/drawing/2014/main" id="{DC9E492F-70B4-7ECC-A35E-DD3751D2B9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4631" y="4143673"/>
            <a:ext cx="1386746" cy="1517110"/>
          </a:xfrm>
          <a:prstGeom prst="rect">
            <a:avLst/>
          </a:prstGeom>
        </p:spPr>
      </p:pic>
      <p:pic>
        <p:nvPicPr>
          <p:cNvPr id="4" name="Image 3">
            <a:extLst>
              <a:ext uri="{FF2B5EF4-FFF2-40B4-BE49-F238E27FC236}">
                <a16:creationId xmlns:a16="http://schemas.microsoft.com/office/drawing/2014/main" id="{B4573CF8-11B1-DACD-33D9-4931E39C2B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3367" y="4143673"/>
            <a:ext cx="1386747" cy="1517111"/>
          </a:xfrm>
          <a:prstGeom prst="rect">
            <a:avLst/>
          </a:prstGeom>
        </p:spPr>
      </p:pic>
      <p:pic>
        <p:nvPicPr>
          <p:cNvPr id="6" name="Image 5">
            <a:extLst>
              <a:ext uri="{FF2B5EF4-FFF2-40B4-BE49-F238E27FC236}">
                <a16:creationId xmlns:a16="http://schemas.microsoft.com/office/drawing/2014/main" id="{8B862D88-AD1A-663F-2369-4226DF7EE7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2937" y="4143673"/>
            <a:ext cx="1386746" cy="1517110"/>
          </a:xfrm>
          <a:prstGeom prst="rect">
            <a:avLst/>
          </a:prstGeom>
        </p:spPr>
      </p:pic>
      <p:pic>
        <p:nvPicPr>
          <p:cNvPr id="7" name="Image 6">
            <a:extLst>
              <a:ext uri="{FF2B5EF4-FFF2-40B4-BE49-F238E27FC236}">
                <a16:creationId xmlns:a16="http://schemas.microsoft.com/office/drawing/2014/main" id="{34EA8054-42B7-9BDD-D8DC-85D35CEFB9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82011" y="1871436"/>
            <a:ext cx="1380780" cy="1510583"/>
          </a:xfrm>
          <a:prstGeom prst="rect">
            <a:avLst/>
          </a:prstGeom>
        </p:spPr>
      </p:pic>
      <p:pic>
        <p:nvPicPr>
          <p:cNvPr id="9" name="Image 8">
            <a:extLst>
              <a:ext uri="{FF2B5EF4-FFF2-40B4-BE49-F238E27FC236}">
                <a16:creationId xmlns:a16="http://schemas.microsoft.com/office/drawing/2014/main" id="{45BB9C6D-B131-65B4-48BA-E5674606E7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1508" y="1848235"/>
            <a:ext cx="1386748" cy="1517112"/>
          </a:xfrm>
          <a:prstGeom prst="rect">
            <a:avLst/>
          </a:prstGeom>
        </p:spPr>
      </p:pic>
    </p:spTree>
    <p:extLst>
      <p:ext uri="{BB962C8B-B14F-4D97-AF65-F5344CB8AC3E}">
        <p14:creationId xmlns:p14="http://schemas.microsoft.com/office/powerpoint/2010/main" val="1072659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6C7BA-F066-C23F-0C7D-FA9C1A68B7C6}"/>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3068AC67-A4D6-7F15-97B1-F0F38C5B9D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E3543F6C-A8B0-AA0D-170A-058CAF5A613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Quelles sont les images qui ont bougé ? </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E1E6C357-E9C4-A31F-8DC2-6BBAE899D1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4631" y="1854764"/>
            <a:ext cx="1386746" cy="1517109"/>
          </a:xfrm>
          <a:prstGeom prst="rect">
            <a:avLst/>
          </a:prstGeom>
        </p:spPr>
      </p:pic>
      <p:pic>
        <p:nvPicPr>
          <p:cNvPr id="3" name="Image 2">
            <a:extLst>
              <a:ext uri="{FF2B5EF4-FFF2-40B4-BE49-F238E27FC236}">
                <a16:creationId xmlns:a16="http://schemas.microsoft.com/office/drawing/2014/main" id="{5C1DDB82-7755-D55F-8094-60D9ED83D7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4631" y="4143673"/>
            <a:ext cx="1386746" cy="1517110"/>
          </a:xfrm>
          <a:prstGeom prst="rect">
            <a:avLst/>
          </a:prstGeom>
        </p:spPr>
      </p:pic>
      <p:pic>
        <p:nvPicPr>
          <p:cNvPr id="4" name="Image 3">
            <a:extLst>
              <a:ext uri="{FF2B5EF4-FFF2-40B4-BE49-F238E27FC236}">
                <a16:creationId xmlns:a16="http://schemas.microsoft.com/office/drawing/2014/main" id="{9C3AF58F-BCDD-7176-132C-B6E2057D56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3367" y="4143673"/>
            <a:ext cx="1386747" cy="1517111"/>
          </a:xfrm>
          <a:prstGeom prst="rect">
            <a:avLst/>
          </a:prstGeom>
        </p:spPr>
      </p:pic>
      <p:pic>
        <p:nvPicPr>
          <p:cNvPr id="6" name="Image 5">
            <a:extLst>
              <a:ext uri="{FF2B5EF4-FFF2-40B4-BE49-F238E27FC236}">
                <a16:creationId xmlns:a16="http://schemas.microsoft.com/office/drawing/2014/main" id="{3BB2FE34-A505-7742-D30A-DA0C45687E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2937" y="4143673"/>
            <a:ext cx="1386746" cy="1517110"/>
          </a:xfrm>
          <a:prstGeom prst="rect">
            <a:avLst/>
          </a:prstGeom>
        </p:spPr>
      </p:pic>
      <p:pic>
        <p:nvPicPr>
          <p:cNvPr id="7" name="Image 6">
            <a:extLst>
              <a:ext uri="{FF2B5EF4-FFF2-40B4-BE49-F238E27FC236}">
                <a16:creationId xmlns:a16="http://schemas.microsoft.com/office/drawing/2014/main" id="{EA618349-B4F3-E931-200D-254405A32A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62937" y="1918417"/>
            <a:ext cx="1380780" cy="1510583"/>
          </a:xfrm>
          <a:prstGeom prst="rect">
            <a:avLst/>
          </a:prstGeom>
        </p:spPr>
      </p:pic>
      <p:pic>
        <p:nvPicPr>
          <p:cNvPr id="9" name="Image 8">
            <a:extLst>
              <a:ext uri="{FF2B5EF4-FFF2-40B4-BE49-F238E27FC236}">
                <a16:creationId xmlns:a16="http://schemas.microsoft.com/office/drawing/2014/main" id="{4E139AEA-2867-C7B0-934F-33F3E0071B5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1508" y="1848235"/>
            <a:ext cx="1386748" cy="1517112"/>
          </a:xfrm>
          <a:prstGeom prst="rect">
            <a:avLst/>
          </a:prstGeom>
        </p:spPr>
      </p:pic>
    </p:spTree>
    <p:extLst>
      <p:ext uri="{BB962C8B-B14F-4D97-AF65-F5344CB8AC3E}">
        <p14:creationId xmlns:p14="http://schemas.microsoft.com/office/powerpoint/2010/main" val="3712965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8B27F-B955-EDBE-64C8-90985E9729C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EA999F-A8E2-3C56-ED1E-63B0E575BF1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B713A2D3-5B11-0090-3C1A-849B0619B1D9}"/>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ont bougé sont : une ingénieure et un footballeur.</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504980D2-9EB4-D34C-C269-42F2D2FD83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4631" y="1854764"/>
            <a:ext cx="1386746" cy="1517109"/>
          </a:xfrm>
          <a:prstGeom prst="rect">
            <a:avLst/>
          </a:prstGeom>
        </p:spPr>
      </p:pic>
      <p:pic>
        <p:nvPicPr>
          <p:cNvPr id="3" name="Image 2">
            <a:extLst>
              <a:ext uri="{FF2B5EF4-FFF2-40B4-BE49-F238E27FC236}">
                <a16:creationId xmlns:a16="http://schemas.microsoft.com/office/drawing/2014/main" id="{4F7DA068-C120-40B2-4A8E-287580630C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4631" y="4143673"/>
            <a:ext cx="1386746" cy="1517110"/>
          </a:xfrm>
          <a:prstGeom prst="rect">
            <a:avLst/>
          </a:prstGeom>
        </p:spPr>
      </p:pic>
      <p:pic>
        <p:nvPicPr>
          <p:cNvPr id="4" name="Image 3">
            <a:extLst>
              <a:ext uri="{FF2B5EF4-FFF2-40B4-BE49-F238E27FC236}">
                <a16:creationId xmlns:a16="http://schemas.microsoft.com/office/drawing/2014/main" id="{2FBCCA23-77F5-DB17-F5E9-3ECA9F5475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3367" y="4143673"/>
            <a:ext cx="1386747" cy="1517111"/>
          </a:xfrm>
          <a:prstGeom prst="rect">
            <a:avLst/>
          </a:prstGeom>
        </p:spPr>
      </p:pic>
      <p:pic>
        <p:nvPicPr>
          <p:cNvPr id="6" name="Image 5">
            <a:extLst>
              <a:ext uri="{FF2B5EF4-FFF2-40B4-BE49-F238E27FC236}">
                <a16:creationId xmlns:a16="http://schemas.microsoft.com/office/drawing/2014/main" id="{84F08F17-9EB1-FD1E-6DB9-9928B39016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2937" y="4143673"/>
            <a:ext cx="1386746" cy="1517110"/>
          </a:xfrm>
          <a:prstGeom prst="rect">
            <a:avLst/>
          </a:prstGeom>
        </p:spPr>
      </p:pic>
      <p:pic>
        <p:nvPicPr>
          <p:cNvPr id="7" name="Image 6">
            <a:extLst>
              <a:ext uri="{FF2B5EF4-FFF2-40B4-BE49-F238E27FC236}">
                <a16:creationId xmlns:a16="http://schemas.microsoft.com/office/drawing/2014/main" id="{AEEE07B7-B1E6-92B1-800D-98D5C1F865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62937" y="1918417"/>
            <a:ext cx="1380780" cy="1510583"/>
          </a:xfrm>
          <a:prstGeom prst="rect">
            <a:avLst/>
          </a:prstGeom>
        </p:spPr>
      </p:pic>
      <p:pic>
        <p:nvPicPr>
          <p:cNvPr id="9" name="Image 8">
            <a:extLst>
              <a:ext uri="{FF2B5EF4-FFF2-40B4-BE49-F238E27FC236}">
                <a16:creationId xmlns:a16="http://schemas.microsoft.com/office/drawing/2014/main" id="{3E71FD3D-C3EC-ED2C-324A-8F064D46C2B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1508" y="1848235"/>
            <a:ext cx="1386748" cy="1517112"/>
          </a:xfrm>
          <a:prstGeom prst="rect">
            <a:avLst/>
          </a:prstGeom>
        </p:spPr>
      </p:pic>
    </p:spTree>
    <p:extLst>
      <p:ext uri="{BB962C8B-B14F-4D97-AF65-F5344CB8AC3E}">
        <p14:creationId xmlns:p14="http://schemas.microsoft.com/office/powerpoint/2010/main" val="523564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a:t>
            </a:r>
            <a:r>
              <a:rPr lang="fr-FR" dirty="0">
                <a:solidFill>
                  <a:schemeClr val="tx1">
                    <a:lumMod val="65000"/>
                    <a:lumOff val="35000"/>
                  </a:schemeClr>
                </a:solidFill>
              </a:rPr>
              <a:t>la lecture. </a:t>
            </a:r>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A454F92A-B169-91AE-B3A3-1D1240406F8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2" name="ZoneTexte 1">
            <a:extLst>
              <a:ext uri="{FF2B5EF4-FFF2-40B4-BE49-F238E27FC236}">
                <a16:creationId xmlns:a16="http://schemas.microsoft.com/office/drawing/2014/main" id="{77AAB986-AAF3-7D97-D91B-2D8FDC64D321}"/>
              </a:ext>
            </a:extLst>
          </p:cNvPr>
          <p:cNvSpPr txBox="1"/>
          <p:nvPr/>
        </p:nvSpPr>
        <p:spPr>
          <a:xfrm>
            <a:off x="732204" y="2510629"/>
            <a:ext cx="7910946" cy="1419619"/>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Un soir, Coco et ses parents observent les étoiles depuis leur jardin. La maman voit une étoile filante. Coco souhaiterait aller sur la Lune. Coco souhaiterait devenir astronaute pour explorer l’espace.</a:t>
            </a:r>
          </a:p>
        </p:txBody>
      </p:sp>
    </p:spTree>
    <p:extLst>
      <p:ext uri="{BB962C8B-B14F-4D97-AF65-F5344CB8AC3E}">
        <p14:creationId xmlns:p14="http://schemas.microsoft.com/office/powerpoint/2010/main" val="1884112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a:t>
            </a:r>
            <a:r>
              <a:rPr lang="fr-FR" dirty="0">
                <a:solidFill>
                  <a:schemeClr val="tx1">
                    <a:lumMod val="65000"/>
                    <a:lumOff val="35000"/>
                  </a:schemeClr>
                </a:solidFill>
              </a:rPr>
              <a:t>sa </a:t>
            </a:r>
            <a:r>
              <a:rPr lang="fr-FR" dirty="0">
                <a:solidFill>
                  <a:schemeClr val="tx1">
                    <a:lumMod val="65000"/>
                    <a:lumOff val="35000"/>
                  </a:schemeClr>
                </a:solidFill>
                <a:latin typeface="Dosis Medium" pitchFamily="2" charset="0"/>
              </a:rPr>
              <a:t>langue ? </a:t>
            </a:r>
          </a:p>
        </p:txBody>
      </p:sp>
      <p:pic>
        <p:nvPicPr>
          <p:cNvPr id="2" name="Image 1">
            <a:extLst>
              <a:ext uri="{FF2B5EF4-FFF2-40B4-BE49-F238E27FC236}">
                <a16:creationId xmlns:a16="http://schemas.microsoft.com/office/drawing/2014/main" id="{3643CDC3-C1B9-A49E-416E-E50A7D7E55D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4" name="ZoneTexte 3">
            <a:extLst>
              <a:ext uri="{FF2B5EF4-FFF2-40B4-BE49-F238E27FC236}">
                <a16:creationId xmlns:a16="http://schemas.microsoft.com/office/drawing/2014/main" id="{A40EFC1B-F823-2BB1-581F-6A8872A888BD}"/>
              </a:ext>
            </a:extLst>
          </p:cNvPr>
          <p:cNvSpPr txBox="1"/>
          <p:nvPr/>
        </p:nvSpPr>
        <p:spPr>
          <a:xfrm>
            <a:off x="732204" y="2510629"/>
            <a:ext cx="7910946" cy="1419619"/>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Un soir, Coco et ses parents observent les étoiles depuis leur jardin. La maman voit une étoile filante. Coco souhaiterait aller sur la Lune. Coco souhaiterait devenir astronaute pour explorer l’espace.</a:t>
            </a: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sp>
        <p:nvSpPr>
          <p:cNvPr id="8" name="ZoneTexte 7">
            <a:extLst>
              <a:ext uri="{FF2B5EF4-FFF2-40B4-BE49-F238E27FC236}">
                <a16:creationId xmlns:a16="http://schemas.microsoft.com/office/drawing/2014/main" id="{792FC286-59FB-DE3B-6A4B-2AE7EBA91A78}"/>
              </a:ext>
            </a:extLst>
          </p:cNvPr>
          <p:cNvSpPr txBox="1"/>
          <p:nvPr/>
        </p:nvSpPr>
        <p:spPr>
          <a:xfrm>
            <a:off x="1284970" y="1966795"/>
            <a:ext cx="6684896" cy="523220"/>
          </a:xfrm>
          <a:prstGeom prst="rect">
            <a:avLst/>
          </a:prstGeom>
          <a:noFill/>
        </p:spPr>
        <p:txBody>
          <a:bodyPr wrap="square">
            <a:spAutoFit/>
          </a:bodyPr>
          <a:lstStyle/>
          <a:p>
            <a:pPr lvl="0" algn="ctr">
              <a:defRPr/>
            </a:pPr>
            <a:r>
              <a:rPr lang="fr-FR" sz="2400" b="1" dirty="0">
                <a:solidFill>
                  <a:srgbClr val="FF0000"/>
                </a:solidFill>
                <a:latin typeface="Dosis SemiBold" pitchFamily="2" charset="0"/>
              </a:rPr>
              <a:t>Où</a:t>
            </a:r>
            <a:r>
              <a:rPr lang="fr-FR" sz="2400" b="1" dirty="0">
                <a:solidFill>
                  <a:srgbClr val="424D7B"/>
                </a:solidFill>
                <a:latin typeface="Dosis SemiBold" pitchFamily="2" charset="0"/>
              </a:rPr>
              <a:t> Coco et sa famille regardent-ils les étoiles </a:t>
            </a:r>
            <a:r>
              <a:rPr lang="fr-FR" sz="2800" b="1" dirty="0">
                <a:solidFill>
                  <a:srgbClr val="424D7B"/>
                </a:solidFill>
                <a:latin typeface="Dosis SemiBold" pitchFamily="2" charset="0"/>
              </a:rPr>
              <a:t>?</a:t>
            </a:r>
          </a:p>
        </p:txBody>
      </p:sp>
      <p:pic>
        <p:nvPicPr>
          <p:cNvPr id="2" name="Image 1">
            <a:extLst>
              <a:ext uri="{FF2B5EF4-FFF2-40B4-BE49-F238E27FC236}">
                <a16:creationId xmlns:a16="http://schemas.microsoft.com/office/drawing/2014/main" id="{6C30F577-6987-002C-A926-2C3CD8B77ED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5" name="ZoneTexte 4">
            <a:extLst>
              <a:ext uri="{FF2B5EF4-FFF2-40B4-BE49-F238E27FC236}">
                <a16:creationId xmlns:a16="http://schemas.microsoft.com/office/drawing/2014/main" id="{8141A5CB-7D38-C725-396D-18BC29E1C1B0}"/>
              </a:ext>
            </a:extLst>
          </p:cNvPr>
          <p:cNvSpPr txBox="1"/>
          <p:nvPr/>
        </p:nvSpPr>
        <p:spPr>
          <a:xfrm>
            <a:off x="671945" y="2890508"/>
            <a:ext cx="7910946" cy="1419619"/>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Un soir, Coco et ses parents observent les étoiles depuis leur jardin. La maman voit une étoile filante. Coco souhaiterait aller sur la Lune. Coco souhaiterait devenir astronaute pour explorer l’espace.</a:t>
            </a:r>
          </a:p>
        </p:txBody>
      </p:sp>
    </p:spTree>
    <p:extLst>
      <p:ext uri="{BB962C8B-B14F-4D97-AF65-F5344CB8AC3E}">
        <p14:creationId xmlns:p14="http://schemas.microsoft.com/office/powerpoint/2010/main" val="989522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98FD9-6EBC-B201-4D55-0C811C1DB7C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9639D282-34EA-94F6-2FB4-D7F13BB6C874}"/>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582A08D3-E6EA-A938-ADD2-1ED3D690E49A}"/>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1D5D00A-9EEE-F5BD-7CD9-BFDADEF304DF}"/>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0852E68-B8AF-4B97-255A-52D2E7E7CEF2}"/>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25117737-E604-DC11-D9A0-90FC0B89D866}"/>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F72A9F5A-767D-6774-062C-64256A4D6DCD}"/>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D2F796B-E96C-BEEE-5F57-84210C1E911C}"/>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29B7B21D-9723-DC69-24D5-79E3628CD4F7}"/>
              </a:ext>
            </a:extLst>
          </p:cNvPr>
          <p:cNvSpPr txBox="1">
            <a:spLocks/>
          </p:cNvSpPr>
          <p:nvPr/>
        </p:nvSpPr>
        <p:spPr>
          <a:xfrm>
            <a:off x="1611891" y="77779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Ils regardent les étoiles depuis leur jardin.</a:t>
            </a:r>
          </a:p>
        </p:txBody>
      </p:sp>
      <p:sp>
        <p:nvSpPr>
          <p:cNvPr id="4" name="ZoneTexte 3">
            <a:extLst>
              <a:ext uri="{FF2B5EF4-FFF2-40B4-BE49-F238E27FC236}">
                <a16:creationId xmlns:a16="http://schemas.microsoft.com/office/drawing/2014/main" id="{555F516F-8BBC-96A0-9FB6-F2176E27A31F}"/>
              </a:ext>
            </a:extLst>
          </p:cNvPr>
          <p:cNvSpPr txBox="1"/>
          <p:nvPr/>
        </p:nvSpPr>
        <p:spPr>
          <a:xfrm>
            <a:off x="1284970" y="1966795"/>
            <a:ext cx="6684896" cy="523220"/>
          </a:xfrm>
          <a:prstGeom prst="rect">
            <a:avLst/>
          </a:prstGeom>
          <a:noFill/>
        </p:spPr>
        <p:txBody>
          <a:bodyPr wrap="square">
            <a:spAutoFit/>
          </a:bodyPr>
          <a:lstStyle/>
          <a:p>
            <a:pPr lvl="0" algn="ctr">
              <a:defRPr/>
            </a:pPr>
            <a:r>
              <a:rPr lang="fr-FR" sz="2400" b="1" dirty="0">
                <a:solidFill>
                  <a:srgbClr val="C00000"/>
                </a:solidFill>
                <a:latin typeface="Dosis SemiBold" pitchFamily="2" charset="0"/>
              </a:rPr>
              <a:t>Où</a:t>
            </a:r>
            <a:r>
              <a:rPr lang="fr-FR" sz="2400" b="1" dirty="0">
                <a:solidFill>
                  <a:srgbClr val="424D7B"/>
                </a:solidFill>
                <a:latin typeface="Dosis SemiBold" pitchFamily="2" charset="0"/>
              </a:rPr>
              <a:t> Coco et sa famille regardent-ils les étoiles </a:t>
            </a:r>
            <a:r>
              <a:rPr lang="fr-FR" sz="2800" b="1" dirty="0">
                <a:solidFill>
                  <a:srgbClr val="424D7B"/>
                </a:solidFill>
                <a:latin typeface="Dosis SemiBold" pitchFamily="2" charset="0"/>
              </a:rPr>
              <a:t>?</a:t>
            </a:r>
          </a:p>
        </p:txBody>
      </p:sp>
      <p:sp>
        <p:nvSpPr>
          <p:cNvPr id="8" name="ZoneTexte 7">
            <a:extLst>
              <a:ext uri="{FF2B5EF4-FFF2-40B4-BE49-F238E27FC236}">
                <a16:creationId xmlns:a16="http://schemas.microsoft.com/office/drawing/2014/main" id="{23B2E168-7F34-D89B-1AA6-8778593BDDE2}"/>
              </a:ext>
            </a:extLst>
          </p:cNvPr>
          <p:cNvSpPr txBox="1"/>
          <p:nvPr/>
        </p:nvSpPr>
        <p:spPr>
          <a:xfrm>
            <a:off x="671945" y="2890508"/>
            <a:ext cx="7910946" cy="1419619"/>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Un soir, </a:t>
            </a:r>
            <a:r>
              <a:rPr lang="fr-FR" sz="2000" b="1" dirty="0">
                <a:solidFill>
                  <a:srgbClr val="C00000"/>
                </a:solidFill>
                <a:latin typeface="Dosis SemiBold" pitchFamily="2" charset="0"/>
              </a:rPr>
              <a:t>Coco et ses parents observent les étoiles depuis leur jardin. </a:t>
            </a:r>
            <a:r>
              <a:rPr lang="fr-FR" sz="2000" b="1" dirty="0">
                <a:solidFill>
                  <a:srgbClr val="424D7B"/>
                </a:solidFill>
                <a:latin typeface="Dosis SemiBold" pitchFamily="2" charset="0"/>
              </a:rPr>
              <a:t>La maman voit une étoile filante. Coco souhaiterait aller sur la Lune. Coco souhaiterait devenir astronaute pour explorer l’espace.</a:t>
            </a:r>
          </a:p>
        </p:txBody>
      </p:sp>
    </p:spTree>
    <p:extLst>
      <p:ext uri="{BB962C8B-B14F-4D97-AF65-F5344CB8AC3E}">
        <p14:creationId xmlns:p14="http://schemas.microsoft.com/office/powerpoint/2010/main" val="1451400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71FA6-6C53-10C8-730D-822B5FA79FD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196663BA-F056-7677-7192-3A139C1000BF}"/>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FFED265-0315-CC66-ABF8-387728C663F9}"/>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A0F4798C-E921-5B8D-25FB-A9D73D7D616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14F95338-BD85-1E23-751C-19C6A5C40B73}"/>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3" name="ZoneTexte 2">
            <a:extLst>
              <a:ext uri="{FF2B5EF4-FFF2-40B4-BE49-F238E27FC236}">
                <a16:creationId xmlns:a16="http://schemas.microsoft.com/office/drawing/2014/main" id="{CD68A95A-2D4C-C63D-C956-DAA440029265}"/>
              </a:ext>
            </a:extLst>
          </p:cNvPr>
          <p:cNvSpPr txBox="1"/>
          <p:nvPr/>
        </p:nvSpPr>
        <p:spPr>
          <a:xfrm>
            <a:off x="616527" y="2460255"/>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Papa, inspiré, se précipite dans son atelier. Après plusieurs jours de travail, il en ressort avec une fusée incroyable. Elle est équipée d’un puissant réacteur, d’une cabine confortable, d’un hublot pour admirer l’espace, d’un télescope géant et même d’un petit siège pour Minou, le hamster de la famille. Sur le panneau de commande, on distingue un levier pour accélérer et un bouton vert pour déployer le parachute.</a:t>
            </a:r>
          </a:p>
        </p:txBody>
      </p:sp>
    </p:spTree>
    <p:extLst>
      <p:ext uri="{BB962C8B-B14F-4D97-AF65-F5344CB8AC3E}">
        <p14:creationId xmlns:p14="http://schemas.microsoft.com/office/powerpoint/2010/main" val="26120075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06233-51E7-9F15-6A53-B7482A8D2FC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2EF4BC22-CA8C-58D3-DD34-55FC39F9FD6E}"/>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A9B9D01C-D97B-F3BA-8400-3B8EAC36104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EF73EACD-D1D0-B6EF-A48C-391D4F2145A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a:t>
            </a:r>
            <a:r>
              <a:rPr lang="fr-FR" dirty="0">
                <a:solidFill>
                  <a:schemeClr val="tx1">
                    <a:lumMod val="65000"/>
                    <a:lumOff val="35000"/>
                  </a:schemeClr>
                </a:solidFill>
              </a:rPr>
              <a:t>sa </a:t>
            </a:r>
            <a:r>
              <a:rPr lang="fr-FR" dirty="0">
                <a:solidFill>
                  <a:schemeClr val="tx1">
                    <a:lumMod val="65000"/>
                    <a:lumOff val="35000"/>
                  </a:schemeClr>
                </a:solidFill>
                <a:latin typeface="Dosis Medium" pitchFamily="2" charset="0"/>
              </a:rPr>
              <a:t>langue ? </a:t>
            </a:r>
          </a:p>
        </p:txBody>
      </p:sp>
      <p:pic>
        <p:nvPicPr>
          <p:cNvPr id="2" name="Image 1">
            <a:extLst>
              <a:ext uri="{FF2B5EF4-FFF2-40B4-BE49-F238E27FC236}">
                <a16:creationId xmlns:a16="http://schemas.microsoft.com/office/drawing/2014/main" id="{79C3032A-3C30-2D51-6FE1-6ABBA75F0CB8}"/>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3" name="ZoneTexte 2">
            <a:extLst>
              <a:ext uri="{FF2B5EF4-FFF2-40B4-BE49-F238E27FC236}">
                <a16:creationId xmlns:a16="http://schemas.microsoft.com/office/drawing/2014/main" id="{1B53E331-EF04-6809-C87D-4E45B3A317C0}"/>
              </a:ext>
            </a:extLst>
          </p:cNvPr>
          <p:cNvSpPr txBox="1"/>
          <p:nvPr/>
        </p:nvSpPr>
        <p:spPr>
          <a:xfrm>
            <a:off x="616527" y="2460255"/>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Papa, inspiré, se précipite dans son atelier. Après plusieurs jours de travail, il en ressort avec une fusée incroyable. Elle est équipée d’un puissant réacteur, d’une cabine confortable, d’un hublot pour admirer l’espace, d’un télescope géant et même d’un petit siège pour Minou, le hamster de la famille. Sur le panneau de commande, on distingue un levier pour accélérer et un bouton vert pour déployer le parachute.</a:t>
            </a:r>
          </a:p>
        </p:txBody>
      </p:sp>
    </p:spTree>
    <p:extLst>
      <p:ext uri="{BB962C8B-B14F-4D97-AF65-F5344CB8AC3E}">
        <p14:creationId xmlns:p14="http://schemas.microsoft.com/office/powerpoint/2010/main" val="20597374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F7DB-FAF6-FE4A-4D93-EE51CA02E60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D3E42E7C-069D-2AD7-FC35-E7B0D999676D}"/>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9F2525B9-C39A-E0A0-BED4-35BBF1EC302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CB3C284C-6B12-B905-B0B8-329010A5E810}"/>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4AC2DFB-1E89-AD11-3142-C340EC60FFF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76431"/>
            <a:ext cx="1867161" cy="1181265"/>
          </a:xfrm>
          <a:prstGeom prst="rect">
            <a:avLst/>
          </a:prstGeom>
        </p:spPr>
      </p:pic>
      <p:sp>
        <p:nvSpPr>
          <p:cNvPr id="9" name="ZoneTexte 8">
            <a:extLst>
              <a:ext uri="{FF2B5EF4-FFF2-40B4-BE49-F238E27FC236}">
                <a16:creationId xmlns:a16="http://schemas.microsoft.com/office/drawing/2014/main" id="{E8408814-3467-9D21-99DA-D79A6645B78B}"/>
              </a:ext>
            </a:extLst>
          </p:cNvPr>
          <p:cNvSpPr txBox="1"/>
          <p:nvPr/>
        </p:nvSpPr>
        <p:spPr>
          <a:xfrm>
            <a:off x="756469" y="1757696"/>
            <a:ext cx="7631062" cy="461665"/>
          </a:xfrm>
          <a:prstGeom prst="rect">
            <a:avLst/>
          </a:prstGeom>
          <a:noFill/>
        </p:spPr>
        <p:txBody>
          <a:bodyPr wrap="square">
            <a:spAutoFit/>
          </a:bodyPr>
          <a:lstStyle/>
          <a:p>
            <a:pPr lvl="0" algn="ctr">
              <a:defRPr/>
            </a:pPr>
            <a:r>
              <a:rPr kumimoji="0" lang="fr-FR" sz="2400" b="1" i="0" u="none" strike="noStrike" kern="1200" cap="none" spc="0" normalizeH="0" baseline="0" noProof="0" dirty="0">
                <a:ln>
                  <a:noFill/>
                </a:ln>
                <a:solidFill>
                  <a:srgbClr val="E84234"/>
                </a:solidFill>
                <a:effectLst/>
                <a:uLnTx/>
                <a:uFillTx/>
                <a:latin typeface="Dosis" pitchFamily="2" charset="0"/>
                <a:ea typeface="+mn-ea"/>
                <a:cs typeface="+mn-cs"/>
              </a:rPr>
              <a:t> </a:t>
            </a:r>
            <a:r>
              <a:rPr lang="fr-FR" sz="2400" b="1" dirty="0">
                <a:solidFill>
                  <a:srgbClr val="E84234"/>
                </a:solidFill>
                <a:latin typeface="Dosis SemiBold" pitchFamily="2" charset="0"/>
              </a:rPr>
              <a:t>Qui </a:t>
            </a:r>
            <a:r>
              <a:rPr lang="fr-FR" sz="2400" b="1" dirty="0">
                <a:solidFill>
                  <a:srgbClr val="424D7B"/>
                </a:solidFill>
                <a:latin typeface="Dosis SemiBold" pitchFamily="2" charset="0"/>
              </a:rPr>
              <a:t> est Minou ?</a:t>
            </a:r>
            <a:endParaRPr lang="fr-FR" sz="2000" b="1" dirty="0">
              <a:solidFill>
                <a:srgbClr val="424D7B"/>
              </a:solidFill>
              <a:latin typeface="Dosis SemiBold" pitchFamily="2" charset="0"/>
            </a:endParaRPr>
          </a:p>
        </p:txBody>
      </p:sp>
      <p:sp>
        <p:nvSpPr>
          <p:cNvPr id="5" name="ZoneTexte 4">
            <a:extLst>
              <a:ext uri="{FF2B5EF4-FFF2-40B4-BE49-F238E27FC236}">
                <a16:creationId xmlns:a16="http://schemas.microsoft.com/office/drawing/2014/main" id="{1E4C720D-8F09-02D7-32E1-9804E23AC39F}"/>
              </a:ext>
            </a:extLst>
          </p:cNvPr>
          <p:cNvSpPr txBox="1"/>
          <p:nvPr/>
        </p:nvSpPr>
        <p:spPr>
          <a:xfrm>
            <a:off x="616527" y="2460255"/>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Papa, inspiré, se précipite dans son atelier. Après plusieurs jours de travail, il en ressort avec une fusée incroyable. Elle est équipée d’un puissant réacteur, d’une cabine confortable, d’un hublot pour admirer l’espace, d’un télescope géant et même d’un petit siège pour Minou, le hamster de la famille. Sur le panneau de commande, on distingue un levier pour accélérer et un bouton vert pour déployer le parachute.</a:t>
            </a:r>
          </a:p>
        </p:txBody>
      </p:sp>
    </p:spTree>
    <p:extLst>
      <p:ext uri="{BB962C8B-B14F-4D97-AF65-F5344CB8AC3E}">
        <p14:creationId xmlns:p14="http://schemas.microsoft.com/office/powerpoint/2010/main" val="2553980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24E64-FC02-0048-CAEC-6F85775A5D5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314555E9-49A6-7836-6B6C-BA788B02B9CF}"/>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B87016DC-E838-BCA7-AB36-66E11CEF8AF6}"/>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6AD2353A-A3C9-0098-A461-6A497303CC0B}"/>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FC214FBD-DD3D-EB23-1091-5E173B3D1C4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5E8574E5-15B1-2CF0-8D87-C5726224CDB6}"/>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AE046960-B271-B74C-E8FE-633C9512BEC6}"/>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BD22BA4-18B3-E4D5-B091-5EA5AF260140}"/>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0DC5AE55-831E-E326-DB0D-AD6E10BC433A}"/>
              </a:ext>
            </a:extLst>
          </p:cNvPr>
          <p:cNvSpPr txBox="1">
            <a:spLocks/>
          </p:cNvSpPr>
          <p:nvPr/>
        </p:nvSpPr>
        <p:spPr>
          <a:xfrm>
            <a:off x="1611891" y="77779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defRPr/>
            </a:pPr>
            <a:r>
              <a:rPr lang="fr-FR" dirty="0">
                <a:solidFill>
                  <a:schemeClr val="tx1">
                    <a:lumMod val="65000"/>
                    <a:lumOff val="35000"/>
                  </a:schemeClr>
                </a:solidFill>
              </a:rPr>
              <a:t>Minou est le hamster de la famille.</a:t>
            </a:r>
            <a:endPar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endParaRPr>
          </a:p>
        </p:txBody>
      </p:sp>
      <p:sp>
        <p:nvSpPr>
          <p:cNvPr id="9" name="ZoneTexte 8">
            <a:extLst>
              <a:ext uri="{FF2B5EF4-FFF2-40B4-BE49-F238E27FC236}">
                <a16:creationId xmlns:a16="http://schemas.microsoft.com/office/drawing/2014/main" id="{E4975552-AEEE-8F62-7830-9D4DE75AEB9C}"/>
              </a:ext>
            </a:extLst>
          </p:cNvPr>
          <p:cNvSpPr txBox="1"/>
          <p:nvPr/>
        </p:nvSpPr>
        <p:spPr>
          <a:xfrm>
            <a:off x="616527" y="2460255"/>
            <a:ext cx="7910946" cy="2804614"/>
          </a:xfrm>
          <a:prstGeom prst="rect">
            <a:avLst/>
          </a:prstGeom>
          <a:noFill/>
        </p:spPr>
        <p:txBody>
          <a:bodyPr wrap="square">
            <a:spAutoFit/>
          </a:bodyPr>
          <a:lstStyle/>
          <a:p>
            <a:pPr algn="just">
              <a:lnSpc>
                <a:spcPct val="150000"/>
              </a:lnSpc>
            </a:pPr>
            <a:r>
              <a:rPr lang="fr-FR" sz="2000" b="1" dirty="0">
                <a:solidFill>
                  <a:srgbClr val="424D7B"/>
                </a:solidFill>
                <a:latin typeface="Dosis SemiBold" pitchFamily="2" charset="0"/>
              </a:rPr>
              <a:t>Papa, inspiré, se précipite dans son atelier. Après plusieurs jours de travail, il en ressort avec une fusée incroyable. Elle est équipée d’un puissant réacteur, d’une cabine confortable, d’un hublot pour admirer l’espace, d’un télescope géant et même d’un petit siège pour </a:t>
            </a:r>
            <a:r>
              <a:rPr lang="fr-FR" sz="2000" b="1" dirty="0">
                <a:solidFill>
                  <a:srgbClr val="C00000"/>
                </a:solidFill>
                <a:latin typeface="Dosis SemiBold" pitchFamily="2" charset="0"/>
              </a:rPr>
              <a:t>Minou, le hamster de la famille</a:t>
            </a:r>
            <a:r>
              <a:rPr lang="fr-FR" sz="2000" b="1" dirty="0">
                <a:solidFill>
                  <a:srgbClr val="424D7B"/>
                </a:solidFill>
                <a:latin typeface="Dosis SemiBold" pitchFamily="2" charset="0"/>
              </a:rPr>
              <a:t>. Sur le panneau de commande, on distingue un levier pour accélérer et un bouton vert pour déployer le parachute.</a:t>
            </a:r>
          </a:p>
        </p:txBody>
      </p:sp>
      <p:sp>
        <p:nvSpPr>
          <p:cNvPr id="10" name="ZoneTexte 9">
            <a:extLst>
              <a:ext uri="{FF2B5EF4-FFF2-40B4-BE49-F238E27FC236}">
                <a16:creationId xmlns:a16="http://schemas.microsoft.com/office/drawing/2014/main" id="{359B07A8-C32A-3551-7AB0-DB49E8AD5897}"/>
              </a:ext>
            </a:extLst>
          </p:cNvPr>
          <p:cNvSpPr txBox="1"/>
          <p:nvPr/>
        </p:nvSpPr>
        <p:spPr>
          <a:xfrm>
            <a:off x="756469" y="1811303"/>
            <a:ext cx="7631062" cy="461665"/>
          </a:xfrm>
          <a:prstGeom prst="rect">
            <a:avLst/>
          </a:prstGeom>
          <a:noFill/>
        </p:spPr>
        <p:txBody>
          <a:bodyPr wrap="square">
            <a:spAutoFit/>
          </a:bodyPr>
          <a:lstStyle/>
          <a:p>
            <a:pPr lvl="0" algn="ctr">
              <a:defRPr/>
            </a:pPr>
            <a:r>
              <a:rPr kumimoji="0" lang="fr-FR" sz="2400" b="1" i="0" u="none" strike="noStrike" kern="1200" cap="none" spc="0" normalizeH="0" baseline="0" noProof="0" dirty="0">
                <a:ln>
                  <a:noFill/>
                </a:ln>
                <a:solidFill>
                  <a:srgbClr val="E84234"/>
                </a:solidFill>
                <a:effectLst/>
                <a:uLnTx/>
                <a:uFillTx/>
                <a:latin typeface="Dosis" pitchFamily="2" charset="0"/>
                <a:ea typeface="+mn-ea"/>
                <a:cs typeface="+mn-cs"/>
              </a:rPr>
              <a:t> </a:t>
            </a:r>
            <a:r>
              <a:rPr lang="fr-FR" sz="2400" b="1" dirty="0">
                <a:solidFill>
                  <a:srgbClr val="E84234"/>
                </a:solidFill>
                <a:latin typeface="Dosis SemiBold" pitchFamily="2" charset="0"/>
              </a:rPr>
              <a:t>Qui </a:t>
            </a:r>
            <a:r>
              <a:rPr lang="fr-FR" sz="2400" b="1" dirty="0">
                <a:solidFill>
                  <a:srgbClr val="424D7B"/>
                </a:solidFill>
                <a:latin typeface="Dosis SemiBold" pitchFamily="2" charset="0"/>
              </a:rPr>
              <a:t> est Minou ?</a:t>
            </a:r>
            <a:endParaRPr lang="fr-FR" sz="2000" b="1" dirty="0">
              <a:solidFill>
                <a:srgbClr val="424D7B"/>
              </a:solidFill>
              <a:latin typeface="Dosis SemiBold" pitchFamily="2" charset="0"/>
            </a:endParaRPr>
          </a:p>
        </p:txBody>
      </p:sp>
    </p:spTree>
    <p:extLst>
      <p:ext uri="{BB962C8B-B14F-4D97-AF65-F5344CB8AC3E}">
        <p14:creationId xmlns:p14="http://schemas.microsoft.com/office/powerpoint/2010/main" val="4349213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latin typeface="Dosis Medium" pitchFamily="2" charset="0"/>
              </a:rPr>
              <a:t>Prenez vos cahiers. Vous allez écrire un paragraphe en vous posant les questions suivantes.  Je vais circuler entre les rangs pour vous aider. </a:t>
            </a:r>
          </a:p>
        </p:txBody>
      </p:sp>
      <p:grpSp>
        <p:nvGrpSpPr>
          <p:cNvPr id="3" name="Groupe 2">
            <a:extLst>
              <a:ext uri="{FF2B5EF4-FFF2-40B4-BE49-F238E27FC236}">
                <a16:creationId xmlns:a16="http://schemas.microsoft.com/office/drawing/2014/main" id="{4CAE6FF6-7133-6E52-E57D-6956CC7B6F6B}"/>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DF47FE4-9B15-E6D5-592D-8F57A5C055B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7CCDA1-A7D8-D353-027F-30E321B4C5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0D2FCD1C-99D5-9C15-ED3C-96725E391275}"/>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571902" y="2817377"/>
            <a:ext cx="2296944" cy="1691502"/>
          </a:xfrm>
          <a:prstGeom prst="roundRect">
            <a:avLst>
              <a:gd name="adj" fmla="val 6988"/>
            </a:avLst>
          </a:prstGeom>
        </p:spPr>
      </p:pic>
      <p:sp>
        <p:nvSpPr>
          <p:cNvPr id="8" name="ZoneTexte 7">
            <a:extLst>
              <a:ext uri="{FF2B5EF4-FFF2-40B4-BE49-F238E27FC236}">
                <a16:creationId xmlns:a16="http://schemas.microsoft.com/office/drawing/2014/main" id="{C66D19E9-DCED-51EB-E076-11AD081205D1}"/>
              </a:ext>
            </a:extLst>
          </p:cNvPr>
          <p:cNvSpPr txBox="1"/>
          <p:nvPr/>
        </p:nvSpPr>
        <p:spPr>
          <a:xfrm>
            <a:off x="3381144" y="2627595"/>
            <a:ext cx="6840000" cy="1881284"/>
          </a:xfrm>
          <a:prstGeom prst="rect">
            <a:avLst/>
          </a:prstGeom>
          <a:noFill/>
        </p:spPr>
        <p:txBody>
          <a:bodyPr wrap="square">
            <a:spAutoFit/>
          </a:bodyPr>
          <a:lstStyle/>
          <a:p>
            <a:pPr marL="514350" indent="-514350" defTabSz="457200">
              <a:lnSpc>
                <a:spcPct val="150000"/>
              </a:lnSpc>
              <a:buFont typeface="+mj-lt"/>
              <a:buAutoNum type="arabicPeriod"/>
              <a:defRPr/>
            </a:pPr>
            <a:r>
              <a:rPr lang="fr-FR" sz="2000" b="1" dirty="0">
                <a:solidFill>
                  <a:srgbClr val="00ACA4"/>
                </a:solidFill>
                <a:latin typeface="Dosis SemiBold" pitchFamily="2" charset="0"/>
              </a:rPr>
              <a:t>Où  </a:t>
            </a:r>
            <a:r>
              <a:rPr lang="fr-FR" sz="2000" b="1" dirty="0">
                <a:solidFill>
                  <a:srgbClr val="4B5377"/>
                </a:solidFill>
                <a:latin typeface="Dosis SemiBold" pitchFamily="2" charset="0"/>
              </a:rPr>
              <a:t>je suis allé hier ?</a:t>
            </a:r>
          </a:p>
          <a:p>
            <a:pPr marL="514350" indent="-514350" defTabSz="457200">
              <a:lnSpc>
                <a:spcPct val="150000"/>
              </a:lnSpc>
              <a:buFont typeface="+mj-lt"/>
              <a:buAutoNum type="arabicPeriod"/>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Qu’est-ce qu’il y avait </a:t>
            </a:r>
            <a:r>
              <a:rPr lang="fr-FR" sz="2000" b="1" dirty="0">
                <a:solidFill>
                  <a:srgbClr val="4B5377"/>
                </a:solidFill>
                <a:latin typeface="Dosis SemiBold" pitchFamily="2" charset="0"/>
              </a:rPr>
              <a:t>_________________</a:t>
            </a:r>
            <a:r>
              <a:rPr kumimoji="0" lang="fr-FR" sz="2000" b="1" i="0" u="none" strike="noStrike" kern="1200" cap="none" spc="0" normalizeH="0" baseline="0" noProof="0" dirty="0">
                <a:ln>
                  <a:noFill/>
                </a:ln>
                <a:solidFill>
                  <a:srgbClr val="4B5377"/>
                </a:solidFill>
                <a:effectLst/>
                <a:uLnTx/>
                <a:uFillTx/>
                <a:latin typeface="Dosis SemiBold" pitchFamily="2" charset="0"/>
                <a:ea typeface="+mn-ea"/>
                <a:cs typeface="+mn-cs"/>
              </a:rPr>
              <a:t>?</a:t>
            </a:r>
            <a:endPar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endParaRPr>
          </a:p>
          <a:p>
            <a:pPr marL="514350" marR="0" lvl="0" indent="-514350" defTabSz="457200" rtl="0" eaLnBrk="1" fontAlgn="auto" latinLnBrk="0" hangingPunct="1">
              <a:lnSpc>
                <a:spcPct val="150000"/>
              </a:lnSpc>
              <a:spcBef>
                <a:spcPts val="0"/>
              </a:spcBef>
              <a:spcAft>
                <a:spcPts val="0"/>
              </a:spcAft>
              <a:buClrTx/>
              <a:buSzTx/>
              <a:buFont typeface="+mj-lt"/>
              <a:buAutoNum type="arabicPeriod"/>
              <a:tabLst/>
              <a:defRPr/>
            </a:pPr>
            <a:r>
              <a:rPr lang="fr-FR" sz="2000" b="1" dirty="0">
                <a:solidFill>
                  <a:srgbClr val="00ACA4"/>
                </a:solidFill>
                <a:latin typeface="Dosis SemiBold" pitchFamily="2" charset="0"/>
              </a:rPr>
              <a:t>Quel métier </a:t>
            </a:r>
            <a:r>
              <a:rPr lang="fr-FR" sz="2000" b="1" dirty="0">
                <a:solidFill>
                  <a:srgbClr val="4B5377"/>
                </a:solidFill>
                <a:latin typeface="Dosis SemiBold" pitchFamily="2" charset="0"/>
              </a:rPr>
              <a:t>souhaiterais-je faire  ?</a:t>
            </a:r>
          </a:p>
          <a:p>
            <a:pPr marL="514350" lvl="0" indent="-514350" defTabSz="457200">
              <a:lnSpc>
                <a:spcPct val="150000"/>
              </a:lnSpc>
              <a:buFont typeface="+mj-lt"/>
              <a:buAutoNum type="arabicPeriod"/>
              <a:defRPr/>
            </a:pPr>
            <a:r>
              <a:rPr lang="fr-FR" sz="2000" b="1" dirty="0">
                <a:solidFill>
                  <a:srgbClr val="00ACA4"/>
                </a:solidFill>
                <a:latin typeface="Dosis SemiBold" pitchFamily="2" charset="0"/>
              </a:rPr>
              <a:t>Pourquoi </a:t>
            </a:r>
            <a:r>
              <a:rPr lang="fr-FR" sz="2000" b="1" dirty="0">
                <a:solidFill>
                  <a:schemeClr val="tx2"/>
                </a:solidFill>
                <a:latin typeface="Dosis SemiBold" pitchFamily="2" charset="0"/>
              </a:rPr>
              <a:t>souhaiterais-je devenir ___________?</a:t>
            </a:r>
            <a:endPar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69451-2774-CE8C-A92C-01E0F26FF369}"/>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8AA559C2-4B9C-CA5B-3130-D86273694A62}"/>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rPr>
              <a:t>Qui veut lire son paragraphe ?</a:t>
            </a:r>
          </a:p>
        </p:txBody>
      </p:sp>
      <p:pic>
        <p:nvPicPr>
          <p:cNvPr id="2" name="Image 1">
            <a:extLst>
              <a:ext uri="{FF2B5EF4-FFF2-40B4-BE49-F238E27FC236}">
                <a16:creationId xmlns:a16="http://schemas.microsoft.com/office/drawing/2014/main" id="{91A90C28-9A29-E747-D9F4-A53D1E06AE4A}"/>
              </a:ext>
            </a:extLst>
          </p:cNvPr>
          <p:cNvPicPr>
            <a:picLocks noChangeAspect="1"/>
          </p:cNvPicPr>
          <p:nvPr/>
        </p:nvPicPr>
        <p:blipFill>
          <a:blip r:embed="rId2"/>
          <a:srcRect l="6010" t="4889" r="49962"/>
          <a:stretch>
            <a:fillRect/>
          </a:stretch>
        </p:blipFill>
        <p:spPr>
          <a:xfrm>
            <a:off x="3214838" y="2175310"/>
            <a:ext cx="2184935" cy="3146659"/>
          </a:xfrm>
          <a:prstGeom prst="roundRect">
            <a:avLst>
              <a:gd name="adj" fmla="val 34587"/>
            </a:avLst>
          </a:prstGeom>
        </p:spPr>
      </p:pic>
      <p:pic>
        <p:nvPicPr>
          <p:cNvPr id="3" name="Image 2">
            <a:extLst>
              <a:ext uri="{FF2B5EF4-FFF2-40B4-BE49-F238E27FC236}">
                <a16:creationId xmlns:a16="http://schemas.microsoft.com/office/drawing/2014/main" id="{37003089-8485-9704-C840-75B18393488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46286" y="566806"/>
            <a:ext cx="1867161" cy="1181265"/>
          </a:xfrm>
          <a:prstGeom prst="rect">
            <a:avLst/>
          </a:prstGeom>
        </p:spPr>
      </p:pic>
    </p:spTree>
    <p:extLst>
      <p:ext uri="{BB962C8B-B14F-4D97-AF65-F5344CB8AC3E}">
        <p14:creationId xmlns:p14="http://schemas.microsoft.com/office/powerpoint/2010/main" val="4075139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accent3">
                    <a:lumMod val="75000"/>
                  </a:schemeClr>
                </a:solidFill>
              </a:rPr>
              <a:t>Maintenant, c’est l’activité des questions en rafales.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Comment ça va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solidFill>
                  <a:schemeClr val="tx1">
                    <a:lumMod val="65000"/>
                    <a:lumOff val="35000"/>
                  </a:schemeClr>
                </a:solidFill>
              </a:rPr>
              <a:t>Qu’est-ce que vous avez fait la semaine dernière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vous avez fait la semaine dernière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602456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faisaient les créateurs de vidéos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faisaient les créateurs de vidéos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4933161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763D7-CE14-0310-12A2-B99302A234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B90DEB-2AC9-824C-CCEF-C8254EF4E3E3}"/>
              </a:ext>
            </a:extLst>
          </p:cNvPr>
          <p:cNvSpPr>
            <a:spLocks noGrp="1"/>
          </p:cNvSpPr>
          <p:nvPr>
            <p:ph type="title"/>
          </p:nvPr>
        </p:nvSpPr>
        <p:spPr/>
        <p:txBody>
          <a:bodyPr/>
          <a:lstStyle/>
          <a:p>
            <a:r>
              <a:rPr lang="fr-FR" dirty="0">
                <a:solidFill>
                  <a:schemeClr val="tx1">
                    <a:lumMod val="65000"/>
                    <a:lumOff val="35000"/>
                  </a:schemeClr>
                </a:solidFill>
              </a:rPr>
              <a:t>Que faisaient les acteurs ?</a:t>
            </a:r>
          </a:p>
        </p:txBody>
      </p:sp>
      <p:sp>
        <p:nvSpPr>
          <p:cNvPr id="3" name="Titre 1">
            <a:extLst>
              <a:ext uri="{FF2B5EF4-FFF2-40B4-BE49-F238E27FC236}">
                <a16:creationId xmlns:a16="http://schemas.microsoft.com/office/drawing/2014/main" id="{19E82658-05A6-8BD9-1F3E-F524D96DA8F7}"/>
              </a:ext>
            </a:extLst>
          </p:cNvPr>
          <p:cNvSpPr txBox="1">
            <a:spLocks/>
          </p:cNvSpPr>
          <p:nvPr/>
        </p:nvSpPr>
        <p:spPr>
          <a:xfrm>
            <a:off x="720436" y="3843868"/>
            <a:ext cx="76615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faisaient les acteurs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6B22A99-EA76-757B-E69B-B614FCC8B95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5" name="ZoneTexte 4">
            <a:extLst>
              <a:ext uri="{FF2B5EF4-FFF2-40B4-BE49-F238E27FC236}">
                <a16:creationId xmlns:a16="http://schemas.microsoft.com/office/drawing/2014/main" id="{692C5D5A-4997-7161-626C-0CAD9F84A613}"/>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003465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32A85-94F3-286D-4BF2-39B35FCA7C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7B397D-3580-3125-F319-2ED54F3907B2}"/>
              </a:ext>
            </a:extLst>
          </p:cNvPr>
          <p:cNvSpPr>
            <a:spLocks noGrp="1"/>
          </p:cNvSpPr>
          <p:nvPr>
            <p:ph type="title"/>
          </p:nvPr>
        </p:nvSpPr>
        <p:spPr/>
        <p:txBody>
          <a:bodyPr/>
          <a:lstStyle/>
          <a:p>
            <a:r>
              <a:rPr lang="fr-FR" dirty="0">
                <a:solidFill>
                  <a:schemeClr val="tx1">
                    <a:lumMod val="65000"/>
                    <a:lumOff val="35000"/>
                  </a:schemeClr>
                </a:solidFill>
              </a:rPr>
              <a:t>Qui conduit un avion ?</a:t>
            </a:r>
          </a:p>
        </p:txBody>
      </p:sp>
      <p:sp>
        <p:nvSpPr>
          <p:cNvPr id="3" name="Titre 1">
            <a:extLst>
              <a:ext uri="{FF2B5EF4-FFF2-40B4-BE49-F238E27FC236}">
                <a16:creationId xmlns:a16="http://schemas.microsoft.com/office/drawing/2014/main" id="{6407E8B3-1B6F-B853-9061-6F3908CAB9D1}"/>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Qui conduit un avion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764B75-78A5-3082-BAE5-ED24B5EE76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49D70AF-03F0-B96A-4EC8-CFF30AEA9114}"/>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493561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5E73F-AE01-905C-681F-701177ACC0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B914A4-532D-FE0B-4CDB-D34D93516A9F}"/>
              </a:ext>
            </a:extLst>
          </p:cNvPr>
          <p:cNvSpPr>
            <a:spLocks noGrp="1"/>
          </p:cNvSpPr>
          <p:nvPr>
            <p:ph type="title"/>
          </p:nvPr>
        </p:nvSpPr>
        <p:spPr/>
        <p:txBody>
          <a:bodyPr/>
          <a:lstStyle/>
          <a:p>
            <a:r>
              <a:rPr lang="fr-FR" dirty="0">
                <a:solidFill>
                  <a:schemeClr val="tx1">
                    <a:lumMod val="65000"/>
                    <a:lumOff val="35000"/>
                  </a:schemeClr>
                </a:solidFill>
              </a:rPr>
              <a:t>Qui répare les voitures en panne ?</a:t>
            </a:r>
          </a:p>
        </p:txBody>
      </p:sp>
      <p:sp>
        <p:nvSpPr>
          <p:cNvPr id="3" name="Titre 1">
            <a:extLst>
              <a:ext uri="{FF2B5EF4-FFF2-40B4-BE49-F238E27FC236}">
                <a16:creationId xmlns:a16="http://schemas.microsoft.com/office/drawing/2014/main" id="{583653F6-E3F2-65EE-B848-66707C3E557D}"/>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Qui répare les voitures en panne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BFBA6ED1-6D34-7DD4-FEAC-821709BBD6A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E6286FF-3323-2504-6548-97B540ADE711}"/>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133490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AB2B-0822-327E-C5AE-6CDB583109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71DE20-3006-D034-907D-582461F1A629}"/>
              </a:ext>
            </a:extLst>
          </p:cNvPr>
          <p:cNvSpPr>
            <a:spLocks noGrp="1"/>
          </p:cNvSpPr>
          <p:nvPr>
            <p:ph type="title"/>
          </p:nvPr>
        </p:nvSpPr>
        <p:spPr/>
        <p:txBody>
          <a:bodyPr/>
          <a:lstStyle/>
          <a:p>
            <a:r>
              <a:rPr lang="fr-FR" dirty="0">
                <a:solidFill>
                  <a:schemeClr val="tx1">
                    <a:lumMod val="65000"/>
                    <a:lumOff val="35000"/>
                  </a:schemeClr>
                </a:solidFill>
              </a:rPr>
              <a:t>As-tu déjà voyagé en train ?</a:t>
            </a:r>
          </a:p>
        </p:txBody>
      </p:sp>
      <p:sp>
        <p:nvSpPr>
          <p:cNvPr id="3" name="Titre 1">
            <a:extLst>
              <a:ext uri="{FF2B5EF4-FFF2-40B4-BE49-F238E27FC236}">
                <a16:creationId xmlns:a16="http://schemas.microsoft.com/office/drawing/2014/main" id="{109A0676-AB21-B7DB-C377-439114F5107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As-tu déjà voyagé en train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681A84D5-4ED8-CA47-40D7-4F03294534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7826713E-C01A-8697-9627-D659B0D0B69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064520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Où travaille le médecin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Où travaille le médecin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4366725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fait le médecin pour les patients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fait le médecin </a:t>
            </a:r>
            <a:r>
              <a:rPr lang="fr-FR" sz="3200" b="1" dirty="0">
                <a:ln w="0"/>
                <a:solidFill>
                  <a:srgbClr val="2196B1"/>
                </a:solidFill>
                <a:latin typeface="Dosis SemiBold" pitchFamily="2" charset="0"/>
              </a:rPr>
              <a:t>pour les</a:t>
            </a: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 patients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399361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93FDF-C90F-C3A3-BD14-4CB6E2FF648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B58530AE-FBEC-8355-C728-F4DC69062E5B}"/>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C50172AC-8C26-FF88-DF19-1FDD5C679711}"/>
              </a:ext>
            </a:extLst>
          </p:cNvPr>
          <p:cNvSpPr>
            <a:spLocks noGrp="1"/>
          </p:cNvSpPr>
          <p:nvPr>
            <p:ph type="title"/>
          </p:nvPr>
        </p:nvSpPr>
        <p:spPr/>
        <p:txBody>
          <a:bodyPr/>
          <a:lstStyle/>
          <a:p>
            <a:r>
              <a:rPr lang="fr-FR" dirty="0">
                <a:solidFill>
                  <a:schemeClr val="tx1">
                    <a:lumMod val="65000"/>
                    <a:lumOff val="35000"/>
                  </a:schemeClr>
                </a:solidFill>
              </a:rPr>
              <a:t>Quel métier souhaiterais-tu faire ? Pourquoi ? </a:t>
            </a:r>
          </a:p>
        </p:txBody>
      </p:sp>
      <p:sp>
        <p:nvSpPr>
          <p:cNvPr id="3" name="Titre 1">
            <a:extLst>
              <a:ext uri="{FF2B5EF4-FFF2-40B4-BE49-F238E27FC236}">
                <a16:creationId xmlns:a16="http://schemas.microsoft.com/office/drawing/2014/main" id="{D607489F-5941-E29C-5778-9B3D9B320086}"/>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Quel métier souhaiterais-tu faire ?</a:t>
            </a:r>
          </a:p>
          <a:p>
            <a:pPr marL="0" marR="0" lvl="0" indent="0" algn="ctr" defTabSz="914400" rtl="0" eaLnBrk="1" fontAlgn="auto" latinLnBrk="0" hangingPunct="1">
              <a:lnSpc>
                <a:spcPct val="90000"/>
              </a:lnSpc>
              <a:spcBef>
                <a:spcPct val="0"/>
              </a:spcBef>
              <a:spcAft>
                <a:spcPts val="0"/>
              </a:spcAft>
              <a:buClrTx/>
              <a:buSzTx/>
              <a:buFontTx/>
              <a:buNone/>
              <a:tabLst/>
              <a:defRPr/>
            </a:pPr>
            <a:r>
              <a:rPr lang="fr-MA" sz="3200" b="1" dirty="0">
                <a:ln w="0"/>
                <a:solidFill>
                  <a:srgbClr val="2196B1"/>
                </a:solidFill>
                <a:latin typeface="Dosis SemiBold" pitchFamily="2" charset="0"/>
              </a:rPr>
              <a:t>Pourquoi ?</a:t>
            </a: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48AA7B9-5BE5-43E9-E732-ADDC89DFDAC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05B02F49-34EE-5B79-7AA0-89B17023AD8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112228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70397"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un paragraphe.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6B7BA6C0-10FD-BA08-AB78-14022360642A}"/>
              </a:ext>
            </a:extLst>
          </p:cNvPr>
          <p:cNvSpPr txBox="1">
            <a:spLocks/>
          </p:cNvSpPr>
          <p:nvPr/>
        </p:nvSpPr>
        <p:spPr>
          <a:xfrm>
            <a:off x="2272850" y="447646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Histoire  </a:t>
            </a:r>
            <a:r>
              <a:rPr lang="fr-FR" dirty="0">
                <a:solidFill>
                  <a:srgbClr val="565F88"/>
                </a:solidFill>
              </a:rPr>
              <a:t>de « Les rêves de Meriem »</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 .</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3CCA8-2A41-6F5A-173C-425751482E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C0A682-E8AA-3F69-A666-2BF771885C36}"/>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Nous avons déjà vu le troisième épisode de l’histoire « Les rêves de Meriem ». Qui veut nous rappeler ce qu’on a vu dans cet épisode ? </a:t>
            </a: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638F1D08-8221-6C0C-E607-6A758CA14DF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78E2587E-572C-E897-385E-17BC7CE99FCC}"/>
              </a:ext>
            </a:extLst>
          </p:cNvPr>
          <p:cNvPicPr>
            <a:picLocks noChangeAspect="1"/>
          </p:cNvPicPr>
          <p:nvPr/>
        </p:nvPicPr>
        <p:blipFill>
          <a:blip r:embed="rId3"/>
          <a:stretch>
            <a:fillRect/>
          </a:stretch>
        </p:blipFill>
        <p:spPr>
          <a:xfrm>
            <a:off x="825683" y="1889299"/>
            <a:ext cx="7492633" cy="4212701"/>
          </a:xfrm>
          <a:prstGeom prst="rect">
            <a:avLst/>
          </a:prstGeom>
        </p:spPr>
      </p:pic>
    </p:spTree>
    <p:extLst>
      <p:ext uri="{BB962C8B-B14F-4D97-AF65-F5344CB8AC3E}">
        <p14:creationId xmlns:p14="http://schemas.microsoft.com/office/powerpoint/2010/main" val="136051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3D423-7B1B-F21F-C9C2-5C2772569B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696198-4DFF-50FE-00D8-3A0910A2ED03}"/>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On va  regarder  le troisième épisode une nouvelle fois. Après, on verra le quatrième épisode. Soyez attentifs.</a:t>
            </a:r>
          </a:p>
        </p:txBody>
      </p:sp>
      <p:grpSp>
        <p:nvGrpSpPr>
          <p:cNvPr id="4" name="Groupe 3">
            <a:extLst>
              <a:ext uri="{FF2B5EF4-FFF2-40B4-BE49-F238E27FC236}">
                <a16:creationId xmlns:a16="http://schemas.microsoft.com/office/drawing/2014/main" id="{9778D486-AD24-28BE-5AB0-9BFC960AABF1}"/>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32C8C681-5FB1-B7AD-9E54-3EFAF0DD37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975F3FA-9AE7-ED74-92D1-FB18E0A9ED2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descr="Une image contenant texte, Police, Rectangle, conception&#10;&#10;Le contenu généré par l’IA peut être incorrect.">
            <a:extLst>
              <a:ext uri="{FF2B5EF4-FFF2-40B4-BE49-F238E27FC236}">
                <a16:creationId xmlns:a16="http://schemas.microsoft.com/office/drawing/2014/main" id="{3AC4AE41-9102-CAB3-71C1-4059AC07F33A}"/>
              </a:ext>
            </a:extLst>
          </p:cNvPr>
          <p:cNvPicPr>
            <a:picLocks noChangeAspect="1"/>
          </p:cNvPicPr>
          <p:nvPr/>
        </p:nvPicPr>
        <p:blipFill>
          <a:blip r:embed="rId4"/>
          <a:stretch>
            <a:fillRect/>
          </a:stretch>
        </p:blipFill>
        <p:spPr>
          <a:xfrm>
            <a:off x="931404" y="2097344"/>
            <a:ext cx="7281192" cy="4004656"/>
          </a:xfrm>
          <a:prstGeom prst="rect">
            <a:avLst/>
          </a:prstGeom>
        </p:spPr>
      </p:pic>
    </p:spTree>
    <p:extLst>
      <p:ext uri="{BB962C8B-B14F-4D97-AF65-F5344CB8AC3E}">
        <p14:creationId xmlns:p14="http://schemas.microsoft.com/office/powerpoint/2010/main" val="2755498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64AE8-C431-8927-9C79-F66C89EAD7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88F9E24-1FE0-B07F-A6F7-F6DBD066E257}"/>
              </a:ext>
            </a:extLst>
          </p:cNvPr>
          <p:cNvSpPr>
            <a:spLocks noGrp="1"/>
          </p:cNvSpPr>
          <p:nvPr>
            <p:ph type="title"/>
          </p:nvPr>
        </p:nvSpPr>
        <p:spPr>
          <a:xfrm>
            <a:off x="1692000" y="756000"/>
            <a:ext cx="6840000" cy="612000"/>
          </a:xfrm>
        </p:spPr>
        <p:txBody>
          <a:bodyPr/>
          <a:lstStyle/>
          <a:p>
            <a:r>
              <a:rPr lang="fr-FR" i="1" dirty="0">
                <a:solidFill>
                  <a:schemeClr val="bg1">
                    <a:lumMod val="50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D4476C23-3F11-1262-D0AE-64D7CE0167AF}"/>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A17CAF2A-82A4-7776-AC41-8CD69BF775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6" name="FINALE - 5AP - Les rêves de Meriem - E03 DONE-720p-260212">
            <a:hlinkClick r:id="" action="ppaction://media"/>
            <a:extLst>
              <a:ext uri="{FF2B5EF4-FFF2-40B4-BE49-F238E27FC236}">
                <a16:creationId xmlns:a16="http://schemas.microsoft.com/office/drawing/2014/main" id="{1EB06575-5D00-9FE0-CB36-1D4B2434EDD7}"/>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12860" y="1914132"/>
            <a:ext cx="7318279" cy="4116532"/>
          </a:xfrm>
          <a:prstGeom prst="rect">
            <a:avLst/>
          </a:prstGeom>
        </p:spPr>
      </p:pic>
    </p:spTree>
    <p:extLst>
      <p:ext uri="{BB962C8B-B14F-4D97-AF65-F5344CB8AC3E}">
        <p14:creationId xmlns:p14="http://schemas.microsoft.com/office/powerpoint/2010/main" val="662582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293" fill="hold"/>
                                        <p:tgtEl>
                                          <p:spTgt spid="6"/>
                                        </p:tgtEl>
                                      </p:cBhvr>
                                    </p:cmd>
                                  </p:childTnLst>
                                </p:cTn>
                              </p:par>
                            </p:childTnLst>
                          </p:cTn>
                        </p:par>
                        <p:par>
                          <p:cTn id="7" fill="hold">
                            <p:stCondLst>
                              <p:cond delay="78293"/>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6"/>
                </p:tgtEl>
              </p:cMediaNode>
            </p:video>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6F3A9-E520-E9FC-2C5E-C1DB4038AD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508DB2-9CD4-538F-2105-DD07FFAFB5F3}"/>
              </a:ext>
            </a:extLst>
          </p:cNvPr>
          <p:cNvSpPr>
            <a:spLocks noGrp="1"/>
          </p:cNvSpPr>
          <p:nvPr>
            <p:ph type="title"/>
          </p:nvPr>
        </p:nvSpPr>
        <p:spPr>
          <a:xfrm>
            <a:off x="1573468" y="756000"/>
            <a:ext cx="7282665" cy="612000"/>
          </a:xfrm>
        </p:spPr>
        <p:txBody>
          <a:bodyPr/>
          <a:lstStyle/>
          <a:p>
            <a:r>
              <a:rPr lang="fr-FR" dirty="0">
                <a:solidFill>
                  <a:schemeClr val="tx1">
                    <a:lumMod val="65000"/>
                    <a:lumOff val="35000"/>
                  </a:schemeClr>
                </a:solidFill>
                <a:latin typeface="Dosis Medium" pitchFamily="2" charset="0"/>
              </a:rPr>
              <a:t>Maintenant, nous allons découvrir un nouvel épisode de l’histoire « Les rêves de Meriem ». Est-ce que vous êtes prêts ? Ecoutez bien. </a:t>
            </a:r>
          </a:p>
        </p:txBody>
      </p:sp>
      <p:grpSp>
        <p:nvGrpSpPr>
          <p:cNvPr id="6" name="Groupe 5">
            <a:extLst>
              <a:ext uri="{FF2B5EF4-FFF2-40B4-BE49-F238E27FC236}">
                <a16:creationId xmlns:a16="http://schemas.microsoft.com/office/drawing/2014/main" id="{8A7A8B49-A8EB-D219-A070-9D7E41AC661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2D47FE5-1478-9B58-C571-56014FF858B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60AE3D4-2466-3C26-BFFD-6369C54F347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descr="Une image contenant texte, Rectangle, Police, conception&#10;&#10;Le contenu généré par l’IA peut être incorrect.">
            <a:extLst>
              <a:ext uri="{FF2B5EF4-FFF2-40B4-BE49-F238E27FC236}">
                <a16:creationId xmlns:a16="http://schemas.microsoft.com/office/drawing/2014/main" id="{3F030E53-7266-79B6-CE3E-7EAE748BE7FF}"/>
              </a:ext>
            </a:extLst>
          </p:cNvPr>
          <p:cNvPicPr>
            <a:picLocks noChangeAspect="1"/>
          </p:cNvPicPr>
          <p:nvPr/>
        </p:nvPicPr>
        <p:blipFill>
          <a:blip r:embed="rId4"/>
          <a:stretch>
            <a:fillRect/>
          </a:stretch>
        </p:blipFill>
        <p:spPr>
          <a:xfrm>
            <a:off x="1252901" y="2054099"/>
            <a:ext cx="6638198" cy="3599683"/>
          </a:xfrm>
          <a:prstGeom prst="rect">
            <a:avLst/>
          </a:prstGeom>
        </p:spPr>
      </p:pic>
    </p:spTree>
    <p:extLst>
      <p:ext uri="{BB962C8B-B14F-4D97-AF65-F5344CB8AC3E}">
        <p14:creationId xmlns:p14="http://schemas.microsoft.com/office/powerpoint/2010/main" val="905454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INALE - 5AP - Les rêves de Meriem - E04 DONE-720p-260221">
            <a:hlinkClick r:id="" action="ppaction://media"/>
            <a:extLst>
              <a:ext uri="{FF2B5EF4-FFF2-40B4-BE49-F238E27FC236}">
                <a16:creationId xmlns:a16="http://schemas.microsoft.com/office/drawing/2014/main" id="{5F39A160-2824-6AEE-5794-925A70ACB5E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14184" y="1921202"/>
            <a:ext cx="7195127" cy="4047259"/>
          </a:xfrm>
          <a:prstGeom prst="rect">
            <a:avLst/>
          </a:prstGeom>
        </p:spPr>
      </p:pic>
    </p:spTree>
    <p:extLst>
      <p:ext uri="{BB962C8B-B14F-4D97-AF65-F5344CB8AC3E}">
        <p14:creationId xmlns:p14="http://schemas.microsoft.com/office/powerpoint/2010/main" val="73918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0409" fill="hold"/>
                                        <p:tgtEl>
                                          <p:spTgt spid="2"/>
                                        </p:tgtEl>
                                      </p:cBhvr>
                                    </p:cmd>
                                  </p:childTnLst>
                                </p:cTn>
                              </p:par>
                            </p:childTnLst>
                          </p:cTn>
                        </p:par>
                        <p:par>
                          <p:cTn id="7" fill="hold">
                            <p:stCondLst>
                              <p:cond delay="110409"/>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D794C-9AAF-1DCE-9FEB-A566711D47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24EE5F-7E4E-C49A-F69D-F2C5570115E2}"/>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Nous allons écouter l’histoire une deuxième fois. Soyez attentifs.</a:t>
            </a:r>
          </a:p>
        </p:txBody>
      </p:sp>
      <p:grpSp>
        <p:nvGrpSpPr>
          <p:cNvPr id="6" name="Groupe 5">
            <a:extLst>
              <a:ext uri="{FF2B5EF4-FFF2-40B4-BE49-F238E27FC236}">
                <a16:creationId xmlns:a16="http://schemas.microsoft.com/office/drawing/2014/main" id="{2D0464EF-A4F3-A047-F10C-D82D4CDC2B63}"/>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ADA6845E-D9A9-429C-3868-FC79CE8397D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E233AA-19F6-CE6A-9B1B-17DE36EAD45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9048DF2C-FA71-8810-9B4D-089FA98D1662}"/>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3727354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INALE - 5AP - Les rêves de Meriem - E04 DONE-720p-260221">
            <a:hlinkClick r:id="" action="ppaction://media"/>
            <a:extLst>
              <a:ext uri="{FF2B5EF4-FFF2-40B4-BE49-F238E27FC236}">
                <a16:creationId xmlns:a16="http://schemas.microsoft.com/office/drawing/2014/main" id="{0F1CE954-87C4-D6C3-AD4C-6CA3E0063B3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28039" y="1962767"/>
            <a:ext cx="7195127" cy="4047259"/>
          </a:xfrm>
          <a:prstGeom prst="rect">
            <a:avLst/>
          </a:prstGeom>
        </p:spPr>
      </p:pic>
    </p:spTree>
    <p:extLst>
      <p:ext uri="{BB962C8B-B14F-4D97-AF65-F5344CB8AC3E}">
        <p14:creationId xmlns:p14="http://schemas.microsoft.com/office/powerpoint/2010/main" val="2953999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0409"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2"/>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822D-5568-F026-69E7-222E0DD608B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0F0EE2D2-383B-9A81-EA62-60A20CAC134B}"/>
              </a:ext>
            </a:extLst>
          </p:cNvPr>
          <p:cNvSpPr>
            <a:spLocks noGrp="1"/>
          </p:cNvSpPr>
          <p:nvPr>
            <p:ph type="title"/>
          </p:nvPr>
        </p:nvSpPr>
        <p:spPr/>
        <p:txBody>
          <a:bodyPr>
            <a:normAutofit/>
          </a:bodyPr>
          <a:lstStyle/>
          <a:p>
            <a:r>
              <a:rPr lang="fr-FR" dirty="0">
                <a:solidFill>
                  <a:schemeClr val="tx1">
                    <a:lumMod val="65000"/>
                    <a:lumOff val="35000"/>
                  </a:schemeClr>
                </a:solidFill>
              </a:rPr>
              <a:t>Qu’à donné le médecin à Sami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C844CD9-493B-F706-B89E-58BB36033F9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9EA578D0-06AF-2133-067D-C929D4141B53}"/>
              </a:ext>
            </a:extLst>
          </p:cNvPr>
          <p:cNvSpPr txBox="1"/>
          <p:nvPr/>
        </p:nvSpPr>
        <p:spPr>
          <a:xfrm>
            <a:off x="2298432" y="1820006"/>
            <a:ext cx="6219386" cy="523220"/>
          </a:xfrm>
          <a:prstGeom prst="rect">
            <a:avLst/>
          </a:prstGeom>
          <a:noFill/>
        </p:spPr>
        <p:txBody>
          <a:bodyPr wrap="square">
            <a:spAutoFit/>
          </a:bodyPr>
          <a:lstStyle/>
          <a:p>
            <a:r>
              <a:rPr lang="fr-FR" sz="2800" b="1" dirty="0">
                <a:ln w="0"/>
                <a:solidFill>
                  <a:srgbClr val="2196B1"/>
                </a:solidFill>
                <a:latin typeface="Dosis SemiBold" pitchFamily="2" charset="0"/>
              </a:rPr>
              <a:t>Qu’à donné le médecin à Sami ?</a:t>
            </a:r>
            <a:endParaRPr lang="fr-MA" sz="2800" b="1" dirty="0">
              <a:ln w="0"/>
              <a:solidFill>
                <a:srgbClr val="2196B1"/>
              </a:solidFill>
              <a:latin typeface="Dosis SemiBold" pitchFamily="2" charset="0"/>
            </a:endParaRPr>
          </a:p>
        </p:txBody>
      </p:sp>
      <p:pic>
        <p:nvPicPr>
          <p:cNvPr id="3" name="Image 2" descr="Une image contenant habits, Visage humain, personne, sourire&#10;&#10;Le contenu généré par l’IA peut être incorrect.">
            <a:extLst>
              <a:ext uri="{FF2B5EF4-FFF2-40B4-BE49-F238E27FC236}">
                <a16:creationId xmlns:a16="http://schemas.microsoft.com/office/drawing/2014/main" id="{F2823D0C-F533-C7E4-F9D2-FB6D60127F07}"/>
              </a:ext>
            </a:extLst>
          </p:cNvPr>
          <p:cNvPicPr>
            <a:picLocks noChangeAspect="1"/>
          </p:cNvPicPr>
          <p:nvPr/>
        </p:nvPicPr>
        <p:blipFill>
          <a:blip r:embed="rId3"/>
          <a:stretch>
            <a:fillRect/>
          </a:stretch>
        </p:blipFill>
        <p:spPr>
          <a:xfrm>
            <a:off x="3071732" y="2634378"/>
            <a:ext cx="3000535" cy="3184530"/>
          </a:xfrm>
          <a:prstGeom prst="rect">
            <a:avLst/>
          </a:prstGeom>
        </p:spPr>
      </p:pic>
    </p:spTree>
    <p:extLst>
      <p:ext uri="{BB962C8B-B14F-4D97-AF65-F5344CB8AC3E}">
        <p14:creationId xmlns:p14="http://schemas.microsoft.com/office/powerpoint/2010/main" val="2856057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ACAE-A584-E9F4-9008-EDBA4173973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8EB1AB3-34F2-4498-B83F-EC815F34C252}"/>
              </a:ext>
            </a:extLst>
          </p:cNvPr>
          <p:cNvSpPr>
            <a:spLocks noGrp="1"/>
          </p:cNvSpPr>
          <p:nvPr>
            <p:ph type="title"/>
          </p:nvPr>
        </p:nvSpPr>
        <p:spPr/>
        <p:txBody>
          <a:bodyPr>
            <a:normAutofit/>
          </a:bodyPr>
          <a:lstStyle/>
          <a:p>
            <a:r>
              <a:rPr lang="fr-FR" dirty="0">
                <a:solidFill>
                  <a:schemeClr val="tx1">
                    <a:lumMod val="65000"/>
                    <a:lumOff val="35000"/>
                  </a:schemeClr>
                </a:solidFill>
              </a:rPr>
              <a:t>Le médecin lui a donné des médicaments.</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AA84CDB-98B9-E5DC-BE56-4B5F2A65237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ZoneTexte 5">
            <a:extLst>
              <a:ext uri="{FF2B5EF4-FFF2-40B4-BE49-F238E27FC236}">
                <a16:creationId xmlns:a16="http://schemas.microsoft.com/office/drawing/2014/main" id="{D4DD00ED-FFC2-0875-BB03-551F5BF7D76B}"/>
              </a:ext>
            </a:extLst>
          </p:cNvPr>
          <p:cNvSpPr txBox="1"/>
          <p:nvPr/>
        </p:nvSpPr>
        <p:spPr>
          <a:xfrm>
            <a:off x="830255" y="1786497"/>
            <a:ext cx="7483489" cy="461665"/>
          </a:xfrm>
          <a:prstGeom prst="rect">
            <a:avLst/>
          </a:prstGeom>
          <a:noFill/>
        </p:spPr>
        <p:txBody>
          <a:bodyPr wrap="square">
            <a:spAutoFit/>
          </a:bodyPr>
          <a:lstStyle/>
          <a:p>
            <a:pPr algn="ctr"/>
            <a:r>
              <a:rPr lang="fr-FR" sz="2400" b="1" dirty="0">
                <a:ln w="0"/>
                <a:solidFill>
                  <a:srgbClr val="2196B1"/>
                </a:solidFill>
                <a:latin typeface="Dosis SemiBold" pitchFamily="2" charset="0"/>
              </a:rPr>
              <a:t>Le médecin lui a donné des médicaments.</a:t>
            </a:r>
            <a:endParaRPr lang="fr-MA" sz="2400" b="1" dirty="0">
              <a:ln w="0"/>
              <a:solidFill>
                <a:srgbClr val="2196B1"/>
              </a:solidFill>
              <a:latin typeface="Dosis SemiBold" pitchFamily="2" charset="0"/>
            </a:endParaRPr>
          </a:p>
        </p:txBody>
      </p:sp>
      <p:pic>
        <p:nvPicPr>
          <p:cNvPr id="4" name="Image 3" descr="Une image contenant texte, habits, Visage humain, sourire&#10;&#10;Le contenu généré par l’IA peut être incorrect.">
            <a:extLst>
              <a:ext uri="{FF2B5EF4-FFF2-40B4-BE49-F238E27FC236}">
                <a16:creationId xmlns:a16="http://schemas.microsoft.com/office/drawing/2014/main" id="{3632C026-1C03-474A-5974-B3183D52FD72}"/>
              </a:ext>
            </a:extLst>
          </p:cNvPr>
          <p:cNvPicPr>
            <a:picLocks noChangeAspect="1"/>
          </p:cNvPicPr>
          <p:nvPr/>
        </p:nvPicPr>
        <p:blipFill>
          <a:blip r:embed="rId3"/>
          <a:stretch>
            <a:fillRect/>
          </a:stretch>
        </p:blipFill>
        <p:spPr>
          <a:xfrm>
            <a:off x="1324496" y="2666659"/>
            <a:ext cx="6171226" cy="3264221"/>
          </a:xfrm>
          <a:prstGeom prst="rect">
            <a:avLst/>
          </a:prstGeom>
        </p:spPr>
      </p:pic>
    </p:spTree>
    <p:extLst>
      <p:ext uri="{BB962C8B-B14F-4D97-AF65-F5344CB8AC3E}">
        <p14:creationId xmlns:p14="http://schemas.microsoft.com/office/powerpoint/2010/main" val="1660094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9BAD7-86F3-F75A-69AD-EF935B597CE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C6407D2-20CF-8B60-191B-0E4E8D58681F}"/>
              </a:ext>
            </a:extLst>
          </p:cNvPr>
          <p:cNvSpPr>
            <a:spLocks noGrp="1"/>
          </p:cNvSpPr>
          <p:nvPr>
            <p:ph type="title"/>
          </p:nvPr>
        </p:nvSpPr>
        <p:spPr/>
        <p:txBody>
          <a:bodyPr>
            <a:normAutofit/>
          </a:bodyPr>
          <a:lstStyle/>
          <a:p>
            <a:r>
              <a:rPr lang="fr-FR" dirty="0">
                <a:solidFill>
                  <a:schemeClr val="tx1">
                    <a:lumMod val="65000"/>
                    <a:lumOff val="35000"/>
                  </a:schemeClr>
                </a:solidFill>
              </a:rPr>
              <a:t>Quel métier souhaiterait faire Sami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A995573-6769-4261-6837-101876E44D6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31EF6482-4375-492F-94F4-4371FDE3598E}"/>
              </a:ext>
            </a:extLst>
          </p:cNvPr>
          <p:cNvSpPr txBox="1"/>
          <p:nvPr/>
        </p:nvSpPr>
        <p:spPr>
          <a:xfrm>
            <a:off x="2003727" y="1806151"/>
            <a:ext cx="5519291" cy="523220"/>
          </a:xfrm>
          <a:prstGeom prst="rect">
            <a:avLst/>
          </a:prstGeom>
          <a:noFill/>
        </p:spPr>
        <p:txBody>
          <a:bodyPr wrap="square">
            <a:spAutoFit/>
          </a:bodyPr>
          <a:lstStyle/>
          <a:p>
            <a:r>
              <a:rPr lang="fr-FR" sz="2800" b="1" dirty="0">
                <a:ln w="0"/>
                <a:solidFill>
                  <a:srgbClr val="2196B1"/>
                </a:solidFill>
                <a:latin typeface="Dosis SemiBold" pitchFamily="2" charset="0"/>
              </a:rPr>
              <a:t>Quel métier souhaiterait faire Sami ?</a:t>
            </a:r>
            <a:endParaRPr lang="fr-MA" sz="2800" b="1" dirty="0">
              <a:ln w="0"/>
              <a:solidFill>
                <a:srgbClr val="2196B1"/>
              </a:solidFill>
              <a:latin typeface="Dosis SemiBold" pitchFamily="2" charset="0"/>
            </a:endParaRPr>
          </a:p>
        </p:txBody>
      </p:sp>
      <p:pic>
        <p:nvPicPr>
          <p:cNvPr id="3" name="Image 2" descr="Une image contenant habits, Visage humain, personne, dessin humoristique&#10;&#10;Le contenu généré par l’IA peut être incorrect.">
            <a:extLst>
              <a:ext uri="{FF2B5EF4-FFF2-40B4-BE49-F238E27FC236}">
                <a16:creationId xmlns:a16="http://schemas.microsoft.com/office/drawing/2014/main" id="{CE5F00F9-0452-4777-23AD-AF0BB3E11A63}"/>
              </a:ext>
            </a:extLst>
          </p:cNvPr>
          <p:cNvPicPr>
            <a:picLocks noChangeAspect="1"/>
          </p:cNvPicPr>
          <p:nvPr/>
        </p:nvPicPr>
        <p:blipFill>
          <a:blip r:embed="rId3"/>
          <a:stretch>
            <a:fillRect/>
          </a:stretch>
        </p:blipFill>
        <p:spPr>
          <a:xfrm>
            <a:off x="3096961" y="2571588"/>
            <a:ext cx="2950078" cy="3011794"/>
          </a:xfrm>
          <a:prstGeom prst="rect">
            <a:avLst/>
          </a:prstGeom>
        </p:spPr>
      </p:pic>
    </p:spTree>
    <p:extLst>
      <p:ext uri="{BB962C8B-B14F-4D97-AF65-F5344CB8AC3E}">
        <p14:creationId xmlns:p14="http://schemas.microsoft.com/office/powerpoint/2010/main" val="18161586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2B91-10E0-3E25-0199-56E8EF3F3616}"/>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9E2FDA3-A1CE-2D83-F0AE-296672E0A359}"/>
              </a:ext>
            </a:extLst>
          </p:cNvPr>
          <p:cNvSpPr>
            <a:spLocks noGrp="1"/>
          </p:cNvSpPr>
          <p:nvPr>
            <p:ph type="title"/>
          </p:nvPr>
        </p:nvSpPr>
        <p:spPr>
          <a:xfrm>
            <a:off x="1692000" y="756000"/>
            <a:ext cx="6840000" cy="612000"/>
          </a:xfrm>
        </p:spPr>
        <p:txBody>
          <a:bodyPr>
            <a:normAutofit/>
          </a:bodyPr>
          <a:lstStyle/>
          <a:p>
            <a:pPr defTabSz="914400">
              <a:defRPr/>
            </a:pPr>
            <a:r>
              <a:rPr lang="fr-FR" dirty="0">
                <a:ln w="0"/>
                <a:solidFill>
                  <a:schemeClr val="bg2">
                    <a:lumMod val="50000"/>
                  </a:schemeClr>
                </a:solidFill>
                <a:latin typeface="Dosis SemiBold" pitchFamily="2" charset="0"/>
              </a:rPr>
              <a:t>Sami souhaiterait être astronaute pour aller sur la lune.</a:t>
            </a:r>
          </a:p>
        </p:txBody>
      </p:sp>
      <p:sp>
        <p:nvSpPr>
          <p:cNvPr id="3" name="Titre 1">
            <a:extLst>
              <a:ext uri="{FF2B5EF4-FFF2-40B4-BE49-F238E27FC236}">
                <a16:creationId xmlns:a16="http://schemas.microsoft.com/office/drawing/2014/main" id="{25D3A200-EC80-096A-5068-A53CC1A09BCA}"/>
              </a:ext>
            </a:extLst>
          </p:cNvPr>
          <p:cNvSpPr txBox="1">
            <a:spLocks/>
          </p:cNvSpPr>
          <p:nvPr/>
        </p:nvSpPr>
        <p:spPr>
          <a:xfrm>
            <a:off x="723450" y="1742308"/>
            <a:ext cx="7697099" cy="131750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kumimoji="0" lang="fr-FR" sz="2400" b="1" i="0" u="none" strike="noStrike" kern="1200" cap="none" spc="0" normalizeH="0" baseline="0" noProof="0" dirty="0">
                <a:ln w="0"/>
                <a:solidFill>
                  <a:srgbClr val="2196B1"/>
                </a:solidFill>
                <a:effectLst/>
                <a:uLnTx/>
                <a:uFillTx/>
                <a:latin typeface="Dosis SemiBold" pitchFamily="2" charset="0"/>
              </a:rPr>
              <a:t>Sami souhaiterait être astronaute pour aller sur la lune.</a:t>
            </a:r>
            <a:endParaRPr lang="fr-FR" sz="2400" b="1" dirty="0">
              <a:ln w="0"/>
              <a:solidFill>
                <a:srgbClr val="2196B1"/>
              </a:solidFill>
              <a:latin typeface="Dosis SemiBold" pitchFamily="2" charset="0"/>
            </a:endParaRPr>
          </a:p>
        </p:txBody>
      </p:sp>
      <p:grpSp>
        <p:nvGrpSpPr>
          <p:cNvPr id="6" name="Groupe 5">
            <a:extLst>
              <a:ext uri="{FF2B5EF4-FFF2-40B4-BE49-F238E27FC236}">
                <a16:creationId xmlns:a16="http://schemas.microsoft.com/office/drawing/2014/main" id="{66F908B1-76ED-7FF3-1834-099C6A4AD50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E80A445-BC32-71DB-3437-53EFE31F243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DA6097D-6357-36FA-5857-399B5C75FEA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descr="Une image contenant texte, dessin humoristique, Visage humain, capture d’écran&#10;&#10;Le contenu généré par l’IA peut être incorrect.">
            <a:extLst>
              <a:ext uri="{FF2B5EF4-FFF2-40B4-BE49-F238E27FC236}">
                <a16:creationId xmlns:a16="http://schemas.microsoft.com/office/drawing/2014/main" id="{D6160072-69E1-3279-3257-B0DBDD1CF3AD}"/>
              </a:ext>
            </a:extLst>
          </p:cNvPr>
          <p:cNvPicPr>
            <a:picLocks noChangeAspect="1"/>
          </p:cNvPicPr>
          <p:nvPr/>
        </p:nvPicPr>
        <p:blipFill>
          <a:blip r:embed="rId4"/>
          <a:stretch>
            <a:fillRect/>
          </a:stretch>
        </p:blipFill>
        <p:spPr>
          <a:xfrm>
            <a:off x="1448770" y="2945157"/>
            <a:ext cx="6006599" cy="3156843"/>
          </a:xfrm>
          <a:prstGeom prst="rect">
            <a:avLst/>
          </a:prstGeom>
        </p:spPr>
      </p:pic>
    </p:spTree>
    <p:extLst>
      <p:ext uri="{BB962C8B-B14F-4D97-AF65-F5344CB8AC3E}">
        <p14:creationId xmlns:p14="http://schemas.microsoft.com/office/powerpoint/2010/main" val="2179325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5517-FD1D-F341-609E-1B9AC0C246B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AA3B166-1B0B-538F-A6D6-F5E955A58BE7}"/>
              </a:ext>
            </a:extLst>
          </p:cNvPr>
          <p:cNvSpPr>
            <a:spLocks noGrp="1"/>
          </p:cNvSpPr>
          <p:nvPr>
            <p:ph type="title"/>
          </p:nvPr>
        </p:nvSpPr>
        <p:spPr/>
        <p:txBody>
          <a:bodyPr>
            <a:normAutofit/>
          </a:bodyPr>
          <a:lstStyle/>
          <a:p>
            <a:r>
              <a:rPr lang="fr-FR" dirty="0">
                <a:solidFill>
                  <a:schemeClr val="tx1">
                    <a:lumMod val="65000"/>
                    <a:lumOff val="35000"/>
                  </a:schemeClr>
                </a:solidFill>
              </a:rPr>
              <a:t>Quel autre métier veut Sami faire </a:t>
            </a:r>
            <a:r>
              <a:rPr lang="fr-MA" dirty="0">
                <a:solidFill>
                  <a:schemeClr val="tx1">
                    <a:lumMod val="65000"/>
                    <a:lumOff val="35000"/>
                  </a:schemeClr>
                </a:solidFill>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1EA0B68-89FE-EA35-BDF4-0E3EB539662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BBFB3128-DFD9-C56F-CEBA-54851600EA06}"/>
              </a:ext>
            </a:extLst>
          </p:cNvPr>
          <p:cNvSpPr txBox="1"/>
          <p:nvPr/>
        </p:nvSpPr>
        <p:spPr>
          <a:xfrm>
            <a:off x="1613971" y="1928152"/>
            <a:ext cx="5546093" cy="523220"/>
          </a:xfrm>
          <a:prstGeom prst="rect">
            <a:avLst/>
          </a:prstGeom>
          <a:noFill/>
        </p:spPr>
        <p:txBody>
          <a:bodyPr wrap="square">
            <a:spAutoFit/>
          </a:bodyPr>
          <a:lstStyle/>
          <a:p>
            <a:r>
              <a:rPr lang="fr-FR" sz="2800" b="1" dirty="0">
                <a:ln w="0"/>
                <a:solidFill>
                  <a:srgbClr val="2196B1"/>
                </a:solidFill>
                <a:latin typeface="Dosis SemiBold" pitchFamily="2" charset="0"/>
              </a:rPr>
              <a:t>Quel autre métier veut Sami faire </a:t>
            </a:r>
            <a:r>
              <a:rPr lang="fr-MA" sz="2800" b="1" dirty="0">
                <a:ln w="0"/>
                <a:solidFill>
                  <a:srgbClr val="2196B1"/>
                </a:solidFill>
                <a:latin typeface="Dosis SemiBold" pitchFamily="2" charset="0"/>
              </a:rPr>
              <a:t>? </a:t>
            </a:r>
          </a:p>
        </p:txBody>
      </p:sp>
      <p:pic>
        <p:nvPicPr>
          <p:cNvPr id="3" name="Image 2" descr="Une image contenant Visage humain, habits, garçon, sourire&#10;&#10;Le contenu généré par l’IA peut être incorrect.">
            <a:extLst>
              <a:ext uri="{FF2B5EF4-FFF2-40B4-BE49-F238E27FC236}">
                <a16:creationId xmlns:a16="http://schemas.microsoft.com/office/drawing/2014/main" id="{609C23F4-700E-7703-B1E6-C3D6599F5CC4}"/>
              </a:ext>
            </a:extLst>
          </p:cNvPr>
          <p:cNvPicPr>
            <a:picLocks noChangeAspect="1"/>
          </p:cNvPicPr>
          <p:nvPr/>
        </p:nvPicPr>
        <p:blipFill>
          <a:blip r:embed="rId3"/>
          <a:stretch>
            <a:fillRect/>
          </a:stretch>
        </p:blipFill>
        <p:spPr>
          <a:xfrm>
            <a:off x="3104049" y="2693690"/>
            <a:ext cx="2935901" cy="3097510"/>
          </a:xfrm>
          <a:prstGeom prst="rect">
            <a:avLst/>
          </a:prstGeom>
        </p:spPr>
      </p:pic>
    </p:spTree>
    <p:extLst>
      <p:ext uri="{BB962C8B-B14F-4D97-AF65-F5344CB8AC3E}">
        <p14:creationId xmlns:p14="http://schemas.microsoft.com/office/powerpoint/2010/main" val="2239987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6698F-74B1-C977-3489-4261B861FB5D}"/>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8CBBCC6-ECC2-16DF-6659-5B1F19895391}"/>
              </a:ext>
            </a:extLst>
          </p:cNvPr>
          <p:cNvSpPr>
            <a:spLocks noGrp="1"/>
          </p:cNvSpPr>
          <p:nvPr>
            <p:ph type="title"/>
          </p:nvPr>
        </p:nvSpPr>
        <p:spPr/>
        <p:txBody>
          <a:bodyPr>
            <a:normAutofit/>
          </a:bodyPr>
          <a:lstStyle/>
          <a:p>
            <a:r>
              <a:rPr lang="fr-FR" dirty="0">
                <a:solidFill>
                  <a:schemeClr val="tx1">
                    <a:lumMod val="65000"/>
                    <a:lumOff val="35000"/>
                  </a:schemeClr>
                </a:solidFill>
              </a:rPr>
              <a:t>Sami voudrait être footballeur comme </a:t>
            </a:r>
            <a:r>
              <a:rPr lang="fr-FR" dirty="0" err="1">
                <a:solidFill>
                  <a:schemeClr val="tx1">
                    <a:lumMod val="65000"/>
                    <a:lumOff val="35000"/>
                  </a:schemeClr>
                </a:solidFill>
              </a:rPr>
              <a:t>Hakimi</a:t>
            </a:r>
            <a:r>
              <a:rPr lang="fr-MA" dirty="0">
                <a:solidFill>
                  <a:schemeClr val="tx1">
                    <a:lumMod val="65000"/>
                    <a:lumOff val="35000"/>
                  </a:schemeClr>
                </a:solidFill>
              </a:rPr>
              <a:t>.</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8E0F9EC-EB12-6D0E-D519-A5707245B4D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26D00810-27AF-A39A-A91E-CACB01877726}"/>
              </a:ext>
            </a:extLst>
          </p:cNvPr>
          <p:cNvSpPr txBox="1"/>
          <p:nvPr/>
        </p:nvSpPr>
        <p:spPr>
          <a:xfrm>
            <a:off x="1324496" y="1928152"/>
            <a:ext cx="6996545" cy="523220"/>
          </a:xfrm>
          <a:prstGeom prst="rect">
            <a:avLst/>
          </a:prstGeom>
          <a:noFill/>
        </p:spPr>
        <p:txBody>
          <a:bodyPr wrap="square">
            <a:spAutoFit/>
          </a:bodyPr>
          <a:lstStyle/>
          <a:p>
            <a:r>
              <a:rPr lang="fr-FR" sz="2800" b="1" dirty="0">
                <a:ln w="0"/>
                <a:solidFill>
                  <a:srgbClr val="2196B1"/>
                </a:solidFill>
                <a:latin typeface="Dosis SemiBold" pitchFamily="2" charset="0"/>
              </a:rPr>
              <a:t>Sami voudrait être footballeur comme </a:t>
            </a:r>
            <a:r>
              <a:rPr lang="fr-FR" sz="2800" b="1" dirty="0" err="1">
                <a:ln w="0"/>
                <a:solidFill>
                  <a:srgbClr val="2196B1"/>
                </a:solidFill>
                <a:latin typeface="Dosis SemiBold" pitchFamily="2" charset="0"/>
              </a:rPr>
              <a:t>Hakimi</a:t>
            </a:r>
            <a:r>
              <a:rPr lang="fr-FR" sz="2800" b="1" dirty="0">
                <a:ln w="0"/>
                <a:solidFill>
                  <a:srgbClr val="2196B1"/>
                </a:solidFill>
                <a:latin typeface="Dosis SemiBold" pitchFamily="2" charset="0"/>
              </a:rPr>
              <a:t>.</a:t>
            </a:r>
            <a:r>
              <a:rPr lang="fr-MA" sz="2800" b="1" dirty="0">
                <a:ln w="0"/>
                <a:solidFill>
                  <a:srgbClr val="2196B1"/>
                </a:solidFill>
                <a:latin typeface="Dosis SemiBold" pitchFamily="2" charset="0"/>
              </a:rPr>
              <a:t> </a:t>
            </a:r>
          </a:p>
        </p:txBody>
      </p:sp>
      <p:pic>
        <p:nvPicPr>
          <p:cNvPr id="3" name="Image 2" descr="Une image contenant texte, Visage humain, habits, capture d’écran&#10;&#10;Le contenu généré par l’IA peut être incorrect.">
            <a:extLst>
              <a:ext uri="{FF2B5EF4-FFF2-40B4-BE49-F238E27FC236}">
                <a16:creationId xmlns:a16="http://schemas.microsoft.com/office/drawing/2014/main" id="{19A2E3F3-45FF-C1B7-D77F-9E91E420F413}"/>
              </a:ext>
            </a:extLst>
          </p:cNvPr>
          <p:cNvPicPr>
            <a:picLocks noChangeAspect="1"/>
          </p:cNvPicPr>
          <p:nvPr/>
        </p:nvPicPr>
        <p:blipFill>
          <a:blip r:embed="rId3"/>
          <a:stretch>
            <a:fillRect/>
          </a:stretch>
        </p:blipFill>
        <p:spPr>
          <a:xfrm>
            <a:off x="1692000" y="2779499"/>
            <a:ext cx="5927577" cy="3171132"/>
          </a:xfrm>
          <a:prstGeom prst="rect">
            <a:avLst/>
          </a:prstGeom>
        </p:spPr>
      </p:pic>
    </p:spTree>
    <p:extLst>
      <p:ext uri="{BB962C8B-B14F-4D97-AF65-F5344CB8AC3E}">
        <p14:creationId xmlns:p14="http://schemas.microsoft.com/office/powerpoint/2010/main" val="4243596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87A4-69AE-62B1-C756-460DBA5728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BAC0D4B-531A-8035-93B5-86A724507A8F}"/>
              </a:ext>
            </a:extLst>
          </p:cNvPr>
          <p:cNvSpPr>
            <a:spLocks noGrp="1"/>
          </p:cNvSpPr>
          <p:nvPr>
            <p:ph type="title"/>
          </p:nvPr>
        </p:nvSpPr>
        <p:spPr/>
        <p:txBody>
          <a:bodyPr>
            <a:normAutofit/>
          </a:bodyPr>
          <a:lstStyle/>
          <a:p>
            <a:r>
              <a:rPr lang="fr-FR" b="1" dirty="0">
                <a:ln w="0"/>
                <a:solidFill>
                  <a:schemeClr val="tx1">
                    <a:lumMod val="50000"/>
                    <a:lumOff val="50000"/>
                  </a:schemeClr>
                </a:solidFill>
                <a:latin typeface="Dosis SemiBold" pitchFamily="2" charset="0"/>
              </a:rPr>
              <a:t>Pourquoi Sami voudrait être vétérinaire ?</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316A598-D49F-C083-1708-C89756179E64}"/>
              </a:ext>
            </a:extLst>
          </p:cNvPr>
          <p:cNvSpPr txBox="1">
            <a:spLocks/>
          </p:cNvSpPr>
          <p:nvPr/>
        </p:nvSpPr>
        <p:spPr>
          <a:xfrm>
            <a:off x="924220" y="1744050"/>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2800" b="1" dirty="0">
                <a:ln w="0"/>
                <a:solidFill>
                  <a:srgbClr val="2196B1"/>
                </a:solidFill>
                <a:latin typeface="Dosis SemiBold" pitchFamily="2" charset="0"/>
              </a:rPr>
              <a:t>Pourquoi Sami voudrait être vétérinaire </a:t>
            </a:r>
            <a:r>
              <a:rPr kumimoji="0" lang="fr-FR" sz="2800" b="1" i="0" u="none" strike="noStrike" kern="1200" cap="none" spc="0" normalizeH="0" baseline="0" noProof="0" dirty="0">
                <a:ln w="0"/>
                <a:solidFill>
                  <a:srgbClr val="2196B1"/>
                </a:solidFill>
                <a:effectLst/>
                <a:uLnTx/>
                <a:uFillTx/>
                <a:latin typeface="Dosis SemiBold" pitchFamily="2" charset="0"/>
              </a:rPr>
              <a:t>?</a:t>
            </a:r>
          </a:p>
        </p:txBody>
      </p:sp>
      <p:grpSp>
        <p:nvGrpSpPr>
          <p:cNvPr id="8" name="Groupe 7">
            <a:extLst>
              <a:ext uri="{FF2B5EF4-FFF2-40B4-BE49-F238E27FC236}">
                <a16:creationId xmlns:a16="http://schemas.microsoft.com/office/drawing/2014/main" id="{D08F5B52-70F3-24BB-34C0-1CC41122431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7A57E5-BEFE-3DE1-D831-9144830C20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01B4D7E-B6D1-B251-F6C1-D9972496F46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descr="Une image contenant Visage humain, habits, garçon, sourire&#10;&#10;Le contenu généré par l’IA peut être incorrect.">
            <a:extLst>
              <a:ext uri="{FF2B5EF4-FFF2-40B4-BE49-F238E27FC236}">
                <a16:creationId xmlns:a16="http://schemas.microsoft.com/office/drawing/2014/main" id="{001549D7-82D9-68C8-08EF-752592737CF8}"/>
              </a:ext>
            </a:extLst>
          </p:cNvPr>
          <p:cNvPicPr>
            <a:picLocks noChangeAspect="1"/>
          </p:cNvPicPr>
          <p:nvPr/>
        </p:nvPicPr>
        <p:blipFill>
          <a:blip r:embed="rId4"/>
          <a:stretch>
            <a:fillRect/>
          </a:stretch>
        </p:blipFill>
        <p:spPr>
          <a:xfrm>
            <a:off x="3104049" y="2693690"/>
            <a:ext cx="2935901" cy="3097510"/>
          </a:xfrm>
          <a:prstGeom prst="rect">
            <a:avLst/>
          </a:prstGeom>
        </p:spPr>
      </p:pic>
    </p:spTree>
    <p:extLst>
      <p:ext uri="{BB962C8B-B14F-4D97-AF65-F5344CB8AC3E}">
        <p14:creationId xmlns:p14="http://schemas.microsoft.com/office/powerpoint/2010/main" val="1947886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7CB6-46A2-2E0B-B966-3FA38C0BF8FA}"/>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F9FE951-C97B-1205-E578-D5DE132C0EB6}"/>
              </a:ext>
            </a:extLst>
          </p:cNvPr>
          <p:cNvSpPr>
            <a:spLocks noGrp="1"/>
          </p:cNvSpPr>
          <p:nvPr>
            <p:ph type="title"/>
          </p:nvPr>
        </p:nvSpPr>
        <p:spPr/>
        <p:txBody>
          <a:bodyPr>
            <a:normAutofit/>
          </a:bodyPr>
          <a:lstStyle/>
          <a:p>
            <a:r>
              <a:rPr lang="fr-FR" b="1" dirty="0">
                <a:ln w="0"/>
                <a:solidFill>
                  <a:schemeClr val="tx1">
                    <a:lumMod val="50000"/>
                    <a:lumOff val="50000"/>
                  </a:schemeClr>
                </a:solidFill>
                <a:latin typeface="Dosis SemiBold" pitchFamily="2" charset="0"/>
              </a:rPr>
              <a:t>Sami souhaiterait être vétérinaire pour soigner les animaux</a:t>
            </a:r>
            <a:r>
              <a:rPr lang="fr-FR" b="1" dirty="0">
                <a:ln w="0"/>
                <a:solidFill>
                  <a:srgbClr val="2196B1"/>
                </a:solidFill>
                <a:latin typeface="Dosis SemiBold" pitchFamily="2" charset="0"/>
              </a:rPr>
              <a:t>.</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FD36727-A7EB-D2B2-3303-6D4406E2B573}"/>
              </a:ext>
            </a:extLst>
          </p:cNvPr>
          <p:cNvSpPr txBox="1">
            <a:spLocks/>
          </p:cNvSpPr>
          <p:nvPr/>
        </p:nvSpPr>
        <p:spPr>
          <a:xfrm>
            <a:off x="924220" y="1744050"/>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Sami souhaiterait être vétérinaire pour soigner les animaux.</a:t>
            </a:r>
          </a:p>
        </p:txBody>
      </p:sp>
      <p:grpSp>
        <p:nvGrpSpPr>
          <p:cNvPr id="8" name="Groupe 7">
            <a:extLst>
              <a:ext uri="{FF2B5EF4-FFF2-40B4-BE49-F238E27FC236}">
                <a16:creationId xmlns:a16="http://schemas.microsoft.com/office/drawing/2014/main" id="{432B88EB-BAF6-BDA9-0C9D-5CE6179C31DF}"/>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6AD8B3-E588-4766-E9AD-0DC72F554E1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EEBFDF2-6E01-84CE-6767-E80A31CB89E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texte, Visage humain, habits, capture d’écran&#10;&#10;Le contenu généré par l’IA peut être incorrect.">
            <a:extLst>
              <a:ext uri="{FF2B5EF4-FFF2-40B4-BE49-F238E27FC236}">
                <a16:creationId xmlns:a16="http://schemas.microsoft.com/office/drawing/2014/main" id="{CE92A8C1-30B7-D7AC-B841-651C28D791E8}"/>
              </a:ext>
            </a:extLst>
          </p:cNvPr>
          <p:cNvPicPr>
            <a:picLocks noChangeAspect="1"/>
          </p:cNvPicPr>
          <p:nvPr/>
        </p:nvPicPr>
        <p:blipFill>
          <a:blip r:embed="rId4"/>
          <a:stretch>
            <a:fillRect/>
          </a:stretch>
        </p:blipFill>
        <p:spPr>
          <a:xfrm>
            <a:off x="1548781" y="2820032"/>
            <a:ext cx="6324099" cy="3281968"/>
          </a:xfrm>
          <a:prstGeom prst="rect">
            <a:avLst/>
          </a:prstGeom>
        </p:spPr>
      </p:pic>
    </p:spTree>
    <p:extLst>
      <p:ext uri="{BB962C8B-B14F-4D97-AF65-F5344CB8AC3E}">
        <p14:creationId xmlns:p14="http://schemas.microsoft.com/office/powerpoint/2010/main" val="3024334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CA5DE-799E-A026-CC34-D676027ACD1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903FBBF-054E-C4C9-792E-07DD64D5E770}"/>
              </a:ext>
            </a:extLst>
          </p:cNvPr>
          <p:cNvSpPr>
            <a:spLocks noGrp="1"/>
          </p:cNvSpPr>
          <p:nvPr>
            <p:ph type="title"/>
          </p:nvPr>
        </p:nvSpPr>
        <p:spPr/>
        <p:txBody>
          <a:bodyPr>
            <a:normAutofit/>
          </a:bodyPr>
          <a:lstStyle/>
          <a:p>
            <a:r>
              <a:rPr lang="fr-FR" dirty="0">
                <a:solidFill>
                  <a:schemeClr val="tx1">
                    <a:lumMod val="65000"/>
                    <a:lumOff val="35000"/>
                  </a:schemeClr>
                </a:solidFill>
              </a:rPr>
              <a:t>Qu’a dit la maman à Sami ? </a:t>
            </a:r>
          </a:p>
        </p:txBody>
      </p:sp>
      <p:grpSp>
        <p:nvGrpSpPr>
          <p:cNvPr id="8" name="Groupe 7">
            <a:extLst>
              <a:ext uri="{FF2B5EF4-FFF2-40B4-BE49-F238E27FC236}">
                <a16:creationId xmlns:a16="http://schemas.microsoft.com/office/drawing/2014/main" id="{54F17C47-2789-B66F-4570-42F06709303B}"/>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6C99769B-94BA-F3E4-ED8D-96A6B67A8C0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C654F1-B743-377D-86AE-8F9A0D7CC96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3" name="ZoneTexte 12">
            <a:extLst>
              <a:ext uri="{FF2B5EF4-FFF2-40B4-BE49-F238E27FC236}">
                <a16:creationId xmlns:a16="http://schemas.microsoft.com/office/drawing/2014/main" id="{07DD52DF-ED6A-C33C-6789-CD9E79F813ED}"/>
              </a:ext>
            </a:extLst>
          </p:cNvPr>
          <p:cNvSpPr txBox="1"/>
          <p:nvPr/>
        </p:nvSpPr>
        <p:spPr>
          <a:xfrm>
            <a:off x="571903" y="1955908"/>
            <a:ext cx="8101042" cy="523220"/>
          </a:xfrm>
          <a:prstGeom prst="rect">
            <a:avLst/>
          </a:prstGeom>
          <a:noFill/>
        </p:spPr>
        <p:txBody>
          <a:bodyPr wrap="square">
            <a:spAutoFit/>
          </a:bodyPr>
          <a:lstStyle/>
          <a:p>
            <a:pPr algn="ctr"/>
            <a:r>
              <a:rPr lang="fr-FR" sz="2800" b="1" dirty="0">
                <a:ln w="0"/>
                <a:solidFill>
                  <a:srgbClr val="2196B1"/>
                </a:solidFill>
                <a:latin typeface="Dosis SemiBold" pitchFamily="2" charset="0"/>
              </a:rPr>
              <a:t>Qu’a dit la maman à Sami ? </a:t>
            </a:r>
            <a:endParaRPr lang="fr-MA" sz="2800" b="1" dirty="0">
              <a:ln w="0"/>
              <a:solidFill>
                <a:srgbClr val="2196B1"/>
              </a:solidFill>
              <a:latin typeface="Dosis SemiBold" pitchFamily="2" charset="0"/>
            </a:endParaRPr>
          </a:p>
        </p:txBody>
      </p:sp>
      <p:pic>
        <p:nvPicPr>
          <p:cNvPr id="3" name="Image 2" descr="Une image contenant habits, Visage humain, garçon, dessin humoristique&#10;&#10;Le contenu généré par l’IA peut être incorrect.">
            <a:extLst>
              <a:ext uri="{FF2B5EF4-FFF2-40B4-BE49-F238E27FC236}">
                <a16:creationId xmlns:a16="http://schemas.microsoft.com/office/drawing/2014/main" id="{0B73E9B3-DB6A-7954-E574-5AA486EBEBFF}"/>
              </a:ext>
            </a:extLst>
          </p:cNvPr>
          <p:cNvPicPr>
            <a:picLocks noChangeAspect="1"/>
          </p:cNvPicPr>
          <p:nvPr/>
        </p:nvPicPr>
        <p:blipFill>
          <a:blip r:embed="rId4"/>
          <a:stretch>
            <a:fillRect/>
          </a:stretch>
        </p:blipFill>
        <p:spPr>
          <a:xfrm>
            <a:off x="2947095" y="2811019"/>
            <a:ext cx="2955091" cy="2981475"/>
          </a:xfrm>
          <a:prstGeom prst="rect">
            <a:avLst/>
          </a:prstGeom>
        </p:spPr>
      </p:pic>
    </p:spTree>
    <p:extLst>
      <p:ext uri="{BB962C8B-B14F-4D97-AF65-F5344CB8AC3E}">
        <p14:creationId xmlns:p14="http://schemas.microsoft.com/office/powerpoint/2010/main" val="17573622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A24B-5F24-7D91-AD79-39A48FCAE2A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A5AEA9F8-2BB1-BEE8-523F-9BFF035FA426}"/>
              </a:ext>
            </a:extLst>
          </p:cNvPr>
          <p:cNvSpPr>
            <a:spLocks noGrp="1"/>
          </p:cNvSpPr>
          <p:nvPr>
            <p:ph type="title"/>
          </p:nvPr>
        </p:nvSpPr>
        <p:spPr/>
        <p:txBody>
          <a:bodyPr>
            <a:normAutofit/>
          </a:bodyPr>
          <a:lstStyle/>
          <a:p>
            <a:r>
              <a:rPr lang="fr-FR" dirty="0">
                <a:solidFill>
                  <a:schemeClr val="tx1">
                    <a:lumMod val="65000"/>
                    <a:lumOff val="35000"/>
                  </a:schemeClr>
                </a:solidFill>
              </a:rPr>
              <a:t>Sa maman a dit qu’il peut commencer à écrire des histoires pour ses camarades et pour elle.</a:t>
            </a:r>
          </a:p>
        </p:txBody>
      </p:sp>
      <p:grpSp>
        <p:nvGrpSpPr>
          <p:cNvPr id="8" name="Groupe 7">
            <a:extLst>
              <a:ext uri="{FF2B5EF4-FFF2-40B4-BE49-F238E27FC236}">
                <a16:creationId xmlns:a16="http://schemas.microsoft.com/office/drawing/2014/main" id="{29792EE8-E1F9-B151-4AB1-3CEA5801D697}"/>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3D0C2D51-DF11-2223-713B-B718738A8C6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65D3EE7-40C8-94B4-545C-F4524F8EF2A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A78121AC-F5BC-8F63-FD93-6C1760FD29CF}"/>
              </a:ext>
            </a:extLst>
          </p:cNvPr>
          <p:cNvSpPr txBox="1"/>
          <p:nvPr/>
        </p:nvSpPr>
        <p:spPr>
          <a:xfrm>
            <a:off x="699655" y="1916027"/>
            <a:ext cx="7744690" cy="830997"/>
          </a:xfrm>
          <a:prstGeom prst="rect">
            <a:avLst/>
          </a:prstGeom>
          <a:noFill/>
        </p:spPr>
        <p:txBody>
          <a:bodyPr wrap="square">
            <a:spAutoFit/>
          </a:bodyPr>
          <a:lstStyle/>
          <a:p>
            <a:pPr algn="ctr"/>
            <a:r>
              <a:rPr lang="fr-FR" sz="2400" b="1" dirty="0">
                <a:ln w="0"/>
                <a:solidFill>
                  <a:srgbClr val="2196B1"/>
                </a:solidFill>
                <a:latin typeface="Dosis SemiBold" pitchFamily="2" charset="0"/>
              </a:rPr>
              <a:t>Sa maman a dit qu’il peut commencer à écrire des histoires pour ses camarades et pour elle.</a:t>
            </a:r>
            <a:endParaRPr lang="fr-MA" sz="2400" b="1" dirty="0">
              <a:ln w="0"/>
              <a:solidFill>
                <a:srgbClr val="2196B1"/>
              </a:solidFill>
              <a:latin typeface="Dosis SemiBold" pitchFamily="2" charset="0"/>
            </a:endParaRPr>
          </a:p>
        </p:txBody>
      </p:sp>
      <p:pic>
        <p:nvPicPr>
          <p:cNvPr id="5" name="Image 4" descr="Une image contenant texte, Visage humain, garçon, habits&#10;&#10;Le contenu généré par l’IA peut être incorrect.">
            <a:extLst>
              <a:ext uri="{FF2B5EF4-FFF2-40B4-BE49-F238E27FC236}">
                <a16:creationId xmlns:a16="http://schemas.microsoft.com/office/drawing/2014/main" id="{8D2ABF47-0830-7B01-A346-85F65CB9C0B1}"/>
              </a:ext>
            </a:extLst>
          </p:cNvPr>
          <p:cNvPicPr>
            <a:picLocks noChangeAspect="1"/>
          </p:cNvPicPr>
          <p:nvPr/>
        </p:nvPicPr>
        <p:blipFill>
          <a:blip r:embed="rId4"/>
          <a:stretch>
            <a:fillRect/>
          </a:stretch>
        </p:blipFill>
        <p:spPr>
          <a:xfrm>
            <a:off x="1538794" y="2837345"/>
            <a:ext cx="6066412" cy="3264655"/>
          </a:xfrm>
          <a:prstGeom prst="rect">
            <a:avLst/>
          </a:prstGeom>
        </p:spPr>
      </p:pic>
    </p:spTree>
    <p:extLst>
      <p:ext uri="{BB962C8B-B14F-4D97-AF65-F5344CB8AC3E}">
        <p14:creationId xmlns:p14="http://schemas.microsoft.com/office/powerpoint/2010/main" val="1402262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82D1671D-9CD1-1589-2B54-03E06E9EAED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L’histoire est terminée. </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Que pensez-vous de cette histoire ? </a:t>
            </a:r>
            <a:endParaRPr lang="fr-FR" dirty="0">
              <a:solidFill>
                <a:schemeClr val="tx1">
                  <a:lumMod val="65000"/>
                  <a:lumOff val="35000"/>
                </a:schemeClr>
              </a:solidFill>
              <a:latin typeface="Dosis Medium" pitchFamily="2" charset="0"/>
            </a:endParaRPr>
          </a:p>
        </p:txBody>
      </p:sp>
      <p:pic>
        <p:nvPicPr>
          <p:cNvPr id="7" name="Image 6">
            <a:extLst>
              <a:ext uri="{FF2B5EF4-FFF2-40B4-BE49-F238E27FC236}">
                <a16:creationId xmlns:a16="http://schemas.microsoft.com/office/drawing/2014/main" id="{818D8EB7-542B-56A7-3C9A-86ABA20A1550}"/>
              </a:ext>
            </a:extLst>
          </p:cNvPr>
          <p:cNvPicPr>
            <a:picLocks noChangeAspect="1"/>
          </p:cNvPicPr>
          <p:nvPr/>
        </p:nvPicPr>
        <p:blipFill>
          <a:blip r:embed="rId4"/>
          <a:stretch>
            <a:fillRect/>
          </a:stretch>
        </p:blipFill>
        <p:spPr>
          <a:xfrm>
            <a:off x="955713" y="2110439"/>
            <a:ext cx="7232573" cy="3689229"/>
          </a:xfrm>
          <a:prstGeom prst="rect">
            <a:avLst/>
          </a:prstGeom>
        </p:spPr>
      </p:pic>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À  la maison, écrivez trois phrases que vous avez retenues de cette histoire</a:t>
            </a:r>
            <a:r>
              <a:rPr lang="fr-MA" i="1" dirty="0">
                <a:solidFill>
                  <a:schemeClr val="tx1">
                    <a:lumMod val="65000"/>
                    <a:lumOff val="35000"/>
                  </a:schemeClr>
                </a:solidFill>
              </a:rPr>
              <a:t>.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83BE9B70-9093-311B-DAAD-A2122A579E5A}"/>
              </a:ext>
            </a:extLst>
          </p:cNvPr>
          <p:cNvPicPr>
            <a:picLocks noChangeAspect="1"/>
          </p:cNvPicPr>
          <p:nvPr/>
        </p:nvPicPr>
        <p:blipFill>
          <a:blip r:embed="rId4"/>
          <a:srcRect r="50000"/>
          <a:stretch>
            <a:fillRect/>
          </a:stretch>
        </p:blipFill>
        <p:spPr>
          <a:xfrm>
            <a:off x="3564672" y="2225445"/>
            <a:ext cx="1904486" cy="2539314"/>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bientôt.  </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Nada-Wave">
            <a:hlinkClick r:id="" action="ppaction://media"/>
            <a:extLst>
              <a:ext uri="{FF2B5EF4-FFF2-40B4-BE49-F238E27FC236}">
                <a16:creationId xmlns:a16="http://schemas.microsoft.com/office/drawing/2014/main" id="{F6DA5A08-051A-3E58-2683-BF722379495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4" name="majd_wave">
            <a:hlinkClick r:id="" action="ppaction://media"/>
            <a:extLst>
              <a:ext uri="{FF2B5EF4-FFF2-40B4-BE49-F238E27FC236}">
                <a16:creationId xmlns:a16="http://schemas.microsoft.com/office/drawing/2014/main" id="{B727B91B-DDC5-223A-7A3C-31C354CE11B5}"/>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02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8543</TotalTime>
  <Words>1756</Words>
  <Application>Microsoft Office PowerPoint</Application>
  <PresentationFormat>Affichage à l'écran (4:3)</PresentationFormat>
  <Paragraphs>219</Paragraphs>
  <Slides>65</Slides>
  <Notes>3</Notes>
  <HiddenSlides>0</HiddenSlides>
  <MMClips>7</MMClips>
  <ScaleCrop>false</ScaleCrop>
  <HeadingPairs>
    <vt:vector size="6" baseType="variant">
      <vt:variant>
        <vt:lpstr>Polices utilisées</vt:lpstr>
      </vt:variant>
      <vt:variant>
        <vt:i4>10</vt:i4>
      </vt:variant>
      <vt:variant>
        <vt:lpstr>Thème</vt:lpstr>
      </vt:variant>
      <vt:variant>
        <vt:i4>15</vt:i4>
      </vt:variant>
      <vt:variant>
        <vt:lpstr>Titres des diapositives</vt:lpstr>
      </vt:variant>
      <vt:variant>
        <vt:i4>65</vt:i4>
      </vt:variant>
    </vt:vector>
  </HeadingPairs>
  <TitlesOfParts>
    <vt:vector size="90" baseType="lpstr">
      <vt:lpstr>Dosis</vt:lpstr>
      <vt:lpstr>Dosis SemiBold</vt:lpstr>
      <vt:lpstr>Aptos Display</vt:lpstr>
      <vt:lpstr>Dosis ExtraBold</vt:lpstr>
      <vt:lpstr>Mistral</vt:lpstr>
      <vt:lpstr>Aptos</vt:lpstr>
      <vt:lpstr>Wingdings</vt:lpstr>
      <vt:lpstr>Dosis Medium</vt:lpstr>
      <vt:lpstr>Calibri</vt:lpstr>
      <vt:lpstr>Arial</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02_New Voc_01-Présentation</vt:lpstr>
      <vt:lpstr>4_Lecture</vt:lpstr>
      <vt:lpstr>Présentation PowerPoint</vt:lpstr>
      <vt:lpstr>Il convient de lancer le mode diaporama pour la diffusion de la leçon en classe</vt:lpstr>
      <vt:lpstr>Pictogrammes</vt:lpstr>
      <vt:lpstr>Contenu de la semaine </vt:lpstr>
      <vt:lpstr>Organisation de la semaine</vt:lpstr>
      <vt:lpstr>Plan de la séance 6</vt:lpstr>
      <vt:lpstr>Présentation PowerPoint</vt:lpstr>
      <vt:lpstr>Bonjour les enfants. Aujourd’hui, nous allons réviser les leçons de la semaine qui s’achève. Soyez attentifs.</vt:lpstr>
      <vt:lpstr>Répétons ensemble : Le spectacle – Le musicien – Le théâtre  – Un acteur – La danseuse – Le sculpteur.</vt:lpstr>
      <vt:lpstr>Répétons ensemble : Le peintre -  L'écrivain  - Le créateur de vidéos  - Un studio -  Le chanteur - Les spectateurs.</vt:lpstr>
      <vt:lpstr>Répétons ensemble : Le train – Le port – Le conducteur de train – L’aéroport – Les moyens de transport – Les passagers.</vt:lpstr>
      <vt:lpstr>Répétons ensemble : Le mécanicien – Le chauffeur – L’hôtesse de l’air – Le capitaine Le pilote d’avion – L’avion.</vt:lpstr>
      <vt:lpstr>Répétons ensemble : L’opticien – Un laboratoire – Une technicienne de laboratoire - Des médicaments – L’hôpital -  Le médecin.</vt:lpstr>
      <vt:lpstr>Répétons ensemble :  La pharmacie – Des lunettes – Une clinique – l’infirmière  – Une ordonnance – la pharmacienne.</vt:lpstr>
      <vt:lpstr>Nous allons jouer au jeu des mots invisibles. </vt:lpstr>
      <vt:lpstr>Observez bien les images. Je vais masquer deux images. </vt:lpstr>
      <vt:lpstr>Quelles sont les images qui manquent ? </vt:lpstr>
      <vt:lpstr>Les deux images qui manquent sont : une fusée et un astronaute. </vt:lpstr>
      <vt:lpstr>Nous allons jouer au jeu des mots qui bougent. </vt:lpstr>
      <vt:lpstr>Répétons ensemble : L’espace – Un footballeur – Une ingénieure – Construire – Un barrage – Un pont.</vt:lpstr>
      <vt:lpstr>Observez bien. Je vais faire bouger deux images. </vt:lpstr>
      <vt:lpstr>Observez bien. Quelles sont les images qui ont bougé ? </vt:lpstr>
      <vt:lpstr>Les deux images  qui ont bougé sont : une ingénieure et un footballeur.</vt:lpstr>
      <vt:lpstr>Maintenant, nous allons faire de la lecture. Qui veut lire ce paragraphe ? </vt:lpstr>
      <vt:lpstr>Qui veut expliquer ce paragraphe dans sa langue ? </vt:lpstr>
      <vt:lpstr>Qui veut lire la question et y répondre ? </vt:lpstr>
      <vt:lpstr>Présentation PowerPoint</vt:lpstr>
      <vt:lpstr>Qui veut lire ce paragraphe ? </vt:lpstr>
      <vt:lpstr>Qui veut expliquer ce paragraphe dans sa langue ? </vt:lpstr>
      <vt:lpstr>Qui veut lire la question et y répondre ? </vt:lpstr>
      <vt:lpstr>Présentation PowerPoint</vt:lpstr>
      <vt:lpstr>Prenez vos cahiers. Vous allez écrire un paragraphe en vous posant les questions suivantes.  Je vais circuler entre les rangs pour vous aider. </vt:lpstr>
      <vt:lpstr>Qui veut lire son paragraphe ?</vt:lpstr>
      <vt:lpstr>Maintenant, c’est l’activité des questions en rafales. Je vais désigner des élèves au hasard pour répondre. Tenez-vous prêts. </vt:lpstr>
      <vt:lpstr>Comment ça va ? </vt:lpstr>
      <vt:lpstr>Qu’est-ce que vous avez fait la semaine dernière ?</vt:lpstr>
      <vt:lpstr>Que faisaient les créateurs de vidéos ?</vt:lpstr>
      <vt:lpstr>Que faisaient les acteurs ?</vt:lpstr>
      <vt:lpstr>Qui conduit un avion ?</vt:lpstr>
      <vt:lpstr>Qui répare les voitures en panne ?</vt:lpstr>
      <vt:lpstr>As-tu déjà voyagé en train ?</vt:lpstr>
      <vt:lpstr>Où travaille le médecin ? </vt:lpstr>
      <vt:lpstr>Que fait le médecin pour les patients ?</vt:lpstr>
      <vt:lpstr>Quel métier souhaiterais-tu faire ? Pourquoi ? </vt:lpstr>
      <vt:lpstr>Plan de la séance 6</vt:lpstr>
      <vt:lpstr>Nous avons déjà vu le troisième épisode de l’histoire « Les rêves de Meriem ». Qui veut nous rappeler ce qu’on a vu dans cet épisode ? </vt:lpstr>
      <vt:lpstr>On va  regarder  le troisième épisode une nouvelle fois. Après, on verra le quatrième épisode. Soyez attentifs.</vt:lpstr>
      <vt:lpstr>Lecture de la vidéo.</vt:lpstr>
      <vt:lpstr>Maintenant, nous allons découvrir un nouvel épisode de l’histoire « Les rêves de Meriem ». Est-ce que vous êtes prêts ? Ecoutez bien. </vt:lpstr>
      <vt:lpstr>Lecture de la vidéo.</vt:lpstr>
      <vt:lpstr>Nous allons écouter l’histoire une deuxième fois. Soyez attentifs.</vt:lpstr>
      <vt:lpstr>Lecture de la vidéo.</vt:lpstr>
      <vt:lpstr>Qu’à donné le médecin à Sami ?</vt:lpstr>
      <vt:lpstr>Le médecin lui a donné des médicaments.</vt:lpstr>
      <vt:lpstr>Quel métier souhaiterait faire Sami ?</vt:lpstr>
      <vt:lpstr>Sami souhaiterait être astronaute pour aller sur la lune.</vt:lpstr>
      <vt:lpstr>Quel autre métier veut Sami faire ?  </vt:lpstr>
      <vt:lpstr>Sami voudrait être footballeur comme Hakimi.</vt:lpstr>
      <vt:lpstr>Pourquoi Sami voudrait être vétérinaire ?</vt:lpstr>
      <vt:lpstr>Sami souhaiterait être vétérinaire pour soigner les animaux.</vt:lpstr>
      <vt:lpstr>Qu’a dit la maman à Sami ? </vt:lpstr>
      <vt:lpstr>Sa maman a dit qu’il peut commencer à écrire des histoires pour ses camarades et pour elle.</vt:lpstr>
      <vt:lpstr>L’histoire est terminée. Que pensez-vous de cette histoire ? </vt:lpstr>
      <vt:lpstr>À  la maison, écrivez trois phrases que vous avez retenues de cette histoire. </vt:lpstr>
      <vt:lpstr>La séance d’aujourd’hui est terminée. À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39</cp:revision>
  <cp:lastPrinted>2025-08-13T10:11:39Z</cp:lastPrinted>
  <dcterms:created xsi:type="dcterms:W3CDTF">2025-08-01T12:31:49Z</dcterms:created>
  <dcterms:modified xsi:type="dcterms:W3CDTF">2026-02-26T20:15:15Z</dcterms:modified>
</cp:coreProperties>
</file>