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B9B9B9"/>
    <a:srgbClr val="424D7B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25/02/2026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46C468-4F75-0675-7063-D935A02D2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" b="29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BF5F12B-7A7F-FCED-B191-F72D2DF15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687" y="2763906"/>
            <a:ext cx="1710621" cy="26238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B9F3DA-E94B-C2FF-F15E-61279F16F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176" y="2763906"/>
            <a:ext cx="1710620" cy="26238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0FDDC6-153D-D895-F6B8-C9EBC8D1E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22" y="2782501"/>
            <a:ext cx="1710621" cy="26238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3C368C-CF1A-59ED-EAAA-204D576E9A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2" y="2765833"/>
            <a:ext cx="1735741" cy="26623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6414BE-6476-CEEB-9AEA-66BC2AFFFA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934" y="2753112"/>
            <a:ext cx="1710621" cy="26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métiers.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métiers et des moyens de transport.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prise de parole N5">
            <a:hlinkClick r:id="" action="ppaction://media"/>
            <a:extLst>
              <a:ext uri="{FF2B5EF4-FFF2-40B4-BE49-F238E27FC236}">
                <a16:creationId xmlns:a16="http://schemas.microsoft.com/office/drawing/2014/main" id="{323A05FB-0130-F85A-A235-7354B1042C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2682" y="2065317"/>
            <a:ext cx="7418636" cy="417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75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des métiers et des moyens de transport.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576D402-1E18-5B18-F3E3-7439A19DC6BE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543D6B8-9153-D0D3-2341-7685C5A616E6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55088A8-0B2D-A025-9363-5242B335F18F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458495C-9F80-8228-1B33-6DABBA67FAAC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CBFD259-D2A6-81DF-700E-31DD08C36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9D12862-D6B5-C2CD-FA08-55E759674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F2B27C9-C764-8437-FEAC-CE5BFE0220D9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DA2FCE-4863-A9B8-9F07-BF32528E8082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51EDDCE-9250-C6FC-4534-BC3329823E21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7500F2C-3642-FE25-8A60-BC7B6EDD591C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855304F-0F39-8CB7-73D8-5F67BC653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826E28C-D167-AD95-95BA-3EB137D56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des moyens de transport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des métiers.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métiers.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25FA3C-F4E5-0180-A13D-58A72D870D62}"/>
              </a:ext>
            </a:extLst>
          </p:cNvPr>
          <p:cNvSpPr txBox="1"/>
          <p:nvPr/>
        </p:nvSpPr>
        <p:spPr>
          <a:xfrm>
            <a:off x="778984" y="1970908"/>
            <a:ext cx="7586032" cy="2546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2000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Hier, je suis allé au salon des métiers avec ma classe. Il y avait des médecins, des ingénieurs, des policiers, des cuisiniers et beaucoup d’autres métiers. Je souhaiterais devenir astronaute pour explorer les planètes.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 N5 SEM4">
            <a:hlinkClick r:id="" action="ppaction://media"/>
            <a:extLst>
              <a:ext uri="{FF2B5EF4-FFF2-40B4-BE49-F238E27FC236}">
                <a16:creationId xmlns:a16="http://schemas.microsoft.com/office/drawing/2014/main" id="{31B47ED4-6B6D-7B65-AFFB-72FCADB9AD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4267" y="947654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0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 N5 SEM4">
            <a:hlinkClick r:id="" action="ppaction://media"/>
            <a:extLst>
              <a:ext uri="{FF2B5EF4-FFF2-40B4-BE49-F238E27FC236}">
                <a16:creationId xmlns:a16="http://schemas.microsoft.com/office/drawing/2014/main" id="{BDA478F0-93C7-929B-9527-ECD5FBD5DB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4267" y="947654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0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8B13C4-3F8F-66EB-8FB3-45A9676C4446}"/>
              </a:ext>
            </a:extLst>
          </p:cNvPr>
          <p:cNvSpPr txBox="1"/>
          <p:nvPr/>
        </p:nvSpPr>
        <p:spPr>
          <a:xfrm>
            <a:off x="778984" y="1970908"/>
            <a:ext cx="7586032" cy="2546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2000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Hier, je suis allé au salon des métiers avec ma classe. Il y avait des médecins, des ingénieurs, des policiers, des cuisiniers et beaucoup d’autres métiers. Je souhaiterais devenir astronaute pour explorer les planètes.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3F0D42F-2F3A-7DDF-9908-8A687C5C8FF7}"/>
              </a:ext>
            </a:extLst>
          </p:cNvPr>
          <p:cNvSpPr txBox="1"/>
          <p:nvPr/>
        </p:nvSpPr>
        <p:spPr>
          <a:xfrm>
            <a:off x="778984" y="1970908"/>
            <a:ext cx="7586032" cy="2546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2000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Hier, je suis allé au salon des métiers avec ma classe. Il y avait des médecins, des ingénieurs, des policiers, des cuisiniers et beaucoup d’autres métiers. Je souhaiterais devenir astronaute pour explorer les planètes.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«  Où  je suis allé hier ? ».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734324" y="2765368"/>
            <a:ext cx="77862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suis allé hier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07" y="755999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Hier, je suis allé au salon des métiers avec ma classe. Une autre réponse : Hier, je suis allé à l’hôpital.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2C85C37-2844-1E17-06A1-9BE624419057}"/>
              </a:ext>
            </a:extLst>
          </p:cNvPr>
          <p:cNvSpPr txBox="1"/>
          <p:nvPr/>
        </p:nvSpPr>
        <p:spPr>
          <a:xfrm>
            <a:off x="792362" y="2506417"/>
            <a:ext cx="771531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je suis allé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salon des métiers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ma classe.</a:t>
            </a:r>
            <a:endParaRPr lang="fr-MA" sz="32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me pose une autre question : « Qu’est-ce qu’il y avait au salon des métiers ? 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04454" y="2730732"/>
            <a:ext cx="7135091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Qu’est-ce qu’il y avait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au salon des métiers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4903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Il y avait des ingénieurs, des médecins, des infirmières et des footballeurs. Une autre réponse : il y  avait des astronautes.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624BB3-B1E6-5287-B3F7-0EAC33DF40D3}"/>
              </a:ext>
            </a:extLst>
          </p:cNvPr>
          <p:cNvSpPr txBox="1"/>
          <p:nvPr/>
        </p:nvSpPr>
        <p:spPr>
          <a:xfrm>
            <a:off x="897874" y="2327039"/>
            <a:ext cx="7682262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Hier, je suis allé au salon des métiers avec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classe. Il y avait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ingénieurs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médecins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infirmières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et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footballeurs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lang="fr-MA" sz="32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«Quel métier souhaiterais-je faire ? ».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532033" y="2726613"/>
            <a:ext cx="80799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souhaiterais-je 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faire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je souhaiterais devenir vétérinaire. Une autre réponse : Je souhaiterais devenir chanteur.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E2F458-0D85-903B-4F5A-53EC479C0DB6}"/>
              </a:ext>
            </a:extLst>
          </p:cNvPr>
          <p:cNvSpPr txBox="1"/>
          <p:nvPr/>
        </p:nvSpPr>
        <p:spPr>
          <a:xfrm>
            <a:off x="897874" y="2327039"/>
            <a:ext cx="768226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Hier, je suis allé au salon des métiers avec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classe. Il y avait 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des ingénieurs, des médecins, des infirmières et des footballeurs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Je souhaiterais devenir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vétérinaire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  <a:endParaRPr lang="fr-MA" sz="32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Pourquoi souhaiterais-je devenir vétérinaire ? ».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362014" y="2715676"/>
            <a:ext cx="8640680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souhaiterais-je devenir vétérinaire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pour soigner les animaux. Une autre réponse : pour aider les animaux.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9B39815-5E82-66FF-4C7C-660B6324B17C}"/>
              </a:ext>
            </a:extLst>
          </p:cNvPr>
          <p:cNvSpPr txBox="1"/>
          <p:nvPr/>
        </p:nvSpPr>
        <p:spPr>
          <a:xfrm>
            <a:off x="897874" y="2327039"/>
            <a:ext cx="768226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Hier, je suis allé au salon des métiers avec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classe. Il y avait 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des ingénieurs, des médecins, des infirmières et des footballeurs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Je souhaiterais devenir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vétérinaire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 pour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soigner les animaux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.</a:t>
            </a:r>
            <a:endParaRPr lang="fr-MA" sz="32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CEA0F2-88D2-EEBE-C891-2ED4FB4A0BD2}"/>
              </a:ext>
            </a:extLst>
          </p:cNvPr>
          <p:cNvSpPr txBox="1"/>
          <p:nvPr/>
        </p:nvSpPr>
        <p:spPr>
          <a:xfrm>
            <a:off x="897874" y="2327039"/>
            <a:ext cx="768226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Hier, je suis allé au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salon des métiers 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avec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classe. Il y avait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des ingénieurs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,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des médecins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,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des infirmières 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et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des footballeurs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Je souhaiterais devenir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vétérinaire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 pour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soigner les animaux</a:t>
            </a:r>
            <a:r>
              <a:rPr lang="fr-FR" sz="2800" dirty="0">
                <a:solidFill>
                  <a:srgbClr val="4472C4">
                    <a:lumMod val="75000"/>
                  </a:srgbClr>
                </a:solidFill>
                <a:latin typeface="Dosis SemiBold" pitchFamily="2" charset="0"/>
              </a:rPr>
              <a:t>.</a:t>
            </a:r>
            <a:endParaRPr lang="fr-MA" sz="32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4572C8-CE39-0D32-D615-BE137FFBFFC0}"/>
              </a:ext>
            </a:extLst>
          </p:cNvPr>
          <p:cNvSpPr txBox="1"/>
          <p:nvPr/>
        </p:nvSpPr>
        <p:spPr>
          <a:xfrm>
            <a:off x="1249380" y="2334910"/>
            <a:ext cx="6840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avait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au salon des métiers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Quel métier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souhaiterais-je faire  ?</a:t>
            </a:r>
          </a:p>
          <a:p>
            <a:pPr marL="514350" lvl="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souhaiterais-je devenir ___________?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98612" y="2583249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ABC16F-922F-BC5E-7098-B3AE3D8B8230}"/>
              </a:ext>
            </a:extLst>
          </p:cNvPr>
          <p:cNvSpPr txBox="1"/>
          <p:nvPr/>
        </p:nvSpPr>
        <p:spPr>
          <a:xfrm>
            <a:off x="3138773" y="2488358"/>
            <a:ext cx="684000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avait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au salon des métiers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Quel métier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souhaiterais-je faire ?</a:t>
            </a:r>
          </a:p>
          <a:p>
            <a:pPr marL="514350" lvl="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souhaiterais-je devenir ___________?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F673E0-6B62-6661-213B-1B5B524DB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856" y="1608119"/>
            <a:ext cx="3278684" cy="502905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79.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689942" y="4738082"/>
            <a:ext cx="3476513" cy="1363918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11198</TotalTime>
  <Words>1417</Words>
  <Application>Microsoft Office PowerPoint</Application>
  <PresentationFormat>Affichage à l'écran (4:3)</PresentationFormat>
  <Paragraphs>139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Wingdings</vt:lpstr>
      <vt:lpstr>Calibri</vt:lpstr>
      <vt:lpstr>Arial</vt:lpstr>
      <vt:lpstr>Dosis ExtraBold</vt:lpstr>
      <vt:lpstr>Dosis Medium</vt:lpstr>
      <vt:lpstr>Aptos Display</vt:lpstr>
      <vt:lpstr>Dosis</vt:lpstr>
      <vt:lpstr>Aptos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métiers et des moyens de transport. </vt:lpstr>
      <vt:lpstr>Lecture de la vidéo. </vt:lpstr>
      <vt:lpstr>Maintenant, on va prendre la parole pour parler des métiers et des moyens de transport.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«  Où  je suis allé hier ? ». Qui veut me donner des propositions ? Levez la main. </vt:lpstr>
      <vt:lpstr>Il y a plusieurs réponses possibles. Une réponse peut être : Hier, je suis allé au salon des métiers avec ma classe. Une autre réponse : Hier, je suis allé à l’hôpital.</vt:lpstr>
      <vt:lpstr>Après je me pose une autre question : « Qu’est-ce qu’il y avait au salon des métiers ? » Qui veut me donner des propositions ? Levez la main. </vt:lpstr>
      <vt:lpstr>Il y a plusieurs réponses possibles. Une réponse peut être : Il y avait des ingénieurs, des médecins, des infirmières et des footballeurs. Une autre réponse : il y  avait des astronautes.</vt:lpstr>
      <vt:lpstr>Ensuite, je me pose une autre question : «Quel métier souhaiterais-je faire ? ». Levez la main. </vt:lpstr>
      <vt:lpstr>Il y a plusieurs réponses possibles. Une réponse peut être : je souhaiterais devenir vétérinaire. Une autre réponse : Je souhaiterais devenir chanteur.</vt:lpstr>
      <vt:lpstr>Ensuite, je me pose une autre question : « Pourquoi souhaiterais-je devenir vétérinaire ? ».  Levez la main. </vt:lpstr>
      <vt:lpstr>Il y a plusieurs réponses possibles. Une réponse peut être : pour soigner les animaux. Une autre réponse : pour aider les animaux.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79.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61</cp:revision>
  <cp:lastPrinted>2025-08-13T10:11:39Z</cp:lastPrinted>
  <dcterms:created xsi:type="dcterms:W3CDTF">2025-08-01T12:31:49Z</dcterms:created>
  <dcterms:modified xsi:type="dcterms:W3CDTF">2026-02-25T21:24:55Z</dcterms:modified>
</cp:coreProperties>
</file>