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6" r:id="rId15"/>
  </p:sldMasterIdLst>
  <p:notesMasterIdLst>
    <p:notesMasterId r:id="rId53"/>
  </p:notesMasterIdLst>
  <p:sldIdLst>
    <p:sldId id="257" r:id="rId16"/>
    <p:sldId id="1029" r:id="rId17"/>
    <p:sldId id="951" r:id="rId18"/>
    <p:sldId id="1057" r:id="rId19"/>
    <p:sldId id="798" r:id="rId20"/>
    <p:sldId id="799" r:id="rId21"/>
    <p:sldId id="917" r:id="rId22"/>
    <p:sldId id="899" r:id="rId23"/>
    <p:sldId id="953" r:id="rId24"/>
    <p:sldId id="1101" r:id="rId25"/>
    <p:sldId id="1102" r:id="rId26"/>
    <p:sldId id="1103" r:id="rId27"/>
    <p:sldId id="1104" r:id="rId28"/>
    <p:sldId id="850" r:id="rId29"/>
    <p:sldId id="800" r:id="rId30"/>
    <p:sldId id="1113" r:id="rId31"/>
    <p:sldId id="1088" r:id="rId32"/>
    <p:sldId id="1089" r:id="rId33"/>
    <p:sldId id="1086" r:id="rId34"/>
    <p:sldId id="1040" r:id="rId35"/>
    <p:sldId id="1087" r:id="rId36"/>
    <p:sldId id="1012" r:id="rId37"/>
    <p:sldId id="1010" r:id="rId38"/>
    <p:sldId id="995" r:id="rId39"/>
    <p:sldId id="1108" r:id="rId40"/>
    <p:sldId id="1107" r:id="rId41"/>
    <p:sldId id="1006" r:id="rId42"/>
    <p:sldId id="1109" r:id="rId43"/>
    <p:sldId id="1110" r:id="rId44"/>
    <p:sldId id="1111" r:id="rId45"/>
    <p:sldId id="1112" r:id="rId46"/>
    <p:sldId id="1016" r:id="rId47"/>
    <p:sldId id="1091" r:id="rId48"/>
    <p:sldId id="1092" r:id="rId49"/>
    <p:sldId id="1094" r:id="rId50"/>
    <p:sldId id="1095" r:id="rId51"/>
    <p:sldId id="1105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377"/>
    <a:srgbClr val="B9B9B9"/>
    <a:srgbClr val="00ACA4"/>
    <a:srgbClr val="424D7B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265DB0-3747-4B88-BAB6-0EBEBAA0FD9D}" v="25" dt="2026-02-17T17:06:08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20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4.fntdata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modSld sldOrd">
      <pc:chgData name="Salima  Ben Najem" userId="5d5d9c33-4a8f-4fad-a74b-e23ae769dead" providerId="ADAL" clId="{3B2DA2D5-F576-45EC-96B1-60930CA05631}" dt="2026-02-17T17:07:37.711" v="1593" actId="20577"/>
      <pc:docMkLst>
        <pc:docMk/>
      </pc:docMkLst>
      <pc:sldChg chg="addSp delSp modSp mod delAnim modAnim">
        <pc:chgData name="Salima  Ben Najem" userId="5d5d9c33-4a8f-4fad-a74b-e23ae769dead" providerId="ADAL" clId="{3B2DA2D5-F576-45EC-96B1-60930CA05631}" dt="2026-02-17T10:28:25.269" v="4" actId="1076"/>
        <pc:sldMkLst>
          <pc:docMk/>
          <pc:sldMk cId="37465405" sldId="953"/>
        </pc:sldMkLst>
        <pc:picChg chg="del">
          <ac:chgData name="Salima  Ben Najem" userId="5d5d9c33-4a8f-4fad-a74b-e23ae769dead" providerId="ADAL" clId="{3B2DA2D5-F576-45EC-96B1-60930CA05631}" dt="2026-02-17T10:27:58.609" v="0" actId="478"/>
          <ac:picMkLst>
            <pc:docMk/>
            <pc:sldMk cId="37465405" sldId="953"/>
            <ac:picMk id="2" creationId="{6F11112B-3534-F55F-56F0-DA3B433EF611}"/>
          </ac:picMkLst>
        </pc:picChg>
        <pc:picChg chg="add mod">
          <ac:chgData name="Salima  Ben Najem" userId="5d5d9c33-4a8f-4fad-a74b-e23ae769dead" providerId="ADAL" clId="{3B2DA2D5-F576-45EC-96B1-60930CA05631}" dt="2026-02-17T10:28:25.269" v="4" actId="1076"/>
          <ac:picMkLst>
            <pc:docMk/>
            <pc:sldMk cId="37465405" sldId="953"/>
            <ac:picMk id="3" creationId="{F2D6E702-E8CE-850B-B95A-236815828EE2}"/>
          </ac:picMkLst>
        </pc:picChg>
      </pc:sldChg>
      <pc:sldChg chg="modSp mod">
        <pc:chgData name="Salima  Ben Najem" userId="5d5d9c33-4a8f-4fad-a74b-e23ae769dead" providerId="ADAL" clId="{3B2DA2D5-F576-45EC-96B1-60930CA05631}" dt="2026-02-17T16:39:48.619" v="542" actId="20577"/>
        <pc:sldMkLst>
          <pc:docMk/>
          <pc:sldMk cId="1203885793" sldId="995"/>
        </pc:sldMkLst>
        <pc:spChg chg="mod">
          <ac:chgData name="Salima  Ben Najem" userId="5d5d9c33-4a8f-4fad-a74b-e23ae769dead" providerId="ADAL" clId="{3B2DA2D5-F576-45EC-96B1-60930CA05631}" dt="2026-02-17T16:39:48.619" v="542" actId="20577"/>
          <ac:spMkLst>
            <pc:docMk/>
            <pc:sldMk cId="1203885793" sldId="995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2-17T16:39:33.536" v="523" actId="20577"/>
          <ac:spMkLst>
            <pc:docMk/>
            <pc:sldMk cId="1203885793" sldId="995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2-17T16:47:44.483" v="975" actId="1076"/>
        <pc:sldMkLst>
          <pc:docMk/>
          <pc:sldMk cId="1543374681" sldId="1006"/>
        </pc:sldMkLst>
        <pc:spChg chg="mod">
          <ac:chgData name="Salima  Ben Najem" userId="5d5d9c33-4a8f-4fad-a74b-e23ae769dead" providerId="ADAL" clId="{3B2DA2D5-F576-45EC-96B1-60930CA05631}" dt="2026-02-17T16:46:09.711" v="931" actId="20577"/>
          <ac:spMkLst>
            <pc:docMk/>
            <pc:sldMk cId="1543374681" sldId="1006"/>
            <ac:spMk id="6" creationId="{B100DEAD-ACBE-2331-A9CE-84F1273182D8}"/>
          </ac:spMkLst>
        </pc:spChg>
        <pc:spChg chg="mod">
          <ac:chgData name="Salima  Ben Najem" userId="5d5d9c33-4a8f-4fad-a74b-e23ae769dead" providerId="ADAL" clId="{3B2DA2D5-F576-45EC-96B1-60930CA05631}" dt="2026-02-17T16:47:44.483" v="975" actId="1076"/>
          <ac:spMkLst>
            <pc:docMk/>
            <pc:sldMk cId="1543374681" sldId="1006"/>
            <ac:spMk id="7" creationId="{5B934178-B5E1-9500-1A20-1F4BAB63C67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16:38:08.852" v="482"/>
        <pc:sldMkLst>
          <pc:docMk/>
          <pc:sldMk cId="483520618" sldId="1012"/>
        </pc:sldMkLst>
        <pc:spChg chg="add mod">
          <ac:chgData name="Salima  Ben Najem" userId="5d5d9c33-4a8f-4fad-a74b-e23ae769dead" providerId="ADAL" clId="{3B2DA2D5-F576-45EC-96B1-60930CA05631}" dt="2026-02-17T16:38:08.852" v="482"/>
          <ac:spMkLst>
            <pc:docMk/>
            <pc:sldMk cId="483520618" sldId="1012"/>
            <ac:spMk id="4" creationId="{47206A7F-8DE5-8C74-AC57-1C2A5110B50E}"/>
          </ac:spMkLst>
        </pc:spChg>
        <pc:spChg chg="del">
          <ac:chgData name="Salima  Ben Najem" userId="5d5d9c33-4a8f-4fad-a74b-e23ae769dead" providerId="ADAL" clId="{3B2DA2D5-F576-45EC-96B1-60930CA05631}" dt="2026-02-17T16:38:08.071" v="481" actId="478"/>
          <ac:spMkLst>
            <pc:docMk/>
            <pc:sldMk cId="483520618" sldId="1012"/>
            <ac:spMk id="6" creationId="{F5787D24-D473-07A0-CC28-45C4F23C7A4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16:58:10.321" v="1483" actId="108"/>
        <pc:sldMkLst>
          <pc:docMk/>
          <pc:sldMk cId="1222928010" sldId="1016"/>
        </pc:sldMkLst>
        <pc:spChg chg="del">
          <ac:chgData name="Salima  Ben Najem" userId="5d5d9c33-4a8f-4fad-a74b-e23ae769dead" providerId="ADAL" clId="{3B2DA2D5-F576-45EC-96B1-60930CA05631}" dt="2026-02-17T16:57:10.081" v="1476" actId="478"/>
          <ac:spMkLst>
            <pc:docMk/>
            <pc:sldMk cId="1222928010" sldId="1016"/>
            <ac:spMk id="3" creationId="{C96F84D1-B154-257A-82AA-CFF84E0AFA34}"/>
          </ac:spMkLst>
        </pc:spChg>
        <pc:spChg chg="add mod">
          <ac:chgData name="Salima  Ben Najem" userId="5d5d9c33-4a8f-4fad-a74b-e23ae769dead" providerId="ADAL" clId="{3B2DA2D5-F576-45EC-96B1-60930CA05631}" dt="2026-02-17T16:58:10.321" v="1483" actId="108"/>
          <ac:spMkLst>
            <pc:docMk/>
            <pc:sldMk cId="1222928010" sldId="1016"/>
            <ac:spMk id="4" creationId="{BE8EF0EA-8F52-DEC6-3EE6-0616DAA59B8E}"/>
          </ac:spMkLst>
        </pc:spChg>
      </pc:sldChg>
      <pc:sldChg chg="addSp delSp modSp mod delAnim">
        <pc:chgData name="Salima  Ben Najem" userId="5d5d9c33-4a8f-4fad-a74b-e23ae769dead" providerId="ADAL" clId="{3B2DA2D5-F576-45EC-96B1-60930CA05631}" dt="2026-02-17T17:06:08.396" v="1541"/>
        <pc:sldMkLst>
          <pc:docMk/>
          <pc:sldMk cId="3072742044" sldId="1086"/>
        </pc:sldMkLst>
        <pc:spChg chg="add mod">
          <ac:chgData name="Salima  Ben Najem" userId="5d5d9c33-4a8f-4fad-a74b-e23ae769dead" providerId="ADAL" clId="{3B2DA2D5-F576-45EC-96B1-60930CA05631}" dt="2026-02-17T17:06:08.396" v="1541"/>
          <ac:spMkLst>
            <pc:docMk/>
            <pc:sldMk cId="3072742044" sldId="1086"/>
            <ac:spMk id="2" creationId="{D97DD247-9065-3B9C-D845-675DDC3D7CA5}"/>
          </ac:spMkLst>
        </pc:spChg>
        <pc:picChg chg="del">
          <ac:chgData name="Salima  Ben Najem" userId="5d5d9c33-4a8f-4fad-a74b-e23ae769dead" providerId="ADAL" clId="{3B2DA2D5-F576-45EC-96B1-60930CA05631}" dt="2026-02-17T17:06:06.931" v="1540" actId="478"/>
          <ac:picMkLst>
            <pc:docMk/>
            <pc:sldMk cId="3072742044" sldId="1086"/>
            <ac:picMk id="4" creationId="{94801B73-AA4E-FBA7-76DD-0AA69D7E040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6:37:58.728" v="480"/>
        <pc:sldMkLst>
          <pc:docMk/>
          <pc:sldMk cId="2411651252" sldId="1087"/>
        </pc:sldMkLst>
        <pc:spChg chg="add mod">
          <ac:chgData name="Salima  Ben Najem" userId="5d5d9c33-4a8f-4fad-a74b-e23ae769dead" providerId="ADAL" clId="{3B2DA2D5-F576-45EC-96B1-60930CA05631}" dt="2026-02-17T16:37:58.728" v="480"/>
          <ac:spMkLst>
            <pc:docMk/>
            <pc:sldMk cId="2411651252" sldId="1087"/>
            <ac:spMk id="3" creationId="{CDC4AFFF-F5B6-C3F4-2B8F-3B9552A5AF46}"/>
          </ac:spMkLst>
        </pc:spChg>
        <pc:spChg chg="del">
          <ac:chgData name="Salima  Ben Najem" userId="5d5d9c33-4a8f-4fad-a74b-e23ae769dead" providerId="ADAL" clId="{3B2DA2D5-F576-45EC-96B1-60930CA05631}" dt="2026-02-17T16:37:57.401" v="479" actId="478"/>
          <ac:spMkLst>
            <pc:docMk/>
            <pc:sldMk cId="2411651252" sldId="1087"/>
            <ac:spMk id="5" creationId="{665E5E8C-5296-39BB-BC2F-F2B1D44D0EC3}"/>
          </ac:spMkLst>
        </pc:spChg>
      </pc:sldChg>
      <pc:sldChg chg="addSp delSp modSp mod delAnim">
        <pc:chgData name="Salima  Ben Najem" userId="5d5d9c33-4a8f-4fad-a74b-e23ae769dead" providerId="ADAL" clId="{3B2DA2D5-F576-45EC-96B1-60930CA05631}" dt="2026-02-17T17:05:50.454" v="1539" actId="207"/>
        <pc:sldMkLst>
          <pc:docMk/>
          <pc:sldMk cId="2871144012" sldId="1089"/>
        </pc:sldMkLst>
        <pc:spChg chg="add mod">
          <ac:chgData name="Salima  Ben Najem" userId="5d5d9c33-4a8f-4fad-a74b-e23ae769dead" providerId="ADAL" clId="{3B2DA2D5-F576-45EC-96B1-60930CA05631}" dt="2026-02-17T17:05:50.454" v="1539" actId="207"/>
          <ac:spMkLst>
            <pc:docMk/>
            <pc:sldMk cId="2871144012" sldId="1089"/>
            <ac:spMk id="5" creationId="{55470175-F907-4A7D-FD3A-8A316EB84D8F}"/>
          </ac:spMkLst>
        </pc:spChg>
        <pc:picChg chg="del">
          <ac:chgData name="Salima  Ben Najem" userId="5d5d9c33-4a8f-4fad-a74b-e23ae769dead" providerId="ADAL" clId="{3B2DA2D5-F576-45EC-96B1-60930CA05631}" dt="2026-02-17T17:05:17.684" v="1520" actId="478"/>
          <ac:picMkLst>
            <pc:docMk/>
            <pc:sldMk cId="2871144012" sldId="1089"/>
            <ac:picMk id="2" creationId="{334FF225-F312-917E-2B85-55555532276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7:02:45.822" v="1496" actId="1076"/>
        <pc:sldMkLst>
          <pc:docMk/>
          <pc:sldMk cId="2635577679" sldId="1091"/>
        </pc:sldMkLst>
        <pc:spChg chg="add del mod">
          <ac:chgData name="Salima  Ben Najem" userId="5d5d9c33-4a8f-4fad-a74b-e23ae769dead" providerId="ADAL" clId="{3B2DA2D5-F576-45EC-96B1-60930CA05631}" dt="2026-02-17T17:02:45.822" v="1496" actId="1076"/>
          <ac:spMkLst>
            <pc:docMk/>
            <pc:sldMk cId="2635577679" sldId="1091"/>
            <ac:spMk id="3" creationId="{C15728D1-9E44-C206-7012-AB124E815A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17:03:15.947" v="1503" actId="1076"/>
        <pc:sldMkLst>
          <pc:docMk/>
          <pc:sldMk cId="4288946088" sldId="1092"/>
        </pc:sldMkLst>
        <pc:spChg chg="del">
          <ac:chgData name="Salima  Ben Najem" userId="5d5d9c33-4a8f-4fad-a74b-e23ae769dead" providerId="ADAL" clId="{3B2DA2D5-F576-45EC-96B1-60930CA05631}" dt="2026-02-17T17:03:01.881" v="1499" actId="478"/>
          <ac:spMkLst>
            <pc:docMk/>
            <pc:sldMk cId="4288946088" sldId="1092"/>
            <ac:spMk id="2" creationId="{EE337940-50A3-CDCF-9365-D308BCE9D0FF}"/>
          </ac:spMkLst>
        </pc:spChg>
        <pc:spChg chg="add mod">
          <ac:chgData name="Salima  Ben Najem" userId="5d5d9c33-4a8f-4fad-a74b-e23ae769dead" providerId="ADAL" clId="{3B2DA2D5-F576-45EC-96B1-60930CA05631}" dt="2026-02-17T17:03:12.131" v="1502" actId="1076"/>
          <ac:spMkLst>
            <pc:docMk/>
            <pc:sldMk cId="4288946088" sldId="1092"/>
            <ac:spMk id="3" creationId="{C5FAF64A-2B9A-9494-45B5-662D89750EA2}"/>
          </ac:spMkLst>
        </pc:spChg>
        <pc:picChg chg="mod">
          <ac:chgData name="Salima  Ben Najem" userId="5d5d9c33-4a8f-4fad-a74b-e23ae769dead" providerId="ADAL" clId="{3B2DA2D5-F576-45EC-96B1-60930CA05631}" dt="2026-02-17T17:03:15.947" v="1503" actId="1076"/>
          <ac:picMkLst>
            <pc:docMk/>
            <pc:sldMk cId="4288946088" sldId="1092"/>
            <ac:picMk id="8" creationId="{073E930D-7ABF-1AD4-01C4-A112A211F68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7:04:29.322" v="1519" actId="1038"/>
        <pc:sldMkLst>
          <pc:docMk/>
          <pc:sldMk cId="1794484197" sldId="1095"/>
        </pc:sldMkLst>
        <pc:spChg chg="mod ord">
          <ac:chgData name="Salima  Ben Najem" userId="5d5d9c33-4a8f-4fad-a74b-e23ae769dead" providerId="ADAL" clId="{3B2DA2D5-F576-45EC-96B1-60930CA05631}" dt="2026-02-17T17:04:29.322" v="1519" actId="1038"/>
          <ac:spMkLst>
            <pc:docMk/>
            <pc:sldMk cId="1794484197" sldId="1095"/>
            <ac:spMk id="8" creationId="{C54D7A90-61BD-987B-3FE8-81F56C72DD26}"/>
          </ac:spMkLst>
        </pc:spChg>
        <pc:picChg chg="add mod">
          <ac:chgData name="Salima  Ben Najem" userId="5d5d9c33-4a8f-4fad-a74b-e23ae769dead" providerId="ADAL" clId="{3B2DA2D5-F576-45EC-96B1-60930CA05631}" dt="2026-02-17T17:04:20.038" v="1512" actId="1076"/>
          <ac:picMkLst>
            <pc:docMk/>
            <pc:sldMk cId="1794484197" sldId="1095"/>
            <ac:picMk id="3" creationId="{32775F16-FB56-E8DA-4FE0-FAB7DC47CF4F}"/>
          </ac:picMkLst>
        </pc:picChg>
        <pc:picChg chg="del">
          <ac:chgData name="Salima  Ben Najem" userId="5d5d9c33-4a8f-4fad-a74b-e23ae769dead" providerId="ADAL" clId="{3B2DA2D5-F576-45EC-96B1-60930CA05631}" dt="2026-02-17T17:03:31.551" v="1504" actId="478"/>
          <ac:picMkLst>
            <pc:docMk/>
            <pc:sldMk cId="1794484197" sldId="1095"/>
            <ac:picMk id="4" creationId="{3C33B0A6-2670-0FEF-0CD4-9C2A80E984F9}"/>
          </ac:picMkLst>
        </pc:picChg>
      </pc:sldChg>
      <pc:sldChg chg="modSp mod">
        <pc:chgData name="Salima  Ben Najem" userId="5d5d9c33-4a8f-4fad-a74b-e23ae769dead" providerId="ADAL" clId="{3B2DA2D5-F576-45EC-96B1-60930CA05631}" dt="2026-02-17T10:33:13.769" v="47" actId="20577"/>
        <pc:sldMkLst>
          <pc:docMk/>
          <pc:sldMk cId="13324373" sldId="1101"/>
        </pc:sldMkLst>
        <pc:spChg chg="mod">
          <ac:chgData name="Salima  Ben Najem" userId="5d5d9c33-4a8f-4fad-a74b-e23ae769dead" providerId="ADAL" clId="{3B2DA2D5-F576-45EC-96B1-60930CA05631}" dt="2026-02-17T10:33:13.769" v="47" actId="20577"/>
          <ac:spMkLst>
            <pc:docMk/>
            <pc:sldMk cId="13324373" sldId="1101"/>
            <ac:spMk id="4" creationId="{F5F58E59-5520-C4C4-25CC-4DA75C52FBA6}"/>
          </ac:spMkLst>
        </pc:spChg>
      </pc:sldChg>
      <pc:sldChg chg="modSp mod">
        <pc:chgData name="Salima  Ben Najem" userId="5d5d9c33-4a8f-4fad-a74b-e23ae769dead" providerId="ADAL" clId="{3B2DA2D5-F576-45EC-96B1-60930CA05631}" dt="2026-02-17T16:27:31.896" v="345" actId="20577"/>
        <pc:sldMkLst>
          <pc:docMk/>
          <pc:sldMk cId="1045491029" sldId="1102"/>
        </pc:sldMkLst>
        <pc:spChg chg="mod">
          <ac:chgData name="Salima  Ben Najem" userId="5d5d9c33-4a8f-4fad-a74b-e23ae769dead" providerId="ADAL" clId="{3B2DA2D5-F576-45EC-96B1-60930CA05631}" dt="2026-02-17T16:27:31.896" v="345" actId="20577"/>
          <ac:spMkLst>
            <pc:docMk/>
            <pc:sldMk cId="1045491029" sldId="1102"/>
            <ac:spMk id="9" creationId="{9482C241-8DBD-D0B7-3671-94D02286AE69}"/>
          </ac:spMkLst>
        </pc:spChg>
        <pc:spChg chg="mod">
          <ac:chgData name="Salima  Ben Najem" userId="5d5d9c33-4a8f-4fad-a74b-e23ae769dead" providerId="ADAL" clId="{3B2DA2D5-F576-45EC-96B1-60930CA05631}" dt="2026-02-17T16:24:45.591" v="333" actId="14100"/>
          <ac:spMkLst>
            <pc:docMk/>
            <pc:sldMk cId="1045491029" sldId="1102"/>
            <ac:spMk id="11" creationId="{27751CCA-1B12-CBB3-98AE-B891E0652A6B}"/>
          </ac:spMkLst>
        </pc:spChg>
        <pc:spChg chg="mod">
          <ac:chgData name="Salima  Ben Najem" userId="5d5d9c33-4a8f-4fad-a74b-e23ae769dead" providerId="ADAL" clId="{3B2DA2D5-F576-45EC-96B1-60930CA05631}" dt="2026-02-17T16:24:38.306" v="332" actId="1076"/>
          <ac:spMkLst>
            <pc:docMk/>
            <pc:sldMk cId="1045491029" sldId="1102"/>
            <ac:spMk id="12" creationId="{6565C183-6DFE-DDA7-461D-ED2FCCBFF530}"/>
          </ac:spMkLst>
        </pc:spChg>
        <pc:grpChg chg="mod">
          <ac:chgData name="Salima  Ben Najem" userId="5d5d9c33-4a8f-4fad-a74b-e23ae769dead" providerId="ADAL" clId="{3B2DA2D5-F576-45EC-96B1-60930CA05631}" dt="2026-02-17T16:22:38.677" v="264"/>
          <ac:grpSpMkLst>
            <pc:docMk/>
            <pc:sldMk cId="1045491029" sldId="1102"/>
            <ac:grpSpMk id="8" creationId="{BDA6E5DF-2873-8BEC-A96E-B9DA5FED0216}"/>
          </ac:grpSpMkLst>
        </pc:grpChg>
        <pc:picChg chg="mod">
          <ac:chgData name="Salima  Ben Najem" userId="5d5d9c33-4a8f-4fad-a74b-e23ae769dead" providerId="ADAL" clId="{3B2DA2D5-F576-45EC-96B1-60930CA05631}" dt="2026-02-17T16:22:38.677" v="264"/>
          <ac:picMkLst>
            <pc:docMk/>
            <pc:sldMk cId="1045491029" sldId="1102"/>
            <ac:picMk id="13" creationId="{0E1E4BD6-C6B6-E4C6-1681-48F82215049C}"/>
          </ac:picMkLst>
        </pc:picChg>
        <pc:picChg chg="mod">
          <ac:chgData name="Salima  Ben Najem" userId="5d5d9c33-4a8f-4fad-a74b-e23ae769dead" providerId="ADAL" clId="{3B2DA2D5-F576-45EC-96B1-60930CA05631}" dt="2026-02-17T16:22:38.677" v="264"/>
          <ac:picMkLst>
            <pc:docMk/>
            <pc:sldMk cId="1045491029" sldId="1102"/>
            <ac:picMk id="14" creationId="{0A3F4B7D-6DD2-6387-91A6-7DDD7CED64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6:27:26.730" v="344" actId="20577"/>
        <pc:sldMkLst>
          <pc:docMk/>
          <pc:sldMk cId="2599601088" sldId="1103"/>
        </pc:sldMkLst>
        <pc:spChg chg="add mod">
          <ac:chgData name="Salima  Ben Najem" userId="5d5d9c33-4a8f-4fad-a74b-e23ae769dead" providerId="ADAL" clId="{3B2DA2D5-F576-45EC-96B1-60930CA05631}" dt="2026-02-17T16:27:26.730" v="344" actId="20577"/>
          <ac:spMkLst>
            <pc:docMk/>
            <pc:sldMk cId="2599601088" sldId="1103"/>
            <ac:spMk id="8" creationId="{D51D9D2E-0BED-ED95-20B5-479935912F22}"/>
          </ac:spMkLst>
        </pc:spChg>
        <pc:spChg chg="add mod">
          <ac:chgData name="Salima  Ben Najem" userId="5d5d9c33-4a8f-4fad-a74b-e23ae769dead" providerId="ADAL" clId="{3B2DA2D5-F576-45EC-96B1-60930CA05631}" dt="2026-02-17T16:26:24.357" v="339"/>
          <ac:spMkLst>
            <pc:docMk/>
            <pc:sldMk cId="2599601088" sldId="1103"/>
            <ac:spMk id="9" creationId="{4EBC74E1-298B-13FC-73E6-8E9035A77586}"/>
          </ac:spMkLst>
        </pc:spChg>
        <pc:spChg chg="add mod">
          <ac:chgData name="Salima  Ben Najem" userId="5d5d9c33-4a8f-4fad-a74b-e23ae769dead" providerId="ADAL" clId="{3B2DA2D5-F576-45EC-96B1-60930CA05631}" dt="2026-02-17T16:26:24.357" v="339"/>
          <ac:spMkLst>
            <pc:docMk/>
            <pc:sldMk cId="2599601088" sldId="1103"/>
            <ac:spMk id="12" creationId="{4F068935-6C81-248D-4840-81700CC7DC2D}"/>
          </ac:spMkLst>
        </pc:spChg>
        <pc:spChg chg="del">
          <ac:chgData name="Salima  Ben Najem" userId="5d5d9c33-4a8f-4fad-a74b-e23ae769dead" providerId="ADAL" clId="{3B2DA2D5-F576-45EC-96B1-60930CA05631}" dt="2026-02-17T16:25:28.430" v="335" actId="478"/>
          <ac:spMkLst>
            <pc:docMk/>
            <pc:sldMk cId="2599601088" sldId="1103"/>
            <ac:spMk id="17" creationId="{09555FB3-7916-736E-2D6B-94ABD9328198}"/>
          </ac:spMkLst>
        </pc:spChg>
        <pc:grpChg chg="add del">
          <ac:chgData name="Salima  Ben Najem" userId="5d5d9c33-4a8f-4fad-a74b-e23ae769dead" providerId="ADAL" clId="{3B2DA2D5-F576-45EC-96B1-60930CA05631}" dt="2026-02-17T16:26:06.252" v="338" actId="478"/>
          <ac:grpSpMkLst>
            <pc:docMk/>
            <pc:sldMk cId="2599601088" sldId="1103"/>
            <ac:grpSpMk id="13" creationId="{32660037-D816-7C7E-050C-750317BD5197}"/>
          </ac:grpSpMkLst>
        </pc:grpChg>
        <pc:picChg chg="add mod">
          <ac:chgData name="Salima  Ben Najem" userId="5d5d9c33-4a8f-4fad-a74b-e23ae769dead" providerId="ADAL" clId="{3B2DA2D5-F576-45EC-96B1-60930CA05631}" dt="2026-02-17T16:26:24.357" v="339"/>
          <ac:picMkLst>
            <pc:docMk/>
            <pc:sldMk cId="2599601088" sldId="1103"/>
            <ac:picMk id="15" creationId="{934E6972-7172-EE1F-604C-A2D761FB7230}"/>
          </ac:picMkLst>
        </pc:picChg>
        <pc:picChg chg="add mod">
          <ac:chgData name="Salima  Ben Najem" userId="5d5d9c33-4a8f-4fad-a74b-e23ae769dead" providerId="ADAL" clId="{3B2DA2D5-F576-45EC-96B1-60930CA05631}" dt="2026-02-17T16:26:24.357" v="339"/>
          <ac:picMkLst>
            <pc:docMk/>
            <pc:sldMk cId="2599601088" sldId="1103"/>
            <ac:picMk id="18" creationId="{EF82D106-EAC0-703C-1107-D3969327750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6:27:21.429" v="343" actId="20577"/>
        <pc:sldMkLst>
          <pc:docMk/>
          <pc:sldMk cId="354532769" sldId="1104"/>
        </pc:sldMkLst>
        <pc:spChg chg="add mod">
          <ac:chgData name="Salima  Ben Najem" userId="5d5d9c33-4a8f-4fad-a74b-e23ae769dead" providerId="ADAL" clId="{3B2DA2D5-F576-45EC-96B1-60930CA05631}" dt="2026-02-17T16:27:21.429" v="343" actId="20577"/>
          <ac:spMkLst>
            <pc:docMk/>
            <pc:sldMk cId="354532769" sldId="1104"/>
            <ac:spMk id="3" creationId="{1ABE0678-DA41-5E9A-037B-13A6A50D0DC9}"/>
          </ac:spMkLst>
        </pc:spChg>
        <pc:spChg chg="add mod">
          <ac:chgData name="Salima  Ben Najem" userId="5d5d9c33-4a8f-4fad-a74b-e23ae769dead" providerId="ADAL" clId="{3B2DA2D5-F576-45EC-96B1-60930CA05631}" dt="2026-02-17T16:26:45.843" v="342"/>
          <ac:spMkLst>
            <pc:docMk/>
            <pc:sldMk cId="354532769" sldId="1104"/>
            <ac:spMk id="5" creationId="{ED493998-FD19-3A14-6B9E-92C602431EB8}"/>
          </ac:spMkLst>
        </pc:spChg>
        <pc:spChg chg="add mod">
          <ac:chgData name="Salima  Ben Najem" userId="5d5d9c33-4a8f-4fad-a74b-e23ae769dead" providerId="ADAL" clId="{3B2DA2D5-F576-45EC-96B1-60930CA05631}" dt="2026-02-17T16:26:45.843" v="342"/>
          <ac:spMkLst>
            <pc:docMk/>
            <pc:sldMk cId="354532769" sldId="1104"/>
            <ac:spMk id="7" creationId="{BDC20A7C-C7A4-8FDE-51C5-BD121C074F73}"/>
          </ac:spMkLst>
        </pc:spChg>
        <pc:spChg chg="del">
          <ac:chgData name="Salima  Ben Najem" userId="5d5d9c33-4a8f-4fad-a74b-e23ae769dead" providerId="ADAL" clId="{3B2DA2D5-F576-45EC-96B1-60930CA05631}" dt="2026-02-17T16:26:41.423" v="340" actId="478"/>
          <ac:spMkLst>
            <pc:docMk/>
            <pc:sldMk cId="354532769" sldId="1104"/>
            <ac:spMk id="10" creationId="{A0935B31-E090-36D3-810B-C66227A97010}"/>
          </ac:spMkLst>
        </pc:spChg>
        <pc:spChg chg="del">
          <ac:chgData name="Salima  Ben Najem" userId="5d5d9c33-4a8f-4fad-a74b-e23ae769dead" providerId="ADAL" clId="{3B2DA2D5-F576-45EC-96B1-60930CA05631}" dt="2026-02-17T16:26:41.423" v="340" actId="478"/>
          <ac:spMkLst>
            <pc:docMk/>
            <pc:sldMk cId="354532769" sldId="1104"/>
            <ac:spMk id="14" creationId="{2400F39E-4E9E-CE82-61B9-C34C6E74919B}"/>
          </ac:spMkLst>
        </pc:spChg>
        <pc:grpChg chg="del">
          <ac:chgData name="Salima  Ben Najem" userId="5d5d9c33-4a8f-4fad-a74b-e23ae769dead" providerId="ADAL" clId="{3B2DA2D5-F576-45EC-96B1-60930CA05631}" dt="2026-02-17T16:26:44.424" v="341" actId="478"/>
          <ac:grpSpMkLst>
            <pc:docMk/>
            <pc:sldMk cId="354532769" sldId="1104"/>
            <ac:grpSpMk id="6" creationId="{B1842413-AC33-279F-230A-4DA2C98900DC}"/>
          </ac:grpSpMkLst>
        </pc:grpChg>
        <pc:picChg chg="add mod">
          <ac:chgData name="Salima  Ben Najem" userId="5d5d9c33-4a8f-4fad-a74b-e23ae769dead" providerId="ADAL" clId="{3B2DA2D5-F576-45EC-96B1-60930CA05631}" dt="2026-02-17T16:26:45.843" v="342"/>
          <ac:picMkLst>
            <pc:docMk/>
            <pc:sldMk cId="354532769" sldId="1104"/>
            <ac:picMk id="8" creationId="{53458CE4-2413-FFBB-FCBF-40D1319F82E3}"/>
          </ac:picMkLst>
        </pc:picChg>
        <pc:picChg chg="add mod">
          <ac:chgData name="Salima  Ben Najem" userId="5d5d9c33-4a8f-4fad-a74b-e23ae769dead" providerId="ADAL" clId="{3B2DA2D5-F576-45EC-96B1-60930CA05631}" dt="2026-02-17T16:26:45.843" v="342"/>
          <ac:picMkLst>
            <pc:docMk/>
            <pc:sldMk cId="354532769" sldId="1104"/>
            <ac:picMk id="9" creationId="{71FE7F15-0051-44A3-FFD2-4AD1FEB1F5D4}"/>
          </ac:picMkLst>
        </pc:picChg>
      </pc:sldChg>
      <pc:sldChg chg="modSp mod">
        <pc:chgData name="Salima  Ben Najem" userId="5d5d9c33-4a8f-4fad-a74b-e23ae769dead" providerId="ADAL" clId="{3B2DA2D5-F576-45EC-96B1-60930CA05631}" dt="2026-02-17T16:44:22.568" v="764" actId="20577"/>
        <pc:sldMkLst>
          <pc:docMk/>
          <pc:sldMk cId="1811792765" sldId="1107"/>
        </pc:sldMkLst>
        <pc:spChg chg="mod">
          <ac:chgData name="Salima  Ben Najem" userId="5d5d9c33-4a8f-4fad-a74b-e23ae769dead" providerId="ADAL" clId="{3B2DA2D5-F576-45EC-96B1-60930CA05631}" dt="2026-02-17T16:43:37.385" v="721" actId="20577"/>
          <ac:spMkLst>
            <pc:docMk/>
            <pc:sldMk cId="1811792765" sldId="1107"/>
            <ac:spMk id="2" creationId="{7A6C5016-4834-C47B-D0E9-4091A4BF4019}"/>
          </ac:spMkLst>
        </pc:spChg>
        <pc:spChg chg="mod">
          <ac:chgData name="Salima  Ben Najem" userId="5d5d9c33-4a8f-4fad-a74b-e23ae769dead" providerId="ADAL" clId="{3B2DA2D5-F576-45EC-96B1-60930CA05631}" dt="2026-02-17T16:44:22.568" v="764" actId="20577"/>
          <ac:spMkLst>
            <pc:docMk/>
            <pc:sldMk cId="1811792765" sldId="1107"/>
            <ac:spMk id="3" creationId="{77B4038E-9551-928D-A633-AEDCF59830EC}"/>
          </ac:spMkLst>
        </pc:spChg>
      </pc:sldChg>
      <pc:sldChg chg="modSp mod">
        <pc:chgData name="Salima  Ben Najem" userId="5d5d9c33-4a8f-4fad-a74b-e23ae769dead" providerId="ADAL" clId="{3B2DA2D5-F576-45EC-96B1-60930CA05631}" dt="2026-02-17T16:43:11.554" v="695" actId="404"/>
        <pc:sldMkLst>
          <pc:docMk/>
          <pc:sldMk cId="1897251234" sldId="1108"/>
        </pc:sldMkLst>
        <pc:spChg chg="mod">
          <ac:chgData name="Salima  Ben Najem" userId="5d5d9c33-4a8f-4fad-a74b-e23ae769dead" providerId="ADAL" clId="{3B2DA2D5-F576-45EC-96B1-60930CA05631}" dt="2026-02-17T16:41:12.014" v="630" actId="20577"/>
          <ac:spMkLst>
            <pc:docMk/>
            <pc:sldMk cId="1897251234" sldId="1108"/>
            <ac:spMk id="2" creationId="{C2A69CF0-AD90-1CBB-7057-B6E00B7169C7}"/>
          </ac:spMkLst>
        </pc:spChg>
        <pc:spChg chg="mod">
          <ac:chgData name="Salima  Ben Najem" userId="5d5d9c33-4a8f-4fad-a74b-e23ae769dead" providerId="ADAL" clId="{3B2DA2D5-F576-45EC-96B1-60930CA05631}" dt="2026-02-17T16:43:11.554" v="695" actId="404"/>
          <ac:spMkLst>
            <pc:docMk/>
            <pc:sldMk cId="1897251234" sldId="1108"/>
            <ac:spMk id="3" creationId="{3DF9475A-A158-F0A1-9628-6D2C78F8DACB}"/>
          </ac:spMkLst>
        </pc:spChg>
      </pc:sldChg>
      <pc:sldChg chg="modSp mod">
        <pc:chgData name="Salima  Ben Najem" userId="5d5d9c33-4a8f-4fad-a74b-e23ae769dead" providerId="ADAL" clId="{3B2DA2D5-F576-45EC-96B1-60930CA05631}" dt="2026-02-17T16:48:44.545" v="1056" actId="20577"/>
        <pc:sldMkLst>
          <pc:docMk/>
          <pc:sldMk cId="3704933713" sldId="1109"/>
        </pc:sldMkLst>
        <pc:spChg chg="mod">
          <ac:chgData name="Salima  Ben Najem" userId="5d5d9c33-4a8f-4fad-a74b-e23ae769dead" providerId="ADAL" clId="{3B2DA2D5-F576-45EC-96B1-60930CA05631}" dt="2026-02-17T16:48:35.855" v="1039" actId="20577"/>
          <ac:spMkLst>
            <pc:docMk/>
            <pc:sldMk cId="3704933713" sldId="1109"/>
            <ac:spMk id="2" creationId="{216560D5-0D48-1DED-C3F0-86D8F815089A}"/>
          </ac:spMkLst>
        </pc:spChg>
        <pc:spChg chg="mod">
          <ac:chgData name="Salima  Ben Najem" userId="5d5d9c33-4a8f-4fad-a74b-e23ae769dead" providerId="ADAL" clId="{3B2DA2D5-F576-45EC-96B1-60930CA05631}" dt="2026-02-17T16:48:44.545" v="1056" actId="20577"/>
          <ac:spMkLst>
            <pc:docMk/>
            <pc:sldMk cId="3704933713" sldId="1109"/>
            <ac:spMk id="3" creationId="{809B4766-81D4-3040-3D45-19BF4CBCA723}"/>
          </ac:spMkLst>
        </pc:spChg>
      </pc:sldChg>
      <pc:sldChg chg="addSp delSp modSp mod ord">
        <pc:chgData name="Salima  Ben Najem" userId="5d5d9c33-4a8f-4fad-a74b-e23ae769dead" providerId="ADAL" clId="{3B2DA2D5-F576-45EC-96B1-60930CA05631}" dt="2026-02-17T17:07:37.711" v="1593" actId="20577"/>
        <pc:sldMkLst>
          <pc:docMk/>
          <pc:sldMk cId="3810530637" sldId="1110"/>
        </pc:sldMkLst>
        <pc:spChg chg="del">
          <ac:chgData name="Salima  Ben Najem" userId="5d5d9c33-4a8f-4fad-a74b-e23ae769dead" providerId="ADAL" clId="{3B2DA2D5-F576-45EC-96B1-60930CA05631}" dt="2026-02-17T16:49:54.911" v="1094" actId="478"/>
          <ac:spMkLst>
            <pc:docMk/>
            <pc:sldMk cId="3810530637" sldId="1110"/>
            <ac:spMk id="2" creationId="{A5524EB5-0F0E-7E49-5C6C-2754F3D04AF9}"/>
          </ac:spMkLst>
        </pc:spChg>
        <pc:spChg chg="add mod">
          <ac:chgData name="Salima  Ben Najem" userId="5d5d9c33-4a8f-4fad-a74b-e23ae769dead" providerId="ADAL" clId="{3B2DA2D5-F576-45EC-96B1-60930CA05631}" dt="2026-02-17T16:50:48.417" v="1103" actId="1076"/>
          <ac:spMkLst>
            <pc:docMk/>
            <pc:sldMk cId="3810530637" sldId="1110"/>
            <ac:spMk id="3" creationId="{C8DFE15D-32AA-D4FE-1763-E33B5888A611}"/>
          </ac:spMkLst>
        </pc:spChg>
        <pc:spChg chg="mod">
          <ac:chgData name="Salima  Ben Najem" userId="5d5d9c33-4a8f-4fad-a74b-e23ae769dead" providerId="ADAL" clId="{3B2DA2D5-F576-45EC-96B1-60930CA05631}" dt="2026-02-17T17:07:37.711" v="1593" actId="20577"/>
          <ac:spMkLst>
            <pc:docMk/>
            <pc:sldMk cId="3810530637" sldId="1110"/>
            <ac:spMk id="7" creationId="{C6D07F23-BC23-B563-D04D-0A93EF1A9445}"/>
          </ac:spMkLst>
        </pc:spChg>
        <pc:graphicFrameChg chg="add del modGraphic">
          <ac:chgData name="Salima  Ben Najem" userId="5d5d9c33-4a8f-4fad-a74b-e23ae769dead" providerId="ADAL" clId="{3B2DA2D5-F576-45EC-96B1-60930CA05631}" dt="2026-02-17T16:53:50.636" v="1292" actId="27309"/>
          <ac:graphicFrameMkLst>
            <pc:docMk/>
            <pc:sldMk cId="3810530637" sldId="1110"/>
            <ac:graphicFrameMk id="5" creationId="{1E8D508E-F0C2-0A83-6800-EB1F71C3537E}"/>
          </ac:graphicFrameMkLst>
        </pc:graphicFrameChg>
      </pc:sldChg>
      <pc:sldChg chg="modSp mod">
        <pc:chgData name="Salima  Ben Najem" userId="5d5d9c33-4a8f-4fad-a74b-e23ae769dead" providerId="ADAL" clId="{3B2DA2D5-F576-45EC-96B1-60930CA05631}" dt="2026-02-17T16:55:14.740" v="1362" actId="6549"/>
        <pc:sldMkLst>
          <pc:docMk/>
          <pc:sldMk cId="1048342603" sldId="1111"/>
        </pc:sldMkLst>
        <pc:spChg chg="mod">
          <ac:chgData name="Salima  Ben Najem" userId="5d5d9c33-4a8f-4fad-a74b-e23ae769dead" providerId="ADAL" clId="{3B2DA2D5-F576-45EC-96B1-60930CA05631}" dt="2026-02-17T16:55:14.740" v="1362" actId="6549"/>
          <ac:spMkLst>
            <pc:docMk/>
            <pc:sldMk cId="1048342603" sldId="1111"/>
            <ac:spMk id="2" creationId="{9F94681C-C8F8-5895-7DAB-66122E8E040D}"/>
          </ac:spMkLst>
        </pc:spChg>
        <pc:spChg chg="mod">
          <ac:chgData name="Salima  Ben Najem" userId="5d5d9c33-4a8f-4fad-a74b-e23ae769dead" providerId="ADAL" clId="{3B2DA2D5-F576-45EC-96B1-60930CA05631}" dt="2026-02-17T16:54:49.983" v="1317" actId="20577"/>
          <ac:spMkLst>
            <pc:docMk/>
            <pc:sldMk cId="1048342603" sldId="1111"/>
            <ac:spMk id="3" creationId="{8459B54F-911C-FE03-A9CA-CC8CE1E5FBB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17T16:56:53.906" v="1475" actId="20577"/>
        <pc:sldMkLst>
          <pc:docMk/>
          <pc:sldMk cId="683216518" sldId="1112"/>
        </pc:sldMkLst>
        <pc:spChg chg="del">
          <ac:chgData name="Salima  Ben Najem" userId="5d5d9c33-4a8f-4fad-a74b-e23ae769dead" providerId="ADAL" clId="{3B2DA2D5-F576-45EC-96B1-60930CA05631}" dt="2026-02-17T16:54:07.271" v="1293" actId="478"/>
          <ac:spMkLst>
            <pc:docMk/>
            <pc:sldMk cId="683216518" sldId="1112"/>
            <ac:spMk id="2" creationId="{DBB7CEC5-34F4-2577-B940-FA28A253EB36}"/>
          </ac:spMkLst>
        </pc:spChg>
        <pc:spChg chg="add mod">
          <ac:chgData name="Salima  Ben Najem" userId="5d5d9c33-4a8f-4fad-a74b-e23ae769dead" providerId="ADAL" clId="{3B2DA2D5-F576-45EC-96B1-60930CA05631}" dt="2026-02-17T16:55:58.392" v="1366" actId="108"/>
          <ac:spMkLst>
            <pc:docMk/>
            <pc:sldMk cId="683216518" sldId="1112"/>
            <ac:spMk id="3" creationId="{828DA1A5-F44A-317D-C3D0-1DA70AFE70DE}"/>
          </ac:spMkLst>
        </pc:spChg>
        <pc:spChg chg="mod">
          <ac:chgData name="Salima  Ben Najem" userId="5d5d9c33-4a8f-4fad-a74b-e23ae769dead" providerId="ADAL" clId="{3B2DA2D5-F576-45EC-96B1-60930CA05631}" dt="2026-02-17T16:56:53.906" v="1475" actId="20577"/>
          <ac:spMkLst>
            <pc:docMk/>
            <pc:sldMk cId="683216518" sldId="1112"/>
            <ac:spMk id="7" creationId="{3C8ED61F-7E98-47F8-7D5F-9CD92B674108}"/>
          </ac:spMkLst>
        </pc:spChg>
      </pc:sldChg>
      <pc:sldChg chg="modSp mod">
        <pc:chgData name="Salima  Ben Najem" userId="5d5d9c33-4a8f-4fad-a74b-e23ae769dead" providerId="ADAL" clId="{3B2DA2D5-F576-45EC-96B1-60930CA05631}" dt="2026-02-17T16:37:38.496" v="478" actId="14100"/>
        <pc:sldMkLst>
          <pc:docMk/>
          <pc:sldMk cId="1659264525" sldId="1113"/>
        </pc:sldMkLst>
        <pc:spChg chg="mod">
          <ac:chgData name="Salima  Ben Najem" userId="5d5d9c33-4a8f-4fad-a74b-e23ae769dead" providerId="ADAL" clId="{3B2DA2D5-F576-45EC-96B1-60930CA05631}" dt="2026-02-17T16:37:38.496" v="478" actId="14100"/>
          <ac:spMkLst>
            <pc:docMk/>
            <pc:sldMk cId="1659264525" sldId="1113"/>
            <ac:spMk id="7" creationId="{6825FA3C-F4E5-0180-A13D-58A72D870D6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AC5F3B-8A08-E813-33F8-E06B7AAC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4" b="290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0" name="Image 9" descr="Une image contenant texte, Visage humain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CDCFED3-418B-6E5F-BA9F-49C31C8AF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092" y="2726492"/>
            <a:ext cx="1717615" cy="2634585"/>
          </a:xfrm>
          <a:prstGeom prst="rect">
            <a:avLst/>
          </a:prstGeom>
        </p:spPr>
      </p:pic>
      <p:pic>
        <p:nvPicPr>
          <p:cNvPr id="14" name="Image 13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6297A73-4199-6BBF-6CCC-6DF6E02EB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86" y="2726493"/>
            <a:ext cx="1717615" cy="2634585"/>
          </a:xfrm>
          <a:prstGeom prst="rect">
            <a:avLst/>
          </a:prstGeom>
        </p:spPr>
      </p:pic>
      <p:pic>
        <p:nvPicPr>
          <p:cNvPr id="15" name="Image 14" descr="Une image contenant texte, capture d’écran, Publicité en ligne, Site web&#10;&#10;Le contenu généré par l’IA peut être incorrect.">
            <a:extLst>
              <a:ext uri="{FF2B5EF4-FFF2-40B4-BE49-F238E27FC236}">
                <a16:creationId xmlns:a16="http://schemas.microsoft.com/office/drawing/2014/main" id="{21D9BA46-03E2-AE0F-395C-129AC0C94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4" y="2726492"/>
            <a:ext cx="1717616" cy="2634586"/>
          </a:xfrm>
          <a:prstGeom prst="rect">
            <a:avLst/>
          </a:prstGeom>
        </p:spPr>
      </p:pic>
      <p:pic>
        <p:nvPicPr>
          <p:cNvPr id="16" name="Image 15" descr="Une image contenant texte, Visage humain, habit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A313F79-ED1C-DE69-D009-2606678F89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70" y="2726492"/>
            <a:ext cx="1717615" cy="2634585"/>
          </a:xfrm>
          <a:prstGeom prst="rect">
            <a:avLst/>
          </a:prstGeom>
        </p:spPr>
      </p:pic>
      <p:pic>
        <p:nvPicPr>
          <p:cNvPr id="17" name="Image 16" descr="Une image contenant texte, Appareils électroniques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4D62E4B-4282-ABB2-9245-657291CDD2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267" y="2726492"/>
            <a:ext cx="1717616" cy="263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19602" y="2695829"/>
            <a:ext cx="547419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parler des moyens de transport et des métiers.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des métiers et des moyens de transport.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3_SEM3_S5 (oral) ">
            <a:hlinkClick r:id="" action="ppaction://media"/>
            <a:extLst>
              <a:ext uri="{FF2B5EF4-FFF2-40B4-BE49-F238E27FC236}">
                <a16:creationId xmlns:a16="http://schemas.microsoft.com/office/drawing/2014/main" id="{F2D6E702-E8CE-850B-B95A-236815828E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428" y="2045893"/>
            <a:ext cx="6973454" cy="392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des métiers et des moyens de transport.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53616" y="2378260"/>
            <a:ext cx="8502167" cy="3993653"/>
            <a:chOff x="104040" y="2108347"/>
            <a:chExt cx="8502167" cy="399365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1918365" y="2108347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809301" y="2773202"/>
              <a:ext cx="5796906" cy="293353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3041722" y="2855926"/>
              <a:ext cx="5430249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4428" y="3303098"/>
              <a:ext cx="1865935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49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106FB7D-B370-BA81-8CFA-D955DDAF0E66}"/>
              </a:ext>
            </a:extLst>
          </p:cNvPr>
          <p:cNvGrpSpPr/>
          <p:nvPr/>
        </p:nvGrpSpPr>
        <p:grpSpPr>
          <a:xfrm>
            <a:off x="153616" y="2378260"/>
            <a:ext cx="8502167" cy="3993653"/>
            <a:chOff x="104040" y="2108347"/>
            <a:chExt cx="8502167" cy="3993653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4D03596-EC6F-A4DC-5423-F5A0F4AF5ADC}"/>
                </a:ext>
              </a:extLst>
            </p:cNvPr>
            <p:cNvSpPr txBox="1"/>
            <p:nvPr/>
          </p:nvSpPr>
          <p:spPr>
            <a:xfrm>
              <a:off x="1918365" y="2108347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et des moyens 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B3E5986-F446-4E7C-47DF-ED675CCB9981}"/>
                </a:ext>
              </a:extLst>
            </p:cNvPr>
            <p:cNvSpPr/>
            <p:nvPr/>
          </p:nvSpPr>
          <p:spPr>
            <a:xfrm>
              <a:off x="2809301" y="2773202"/>
              <a:ext cx="5796906" cy="293353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A6D4EF-689A-E957-D87D-35B3EDD89479}"/>
                </a:ext>
              </a:extLst>
            </p:cNvPr>
            <p:cNvSpPr txBox="1"/>
            <p:nvPr/>
          </p:nvSpPr>
          <p:spPr>
            <a:xfrm>
              <a:off x="3041722" y="2855926"/>
              <a:ext cx="5430249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.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FD7379A-04E0-FB5A-802D-9C9CA53E0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4428" y="3303098"/>
              <a:ext cx="1865935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15187D3-E2F2-DDB7-8F0F-5C81D1663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4DAE97C-AECA-13F2-BA56-DCA3668A7B9C}"/>
              </a:ext>
            </a:extLst>
          </p:cNvPr>
          <p:cNvGrpSpPr/>
          <p:nvPr/>
        </p:nvGrpSpPr>
        <p:grpSpPr>
          <a:xfrm>
            <a:off x="153616" y="2378260"/>
            <a:ext cx="8502167" cy="3993653"/>
            <a:chOff x="104040" y="2108347"/>
            <a:chExt cx="8502167" cy="3993653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30F79B9-C127-BE7D-8C7E-7B948B98FF44}"/>
                </a:ext>
              </a:extLst>
            </p:cNvPr>
            <p:cNvSpPr txBox="1"/>
            <p:nvPr/>
          </p:nvSpPr>
          <p:spPr>
            <a:xfrm>
              <a:off x="1918365" y="2108347"/>
              <a:ext cx="6387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 et des moyens </a:t>
              </a:r>
              <a:r>
                <a:rPr lang="fr-FR" sz="200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de transport.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D15DE2D-B38A-92CA-9BFC-E9B78849F137}"/>
                </a:ext>
              </a:extLst>
            </p:cNvPr>
            <p:cNvSpPr/>
            <p:nvPr/>
          </p:nvSpPr>
          <p:spPr>
            <a:xfrm>
              <a:off x="2809301" y="2773202"/>
              <a:ext cx="5796906" cy="293353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4CD2C83-DC1A-F83E-15C2-2F8382ADCE1C}"/>
                </a:ext>
              </a:extLst>
            </p:cNvPr>
            <p:cNvSpPr txBox="1"/>
            <p:nvPr/>
          </p:nvSpPr>
          <p:spPr>
            <a:xfrm>
              <a:off x="3041722" y="2855926"/>
              <a:ext cx="5430249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.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1C87CF5-C536-50A5-7CC9-9D18BFF72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4428" y="3303098"/>
              <a:ext cx="1865935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ADFCE08-6789-35E7-BEC6-594CA6E35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40" y="2154869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des moyens de transport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des métiers.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9541" y="2741046"/>
            <a:ext cx="5435148" cy="756000"/>
          </a:xfrm>
        </p:spPr>
        <p:txBody>
          <a:bodyPr/>
          <a:lstStyle/>
          <a:p>
            <a:r>
              <a:rPr lang="fr-FR" sz="1400" dirty="0"/>
              <a:t>Prendre la parole pour parler des moyens de transport et des métiers.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25FA3C-F4E5-0180-A13D-58A72D870D62}"/>
              </a:ext>
            </a:extLst>
          </p:cNvPr>
          <p:cNvSpPr txBox="1"/>
          <p:nvPr/>
        </p:nvSpPr>
        <p:spPr>
          <a:xfrm>
            <a:off x="1508749" y="2233967"/>
            <a:ext cx="62967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pharmacien est dans la pharmacie. Il y travaille. Il est en train de vendre des médicaments. </a:t>
            </a:r>
          </a:p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médecin est à l’hôpital. Il est en train d’examiner le malade.  L’infirmière est en train d’aider le patient. 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Dictée N5 S5">
            <a:hlinkClick r:id="" action="ppaction://media"/>
            <a:extLst>
              <a:ext uri="{FF2B5EF4-FFF2-40B4-BE49-F238E27FC236}">
                <a16:creationId xmlns:a16="http://schemas.microsoft.com/office/drawing/2014/main" id="{A9FBAFDF-77BB-5B6E-FC72-418E6E53A5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30653" y="926269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5">
            <a:hlinkClick r:id="" action="ppaction://media"/>
            <a:extLst>
              <a:ext uri="{FF2B5EF4-FFF2-40B4-BE49-F238E27FC236}">
                <a16:creationId xmlns:a16="http://schemas.microsoft.com/office/drawing/2014/main" id="{A242E34F-09CD-A02F-1715-B2A59E71E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30653" y="926269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A487ED-DCA9-0E81-8CC4-1018E0752D89}"/>
              </a:ext>
            </a:extLst>
          </p:cNvPr>
          <p:cNvSpPr txBox="1"/>
          <p:nvPr/>
        </p:nvSpPr>
        <p:spPr>
          <a:xfrm>
            <a:off x="1508749" y="2233967"/>
            <a:ext cx="62967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pharmacien est dans la pharmacie. Il y travaille. Il est en train de vendre des médicaments. </a:t>
            </a:r>
          </a:p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médecin est à l’hôpital. Il est en train d’examiner le malade.  L’infirmière est en train d’aider le patient. 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D5F5985-305D-D34D-069E-381409C8AE70}"/>
              </a:ext>
            </a:extLst>
          </p:cNvPr>
          <p:cNvSpPr txBox="1"/>
          <p:nvPr/>
        </p:nvSpPr>
        <p:spPr>
          <a:xfrm>
            <a:off x="1508749" y="2233967"/>
            <a:ext cx="629670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pharmacien est dans la pharmacie. Il y travaille. Il est en train de vendre des médicaments. </a:t>
            </a:r>
          </a:p>
          <a:p>
            <a:pPr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 médecin est à l’hôpital. Il est en train d’examiner le malade.  L’infirmière est en train d’aider le patient. 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 Où est le pharmacien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2110" y="2690336"/>
            <a:ext cx="778625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Où</a:t>
            </a:r>
            <a:r>
              <a:rPr lang="fr-FR" sz="4000" b="1" dirty="0">
                <a:solidFill>
                  <a:srgbClr val="4B5377"/>
                </a:solidFill>
                <a:latin typeface="Dosis SemiBold" pitchFamily="2" charset="0"/>
              </a:rPr>
              <a:t> est  le pharmacien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034" y="82761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réponse peut être : Le pharmacien est dans la pharmacie.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1271496" y="2369987"/>
            <a:ext cx="7761342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 pharmacien est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dans la pharmacie</a:t>
            </a:r>
            <a:r>
              <a:rPr lang="fr-FR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sz="30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Que fait le pharmacien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949035" y="2957531"/>
            <a:ext cx="7135091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Que fait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le pharmacien ?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490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Il est en train de vendre des médicaments.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Mais je peux dire aussi : Il est en train de chercher des médicaments.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DB3DDF-7AA0-E17C-9BAC-9D60F099A086}"/>
              </a:ext>
            </a:extLst>
          </p:cNvPr>
          <p:cNvSpPr txBox="1"/>
          <p:nvPr/>
        </p:nvSpPr>
        <p:spPr>
          <a:xfrm>
            <a:off x="1271496" y="2369987"/>
            <a:ext cx="7761342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 pharmacien est dans la pharmacie</a:t>
            </a:r>
            <a:r>
              <a:rPr lang="fr-FR" sz="3000" dirty="0">
                <a:solidFill>
                  <a:srgbClr val="4B5377"/>
                </a:solidFill>
                <a:latin typeface="Dosis Medium" pitchFamily="2" charset="0"/>
              </a:rPr>
              <a:t>.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Il est en train de</a:t>
            </a:r>
            <a:r>
              <a:rPr lang="fr-FR" sz="30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vendre des médicaments.  </a:t>
            </a: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Où est le médecin ? 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669744" y="2581391"/>
            <a:ext cx="807993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Où </a:t>
            </a:r>
            <a:r>
              <a:rPr lang="fr-FR" sz="4000" b="1" dirty="0">
                <a:solidFill>
                  <a:schemeClr val="tx2"/>
                </a:solidFill>
                <a:latin typeface="Dosis SemiBold" pitchFamily="2" charset="0"/>
              </a:rPr>
              <a:t>est le médecin ?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D07F23-BC23-B563-D04D-0A93EF1A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peut être : Le médecin est à l’hôpital. Mais je peux aussi dire :  Le médecin est au cabinet médical.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193B57-2FDF-DFB8-1A9A-4E8E5099B951}"/>
              </a:ext>
            </a:extLst>
          </p:cNvPr>
          <p:cNvSpPr txBox="1"/>
          <p:nvPr/>
        </p:nvSpPr>
        <p:spPr>
          <a:xfrm>
            <a:off x="1271496" y="2369987"/>
            <a:ext cx="6876267" cy="2083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 pharmacien est dans la pharmacie</a:t>
            </a:r>
            <a:r>
              <a:rPr lang="fr-FR" sz="3000" dirty="0">
                <a:solidFill>
                  <a:srgbClr val="4B5377"/>
                </a:solidFill>
                <a:latin typeface="Dosis Medium" pitchFamily="2" charset="0"/>
              </a:rPr>
              <a:t>.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Il est en train de</a:t>
            </a:r>
            <a:r>
              <a:rPr lang="fr-FR" sz="3000" dirty="0">
                <a:solidFill>
                  <a:srgbClr val="4B5377"/>
                </a:solidFill>
                <a:latin typeface="Dosis Medium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vendre des médicaments. Le médecin est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à l’hôpital.</a:t>
            </a: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Que fait le médecin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59B54F-911C-FE03-A9CA-CC8CE1E5FBB1}"/>
              </a:ext>
            </a:extLst>
          </p:cNvPr>
          <p:cNvSpPr txBox="1"/>
          <p:nvPr/>
        </p:nvSpPr>
        <p:spPr>
          <a:xfrm>
            <a:off x="362014" y="2715676"/>
            <a:ext cx="864068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Que fait </a:t>
            </a:r>
            <a:r>
              <a:rPr lang="fr-FR" sz="3600" b="1" dirty="0">
                <a:solidFill>
                  <a:schemeClr val="tx2"/>
                </a:solidFill>
                <a:latin typeface="Dosis SemiBold" pitchFamily="2" charset="0"/>
              </a:rPr>
              <a:t>le médecin ?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C8ED61F-7E98-47F8-7D5F-9CD92B67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762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Plusieurs réponses sont possibles : Il est en train d’écrire une ordonnance. Mais je peux répondre  : Il est en train de parler au patient.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181E67-F997-2CBC-A8B9-A47F988D1577}"/>
              </a:ext>
            </a:extLst>
          </p:cNvPr>
          <p:cNvSpPr txBox="1"/>
          <p:nvPr/>
        </p:nvSpPr>
        <p:spPr>
          <a:xfrm>
            <a:off x="1271496" y="2369987"/>
            <a:ext cx="6876267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 pharmacien est dans la pharmacie</a:t>
            </a:r>
            <a:r>
              <a:rPr lang="fr-FR" sz="3000" dirty="0">
                <a:solidFill>
                  <a:srgbClr val="4B5377"/>
                </a:solidFill>
                <a:latin typeface="Dosis Medium" pitchFamily="2" charset="0"/>
              </a:rPr>
              <a:t>.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Il est en train de</a:t>
            </a:r>
            <a:r>
              <a:rPr lang="fr-FR" sz="3000" dirty="0">
                <a:solidFill>
                  <a:srgbClr val="4B5377"/>
                </a:solidFill>
                <a:latin typeface="Dosis Medium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vendre des médicaments. Le médecin est à l’hôpital. Il est en train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d’écrire une ordonnance. </a:t>
            </a: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DB9140-B338-545E-197C-5A0789C584A4}"/>
              </a:ext>
            </a:extLst>
          </p:cNvPr>
          <p:cNvSpPr txBox="1"/>
          <p:nvPr/>
        </p:nvSpPr>
        <p:spPr>
          <a:xfrm>
            <a:off x="1271496" y="2369987"/>
            <a:ext cx="6876267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 pharmacien est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dans la pharmacie</a:t>
            </a:r>
            <a:r>
              <a:rPr lang="fr-FR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r>
              <a:rPr lang="fr-FR" sz="30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Il est en train de</a:t>
            </a:r>
            <a:r>
              <a:rPr lang="fr-FR" sz="30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vendre des médicaments.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Le médecin est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à l’hôpital. </a:t>
            </a:r>
            <a:r>
              <a:rPr lang="fr-FR" sz="3000" b="1" dirty="0">
                <a:solidFill>
                  <a:srgbClr val="4B5377"/>
                </a:solidFill>
                <a:latin typeface="Dosis SemiBold" pitchFamily="2" charset="0"/>
              </a:rPr>
              <a:t>Il est en train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d’écrire une ordonnance. </a:t>
            </a: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5728D1-9E44-C206-7012-AB124E815AB1}"/>
              </a:ext>
            </a:extLst>
          </p:cNvPr>
          <p:cNvSpPr txBox="1"/>
          <p:nvPr/>
        </p:nvSpPr>
        <p:spPr>
          <a:xfrm>
            <a:off x="1803562" y="2309463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est 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_____________________?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 fait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____________________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est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________________________?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 fait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_______________________?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un paragraphe en vous posant les mêmes questions.  Je vais circuler entre les rangs pour vous aider.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43528" y="2966105"/>
            <a:ext cx="2296944" cy="1691502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75B7EF-D2AC-8BCD-8752-E256876B7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690249-E6CA-DBD7-15DA-F5DD85ADC34B}"/>
              </a:ext>
            </a:extLst>
          </p:cNvPr>
          <p:cNvSpPr txBox="1"/>
          <p:nvPr/>
        </p:nvSpPr>
        <p:spPr>
          <a:xfrm>
            <a:off x="3555244" y="2606918"/>
            <a:ext cx="684000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est 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_____________________?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 fait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____________________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Où est 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________________________?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Que fait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_______________________?</a:t>
            </a:r>
            <a:endParaRPr lang="fr-FR" sz="32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74.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texte, Appareils électroniques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2775F16-FB56-E8DA-4FE0-FAB7DC47C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794" y="1525507"/>
            <a:ext cx="3476513" cy="533249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2689942" y="4738082"/>
            <a:ext cx="3476513" cy="1363918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11084</TotalTime>
  <Words>1294</Words>
  <Application>Microsoft Office PowerPoint</Application>
  <PresentationFormat>Affichage à l'écran (4:3)</PresentationFormat>
  <Paragraphs>136</Paragraphs>
  <Slides>37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37</vt:i4>
      </vt:variant>
    </vt:vector>
  </HeadingPairs>
  <TitlesOfParts>
    <vt:vector size="61" baseType="lpstr">
      <vt:lpstr>Dosis</vt:lpstr>
      <vt:lpstr>Aptos Display</vt:lpstr>
      <vt:lpstr>Dosis SemiBold</vt:lpstr>
      <vt:lpstr>Aptos</vt:lpstr>
      <vt:lpstr>Dosis ExtraBold</vt:lpstr>
      <vt:lpstr>Wingdings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des métiers et des moyens de transport. </vt:lpstr>
      <vt:lpstr>Lecture de la vidéo. </vt:lpstr>
      <vt:lpstr>Maintenant, on va prendre la parole pour parler des métiers et des moyens de transport.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 Où est le pharmacien ? Qui veut me donner des propositions ? Levez la main. </vt:lpstr>
      <vt:lpstr>Une réponse peut être : Le pharmacien est dans la pharmacie. </vt:lpstr>
      <vt:lpstr>Après je pose une autre question : Que fait le pharmacien ? Qui veut me donner des propositions ? Levez la main. </vt:lpstr>
      <vt:lpstr>Il y a plusieurs réponses possibles. Une réponse peut être : Il est en train de vendre des médicaments. Mais je peux dire aussi : Il est en train de chercher des médicaments.</vt:lpstr>
      <vt:lpstr>Ensuite, je me pose une autre question : « Où est le médecin ? » Levez la main. </vt:lpstr>
      <vt:lpstr>La réponse peut être : Le médecin est à l’hôpital. Mais je peux aussi dire :  Le médecin est au cabinet médical.</vt:lpstr>
      <vt:lpstr>Ensuite, je me pose une autre question : « Que fait le médecin ? »  Levez la main. </vt:lpstr>
      <vt:lpstr>Plusieurs réponses sont possibles : Il est en train d’écrire une ordonnance. Mais je peux répondre  : Il est en train de parler au patient. </vt:lpstr>
      <vt:lpstr>Maintenant, je peux écrire mon paragraphe complet.</vt:lpstr>
      <vt:lpstr>Retenez bien. Pour écrire le paragraphe, je me suis posé les questions suivantes : </vt:lpstr>
      <vt:lpstr>Prenez vos cahiers. Vous allez écrire un paragraphe en vous posant les mêmes questions.  Je vais circuler entre les rangs pour vous aider. </vt:lpstr>
      <vt:lpstr>Qui veut lire son paragraphe ? </vt:lpstr>
      <vt:lpstr>Notez les devoirs à faire à la maison, livret page 74.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56</cp:revision>
  <cp:lastPrinted>2025-08-13T10:11:39Z</cp:lastPrinted>
  <dcterms:created xsi:type="dcterms:W3CDTF">2025-08-01T12:31:49Z</dcterms:created>
  <dcterms:modified xsi:type="dcterms:W3CDTF">2026-02-18T21:04:53Z</dcterms:modified>
</cp:coreProperties>
</file>