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2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6" r:id="rId10"/>
    <p:sldMasterId id="2147483813" r:id="rId11"/>
    <p:sldMasterId id="2147483821" r:id="rId12"/>
    <p:sldMasterId id="2147483842" r:id="rId13"/>
  </p:sldMasterIdLst>
  <p:notesMasterIdLst>
    <p:notesMasterId r:id="rId60"/>
  </p:notesMasterIdLst>
  <p:sldIdLst>
    <p:sldId id="1030" r:id="rId14"/>
    <p:sldId id="1029" r:id="rId15"/>
    <p:sldId id="953" r:id="rId16"/>
    <p:sldId id="1090" r:id="rId17"/>
    <p:sldId id="798" r:id="rId18"/>
    <p:sldId id="947" r:id="rId19"/>
    <p:sldId id="1077" r:id="rId20"/>
    <p:sldId id="1093" r:id="rId21"/>
    <p:sldId id="1079" r:id="rId22"/>
    <p:sldId id="1094" r:id="rId23"/>
    <p:sldId id="1095" r:id="rId24"/>
    <p:sldId id="1122" r:id="rId25"/>
    <p:sldId id="1096" r:id="rId26"/>
    <p:sldId id="1141" r:id="rId27"/>
    <p:sldId id="1066" r:id="rId28"/>
    <p:sldId id="1148" r:id="rId29"/>
    <p:sldId id="1149" r:id="rId30"/>
    <p:sldId id="1078" r:id="rId31"/>
    <p:sldId id="800" r:id="rId32"/>
    <p:sldId id="1150" r:id="rId33"/>
    <p:sldId id="1151" r:id="rId34"/>
    <p:sldId id="1152" r:id="rId35"/>
    <p:sldId id="972" r:id="rId36"/>
    <p:sldId id="1088" r:id="rId37"/>
    <p:sldId id="1089" r:id="rId38"/>
    <p:sldId id="1153" r:id="rId39"/>
    <p:sldId id="1091" r:id="rId40"/>
    <p:sldId id="1092" r:id="rId41"/>
    <p:sldId id="1154" r:id="rId42"/>
    <p:sldId id="1108" r:id="rId43"/>
    <p:sldId id="1109" r:id="rId44"/>
    <p:sldId id="1110" r:id="rId45"/>
    <p:sldId id="1037" r:id="rId46"/>
    <p:sldId id="932" r:id="rId47"/>
    <p:sldId id="1025" r:id="rId48"/>
    <p:sldId id="805" r:id="rId49"/>
    <p:sldId id="876" r:id="rId50"/>
    <p:sldId id="1050" r:id="rId51"/>
    <p:sldId id="1051" r:id="rId52"/>
    <p:sldId id="1075" r:id="rId53"/>
    <p:sldId id="1111" r:id="rId54"/>
    <p:sldId id="1112" r:id="rId55"/>
    <p:sldId id="984" r:id="rId56"/>
    <p:sldId id="1076" r:id="rId57"/>
    <p:sldId id="985" r:id="rId58"/>
    <p:sldId id="986" r:id="rId59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2AB6D7"/>
    <a:srgbClr val="DDFFFD"/>
    <a:srgbClr val="565F88"/>
    <a:srgbClr val="F26553"/>
    <a:srgbClr val="E84234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A7D1B-95CC-4B80-BFF4-B2937FCD2B18}" v="5" dt="2026-02-16T18:01:43.3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3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font" Target="fonts/font3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61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4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2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custSel addSld delSld modSld">
      <pc:chgData name="Salima  Ben Najem" userId="5d5d9c33-4a8f-4fad-a74b-e23ae769dead" providerId="ADAL" clId="{3B2DA2D5-F576-45EC-96B1-60930CA05631}" dt="2026-02-16T18:02:28.388" v="21" actId="14100"/>
      <pc:docMkLst>
        <pc:docMk/>
      </pc:docMkLst>
      <pc:sldChg chg="addSp delSp modSp mod">
        <pc:chgData name="Salima  Ben Najem" userId="5d5d9c33-4a8f-4fad-a74b-e23ae769dead" providerId="ADAL" clId="{3B2DA2D5-F576-45EC-96B1-60930CA05631}" dt="2026-02-16T17:58:31.022" v="9"/>
        <pc:sldMkLst>
          <pc:docMk/>
          <pc:sldMk cId="1438051561" sldId="947"/>
        </pc:sldMkLst>
        <pc:spChg chg="add del mod">
          <ac:chgData name="Salima  Ben Najem" userId="5d5d9c33-4a8f-4fad-a74b-e23ae769dead" providerId="ADAL" clId="{3B2DA2D5-F576-45EC-96B1-60930CA05631}" dt="2026-02-16T17:58:30.031" v="8" actId="478"/>
          <ac:spMkLst>
            <pc:docMk/>
            <pc:sldMk cId="1438051561" sldId="947"/>
            <ac:spMk id="6" creationId="{05E83E1B-7FD9-EF85-FC01-7C08FAECF1F0}"/>
          </ac:spMkLst>
        </pc:spChg>
        <pc:spChg chg="add mod">
          <ac:chgData name="Salima  Ben Najem" userId="5d5d9c33-4a8f-4fad-a74b-e23ae769dead" providerId="ADAL" clId="{3B2DA2D5-F576-45EC-96B1-60930CA05631}" dt="2026-02-16T17:58:31.022" v="9"/>
          <ac:spMkLst>
            <pc:docMk/>
            <pc:sldMk cId="1438051561" sldId="947"/>
            <ac:spMk id="10" creationId="{9E3B8198-6424-F197-A532-53B76D263DF9}"/>
          </ac:spMkLst>
        </pc:spChg>
        <pc:spChg chg="del">
          <ac:chgData name="Salima  Ben Najem" userId="5d5d9c33-4a8f-4fad-a74b-e23ae769dead" providerId="ADAL" clId="{3B2DA2D5-F576-45EC-96B1-60930CA05631}" dt="2026-02-16T17:58:24.628" v="6" actId="478"/>
          <ac:spMkLst>
            <pc:docMk/>
            <pc:sldMk cId="1438051561" sldId="947"/>
            <ac:spMk id="25" creationId="{0FE69516-1712-98D7-CA3F-DFCBBF4736AB}"/>
          </ac:spMkLst>
        </pc:spChg>
      </pc:sldChg>
      <pc:sldChg chg="add del">
        <pc:chgData name="Salima  Ben Najem" userId="5d5d9c33-4a8f-4fad-a74b-e23ae769dead" providerId="ADAL" clId="{3B2DA2D5-F576-45EC-96B1-60930CA05631}" dt="2026-02-16T18:00:51.924" v="11"/>
        <pc:sldMkLst>
          <pc:docMk/>
          <pc:sldMk cId="253054449" sldId="984"/>
        </pc:sldMkLst>
      </pc:sldChg>
      <pc:sldChg chg="addSp delSp modSp mod">
        <pc:chgData name="Salima  Ben Najem" userId="5d5d9c33-4a8f-4fad-a74b-e23ae769dead" providerId="ADAL" clId="{3B2DA2D5-F576-45EC-96B1-60930CA05631}" dt="2026-02-16T18:02:28.388" v="21" actId="14100"/>
        <pc:sldMkLst>
          <pc:docMk/>
          <pc:sldMk cId="3131274115" sldId="985"/>
        </pc:sldMkLst>
        <pc:spChg chg="mod">
          <ac:chgData name="Salima  Ben Najem" userId="5d5d9c33-4a8f-4fad-a74b-e23ae769dead" providerId="ADAL" clId="{3B2DA2D5-F576-45EC-96B1-60930CA05631}" dt="2026-02-16T18:02:10.065" v="18" actId="20577"/>
          <ac:spMkLst>
            <pc:docMk/>
            <pc:sldMk cId="3131274115" sldId="985"/>
            <ac:spMk id="2" creationId="{FE91AC9D-0C0C-4684-927E-D7846FC8300F}"/>
          </ac:spMkLst>
        </pc:spChg>
        <pc:spChg chg="mod ord">
          <ac:chgData name="Salima  Ben Najem" userId="5d5d9c33-4a8f-4fad-a74b-e23ae769dead" providerId="ADAL" clId="{3B2DA2D5-F576-45EC-96B1-60930CA05631}" dt="2026-02-16T18:02:28.388" v="21" actId="14100"/>
          <ac:spMkLst>
            <pc:docMk/>
            <pc:sldMk cId="3131274115" sldId="985"/>
            <ac:spMk id="11" creationId="{7605F141-BCA0-9234-2F96-80E0749E52FD}"/>
          </ac:spMkLst>
        </pc:spChg>
        <pc:picChg chg="del">
          <ac:chgData name="Salima  Ben Najem" userId="5d5d9c33-4a8f-4fad-a74b-e23ae769dead" providerId="ADAL" clId="{3B2DA2D5-F576-45EC-96B1-60930CA05631}" dt="2026-02-16T18:01:17.046" v="12" actId="478"/>
          <ac:picMkLst>
            <pc:docMk/>
            <pc:sldMk cId="3131274115" sldId="985"/>
            <ac:picMk id="3" creationId="{5D89D7B9-EC97-593F-CC5C-9F6DE535D8B8}"/>
          </ac:picMkLst>
        </pc:picChg>
        <pc:picChg chg="add mod">
          <ac:chgData name="Salima  Ben Najem" userId="5d5d9c33-4a8f-4fad-a74b-e23ae769dead" providerId="ADAL" clId="{3B2DA2D5-F576-45EC-96B1-60930CA05631}" dt="2026-02-16T18:02:17.473" v="19" actId="1076"/>
          <ac:picMkLst>
            <pc:docMk/>
            <pc:sldMk cId="3131274115" sldId="985"/>
            <ac:picMk id="4" creationId="{BF23586A-1A9D-7554-84A1-A203C9B28ABA}"/>
          </ac:picMkLst>
        </pc:picChg>
      </pc:sldChg>
      <pc:sldChg chg="add del">
        <pc:chgData name="Salima  Ben Najem" userId="5d5d9c33-4a8f-4fad-a74b-e23ae769dead" providerId="ADAL" clId="{3B2DA2D5-F576-45EC-96B1-60930CA05631}" dt="2026-02-16T18:00:51.924" v="11"/>
        <pc:sldMkLst>
          <pc:docMk/>
          <pc:sldMk cId="3858328786" sldId="1050"/>
        </pc:sldMkLst>
      </pc:sldChg>
      <pc:sldChg chg="add del">
        <pc:chgData name="Salima  Ben Najem" userId="5d5d9c33-4a8f-4fad-a74b-e23ae769dead" providerId="ADAL" clId="{3B2DA2D5-F576-45EC-96B1-60930CA05631}" dt="2026-02-16T18:00:51.924" v="11"/>
        <pc:sldMkLst>
          <pc:docMk/>
          <pc:sldMk cId="67588027" sldId="1051"/>
        </pc:sldMkLst>
      </pc:sldChg>
      <pc:sldChg chg="add del">
        <pc:chgData name="Salima  Ben Najem" userId="5d5d9c33-4a8f-4fad-a74b-e23ae769dead" providerId="ADAL" clId="{3B2DA2D5-F576-45EC-96B1-60930CA05631}" dt="2026-02-16T18:00:51.924" v="11"/>
        <pc:sldMkLst>
          <pc:docMk/>
          <pc:sldMk cId="2843214954" sldId="1075"/>
        </pc:sldMkLst>
      </pc:sldChg>
      <pc:sldChg chg="add del">
        <pc:chgData name="Salima  Ben Najem" userId="5d5d9c33-4a8f-4fad-a74b-e23ae769dead" providerId="ADAL" clId="{3B2DA2D5-F576-45EC-96B1-60930CA05631}" dt="2026-02-16T18:00:51.924" v="11"/>
        <pc:sldMkLst>
          <pc:docMk/>
          <pc:sldMk cId="2480337738" sldId="1076"/>
        </pc:sldMkLst>
      </pc:sldChg>
      <pc:sldChg chg="del">
        <pc:chgData name="Salima  Ben Najem" userId="5d5d9c33-4a8f-4fad-a74b-e23ae769dead" providerId="ADAL" clId="{3B2DA2D5-F576-45EC-96B1-60930CA05631}" dt="2026-02-16T18:00:47.530" v="10" actId="47"/>
        <pc:sldMkLst>
          <pc:docMk/>
          <pc:sldMk cId="4047978088" sldId="1089"/>
        </pc:sldMkLst>
      </pc:sldChg>
      <pc:sldChg chg="del">
        <pc:chgData name="Salima  Ben Najem" userId="5d5d9c33-4a8f-4fad-a74b-e23ae769dead" providerId="ADAL" clId="{3B2DA2D5-F576-45EC-96B1-60930CA05631}" dt="2026-02-16T18:00:47.530" v="10" actId="47"/>
        <pc:sldMkLst>
          <pc:docMk/>
          <pc:sldMk cId="1684890192" sldId="1110"/>
        </pc:sldMkLst>
      </pc:sldChg>
      <pc:sldChg chg="add">
        <pc:chgData name="Salima  Ben Najem" userId="5d5d9c33-4a8f-4fad-a74b-e23ae769dead" providerId="ADAL" clId="{3B2DA2D5-F576-45EC-96B1-60930CA05631}" dt="2026-02-16T18:00:51.924" v="11"/>
        <pc:sldMkLst>
          <pc:docMk/>
          <pc:sldMk cId="4047978088" sldId="1111"/>
        </pc:sldMkLst>
      </pc:sldChg>
      <pc:sldChg chg="add">
        <pc:chgData name="Salima  Ben Najem" userId="5d5d9c33-4a8f-4fad-a74b-e23ae769dead" providerId="ADAL" clId="{3B2DA2D5-F576-45EC-96B1-60930CA05631}" dt="2026-02-16T18:00:51.924" v="11"/>
        <pc:sldMkLst>
          <pc:docMk/>
          <pc:sldMk cId="1684890192" sldId="1112"/>
        </pc:sldMkLst>
      </pc:sldChg>
      <pc:sldChg chg="addSp delSp modSp mod">
        <pc:chgData name="Salima  Ben Najem" userId="5d5d9c33-4a8f-4fad-a74b-e23ae769dead" providerId="ADAL" clId="{3B2DA2D5-F576-45EC-96B1-60930CA05631}" dt="2026-02-16T17:58:07.480" v="5"/>
        <pc:sldMkLst>
          <pc:docMk/>
          <pc:sldMk cId="44859807" sldId="1142"/>
        </pc:sldMkLst>
        <pc:spChg chg="add del mod">
          <ac:chgData name="Salima  Ben Najem" userId="5d5d9c33-4a8f-4fad-a74b-e23ae769dead" providerId="ADAL" clId="{3B2DA2D5-F576-45EC-96B1-60930CA05631}" dt="2026-02-16T17:58:06.645" v="4" actId="478"/>
          <ac:spMkLst>
            <pc:docMk/>
            <pc:sldMk cId="44859807" sldId="1142"/>
            <ac:spMk id="6" creationId="{DA47828E-88A6-8B76-C26E-E27A89344D22}"/>
          </ac:spMkLst>
        </pc:spChg>
        <pc:spChg chg="add mod">
          <ac:chgData name="Salima  Ben Najem" userId="5d5d9c33-4a8f-4fad-a74b-e23ae769dead" providerId="ADAL" clId="{3B2DA2D5-F576-45EC-96B1-60930CA05631}" dt="2026-02-16T17:58:07.480" v="5"/>
          <ac:spMkLst>
            <pc:docMk/>
            <pc:sldMk cId="44859807" sldId="1142"/>
            <ac:spMk id="10" creationId="{7B1FDF10-7246-790A-8852-C6679D4267E7}"/>
          </ac:spMkLst>
        </pc:spChg>
        <pc:spChg chg="del">
          <ac:chgData name="Salima  Ben Najem" userId="5d5d9c33-4a8f-4fad-a74b-e23ae769dead" providerId="ADAL" clId="{3B2DA2D5-F576-45EC-96B1-60930CA05631}" dt="2026-02-16T17:58:04.376" v="3" actId="478"/>
          <ac:spMkLst>
            <pc:docMk/>
            <pc:sldMk cId="44859807" sldId="1142"/>
            <ac:spMk id="25" creationId="{E7D3E3DC-F8ED-3DA1-438E-709341618333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6T17:57:45.817" v="2"/>
        <pc:sldMkLst>
          <pc:docMk/>
          <pc:sldMk cId="106505460" sldId="1147"/>
        </pc:sldMkLst>
        <pc:spChg chg="add del mod">
          <ac:chgData name="Salima  Ben Najem" userId="5d5d9c33-4a8f-4fad-a74b-e23ae769dead" providerId="ADAL" clId="{3B2DA2D5-F576-45EC-96B1-60930CA05631}" dt="2026-02-16T17:57:44.908" v="1" actId="478"/>
          <ac:spMkLst>
            <pc:docMk/>
            <pc:sldMk cId="106505460" sldId="1147"/>
            <ac:spMk id="6" creationId="{370E9E92-A229-034E-9C9F-DC1AF720A66C}"/>
          </ac:spMkLst>
        </pc:spChg>
        <pc:spChg chg="add mod">
          <ac:chgData name="Salima  Ben Najem" userId="5d5d9c33-4a8f-4fad-a74b-e23ae769dead" providerId="ADAL" clId="{3B2DA2D5-F576-45EC-96B1-60930CA05631}" dt="2026-02-16T17:57:45.817" v="2"/>
          <ac:spMkLst>
            <pc:docMk/>
            <pc:sldMk cId="106505460" sldId="1147"/>
            <ac:spMk id="10" creationId="{763D089A-F143-5B0A-8B07-7682C2E54DF8}"/>
          </ac:spMkLst>
        </pc:spChg>
        <pc:spChg chg="del">
          <ac:chgData name="Salima  Ben Najem" userId="5d5d9c33-4a8f-4fad-a74b-e23ae769dead" providerId="ADAL" clId="{3B2DA2D5-F576-45EC-96B1-60930CA05631}" dt="2026-02-16T17:57:41.182" v="0" actId="478"/>
          <ac:spMkLst>
            <pc:docMk/>
            <pc:sldMk cId="106505460" sldId="1147"/>
            <ac:spMk id="25" creationId="{3E715D8B-EB35-0791-4B24-DAC25EEDBCC5}"/>
          </ac:spMkLst>
        </pc:spChg>
      </pc:sldChg>
      <pc:sldMasterChg chg="delSldLayout">
        <pc:chgData name="Salima  Ben Najem" userId="5d5d9c33-4a8f-4fad-a74b-e23ae769dead" providerId="ADAL" clId="{3B2DA2D5-F576-45EC-96B1-60930CA05631}" dt="2026-02-16T18:00:47.530" v="10" actId="47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2-16T18:00:47.530" v="10" actId="47"/>
          <pc:sldLayoutMkLst>
            <pc:docMk/>
            <pc:sldMasterMk cId="3817117479" sldId="2147483720"/>
            <pc:sldLayoutMk cId="1462374941" sldId="2147483812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16/02/2026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6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922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406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32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1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7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2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7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3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2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7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9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4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1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25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7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3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1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0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10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94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22063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888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5.gif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7.png"/><Relationship Id="rId5" Type="http://schemas.openxmlformats.org/officeDocument/2006/relationships/image" Target="../media/image16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6.png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4.xml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emf"/><Relationship Id="rId7" Type="http://schemas.openxmlformats.org/officeDocument/2006/relationships/image" Target="../media/image59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1.png"/><Relationship Id="rId7" Type="http://schemas.openxmlformats.org/officeDocument/2006/relationships/image" Target="../media/image61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10.xml"/><Relationship Id="rId5" Type="http://schemas.openxmlformats.org/officeDocument/2006/relationships/image" Target="../media/image60.emf"/><Relationship Id="rId4" Type="http://schemas.openxmlformats.org/officeDocument/2006/relationships/customXml" Target="../ink/ink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0.emf"/><Relationship Id="rId7" Type="http://schemas.openxmlformats.org/officeDocument/2006/relationships/image" Target="../media/image6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0.emf"/><Relationship Id="rId4" Type="http://schemas.openxmlformats.org/officeDocument/2006/relationships/customXml" Target="../ink/ink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7.mp4"/><Relationship Id="rId7" Type="http://schemas.openxmlformats.org/officeDocument/2006/relationships/image" Target="../media/image6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6D6EF2-62E0-4AC5-C8AC-1F0A4877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" b="272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AA2E748-0D6D-BE91-B217-ADAF466125E4}"/>
              </a:ext>
            </a:extLst>
          </p:cNvPr>
          <p:cNvGrpSpPr/>
          <p:nvPr/>
        </p:nvGrpSpPr>
        <p:grpSpPr>
          <a:xfrm>
            <a:off x="214819" y="2620443"/>
            <a:ext cx="8666086" cy="2740636"/>
            <a:chOff x="214819" y="2620443"/>
            <a:chExt cx="8666086" cy="2740636"/>
          </a:xfrm>
        </p:grpSpPr>
        <p:pic>
          <p:nvPicPr>
            <p:cNvPr id="14" name="Image 13" descr="Une image contenant texte, Visage humain, person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328EB24-8DEE-BE3D-C54D-0C89556D2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1598" y="2620443"/>
              <a:ext cx="1753757" cy="2690022"/>
            </a:xfrm>
            <a:prstGeom prst="rect">
              <a:avLst/>
            </a:prstGeom>
          </p:spPr>
        </p:pic>
        <p:pic>
          <p:nvPicPr>
            <p:cNvPr id="15" name="Image 14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63DB80B1-832E-A679-BD1F-AD00224B8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650" y="2643102"/>
              <a:ext cx="1752528" cy="2688135"/>
            </a:xfrm>
            <a:prstGeom prst="rect">
              <a:avLst/>
            </a:prstGeom>
          </p:spPr>
        </p:pic>
        <p:pic>
          <p:nvPicPr>
            <p:cNvPr id="16" name="Image 15" descr="Une image contenant texte, capture d’écran, Publicité en ligne, Site web&#10;&#10;Le contenu généré par l’IA peut être incorrect.">
              <a:extLst>
                <a:ext uri="{FF2B5EF4-FFF2-40B4-BE49-F238E27FC236}">
                  <a16:creationId xmlns:a16="http://schemas.microsoft.com/office/drawing/2014/main" id="{228428E3-EE51-C6C3-0FEF-606E610A1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19" y="2663406"/>
              <a:ext cx="1753756" cy="2690020"/>
            </a:xfrm>
            <a:prstGeom prst="rect">
              <a:avLst/>
            </a:prstGeom>
          </p:spPr>
        </p:pic>
        <p:pic>
          <p:nvPicPr>
            <p:cNvPr id="17" name="Image 16" descr="Une image contenant texte, Visage humain, habit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075954C-72CB-06F2-F153-16A201F14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3823" y="2672944"/>
              <a:ext cx="1752528" cy="2688135"/>
            </a:xfrm>
            <a:prstGeom prst="rect">
              <a:avLst/>
            </a:prstGeom>
          </p:spPr>
        </p:pic>
        <p:pic>
          <p:nvPicPr>
            <p:cNvPr id="18" name="Image 17" descr="Une image contenant texte, Appareils électroniques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190EDDA-8566-75C3-7AD1-AAAE8ED8B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8378" y="2620443"/>
              <a:ext cx="1752527" cy="26881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373A5D2A-B2B0-8E96-C118-05EF33021E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Conjugaison : Le verbe au présent continu. 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59461AF7-2B2C-449D-72B0-56D988C8BAD7}"/>
              </a:ext>
            </a:extLst>
          </p:cNvPr>
          <p:cNvSpPr txBox="1">
            <a:spLocks/>
          </p:cNvSpPr>
          <p:nvPr/>
        </p:nvSpPr>
        <p:spPr>
          <a:xfrm>
            <a:off x="2267724" y="2486381"/>
            <a:ext cx="5311881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Que fait ____________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Que fait  _______ ?</a:t>
            </a:r>
          </a:p>
        </p:txBody>
      </p: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E3B8198-6424-F197-A532-53B76D263D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FR_N5-N6_P3_W3_S3_AdP_P01">
            <a:hlinkClick r:id="" action="ppaction://media"/>
            <a:extLst>
              <a:ext uri="{FF2B5EF4-FFF2-40B4-BE49-F238E27FC236}">
                <a16:creationId xmlns:a16="http://schemas.microsoft.com/office/drawing/2014/main" id="{C26B5C61-83C5-8BD1-C8D4-EAFDC5CF45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807" y="2177695"/>
            <a:ext cx="7523337" cy="301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16112-B210-F58C-470C-8C4862895297}"/>
              </a:ext>
            </a:extLst>
          </p:cNvPr>
          <p:cNvSpPr/>
          <p:nvPr/>
        </p:nvSpPr>
        <p:spPr>
          <a:xfrm>
            <a:off x="712269" y="2563876"/>
            <a:ext cx="748385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944CD4-3132-30FF-181F-AF18EB246EFF}"/>
              </a:ext>
            </a:extLst>
          </p:cNvPr>
          <p:cNvSpPr txBox="1"/>
          <p:nvPr/>
        </p:nvSpPr>
        <p:spPr>
          <a:xfrm>
            <a:off x="2942852" y="2882530"/>
            <a:ext cx="391515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le médecin ?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l’infirmière ? </a:t>
            </a:r>
            <a:endParaRPr lang="fr-FR" sz="2800" b="1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01BAB2A3-1E3A-A30C-8723-9090C5C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70392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 Que fait le médecin ? » « Que fait l’infirmière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24CB65-AF5A-E24E-B3B1-DA3253D21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6" name="FR_N5-N6_P3_W3_S3_AdP_P02">
            <a:hlinkClick r:id="" action="ppaction://media"/>
            <a:extLst>
              <a:ext uri="{FF2B5EF4-FFF2-40B4-BE49-F238E27FC236}">
                <a16:creationId xmlns:a16="http://schemas.microsoft.com/office/drawing/2014/main" id="{88C4254E-705B-7C09-D589-80E52F04D5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4473" y="1941316"/>
            <a:ext cx="7675053" cy="333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D3F224-1D20-708A-C65B-DC4D07215A10}"/>
              </a:ext>
            </a:extLst>
          </p:cNvPr>
          <p:cNvSpPr/>
          <p:nvPr/>
        </p:nvSpPr>
        <p:spPr>
          <a:xfrm>
            <a:off x="838960" y="2629323"/>
            <a:ext cx="7401654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4DB9A9-8B25-969F-3B66-8AD561120C3D}"/>
              </a:ext>
            </a:extLst>
          </p:cNvPr>
          <p:cNvSpPr txBox="1"/>
          <p:nvPr/>
        </p:nvSpPr>
        <p:spPr>
          <a:xfrm>
            <a:off x="1298014" y="2824725"/>
            <a:ext cx="6942599" cy="134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médecin </a:t>
            </a:r>
            <a:r>
              <a:rPr lang="fr-FR" sz="2200" b="1" dirty="0">
                <a:solidFill>
                  <a:srgbClr val="44546A"/>
                </a:solidFill>
                <a:latin typeface="Dosis SemiBold" pitchFamily="2" charset="0"/>
              </a:rPr>
              <a:t>est en train d’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examiner le malade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L’infirmière 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en train de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piqûres aux malades.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BD301-D061-ADB3-7ADC-365AB6C9ACA3}"/>
              </a:ext>
            </a:extLst>
          </p:cNvPr>
          <p:cNvSpPr/>
          <p:nvPr/>
        </p:nvSpPr>
        <p:spPr>
          <a:xfrm>
            <a:off x="838960" y="2629323"/>
            <a:ext cx="7401654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76D13D-6BE3-CB44-127F-73637504DF33}"/>
              </a:ext>
            </a:extLst>
          </p:cNvPr>
          <p:cNvSpPr txBox="1"/>
          <p:nvPr/>
        </p:nvSpPr>
        <p:spPr>
          <a:xfrm>
            <a:off x="1298014" y="2824725"/>
            <a:ext cx="6942599" cy="134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pharmacienne </a:t>
            </a:r>
            <a:r>
              <a:rPr lang="fr-FR" sz="2200" b="1" dirty="0">
                <a:solidFill>
                  <a:srgbClr val="44546A"/>
                </a:solidFill>
                <a:latin typeface="Dosis SemiBold" pitchFamily="2" charset="0"/>
              </a:rPr>
              <a:t>est en train de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vendre des médicaments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L’opticien 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en train de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préparer des lunettes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F1847-AEF9-E3D1-9A08-BAFBAC5FE21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179740" y="3590760"/>
            <a:ext cx="2765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7376BA-0E52-F287-D426-8F2DA6C96C12}"/>
              </a:ext>
            </a:extLst>
          </p:cNvPr>
          <p:cNvSpPr txBox="1"/>
          <p:nvPr/>
        </p:nvSpPr>
        <p:spPr>
          <a:xfrm>
            <a:off x="6198275" y="3509131"/>
            <a:ext cx="2630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 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4" name="Image 3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F4D9F275-863C-9790-65C3-0AC0B7BA2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982" y="4170232"/>
            <a:ext cx="1009735" cy="11046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4DA3FD-AF52-1626-C6AA-1F7327583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914" y="4258235"/>
            <a:ext cx="1051637" cy="115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67ABA-609B-5FA6-8963-AAD52EA564C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F083C-2D5B-1513-CBD6-4E71ED4D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E190EF-E810-9B88-E637-EA0C4A1BD812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896E8E9-A118-0553-D9BB-BF0EBB43242A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02D1D5-3F8B-5F35-51A3-D942F1312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CC09E76-25FF-DF67-856E-4C44B4DA35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765395-B153-361F-1B18-ABC3F53C5FBD}"/>
              </a:ext>
            </a:extLst>
          </p:cNvPr>
          <p:cNvSpPr txBox="1"/>
          <p:nvPr/>
        </p:nvSpPr>
        <p:spPr>
          <a:xfrm>
            <a:off x="179740" y="3590760"/>
            <a:ext cx="2765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912DB742-82B5-210C-1399-E1A1CF8BB220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9234E6-628D-9B36-85BE-7D461DE668D4}"/>
              </a:ext>
            </a:extLst>
          </p:cNvPr>
          <p:cNvSpPr txBox="1"/>
          <p:nvPr/>
        </p:nvSpPr>
        <p:spPr>
          <a:xfrm>
            <a:off x="6198275" y="3509131"/>
            <a:ext cx="2630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 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978C6B-B635-82A9-A088-DE58A9368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B0A23A-930C-0833-3405-6E75C2825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5" name="Image 4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5FC0AF-9AF0-AA5E-18FD-E097AD61E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5" y="4254359"/>
            <a:ext cx="1009735" cy="11046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EF08C4-74E3-F86B-886F-79239CF3C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6827" y="4085083"/>
            <a:ext cx="962140" cy="14432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709020-2385-7ACE-DB36-B6F0BA09E3D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3385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27877-435F-CF42-1B8A-9F91A556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AC7010-7E9A-8443-3212-E932747FCCDB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7AC2987-BA11-C5BB-D9F2-737AAA8A6718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CFB0241-3944-2467-BBCC-E5532AEB73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5CFA968-DE90-6852-2EC9-6698628ED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91ED41-2CE1-9683-825D-DF6D04B472BE}"/>
              </a:ext>
            </a:extLst>
          </p:cNvPr>
          <p:cNvSpPr txBox="1"/>
          <p:nvPr/>
        </p:nvSpPr>
        <p:spPr>
          <a:xfrm>
            <a:off x="179740" y="3590760"/>
            <a:ext cx="2765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6C38D8E6-5C58-AFB9-1CFF-E0DEEE8D820C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CAE880-BD19-B6C2-0CED-B24FB9950DA4}"/>
              </a:ext>
            </a:extLst>
          </p:cNvPr>
          <p:cNvSpPr txBox="1"/>
          <p:nvPr/>
        </p:nvSpPr>
        <p:spPr>
          <a:xfrm>
            <a:off x="6198275" y="3509131"/>
            <a:ext cx="2630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  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7883AD3-F12F-5C9A-D651-F2C863C6B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88E1C3-0C83-AA82-6718-5C9649E45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4" name="Image 3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49C47236-E976-72A9-AABB-7CD9345CD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564" y="4239542"/>
            <a:ext cx="1009735" cy="1104658"/>
          </a:xfrm>
          <a:prstGeom prst="rect">
            <a:avLst/>
          </a:prstGeom>
        </p:spPr>
      </p:pic>
      <p:pic>
        <p:nvPicPr>
          <p:cNvPr id="5" name="Image 4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675D4E10-CB8E-FFE4-08F3-854F58192E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50" y="4400376"/>
            <a:ext cx="1009735" cy="11046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E08422-2641-E5DA-3BBE-0B67C077A40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357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072262-EAE1-054B-A15B-BADC5498E089}"/>
              </a:ext>
            </a:extLst>
          </p:cNvPr>
          <p:cNvSpPr txBox="1"/>
          <p:nvPr/>
        </p:nvSpPr>
        <p:spPr>
          <a:xfrm>
            <a:off x="245838" y="3590760"/>
            <a:ext cx="2765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73B28B-CAB5-12C0-594F-B73FEF009BEA}"/>
              </a:ext>
            </a:extLst>
          </p:cNvPr>
          <p:cNvSpPr txBox="1"/>
          <p:nvPr/>
        </p:nvSpPr>
        <p:spPr>
          <a:xfrm>
            <a:off x="6264373" y="3509131"/>
            <a:ext cx="2630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A9C2B1-5DAC-1672-46D8-D1F28F91E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Que fait ____________ ?</a:t>
            </a:r>
          </a:p>
          <a:p>
            <a:r>
              <a:rPr lang="fr-FR" sz="1400" dirty="0"/>
              <a:t>Répondre à la question : Que fait  _______ ?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Conjugaison : Le verbe au présent continu.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2530" y="3027698"/>
            <a:ext cx="651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présent continu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conjuguer des verbes au présent continu.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AD6ADE-5696-A0CA-6F3F-7E88422F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FR_N5_P3_SEM3_S2 (conjugaison) ">
            <a:hlinkClick r:id="" action="ppaction://media"/>
            <a:extLst>
              <a:ext uri="{FF2B5EF4-FFF2-40B4-BE49-F238E27FC236}">
                <a16:creationId xmlns:a16="http://schemas.microsoft.com/office/drawing/2014/main" id="{ECE0731E-87F6-BA2A-452B-C289474309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3092" y="1929478"/>
            <a:ext cx="7417816" cy="417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1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9984-E1D6-4009-0721-E2B869C0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D919F2-064D-8070-5B3D-D404414C6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93" y="1847635"/>
            <a:ext cx="6918593" cy="42543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EDEA59-A90F-661A-65DD-4A9AB9F5D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9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78551-0A43-D275-6436-C70CAEA0F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complétez la phrase avec le verbe « jouer » au présent continu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116D2-DDF9-1F11-080C-A6B934CBE228}"/>
              </a:ext>
            </a:extLst>
          </p:cNvPr>
          <p:cNvSpPr txBox="1"/>
          <p:nvPr/>
        </p:nvSpPr>
        <p:spPr>
          <a:xfrm>
            <a:off x="1035586" y="2978877"/>
            <a:ext cx="695715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 jouer ) au ballon.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4D514-3BCA-F159-6E71-D358CA9B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9C927-99E1-B5E5-3510-BCE740BC6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002C72-0D50-9293-1BB4-4F9884EC3AE1}"/>
              </a:ext>
            </a:extLst>
          </p:cNvPr>
          <p:cNvSpPr txBox="1"/>
          <p:nvPr/>
        </p:nvSpPr>
        <p:spPr>
          <a:xfrm>
            <a:off x="1149927" y="3089713"/>
            <a:ext cx="707967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suis en train de jouer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au ballon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8CD774-D482-E970-5EB1-80FF20B2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6BC1477-FF99-173F-2EDA-C8E346D8FE12}"/>
              </a:ext>
            </a:extLst>
          </p:cNvPr>
          <p:cNvSpPr txBox="1"/>
          <p:nvPr/>
        </p:nvSpPr>
        <p:spPr>
          <a:xfrm>
            <a:off x="900545" y="2978877"/>
            <a:ext cx="734290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médecin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(écrire) une ordonnance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D6354B5-1355-C566-F9BC-81ACA0284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écrire au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 continu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458D44-70BC-9546-1039-7CCB5050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A8443F-8196-19F3-F3D3-7E2DC9FAF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BD6AA-2D04-7F26-7863-9CEBF95C2515}"/>
              </a:ext>
            </a:extLst>
          </p:cNvPr>
          <p:cNvSpPr txBox="1"/>
          <p:nvPr/>
        </p:nvSpPr>
        <p:spPr>
          <a:xfrm>
            <a:off x="900545" y="2978877"/>
            <a:ext cx="734290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médecin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est en train d’écrire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une ordonnance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7B3EEB-3E36-F757-0641-F98FB242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900545" y="2978877"/>
            <a:ext cx="734290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L’infirmière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(donner) une piqure au patient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8196106-E888-68EF-3FE6-82B5359A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donner »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présent continu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02687E-9BCB-D4B1-0596-7A85DAF2A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21CF4C-8884-7D0B-D86B-6466B3C41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69BD09-54A9-EED6-4A07-07E85294DFD4}"/>
              </a:ext>
            </a:extLst>
          </p:cNvPr>
          <p:cNvSpPr txBox="1"/>
          <p:nvPr/>
        </p:nvSpPr>
        <p:spPr>
          <a:xfrm>
            <a:off x="319490" y="2978877"/>
            <a:ext cx="839218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L’infirmière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est en train de donner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une piqure au patient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F2C00-29ED-7E39-154C-19E27351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74.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Image 3" descr="Une image contenant texte, Appareils électroniques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523537B-400B-B9EE-1CBC-83FC28D48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315" y="1424829"/>
            <a:ext cx="3470481" cy="532324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754733" y="2202022"/>
            <a:ext cx="3219644" cy="13231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53E5F1-2F34-E2F8-538E-63E2B885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166" y="1841164"/>
            <a:ext cx="3175672" cy="3175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C7FEB7-D2AB-8154-7304-5CE5A6F53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97C8E1-C490-C03E-2E79-23F82CC33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069" y="1841164"/>
            <a:ext cx="4126318" cy="352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7E371-5E2C-E4FF-FFB9-BD6839326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30842A5-1438-E1EB-779D-EF7D812F3E06}"/>
              </a:ext>
            </a:extLst>
          </p:cNvPr>
          <p:cNvSpPr txBox="1"/>
          <p:nvPr/>
        </p:nvSpPr>
        <p:spPr>
          <a:xfrm>
            <a:off x="2113401" y="1922308"/>
            <a:ext cx="5515813" cy="3689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Tu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 es en train de jouer </a:t>
            </a:r>
            <a:r>
              <a:rPr lang="fr-FR" sz="2000" dirty="0">
                <a:latin typeface="Dosis SemiBold" pitchFamily="2" charset="0"/>
              </a:rPr>
              <a:t>au ballon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Elle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 est en train de  regarder </a:t>
            </a:r>
            <a:r>
              <a:rPr lang="fr-FR" sz="2000" dirty="0">
                <a:latin typeface="Dosis SemiBold" pitchFamily="2" charset="0"/>
              </a:rPr>
              <a:t>la télé.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Je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 suis en train de lire </a:t>
            </a:r>
            <a:r>
              <a:rPr lang="fr-FR" sz="2000" dirty="0">
                <a:latin typeface="Dosis SemiBold" pitchFamily="2" charset="0"/>
              </a:rPr>
              <a:t>un livre.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Vous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 êtes en train d’écouter </a:t>
            </a:r>
            <a:r>
              <a:rPr lang="fr-FR" sz="2000" dirty="0">
                <a:latin typeface="Dosis SemiBold" pitchFamily="2" charset="0"/>
              </a:rPr>
              <a:t>la maitresse.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Ils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 sont en train de courir </a:t>
            </a:r>
            <a:r>
              <a:rPr lang="fr-FR" sz="2000" dirty="0">
                <a:latin typeface="Dosis SemiBold" pitchFamily="2" charset="0"/>
              </a:rPr>
              <a:t>dans la cour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Dosis SemiBold" pitchFamily="2" charset="0"/>
              </a:rPr>
              <a:t>Nous </a:t>
            </a: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sommes en train d’écrire </a:t>
            </a:r>
            <a:r>
              <a:rPr lang="fr-FR" sz="2000" dirty="0">
                <a:latin typeface="Dosis SemiBold" pitchFamily="2" charset="0"/>
              </a:rPr>
              <a:t>un exercice.</a:t>
            </a:r>
          </a:p>
        </p:txBody>
      </p: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Conjugaison : Le verbe au présent continu.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493987" cy="756000"/>
          </a:xfrm>
        </p:spPr>
        <p:txBody>
          <a:bodyPr/>
          <a:lstStyle/>
          <a:p>
            <a:r>
              <a:rPr lang="fr-FR" sz="1400" dirty="0"/>
              <a:t>Poser la question : Que fait____________ ?</a:t>
            </a:r>
          </a:p>
          <a:p>
            <a:r>
              <a:rPr lang="fr-FR" sz="1400" dirty="0"/>
              <a:t>Répondre à la question : Que fait  _______ ?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724699" y="1957438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pharmacien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861474-797B-40B3-3CD3-90417E49AC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8072"/>
          <a:stretch>
            <a:fillRect/>
          </a:stretch>
        </p:blipFill>
        <p:spPr>
          <a:xfrm>
            <a:off x="2974554" y="2694035"/>
            <a:ext cx="3833870" cy="24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A76E8C-7BEC-B0E6-B544-7758426EB9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790" y="2651982"/>
            <a:ext cx="7458419" cy="19717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06D6B5-FB7D-C035-CF74-436A5EB556A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699" y="2985243"/>
            <a:ext cx="418185" cy="15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4EDB1-7C1E-2194-960B-30822E8E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76D86B7-9A10-2C58-5ACA-9DF11FD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486685-6FEA-B6A9-D078-C458A8B25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EC8D80-2760-5641-6125-1A6197037A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7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B3F9FB-8351-1005-D89C-7B90C042E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90" y="2651982"/>
            <a:ext cx="7458419" cy="19717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EE8959-4580-C753-E0AC-145712319D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699" y="2985243"/>
            <a:ext cx="418185" cy="15449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4,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pharmacien est dans la pharmacie. »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F8AB80-2E60-A289-D885-7D2C32386A9F}"/>
              </a:ext>
            </a:extLst>
          </p:cNvPr>
          <p:cNvSpPr txBox="1"/>
          <p:nvPr/>
        </p:nvSpPr>
        <p:spPr>
          <a:xfrm>
            <a:off x="4701949" y="4160873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8489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72.  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505251" y="2457200"/>
            <a:ext cx="3241578" cy="2485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74C8D6-DEF1-1C69-9DA6-76FF88B9C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15" y="2895622"/>
            <a:ext cx="5290422" cy="134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est réponse est : «  Le médecin examine le malade.» 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3D61C1-4A34-B40D-0971-3ED8DDB8417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959"/>
          <a:stretch>
            <a:fillRect/>
          </a:stretch>
        </p:blipFill>
        <p:spPr>
          <a:xfrm>
            <a:off x="5566407" y="2512747"/>
            <a:ext cx="3241578" cy="24858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147D9C-87AF-6DB4-07B9-1E10ADE4DE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184" y="3011299"/>
            <a:ext cx="5290422" cy="13413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B0B30A4-BBFE-C0FE-F961-89E554668AB1}"/>
              </a:ext>
            </a:extLst>
          </p:cNvPr>
          <p:cNvSpPr txBox="1"/>
          <p:nvPr/>
        </p:nvSpPr>
        <p:spPr>
          <a:xfrm>
            <a:off x="3091395" y="3497323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72.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23586A-1A9D-7554-84A1-A203C9B28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086" y="1419264"/>
            <a:ext cx="3551827" cy="543873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3006436" y="3879284"/>
            <a:ext cx="2078183" cy="83126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9650</TotalTime>
  <Words>901</Words>
  <Application>Microsoft Office PowerPoint</Application>
  <PresentationFormat>Affichage à l'écran (4:3)</PresentationFormat>
  <Paragraphs>127</Paragraphs>
  <Slides>46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46</vt:i4>
      </vt:variant>
    </vt:vector>
  </HeadingPairs>
  <TitlesOfParts>
    <vt:vector size="66" baseType="lpstr">
      <vt:lpstr>Dosis</vt:lpstr>
      <vt:lpstr>Dosis SemiBold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1_Env-Enseignant</vt:lpstr>
      <vt:lpstr>2_Lecture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 Que fait le médecin ? » « Que fait l’infirmière ? ».</vt:lpstr>
      <vt:lpstr>Lecture de la vidéo. </vt:lpstr>
      <vt:lpstr>Maintenant, nous allons apprendre à répondre comme Majd et Nada. Répétons ensemble. </vt:lpstr>
      <vt:lpstr>Voici d’autres exemples :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conjuguer des verbes au présent continu.</vt:lpstr>
      <vt:lpstr>Lecture de la vidéo.</vt:lpstr>
      <vt:lpstr>Répétons ensemble. </vt:lpstr>
      <vt:lpstr>Prenez vos ardoises.</vt:lpstr>
      <vt:lpstr>Sur vos ardoises, complétez la phrase avec le verbe « jouer » au présent continu.</vt:lpstr>
      <vt:lpstr>Levez les ardoises. </vt:lpstr>
      <vt:lpstr>Corrigez. </vt:lpstr>
      <vt:lpstr>Compétez la phrase avec le verbe écrire au présent continu.</vt:lpstr>
      <vt:lpstr>Levez les ardoises. </vt:lpstr>
      <vt:lpstr>Corrigez.</vt:lpstr>
      <vt:lpstr>Compétez la phrase avec le verbe « donner »  au présent continu.</vt:lpstr>
      <vt:lpstr>Levez les ardoises. </vt:lpstr>
      <vt:lpstr>Corrigez.</vt:lpstr>
      <vt:lpstr>Prenez vos livrets à la page 74.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Prenez vos ardoises.</vt:lpstr>
      <vt:lpstr>Présentation PowerPoint</vt:lpstr>
      <vt:lpstr>Levez vos ardoises.</vt:lpstr>
      <vt:lpstr>Présentation PowerPoint</vt:lpstr>
      <vt:lpstr>Prenez vos livrets à la page 72.   Avec votre voisin, vous allez lire et répondre aux questions de l’activité 4. Je vais circuler entre les rangs pour vous aider. </vt:lpstr>
      <vt:lpstr>Présentation PowerPoint</vt:lpstr>
      <vt:lpstr>Notez les devoirs à faire à la maison. Vous allez lire et recopier le dialogue de la page 72. 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/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2026-02-16T20:58:07Z</dcterms:modified>
</cp:coreProperties>
</file>