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5C586-D9F6-4376-A1F2-1AB7D760876E}" v="28" dt="2026-02-08T18:41:24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A590B4-8612-3E1D-F80C-01FDB0D99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" b="29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93A73826-0359-14DD-C960-EE12EB77A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3" y="2447535"/>
            <a:ext cx="1734954" cy="266117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003D267-406C-CA61-4411-F77BE61513D7}"/>
              </a:ext>
            </a:extLst>
          </p:cNvPr>
          <p:cNvGrpSpPr/>
          <p:nvPr/>
        </p:nvGrpSpPr>
        <p:grpSpPr>
          <a:xfrm>
            <a:off x="1938987" y="2447534"/>
            <a:ext cx="6884697" cy="2661179"/>
            <a:chOff x="1938987" y="2447534"/>
            <a:chExt cx="6884697" cy="2661179"/>
          </a:xfrm>
        </p:grpSpPr>
        <p:pic>
          <p:nvPicPr>
            <p:cNvPr id="9" name="Image 8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F35F801E-F499-24FF-8195-3D0207DFC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7637" y="2447534"/>
              <a:ext cx="1734952" cy="2661177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2ECBA5D-9DD0-BE0F-1311-F5912CAD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471" y="2447535"/>
              <a:ext cx="1734952" cy="2661176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personne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C3232BEC-7065-30C5-CBE7-EAEAB9B21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987" y="2447536"/>
              <a:ext cx="1734953" cy="2661177"/>
            </a:xfrm>
            <a:prstGeom prst="rect">
              <a:avLst/>
            </a:prstGeom>
          </p:spPr>
        </p:pic>
        <p:pic>
          <p:nvPicPr>
            <p:cNvPr id="13" name="Image 12" descr="Une image contenant texte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1EB39C6F-6FB3-9952-2968-552B72D56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8733" y="2447536"/>
              <a:ext cx="1734951" cy="2661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métiers et des moyens de transport.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3_SEM2_S5 (oral)">
            <a:hlinkClick r:id="" action="ppaction://media"/>
            <a:extLst>
              <a:ext uri="{FF2B5EF4-FFF2-40B4-BE49-F238E27FC236}">
                <a16:creationId xmlns:a16="http://schemas.microsoft.com/office/drawing/2014/main" id="{6F11112B-3534-F55F-56F0-DA3B433EF6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9654" y="1717097"/>
            <a:ext cx="6696927" cy="376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moyens de transport et des métiers qu’on a vus.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660037-D816-7C7E-050C-750317BD5197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517465B-4271-CE01-D71C-ABDE2F255112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42CFE69-0155-6B7D-1433-5107D099D772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9555FB3-7916-736E-2D6B-94ABD9328198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20AC8CD-5FB5-F5BF-7E61-42DF84C39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F1B0150-9644-2E29-86D5-EE2C28BB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1842413-AC33-279F-230A-4DA2C98900DC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0935B31-E090-36D3-810B-C66227A97010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9820DBA-F43E-97B5-3E68-EE354656E6DC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400F39E-4E9E-CE82-61B9-C34C6E74919B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DBDF8E9-14AA-820D-00EC-719CCFDB4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ED465C0-9C9B-E5F5-6167-689BEB829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lieux qu’il a visités et des métiers qu’il a vus.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25FA3C-F4E5-0180-A13D-58A72D870D62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6 SEM2 S5">
            <a:hlinkClick r:id="" action="ppaction://media"/>
            <a:extLst>
              <a:ext uri="{FF2B5EF4-FFF2-40B4-BE49-F238E27FC236}">
                <a16:creationId xmlns:a16="http://schemas.microsoft.com/office/drawing/2014/main" id="{334FF225-F312-917E-2B85-555555322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5802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6 SEM2 S5">
            <a:hlinkClick r:id="" action="ppaction://media"/>
            <a:extLst>
              <a:ext uri="{FF2B5EF4-FFF2-40B4-BE49-F238E27FC236}">
                <a16:creationId xmlns:a16="http://schemas.microsoft.com/office/drawing/2014/main" id="{94801B73-AA4E-FBA7-76DD-0AA69D7E0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5802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5E5E8C-5296-39BB-BC2F-F2B1D44D0EC3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787D24-D473-07A0-CC28-45C4F23C7A47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Où  je suis allé hier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2110" y="2690336"/>
            <a:ext cx="778625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40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je suis allé à l’aéroport.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hier, je suis allé à la gare.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28386" y="2589156"/>
            <a:ext cx="83460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Qu’est-ce qu’il y avait à l’aéroport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9035" y="2957531"/>
            <a:ext cx="7135091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Qu’est-ce qu</a:t>
            </a:r>
            <a:r>
              <a:rPr lang="fr-FR" sz="3600" dirty="0">
                <a:solidFill>
                  <a:srgbClr val="00ACA4"/>
                </a:solidFill>
                <a:latin typeface="Dosis SemiBold" pitchFamily="2" charset="0"/>
              </a:rPr>
              <a:t>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il y avait 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l’aéroport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Il y avait des passagers, des hôtesses de l’air et des pilotes.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Il y avait des mécaniciens.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934178-B5E1-9500-1A20-1F4BAB63C677}"/>
              </a:ext>
            </a:extLst>
          </p:cNvPr>
          <p:cNvSpPr txBox="1"/>
          <p:nvPr/>
        </p:nvSpPr>
        <p:spPr>
          <a:xfrm>
            <a:off x="1130930" y="2313734"/>
            <a:ext cx="83460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des passagers, des hôtesses de l’air et des pilotes.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Qui conduit un avion ? 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Qui </a:t>
            </a:r>
            <a:r>
              <a:rPr lang="fr-FR" sz="4000" b="1" dirty="0">
                <a:solidFill>
                  <a:schemeClr val="tx2"/>
                </a:solidFill>
                <a:latin typeface="Dosis SemiBold" pitchFamily="2" charset="0"/>
              </a:rPr>
              <a:t>conduit un avion?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C’est le pilote qui conduit l’avion. Mais je peux parler d’autres métiers de transport.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524EB5-0F0E-7E49-5C6C-2754F3D04AF9}"/>
              </a:ext>
            </a:extLst>
          </p:cNvPr>
          <p:cNvSpPr txBox="1"/>
          <p:nvPr/>
        </p:nvSpPr>
        <p:spPr>
          <a:xfrm>
            <a:off x="1130930" y="2313734"/>
            <a:ext cx="834602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, des hôtesses de l’air et des pilotes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qui conduit un avion.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Est-ce que j’ai déjà pris l’avion pour voyager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45117" y="2963556"/>
            <a:ext cx="84537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l’avion pour voyager ?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 réponses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sont possibles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n’ai jamais pris l’avion pour voyager. Ou bien : j’ai déjà pris l’avion pour voyager.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B7CEC5-34F4-2577-B940-FA28A253EB36}"/>
              </a:ext>
            </a:extLst>
          </p:cNvPr>
          <p:cNvSpPr txBox="1"/>
          <p:nvPr/>
        </p:nvSpPr>
        <p:spPr>
          <a:xfrm>
            <a:off x="1197031" y="2332021"/>
            <a:ext cx="7010535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des hôtesses de l’air et des pilotes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qui conduit un avion.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n’ai jamais pris l’avion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pour voyager.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6F84D1-B154-257A-82AA-CFF84E0AFA34}"/>
              </a:ext>
            </a:extLst>
          </p:cNvPr>
          <p:cNvSpPr txBox="1"/>
          <p:nvPr/>
        </p:nvSpPr>
        <p:spPr>
          <a:xfrm>
            <a:off x="1197031" y="2332021"/>
            <a:ext cx="7010535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des hôtesses de l’air et des pilotes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qui conduit un avion.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n’ai jamais pris l’avion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pour voyager.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249380" y="2334910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____________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conduit ____________________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 pour voyager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55857" y="278599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337940-50A3-CDCF-9365-D308BCE9D0FF}"/>
              </a:ext>
            </a:extLst>
          </p:cNvPr>
          <p:cNvSpPr txBox="1"/>
          <p:nvPr/>
        </p:nvSpPr>
        <p:spPr>
          <a:xfrm>
            <a:off x="2934960" y="2648890"/>
            <a:ext cx="684000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____________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conduit ____________________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___________ pour voyager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69.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3C33B0A6-2670-0FEF-0CD4-9C2A80E98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3" y="1525510"/>
            <a:ext cx="3476513" cy="53324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3" y="4912191"/>
            <a:ext cx="3476513" cy="1363918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10636</TotalTime>
  <Words>1329</Words>
  <Application>Microsoft Office PowerPoint</Application>
  <PresentationFormat>Affichage à l'écran (4:3)</PresentationFormat>
  <Paragraphs>130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ExtraBold</vt:lpstr>
      <vt:lpstr>Aptos Display</vt:lpstr>
      <vt:lpstr>Wingdings</vt:lpstr>
      <vt:lpstr>Dosis SemiBold</vt:lpstr>
      <vt:lpstr>Aptos</vt:lpstr>
      <vt:lpstr>Dosis Medium</vt:lpstr>
      <vt:lpstr>Dosis</vt:lpstr>
      <vt:lpstr>Arial</vt:lpstr>
      <vt:lpstr>Calibri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métiers et des moyens de transport. </vt:lpstr>
      <vt:lpstr>Lecture de la vidéo. </vt:lpstr>
      <vt:lpstr>Maintenant, on va prendre la parole pour parler des moyens de transport et des métiers qu’on a vus.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Où  je suis allé hier ? Qui veut me donner des propositions ? Levez la main. </vt:lpstr>
      <vt:lpstr>Il y a plusieurs réponses possibles. Une réponse peut être : Hier, je suis allé à l’aéroport. Mais je peux dire aussi : hier, je suis allé à la gare.</vt:lpstr>
      <vt:lpstr>Après je pose une autre question : Qu’est-ce qu’il y avait à l’aéroport ? Qui veut me donner des propositions ? Levez la main. </vt:lpstr>
      <vt:lpstr>Il y a plusieurs réponses possibles. Une réponse peut être : Il y avait des passagers, des hôtesses de l’air et des pilotes. Mais je peux dire aussi : Il y avait des mécaniciens.</vt:lpstr>
      <vt:lpstr>Ensuite, je me pose une autre question : « Qui conduit un avion ? » Levez la main. </vt:lpstr>
      <vt:lpstr>La réponse est : C’est le pilote qui conduit l’avion. Mais je peux parler d’autres métiers de transport.</vt:lpstr>
      <vt:lpstr>Ensuite, je me pose une autre question : « Est-ce que j’ai déjà pris l’avion pour voyager ? »  Levez la main. </vt:lpstr>
      <vt:lpstr>Deux réponses sont possibles : Je n’ai jamais pris l’avion pour voyager. Ou bien : j’ai déjà pris l’avion pour voyager.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69.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dounianadarim@gmail.com</cp:lastModifiedBy>
  <cp:revision>50</cp:revision>
  <cp:lastPrinted>2025-08-13T10:11:39Z</cp:lastPrinted>
  <dcterms:created xsi:type="dcterms:W3CDTF">2025-08-01T12:31:49Z</dcterms:created>
  <dcterms:modified xsi:type="dcterms:W3CDTF">2026-02-10T20:28:09Z</dcterms:modified>
</cp:coreProperties>
</file>