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011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098" r:id="rId43"/>
    <p:sldId id="1097" r:id="rId44"/>
    <p:sldId id="1007" r:id="rId45"/>
    <p:sldId id="1008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uria jnaini" userId="2fd77474c0146626" providerId="LiveId" clId="{AE8C333C-0CB1-4880-9F77-79460086AE45}"/>
    <pc:docChg chg="undo custSel modSld">
      <pc:chgData name="touria jnaini" userId="2fd77474c0146626" providerId="LiveId" clId="{AE8C333C-0CB1-4880-9F77-79460086AE45}" dt="2026-01-25T13:26:44.202" v="1059" actId="1076"/>
      <pc:docMkLst>
        <pc:docMk/>
      </pc:docMkLst>
      <pc:sldChg chg="modSp mod">
        <pc:chgData name="touria jnaini" userId="2fd77474c0146626" providerId="LiveId" clId="{AE8C333C-0CB1-4880-9F77-79460086AE45}" dt="2026-01-25T13:23:35.624" v="1042" actId="20577"/>
        <pc:sldMkLst>
          <pc:docMk/>
          <pc:sldMk cId="1961739097" sldId="799"/>
        </pc:sldMkLst>
        <pc:spChg chg="mod">
          <ac:chgData name="touria jnaini" userId="2fd77474c0146626" providerId="LiveId" clId="{AE8C333C-0CB1-4880-9F77-79460086AE45}" dt="2026-01-25T13:23:35.624" v="1042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touria jnaini" userId="2fd77474c0146626" providerId="LiveId" clId="{AE8C333C-0CB1-4880-9F77-79460086AE45}" dt="2026-01-25T13:24:03.982" v="1056" actId="20577"/>
        <pc:sldMkLst>
          <pc:docMk/>
          <pc:sldMk cId="4253363032" sldId="800"/>
        </pc:sldMkLst>
        <pc:spChg chg="mod">
          <ac:chgData name="touria jnaini" userId="2fd77474c0146626" providerId="LiveId" clId="{AE8C333C-0CB1-4880-9F77-79460086AE45}" dt="2026-01-25T13:24:03.982" v="1056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touria jnaini" userId="2fd77474c0146626" providerId="LiveId" clId="{AE8C333C-0CB1-4880-9F77-79460086AE45}" dt="2026-01-25T12:07:27.718" v="627" actId="20577"/>
        <pc:sldMkLst>
          <pc:docMk/>
          <pc:sldMk cId="4223267053" sldId="850"/>
        </pc:sldMkLst>
        <pc:spChg chg="mod">
          <ac:chgData name="touria jnaini" userId="2fd77474c0146626" providerId="LiveId" clId="{AE8C333C-0CB1-4880-9F77-79460086AE45}" dt="2026-01-25T12:07:27.718" v="627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touria jnaini" userId="2fd77474c0146626" providerId="LiveId" clId="{AE8C333C-0CB1-4880-9F77-79460086AE45}" dt="2026-01-25T11:42:14.302" v="73" actId="20577"/>
        <pc:sldMkLst>
          <pc:docMk/>
          <pc:sldMk cId="2793372710" sldId="899"/>
        </pc:sldMkLst>
        <pc:spChg chg="mod">
          <ac:chgData name="touria jnaini" userId="2fd77474c0146626" providerId="LiveId" clId="{AE8C333C-0CB1-4880-9F77-79460086AE45}" dt="2026-01-25T11:42:14.302" v="73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modSp mod">
        <pc:chgData name="touria jnaini" userId="2fd77474c0146626" providerId="LiveId" clId="{AE8C333C-0CB1-4880-9F77-79460086AE45}" dt="2026-01-25T12:22:25.599" v="640" actId="207"/>
        <pc:sldMkLst>
          <pc:docMk/>
          <pc:sldMk cId="1203885793" sldId="995"/>
        </pc:sldMkLst>
        <pc:spChg chg="mod">
          <ac:chgData name="touria jnaini" userId="2fd77474c0146626" providerId="LiveId" clId="{AE8C333C-0CB1-4880-9F77-79460086AE45}" dt="2026-01-25T12:22:09.954" v="638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touria jnaini" userId="2fd77474c0146626" providerId="LiveId" clId="{AE8C333C-0CB1-4880-9F77-79460086AE45}" dt="2026-01-25T12:22:25.599" v="640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touria jnaini" userId="2fd77474c0146626" providerId="LiveId" clId="{AE8C333C-0CB1-4880-9F77-79460086AE45}" dt="2026-01-25T13:09:24.305" v="903" actId="207"/>
        <pc:sldMkLst>
          <pc:docMk/>
          <pc:sldMk cId="1543374681" sldId="1006"/>
        </pc:sldMkLst>
        <pc:spChg chg="mod">
          <ac:chgData name="touria jnaini" userId="2fd77474c0146626" providerId="LiveId" clId="{AE8C333C-0CB1-4880-9F77-79460086AE45}" dt="2026-01-25T12:28:13.071" v="796" actId="20577"/>
          <ac:spMkLst>
            <pc:docMk/>
            <pc:sldMk cId="1543374681" sldId="1006"/>
            <ac:spMk id="2" creationId="{C2A69CF0-AD90-1CBB-7057-B6E00B7169C7}"/>
          </ac:spMkLst>
        </pc:spChg>
        <pc:spChg chg="mod">
          <ac:chgData name="touria jnaini" userId="2fd77474c0146626" providerId="LiveId" clId="{AE8C333C-0CB1-4880-9F77-79460086AE45}" dt="2026-01-25T13:09:24.305" v="903" actId="207"/>
          <ac:spMkLst>
            <pc:docMk/>
            <pc:sldMk cId="1543374681" sldId="1006"/>
            <ac:spMk id="4" creationId="{552ECD57-E175-A1A9-56CF-3D5C13661E88}"/>
          </ac:spMkLst>
        </pc:spChg>
      </pc:sldChg>
      <pc:sldChg chg="modSp mod">
        <pc:chgData name="touria jnaini" userId="2fd77474c0146626" providerId="LiveId" clId="{AE8C333C-0CB1-4880-9F77-79460086AE45}" dt="2026-01-25T13:01:31.656" v="848" actId="207"/>
        <pc:sldMkLst>
          <pc:docMk/>
          <pc:sldMk cId="661846196" sldId="1007"/>
        </pc:sldMkLst>
        <pc:spChg chg="mod">
          <ac:chgData name="touria jnaini" userId="2fd77474c0146626" providerId="LiveId" clId="{AE8C333C-0CB1-4880-9F77-79460086AE45}" dt="2026-01-25T13:01:16.319" v="847" actId="20577"/>
          <ac:spMkLst>
            <pc:docMk/>
            <pc:sldMk cId="661846196" sldId="1007"/>
            <ac:spMk id="2" creationId="{AC8B3A35-367C-4BE0-66B1-C208041EC958}"/>
          </ac:spMkLst>
        </pc:spChg>
        <pc:spChg chg="mod">
          <ac:chgData name="touria jnaini" userId="2fd77474c0146626" providerId="LiveId" clId="{AE8C333C-0CB1-4880-9F77-79460086AE45}" dt="2026-01-25T13:01:31.656" v="848" actId="207"/>
          <ac:spMkLst>
            <pc:docMk/>
            <pc:sldMk cId="661846196" sldId="1007"/>
            <ac:spMk id="3" creationId="{5BA102E5-D02E-C57E-5083-8F4DD0B8A139}"/>
          </ac:spMkLst>
        </pc:spChg>
      </pc:sldChg>
      <pc:sldChg chg="modSp mod">
        <pc:chgData name="touria jnaini" userId="2fd77474c0146626" providerId="LiveId" clId="{AE8C333C-0CB1-4880-9F77-79460086AE45}" dt="2026-01-25T13:12:06.806" v="918" actId="20577"/>
        <pc:sldMkLst>
          <pc:docMk/>
          <pc:sldMk cId="1400138154" sldId="1008"/>
        </pc:sldMkLst>
        <pc:spChg chg="mod">
          <ac:chgData name="touria jnaini" userId="2fd77474c0146626" providerId="LiveId" clId="{AE8C333C-0CB1-4880-9F77-79460086AE45}" dt="2026-01-25T13:12:06.806" v="918" actId="20577"/>
          <ac:spMkLst>
            <pc:docMk/>
            <pc:sldMk cId="1400138154" sldId="1008"/>
            <ac:spMk id="2" creationId="{C77C09EF-B119-04F4-7D31-D59469C17542}"/>
          </ac:spMkLst>
        </pc:spChg>
        <pc:spChg chg="mod">
          <ac:chgData name="touria jnaini" userId="2fd77474c0146626" providerId="LiveId" clId="{AE8C333C-0CB1-4880-9F77-79460086AE45}" dt="2026-01-25T13:11:42.641" v="916" actId="207"/>
          <ac:spMkLst>
            <pc:docMk/>
            <pc:sldMk cId="1400138154" sldId="1008"/>
            <ac:spMk id="3" creationId="{A7D539A0-4C9B-28E9-F13F-91335BC6587F}"/>
          </ac:spMkLst>
        </pc:spChg>
      </pc:sldChg>
      <pc:sldChg chg="modSp mod">
        <pc:chgData name="touria jnaini" userId="2fd77474c0146626" providerId="LiveId" clId="{AE8C333C-0CB1-4880-9F77-79460086AE45}" dt="2026-01-25T12:19:21.300" v="633"/>
        <pc:sldMkLst>
          <pc:docMk/>
          <pc:sldMk cId="1427051501" sldId="1011"/>
        </pc:sldMkLst>
        <pc:spChg chg="mod">
          <ac:chgData name="touria jnaini" userId="2fd77474c0146626" providerId="LiveId" clId="{AE8C333C-0CB1-4880-9F77-79460086AE45}" dt="2026-01-25T12:19:21.300" v="633"/>
          <ac:spMkLst>
            <pc:docMk/>
            <pc:sldMk cId="1427051501" sldId="1011"/>
            <ac:spMk id="4" creationId="{C54E1336-BBB7-C327-3D59-F3C586C16408}"/>
          </ac:spMkLst>
        </pc:spChg>
      </pc:sldChg>
      <pc:sldChg chg="modSp mod">
        <pc:chgData name="touria jnaini" userId="2fd77474c0146626" providerId="LiveId" clId="{AE8C333C-0CB1-4880-9F77-79460086AE45}" dt="2026-01-25T12:20:32.485" v="635"/>
        <pc:sldMkLst>
          <pc:docMk/>
          <pc:sldMk cId="483520618" sldId="1012"/>
        </pc:sldMkLst>
        <pc:spChg chg="mod">
          <ac:chgData name="touria jnaini" userId="2fd77474c0146626" providerId="LiveId" clId="{AE8C333C-0CB1-4880-9F77-79460086AE45}" dt="2026-01-25T12:20:32.485" v="635"/>
          <ac:spMkLst>
            <pc:docMk/>
            <pc:sldMk cId="483520618" sldId="1012"/>
            <ac:spMk id="5" creationId="{1EE1CCE6-EF54-DB62-082F-0287FDC75B98}"/>
          </ac:spMkLst>
        </pc:spChg>
      </pc:sldChg>
      <pc:sldChg chg="modSp mod">
        <pc:chgData name="touria jnaini" userId="2fd77474c0146626" providerId="LiveId" clId="{AE8C333C-0CB1-4880-9F77-79460086AE45}" dt="2026-01-25T13:08:30.532" v="900" actId="207"/>
        <pc:sldMkLst>
          <pc:docMk/>
          <pc:sldMk cId="1222928010" sldId="1016"/>
        </pc:sldMkLst>
        <pc:spChg chg="mod">
          <ac:chgData name="touria jnaini" userId="2fd77474c0146626" providerId="LiveId" clId="{AE8C333C-0CB1-4880-9F77-79460086AE45}" dt="2026-01-25T13:08:30.532" v="900" actId="207"/>
          <ac:spMkLst>
            <pc:docMk/>
            <pc:sldMk cId="1222928010" sldId="1016"/>
            <ac:spMk id="4" creationId="{1275DE14-4FAD-E62C-F5F7-D623FE6D5935}"/>
          </ac:spMkLst>
        </pc:spChg>
      </pc:sldChg>
      <pc:sldChg chg="modSp mod">
        <pc:chgData name="touria jnaini" userId="2fd77474c0146626" providerId="LiveId" clId="{AE8C333C-0CB1-4880-9F77-79460086AE45}" dt="2026-01-25T12:20:20.654" v="634"/>
        <pc:sldMkLst>
          <pc:docMk/>
          <pc:sldMk cId="2411651252" sldId="1087"/>
        </pc:sldMkLst>
        <pc:spChg chg="mod">
          <ac:chgData name="touria jnaini" userId="2fd77474c0146626" providerId="LiveId" clId="{AE8C333C-0CB1-4880-9F77-79460086AE45}" dt="2026-01-25T12:20:20.654" v="634"/>
          <ac:spMkLst>
            <pc:docMk/>
            <pc:sldMk cId="2411651252" sldId="1087"/>
            <ac:spMk id="4" creationId="{D2DFE81C-67B6-07BB-7506-7F8D99516C05}"/>
          </ac:spMkLst>
        </pc:spChg>
      </pc:sldChg>
      <pc:sldChg chg="modSp mod">
        <pc:chgData name="touria jnaini" userId="2fd77474c0146626" providerId="LiveId" clId="{AE8C333C-0CB1-4880-9F77-79460086AE45}" dt="2026-01-25T13:17:54.609" v="972" actId="20577"/>
        <pc:sldMkLst>
          <pc:docMk/>
          <pc:sldMk cId="2635577679" sldId="1091"/>
        </pc:sldMkLst>
        <pc:spChg chg="mod">
          <ac:chgData name="touria jnaini" userId="2fd77474c0146626" providerId="LiveId" clId="{AE8C333C-0CB1-4880-9F77-79460086AE45}" dt="2026-01-25T13:17:54.609" v="972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modSp mod">
        <pc:chgData name="touria jnaini" userId="2fd77474c0146626" providerId="LiveId" clId="{AE8C333C-0CB1-4880-9F77-79460086AE45}" dt="2026-01-25T13:26:44.202" v="1059" actId="1076"/>
        <pc:sldMkLst>
          <pc:docMk/>
          <pc:sldMk cId="4288946088" sldId="1092"/>
        </pc:sldMkLst>
        <pc:spChg chg="mod">
          <ac:chgData name="touria jnaini" userId="2fd77474c0146626" providerId="LiveId" clId="{AE8C333C-0CB1-4880-9F77-79460086AE45}" dt="2026-01-25T13:26:44.202" v="1059" actId="1076"/>
          <ac:spMkLst>
            <pc:docMk/>
            <pc:sldMk cId="4288946088" sldId="1092"/>
            <ac:spMk id="2" creationId="{A82AFB3A-8B2A-7C00-83C6-68BD3EF81D8D}"/>
          </ac:spMkLst>
        </pc:spChg>
      </pc:sldChg>
      <pc:sldChg chg="delSp mod">
        <pc:chgData name="touria jnaini" userId="2fd77474c0146626" providerId="LiveId" clId="{AE8C333C-0CB1-4880-9F77-79460086AE45}" dt="2026-01-25T13:19:19.445" v="990" actId="478"/>
        <pc:sldMkLst>
          <pc:docMk/>
          <pc:sldMk cId="1794484197" sldId="1095"/>
        </pc:sldMkLst>
        <pc:picChg chg="del">
          <ac:chgData name="touria jnaini" userId="2fd77474c0146626" providerId="LiveId" clId="{AE8C333C-0CB1-4880-9F77-79460086AE45}" dt="2026-01-25T13:19:19.445" v="990" actId="478"/>
          <ac:picMkLst>
            <pc:docMk/>
            <pc:sldMk cId="1794484197" sldId="1095"/>
            <ac:picMk id="3" creationId="{C814E84C-5210-64E9-48FC-50F413A296DA}"/>
          </ac:picMkLst>
        </pc:picChg>
      </pc:sldChg>
      <pc:sldChg chg="modSp mod">
        <pc:chgData name="touria jnaini" userId="2fd77474c0146626" providerId="LiveId" clId="{AE8C333C-0CB1-4880-9F77-79460086AE45}" dt="2026-01-25T13:10:10.466" v="909" actId="20577"/>
        <pc:sldMkLst>
          <pc:docMk/>
          <pc:sldMk cId="2933167828" sldId="1097"/>
        </pc:sldMkLst>
        <pc:spChg chg="mod">
          <ac:chgData name="touria jnaini" userId="2fd77474c0146626" providerId="LiveId" clId="{AE8C333C-0CB1-4880-9F77-79460086AE45}" dt="2026-01-25T13:00:19.664" v="844" actId="20577"/>
          <ac:spMkLst>
            <pc:docMk/>
            <pc:sldMk cId="2933167828" sldId="1097"/>
            <ac:spMk id="2" creationId="{48BC11E1-9D68-159B-0D92-FED189C534E7}"/>
          </ac:spMkLst>
        </pc:spChg>
        <pc:spChg chg="mod">
          <ac:chgData name="touria jnaini" userId="2fd77474c0146626" providerId="LiveId" clId="{AE8C333C-0CB1-4880-9F77-79460086AE45}" dt="2026-01-25T13:10:10.466" v="909" actId="20577"/>
          <ac:spMkLst>
            <pc:docMk/>
            <pc:sldMk cId="2933167828" sldId="1097"/>
            <ac:spMk id="3" creationId="{CFF60848-6EB1-9D1B-74C9-4A97EB30AE94}"/>
          </ac:spMkLst>
        </pc:spChg>
      </pc:sldChg>
      <pc:sldChg chg="modSp mod">
        <pc:chgData name="touria jnaini" userId="2fd77474c0146626" providerId="LiveId" clId="{AE8C333C-0CB1-4880-9F77-79460086AE45}" dt="2026-01-25T13:25:35.818" v="1058" actId="27636"/>
        <pc:sldMkLst>
          <pc:docMk/>
          <pc:sldMk cId="1241319823" sldId="1098"/>
        </pc:sldMkLst>
        <pc:spChg chg="mod">
          <ac:chgData name="touria jnaini" userId="2fd77474c0146626" providerId="LiveId" clId="{AE8C333C-0CB1-4880-9F77-79460086AE45}" dt="2026-01-25T13:25:35.818" v="1058" actId="27636"/>
          <ac:spMkLst>
            <pc:docMk/>
            <pc:sldMk cId="1241319823" sldId="1098"/>
            <ac:spMk id="2" creationId="{0B0E19E2-553F-36B0-96D2-2515F272CAA8}"/>
          </ac:spMkLst>
        </pc:spChg>
        <pc:spChg chg="mod">
          <ac:chgData name="touria jnaini" userId="2fd77474c0146626" providerId="LiveId" clId="{AE8C333C-0CB1-4880-9F77-79460086AE45}" dt="2026-01-25T12:59:12.048" v="839" actId="20577"/>
          <ac:spMkLst>
            <pc:docMk/>
            <pc:sldMk cId="1241319823" sldId="1098"/>
            <ac:spMk id="3" creationId="{03C4E0D3-A588-66A4-BCA7-5E21C7AC14EA}"/>
          </ac:spMkLst>
        </pc:spChg>
      </pc:sldChg>
      <pc:sldChg chg="modSp mod">
        <pc:chgData name="touria jnaini" userId="2fd77474c0146626" providerId="LiveId" clId="{AE8C333C-0CB1-4880-9F77-79460086AE45}" dt="2026-01-25T11:44:45.447" v="147" actId="313"/>
        <pc:sldMkLst>
          <pc:docMk/>
          <pc:sldMk cId="13324373" sldId="1101"/>
        </pc:sldMkLst>
        <pc:spChg chg="mod">
          <ac:chgData name="touria jnaini" userId="2fd77474c0146626" providerId="LiveId" clId="{AE8C333C-0CB1-4880-9F77-79460086AE45}" dt="2026-01-25T11:44:45.447" v="147" actId="313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touria jnaini" userId="2fd77474c0146626" providerId="LiveId" clId="{AE8C333C-0CB1-4880-9F77-79460086AE45}" dt="2026-01-25T13:21:21.572" v="1010" actId="20577"/>
        <pc:sldMkLst>
          <pc:docMk/>
          <pc:sldMk cId="1045491029" sldId="1102"/>
        </pc:sldMkLst>
        <pc:spChg chg="mod">
          <ac:chgData name="touria jnaini" userId="2fd77474c0146626" providerId="LiveId" clId="{AE8C333C-0CB1-4880-9F77-79460086AE45}" dt="2026-01-25T11:50:48.686" v="314" actId="20577"/>
          <ac:spMkLst>
            <pc:docMk/>
            <pc:sldMk cId="1045491029" sldId="1102"/>
            <ac:spMk id="3" creationId="{99C739D9-B66F-2C37-5732-685B5B53352F}"/>
          </ac:spMkLst>
        </pc:spChg>
        <pc:spChg chg="mod">
          <ac:chgData name="touria jnaini" userId="2fd77474c0146626" providerId="LiveId" clId="{AE8C333C-0CB1-4880-9F77-79460086AE45}" dt="2026-01-25T13:21:21.572" v="1010" actId="20577"/>
          <ac:spMkLst>
            <pc:docMk/>
            <pc:sldMk cId="1045491029" sldId="1102"/>
            <ac:spMk id="6" creationId="{6409492C-F363-FB5E-E3E4-47C8B6A1DA90}"/>
          </ac:spMkLst>
        </pc:spChg>
      </pc:sldChg>
      <pc:sldChg chg="addSp delSp modSp mod">
        <pc:chgData name="touria jnaini" userId="2fd77474c0146626" providerId="LiveId" clId="{AE8C333C-0CB1-4880-9F77-79460086AE45}" dt="2026-01-25T13:21:10.253" v="1008" actId="20577"/>
        <pc:sldMkLst>
          <pc:docMk/>
          <pc:sldMk cId="2599601088" sldId="1103"/>
        </pc:sldMkLst>
        <pc:spChg chg="add mod">
          <ac:chgData name="touria jnaini" userId="2fd77474c0146626" providerId="LiveId" clId="{AE8C333C-0CB1-4880-9F77-79460086AE45}" dt="2026-01-25T13:21:10.253" v="1008" actId="20577"/>
          <ac:spMkLst>
            <pc:docMk/>
            <pc:sldMk cId="2599601088" sldId="1103"/>
            <ac:spMk id="8" creationId="{57C73CFF-98A6-AC89-F1F5-54C96389BD70}"/>
          </ac:spMkLst>
        </pc:spChg>
        <pc:spChg chg="mod">
          <ac:chgData name="touria jnaini" userId="2fd77474c0146626" providerId="LiveId" clId="{AE8C333C-0CB1-4880-9F77-79460086AE45}" dt="2026-01-25T12:05:51.133" v="586"/>
          <ac:spMkLst>
            <pc:docMk/>
            <pc:sldMk cId="2599601088" sldId="1103"/>
            <ac:spMk id="12" creationId="{FCD5C373-D0A4-3685-8320-9424ADFD68B9}"/>
          </ac:spMkLst>
        </pc:spChg>
        <pc:spChg chg="del">
          <ac:chgData name="touria jnaini" userId="2fd77474c0146626" providerId="LiveId" clId="{AE8C333C-0CB1-4880-9F77-79460086AE45}" dt="2026-01-25T12:05:23.005" v="584" actId="478"/>
          <ac:spMkLst>
            <pc:docMk/>
            <pc:sldMk cId="2599601088" sldId="1103"/>
            <ac:spMk id="15" creationId="{39F2C669-0DC1-E515-CDD4-69A6DEE36883}"/>
          </ac:spMkLst>
        </pc:spChg>
      </pc:sldChg>
      <pc:sldChg chg="addSp delSp modSp mod">
        <pc:chgData name="touria jnaini" userId="2fd77474c0146626" providerId="LiveId" clId="{AE8C333C-0CB1-4880-9F77-79460086AE45}" dt="2026-01-25T13:21:56.262" v="1012" actId="20577"/>
        <pc:sldMkLst>
          <pc:docMk/>
          <pc:sldMk cId="354532769" sldId="1104"/>
        </pc:sldMkLst>
        <pc:spChg chg="mod">
          <ac:chgData name="touria jnaini" userId="2fd77474c0146626" providerId="LiveId" clId="{AE8C333C-0CB1-4880-9F77-79460086AE45}" dt="2026-01-25T12:06:11.769" v="587"/>
          <ac:spMkLst>
            <pc:docMk/>
            <pc:sldMk cId="354532769" sldId="1104"/>
            <ac:spMk id="3" creationId="{A90670FA-9231-2872-DAB6-6EF9FD163C10}"/>
          </ac:spMkLst>
        </pc:spChg>
        <pc:spChg chg="del">
          <ac:chgData name="touria jnaini" userId="2fd77474c0146626" providerId="LiveId" clId="{AE8C333C-0CB1-4880-9F77-79460086AE45}" dt="2026-01-25T12:06:40.155" v="588" actId="478"/>
          <ac:spMkLst>
            <pc:docMk/>
            <pc:sldMk cId="354532769" sldId="1104"/>
            <ac:spMk id="6" creationId="{9462EFA7-D7A2-83D5-E0D5-A2DD16A3D5E6}"/>
          </ac:spMkLst>
        </pc:spChg>
        <pc:spChg chg="add mod">
          <ac:chgData name="touria jnaini" userId="2fd77474c0146626" providerId="LiveId" clId="{AE8C333C-0CB1-4880-9F77-79460086AE45}" dt="2026-01-25T13:21:56.262" v="1012" actId="20577"/>
          <ac:spMkLst>
            <pc:docMk/>
            <pc:sldMk cId="354532769" sldId="1104"/>
            <ac:spMk id="9" creationId="{AAD5BE44-B30D-22AB-67C5-DB03960A54C4}"/>
          </ac:spMkLst>
        </pc:spChg>
      </pc:sldChg>
      <pc:sldChg chg="modSp mod">
        <pc:chgData name="touria jnaini" userId="2fd77474c0146626" providerId="LiveId" clId="{AE8C333C-0CB1-4880-9F77-79460086AE45}" dt="2026-01-25T12:25:59.702" v="754" actId="20577"/>
        <pc:sldMkLst>
          <pc:docMk/>
          <pc:sldMk cId="1811792765" sldId="1107"/>
        </pc:sldMkLst>
        <pc:spChg chg="mod">
          <ac:chgData name="touria jnaini" userId="2fd77474c0146626" providerId="LiveId" clId="{AE8C333C-0CB1-4880-9F77-79460086AE45}" dt="2026-01-25T12:25:40.011" v="750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touria jnaini" userId="2fd77474c0146626" providerId="LiveId" clId="{AE8C333C-0CB1-4880-9F77-79460086AE45}" dt="2026-01-25T12:25:59.702" v="754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touria jnaini" userId="2fd77474c0146626" providerId="LiveId" clId="{AE8C333C-0CB1-4880-9F77-79460086AE45}" dt="2026-01-25T12:24:57.896" v="748" actId="20577"/>
        <pc:sldMkLst>
          <pc:docMk/>
          <pc:sldMk cId="1897251234" sldId="1108"/>
        </pc:sldMkLst>
        <pc:spChg chg="mod">
          <ac:chgData name="touria jnaini" userId="2fd77474c0146626" providerId="LiveId" clId="{AE8C333C-0CB1-4880-9F77-79460086AE45}" dt="2026-01-25T12:23:21.953" v="683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touria jnaini" userId="2fd77474c0146626" providerId="LiveId" clId="{AE8C333C-0CB1-4880-9F77-79460086AE45}" dt="2026-01-25T12:24:57.896" v="748" actId="20577"/>
          <ac:spMkLst>
            <pc:docMk/>
            <pc:sldMk cId="1897251234" sldId="1108"/>
            <ac:spMk id="3" creationId="{3DF9475A-A158-F0A1-9628-6D2C78F8DACB}"/>
          </ac:spMkLst>
        </pc:spChg>
      </pc:sldChg>
    </pc:docChg>
  </pc:docChgLst>
  <pc:docChgLst>
    <pc:chgData name="touria jnaini" userId="2fd77474c0146626" providerId="LiveId" clId="{2B06C377-AB76-42E0-9CE1-7FF3EE5AB7E0}"/>
    <pc:docChg chg="undo custSel delSld modSld">
      <pc:chgData name="touria jnaini" userId="2fd77474c0146626" providerId="LiveId" clId="{2B06C377-AB76-42E0-9CE1-7FF3EE5AB7E0}" dt="2026-01-25T18:02:43.436" v="471" actId="20577"/>
      <pc:docMkLst>
        <pc:docMk/>
      </pc:docMkLst>
      <pc:sldChg chg="addSp delSp modSp mod">
        <pc:chgData name="touria jnaini" userId="2fd77474c0146626" providerId="LiveId" clId="{2B06C377-AB76-42E0-9CE1-7FF3EE5AB7E0}" dt="2026-01-25T16:44:01.083" v="412" actId="14100"/>
        <pc:sldMkLst>
          <pc:docMk/>
          <pc:sldMk cId="56895326" sldId="257"/>
        </pc:sldMkLst>
        <pc:picChg chg="add mod">
          <ac:chgData name="touria jnaini" userId="2fd77474c0146626" providerId="LiveId" clId="{2B06C377-AB76-42E0-9CE1-7FF3EE5AB7E0}" dt="2026-01-25T16:44:01.083" v="412" actId="14100"/>
          <ac:picMkLst>
            <pc:docMk/>
            <pc:sldMk cId="56895326" sldId="257"/>
            <ac:picMk id="3" creationId="{A9860498-D85C-5CF0-DB9C-570B0951BBA2}"/>
          </ac:picMkLst>
        </pc:picChg>
        <pc:picChg chg="del">
          <ac:chgData name="touria jnaini" userId="2fd77474c0146626" providerId="LiveId" clId="{2B06C377-AB76-42E0-9CE1-7FF3EE5AB7E0}" dt="2026-01-25T16:43:57.379" v="411" actId="478"/>
          <ac:picMkLst>
            <pc:docMk/>
            <pc:sldMk cId="56895326" sldId="257"/>
            <ac:picMk id="4" creationId="{C6DB3EEC-3212-912D-45F7-6BBFADAEEC10}"/>
          </ac:picMkLst>
        </pc:picChg>
      </pc:sldChg>
      <pc:sldChg chg="modSp mod">
        <pc:chgData name="touria jnaini" userId="2fd77474c0146626" providerId="LiveId" clId="{2B06C377-AB76-42E0-9CE1-7FF3EE5AB7E0}" dt="2026-01-25T18:01:25.560" v="427" actId="20577"/>
        <pc:sldMkLst>
          <pc:docMk/>
          <pc:sldMk cId="1961739097" sldId="799"/>
        </pc:sldMkLst>
        <pc:spChg chg="mod">
          <ac:chgData name="touria jnaini" userId="2fd77474c0146626" providerId="LiveId" clId="{2B06C377-AB76-42E0-9CE1-7FF3EE5AB7E0}" dt="2026-01-25T18:01:25.560" v="427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touria jnaini" userId="2fd77474c0146626" providerId="LiveId" clId="{2B06C377-AB76-42E0-9CE1-7FF3EE5AB7E0}" dt="2026-01-25T15:02:08.972" v="175" actId="20577"/>
        <pc:sldMkLst>
          <pc:docMk/>
          <pc:sldMk cId="4253363032" sldId="800"/>
        </pc:sldMkLst>
        <pc:spChg chg="mod">
          <ac:chgData name="touria jnaini" userId="2fd77474c0146626" providerId="LiveId" clId="{2B06C377-AB76-42E0-9CE1-7FF3EE5AB7E0}" dt="2026-01-25T15:02:08.972" v="175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touria jnaini" userId="2fd77474c0146626" providerId="LiveId" clId="{2B06C377-AB76-42E0-9CE1-7FF3EE5AB7E0}" dt="2026-01-25T18:02:43.436" v="471" actId="20577"/>
        <pc:sldMkLst>
          <pc:docMk/>
          <pc:sldMk cId="4223267053" sldId="850"/>
        </pc:sldMkLst>
        <pc:spChg chg="mod">
          <ac:chgData name="touria jnaini" userId="2fd77474c0146626" providerId="LiveId" clId="{2B06C377-AB76-42E0-9CE1-7FF3EE5AB7E0}" dt="2026-01-25T18:02:43.436" v="471" actId="20577"/>
          <ac:spMkLst>
            <pc:docMk/>
            <pc:sldMk cId="4223267053" sldId="850"/>
            <ac:spMk id="3" creationId="{016453C0-8883-E676-E329-2E3F82ECA2B3}"/>
          </ac:spMkLst>
        </pc:spChg>
      </pc:sldChg>
      <pc:sldChg chg="modSp mod">
        <pc:chgData name="touria jnaini" userId="2fd77474c0146626" providerId="LiveId" clId="{2B06C377-AB76-42E0-9CE1-7FF3EE5AB7E0}" dt="2026-01-25T18:01:37.291" v="428" actId="20577"/>
        <pc:sldMkLst>
          <pc:docMk/>
          <pc:sldMk cId="2793372710" sldId="899"/>
        </pc:sldMkLst>
        <pc:spChg chg="mod">
          <ac:chgData name="touria jnaini" userId="2fd77474c0146626" providerId="LiveId" clId="{2B06C377-AB76-42E0-9CE1-7FF3EE5AB7E0}" dt="2026-01-25T18:01:37.291" v="428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modSp mod">
        <pc:chgData name="touria jnaini" userId="2fd77474c0146626" providerId="LiveId" clId="{2B06C377-AB76-42E0-9CE1-7FF3EE5AB7E0}" dt="2026-01-25T15:10:07.362" v="192" actId="20577"/>
        <pc:sldMkLst>
          <pc:docMk/>
          <pc:sldMk cId="1203885793" sldId="995"/>
        </pc:sldMkLst>
        <pc:spChg chg="mod">
          <ac:chgData name="touria jnaini" userId="2fd77474c0146626" providerId="LiveId" clId="{2B06C377-AB76-42E0-9CE1-7FF3EE5AB7E0}" dt="2026-01-25T15:10:07.362" v="192" actId="20577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touria jnaini" userId="2fd77474c0146626" providerId="LiveId" clId="{2B06C377-AB76-42E0-9CE1-7FF3EE5AB7E0}" dt="2026-01-25T15:09:31.250" v="190" actId="20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touria jnaini" userId="2fd77474c0146626" providerId="LiveId" clId="{2B06C377-AB76-42E0-9CE1-7FF3EE5AB7E0}" dt="2026-01-25T15:16:52.892" v="294" actId="20577"/>
        <pc:sldMkLst>
          <pc:docMk/>
          <pc:sldMk cId="1543374681" sldId="1006"/>
        </pc:sldMkLst>
        <pc:spChg chg="mod">
          <ac:chgData name="touria jnaini" userId="2fd77474c0146626" providerId="LiveId" clId="{2B06C377-AB76-42E0-9CE1-7FF3EE5AB7E0}" dt="2026-01-25T15:16:52.892" v="294" actId="20577"/>
          <ac:spMkLst>
            <pc:docMk/>
            <pc:sldMk cId="1543374681" sldId="1006"/>
            <ac:spMk id="2" creationId="{C2A69CF0-AD90-1CBB-7057-B6E00B7169C7}"/>
          </ac:spMkLst>
        </pc:spChg>
        <pc:spChg chg="mod">
          <ac:chgData name="touria jnaini" userId="2fd77474c0146626" providerId="LiveId" clId="{2B06C377-AB76-42E0-9CE1-7FF3EE5AB7E0}" dt="2026-01-25T15:15:50.816" v="257" actId="207"/>
          <ac:spMkLst>
            <pc:docMk/>
            <pc:sldMk cId="1543374681" sldId="1006"/>
            <ac:spMk id="4" creationId="{552ECD57-E175-A1A9-56CF-3D5C13661E88}"/>
          </ac:spMkLst>
        </pc:spChg>
      </pc:sldChg>
      <pc:sldChg chg="modSp mod">
        <pc:chgData name="touria jnaini" userId="2fd77474c0146626" providerId="LiveId" clId="{2B06C377-AB76-42E0-9CE1-7FF3EE5AB7E0}" dt="2026-01-25T15:23:48.110" v="340" actId="207"/>
        <pc:sldMkLst>
          <pc:docMk/>
          <pc:sldMk cId="661846196" sldId="1007"/>
        </pc:sldMkLst>
        <pc:spChg chg="mod">
          <ac:chgData name="touria jnaini" userId="2fd77474c0146626" providerId="LiveId" clId="{2B06C377-AB76-42E0-9CE1-7FF3EE5AB7E0}" dt="2026-01-25T15:23:39.848" v="339" actId="20577"/>
          <ac:spMkLst>
            <pc:docMk/>
            <pc:sldMk cId="661846196" sldId="1007"/>
            <ac:spMk id="2" creationId="{AC8B3A35-367C-4BE0-66B1-C208041EC958}"/>
          </ac:spMkLst>
        </pc:spChg>
        <pc:spChg chg="mod">
          <ac:chgData name="touria jnaini" userId="2fd77474c0146626" providerId="LiveId" clId="{2B06C377-AB76-42E0-9CE1-7FF3EE5AB7E0}" dt="2026-01-25T15:23:48.110" v="340" actId="207"/>
          <ac:spMkLst>
            <pc:docMk/>
            <pc:sldMk cId="661846196" sldId="1007"/>
            <ac:spMk id="3" creationId="{5BA102E5-D02E-C57E-5083-8F4DD0B8A139}"/>
          </ac:spMkLst>
        </pc:spChg>
      </pc:sldChg>
      <pc:sldChg chg="modSp mod">
        <pc:chgData name="touria jnaini" userId="2fd77474c0146626" providerId="LiveId" clId="{2B06C377-AB76-42E0-9CE1-7FF3EE5AB7E0}" dt="2026-01-25T15:27:10.676" v="395" actId="20577"/>
        <pc:sldMkLst>
          <pc:docMk/>
          <pc:sldMk cId="1400138154" sldId="1008"/>
        </pc:sldMkLst>
        <pc:spChg chg="mod">
          <ac:chgData name="touria jnaini" userId="2fd77474c0146626" providerId="LiveId" clId="{2B06C377-AB76-42E0-9CE1-7FF3EE5AB7E0}" dt="2026-01-25T15:26:30.880" v="390" actId="20577"/>
          <ac:spMkLst>
            <pc:docMk/>
            <pc:sldMk cId="1400138154" sldId="1008"/>
            <ac:spMk id="2" creationId="{C77C09EF-B119-04F4-7D31-D59469C17542}"/>
          </ac:spMkLst>
        </pc:spChg>
        <pc:spChg chg="mod">
          <ac:chgData name="touria jnaini" userId="2fd77474c0146626" providerId="LiveId" clId="{2B06C377-AB76-42E0-9CE1-7FF3EE5AB7E0}" dt="2026-01-25T15:27:10.676" v="395" actId="20577"/>
          <ac:spMkLst>
            <pc:docMk/>
            <pc:sldMk cId="1400138154" sldId="1008"/>
            <ac:spMk id="3" creationId="{A7D539A0-4C9B-28E9-F13F-91335BC6587F}"/>
          </ac:spMkLst>
        </pc:spChg>
      </pc:sldChg>
      <pc:sldChg chg="modSp mod">
        <pc:chgData name="touria jnaini" userId="2fd77474c0146626" providerId="LiveId" clId="{2B06C377-AB76-42E0-9CE1-7FF3EE5AB7E0}" dt="2026-01-25T15:07:29.267" v="186" actId="20577"/>
        <pc:sldMkLst>
          <pc:docMk/>
          <pc:sldMk cId="1427051501" sldId="1011"/>
        </pc:sldMkLst>
        <pc:spChg chg="mod">
          <ac:chgData name="touria jnaini" userId="2fd77474c0146626" providerId="LiveId" clId="{2B06C377-AB76-42E0-9CE1-7FF3EE5AB7E0}" dt="2026-01-25T15:07:29.267" v="186" actId="20577"/>
          <ac:spMkLst>
            <pc:docMk/>
            <pc:sldMk cId="1427051501" sldId="1011"/>
            <ac:spMk id="4" creationId="{C54E1336-BBB7-C327-3D59-F3C586C16408}"/>
          </ac:spMkLst>
        </pc:spChg>
      </pc:sldChg>
      <pc:sldChg chg="modSp mod">
        <pc:chgData name="touria jnaini" userId="2fd77474c0146626" providerId="LiveId" clId="{2B06C377-AB76-42E0-9CE1-7FF3EE5AB7E0}" dt="2026-01-25T15:08:12.530" v="188"/>
        <pc:sldMkLst>
          <pc:docMk/>
          <pc:sldMk cId="483520618" sldId="1012"/>
        </pc:sldMkLst>
        <pc:spChg chg="mod">
          <ac:chgData name="touria jnaini" userId="2fd77474c0146626" providerId="LiveId" clId="{2B06C377-AB76-42E0-9CE1-7FF3EE5AB7E0}" dt="2026-01-25T15:08:12.530" v="188"/>
          <ac:spMkLst>
            <pc:docMk/>
            <pc:sldMk cId="483520618" sldId="1012"/>
            <ac:spMk id="5" creationId="{1EE1CCE6-EF54-DB62-082F-0287FDC75B98}"/>
          </ac:spMkLst>
        </pc:spChg>
      </pc:sldChg>
      <pc:sldChg chg="modSp mod">
        <pc:chgData name="touria jnaini" userId="2fd77474c0146626" providerId="LiveId" clId="{2B06C377-AB76-42E0-9CE1-7FF3EE5AB7E0}" dt="2026-01-25T15:27:45.838" v="398"/>
        <pc:sldMkLst>
          <pc:docMk/>
          <pc:sldMk cId="1222928010" sldId="1016"/>
        </pc:sldMkLst>
        <pc:spChg chg="mod">
          <ac:chgData name="touria jnaini" userId="2fd77474c0146626" providerId="LiveId" clId="{2B06C377-AB76-42E0-9CE1-7FF3EE5AB7E0}" dt="2026-01-25T15:27:45.838" v="398"/>
          <ac:spMkLst>
            <pc:docMk/>
            <pc:sldMk cId="1222928010" sldId="1016"/>
            <ac:spMk id="4" creationId="{1275DE14-4FAD-E62C-F5F7-D623FE6D5935}"/>
          </ac:spMkLst>
        </pc:spChg>
      </pc:sldChg>
      <pc:sldChg chg="modSp mod">
        <pc:chgData name="touria jnaini" userId="2fd77474c0146626" providerId="LiveId" clId="{2B06C377-AB76-42E0-9CE1-7FF3EE5AB7E0}" dt="2026-01-25T15:08:04.955" v="187"/>
        <pc:sldMkLst>
          <pc:docMk/>
          <pc:sldMk cId="2411651252" sldId="1087"/>
        </pc:sldMkLst>
        <pc:spChg chg="mod">
          <ac:chgData name="touria jnaini" userId="2fd77474c0146626" providerId="LiveId" clId="{2B06C377-AB76-42E0-9CE1-7FF3EE5AB7E0}" dt="2026-01-25T15:08:04.955" v="187"/>
          <ac:spMkLst>
            <pc:docMk/>
            <pc:sldMk cId="2411651252" sldId="1087"/>
            <ac:spMk id="4" creationId="{D2DFE81C-67B6-07BB-7506-7F8D99516C05}"/>
          </ac:spMkLst>
        </pc:spChg>
      </pc:sldChg>
      <pc:sldChg chg="modSp mod">
        <pc:chgData name="touria jnaini" userId="2fd77474c0146626" providerId="LiveId" clId="{2B06C377-AB76-42E0-9CE1-7FF3EE5AB7E0}" dt="2026-01-25T15:30:31.967" v="406" actId="207"/>
        <pc:sldMkLst>
          <pc:docMk/>
          <pc:sldMk cId="2635577679" sldId="1091"/>
        </pc:sldMkLst>
        <pc:spChg chg="mod">
          <ac:chgData name="touria jnaini" userId="2fd77474c0146626" providerId="LiveId" clId="{2B06C377-AB76-42E0-9CE1-7FF3EE5AB7E0}" dt="2026-01-25T15:30:31.967" v="406" actId="207"/>
          <ac:spMkLst>
            <pc:docMk/>
            <pc:sldMk cId="2635577679" sldId="1091"/>
            <ac:spMk id="3" creationId="{C15728D1-9E44-C206-7012-AB124E815AB1}"/>
          </ac:spMkLst>
        </pc:spChg>
      </pc:sldChg>
      <pc:sldChg chg="modSp mod">
        <pc:chgData name="touria jnaini" userId="2fd77474c0146626" providerId="LiveId" clId="{2B06C377-AB76-42E0-9CE1-7FF3EE5AB7E0}" dt="2026-01-25T15:31:17.246" v="409" actId="1076"/>
        <pc:sldMkLst>
          <pc:docMk/>
          <pc:sldMk cId="4288946088" sldId="1092"/>
        </pc:sldMkLst>
        <pc:spChg chg="mod">
          <ac:chgData name="touria jnaini" userId="2fd77474c0146626" providerId="LiveId" clId="{2B06C377-AB76-42E0-9CE1-7FF3EE5AB7E0}" dt="2026-01-25T15:31:17.246" v="409" actId="1076"/>
          <ac:spMkLst>
            <pc:docMk/>
            <pc:sldMk cId="4288946088" sldId="1092"/>
            <ac:spMk id="2" creationId="{A82AFB3A-8B2A-7C00-83C6-68BD3EF81D8D}"/>
          </ac:spMkLst>
        </pc:spChg>
      </pc:sldChg>
      <pc:sldChg chg="modSp mod">
        <pc:chgData name="touria jnaini" userId="2fd77474c0146626" providerId="LiveId" clId="{2B06C377-AB76-42E0-9CE1-7FF3EE5AB7E0}" dt="2026-01-25T15:20:25.634" v="310" actId="20577"/>
        <pc:sldMkLst>
          <pc:docMk/>
          <pc:sldMk cId="2933167828" sldId="1097"/>
        </pc:sldMkLst>
        <pc:spChg chg="mod">
          <ac:chgData name="touria jnaini" userId="2fd77474c0146626" providerId="LiveId" clId="{2B06C377-AB76-42E0-9CE1-7FF3EE5AB7E0}" dt="2026-01-25T15:20:06.053" v="307" actId="20577"/>
          <ac:spMkLst>
            <pc:docMk/>
            <pc:sldMk cId="2933167828" sldId="1097"/>
            <ac:spMk id="2" creationId="{48BC11E1-9D68-159B-0D92-FED189C534E7}"/>
          </ac:spMkLst>
        </pc:spChg>
        <pc:spChg chg="mod">
          <ac:chgData name="touria jnaini" userId="2fd77474c0146626" providerId="LiveId" clId="{2B06C377-AB76-42E0-9CE1-7FF3EE5AB7E0}" dt="2026-01-25T15:20:25.634" v="310" actId="20577"/>
          <ac:spMkLst>
            <pc:docMk/>
            <pc:sldMk cId="2933167828" sldId="1097"/>
            <ac:spMk id="3" creationId="{CFF60848-6EB1-9D1B-74C9-4A97EB30AE94}"/>
          </ac:spMkLst>
        </pc:spChg>
      </pc:sldChg>
      <pc:sldChg chg="modSp mod">
        <pc:chgData name="touria jnaini" userId="2fd77474c0146626" providerId="LiveId" clId="{2B06C377-AB76-42E0-9CE1-7FF3EE5AB7E0}" dt="2026-01-25T15:18:17.533" v="300" actId="207"/>
        <pc:sldMkLst>
          <pc:docMk/>
          <pc:sldMk cId="1241319823" sldId="1098"/>
        </pc:sldMkLst>
        <pc:spChg chg="mod">
          <ac:chgData name="touria jnaini" userId="2fd77474c0146626" providerId="LiveId" clId="{2B06C377-AB76-42E0-9CE1-7FF3EE5AB7E0}" dt="2026-01-25T15:17:51.344" v="297" actId="20577"/>
          <ac:spMkLst>
            <pc:docMk/>
            <pc:sldMk cId="1241319823" sldId="1098"/>
            <ac:spMk id="2" creationId="{0B0E19E2-553F-36B0-96D2-2515F272CAA8}"/>
          </ac:spMkLst>
        </pc:spChg>
        <pc:spChg chg="mod">
          <ac:chgData name="touria jnaini" userId="2fd77474c0146626" providerId="LiveId" clId="{2B06C377-AB76-42E0-9CE1-7FF3EE5AB7E0}" dt="2026-01-25T15:18:17.533" v="300" actId="207"/>
          <ac:spMkLst>
            <pc:docMk/>
            <pc:sldMk cId="1241319823" sldId="1098"/>
            <ac:spMk id="3" creationId="{03C4E0D3-A588-66A4-BCA7-5E21C7AC14EA}"/>
          </ac:spMkLst>
        </pc:spChg>
      </pc:sldChg>
      <pc:sldChg chg="modSp mod">
        <pc:chgData name="touria jnaini" userId="2fd77474c0146626" providerId="LiveId" clId="{2B06C377-AB76-42E0-9CE1-7FF3EE5AB7E0}" dt="2026-01-25T14:57:55.674" v="158" actId="20577"/>
        <pc:sldMkLst>
          <pc:docMk/>
          <pc:sldMk cId="1045491029" sldId="1102"/>
        </pc:sldMkLst>
        <pc:spChg chg="mod">
          <ac:chgData name="touria jnaini" userId="2fd77474c0146626" providerId="LiveId" clId="{2B06C377-AB76-42E0-9CE1-7FF3EE5AB7E0}" dt="2026-01-25T14:47:52.290" v="15" actId="20577"/>
          <ac:spMkLst>
            <pc:docMk/>
            <pc:sldMk cId="1045491029" sldId="1102"/>
            <ac:spMk id="3" creationId="{99C739D9-B66F-2C37-5732-685B5B53352F}"/>
          </ac:spMkLst>
        </pc:spChg>
        <pc:spChg chg="mod">
          <ac:chgData name="touria jnaini" userId="2fd77474c0146626" providerId="LiveId" clId="{2B06C377-AB76-42E0-9CE1-7FF3EE5AB7E0}" dt="2026-01-25T14:57:55.674" v="158" actId="20577"/>
          <ac:spMkLst>
            <pc:docMk/>
            <pc:sldMk cId="1045491029" sldId="1102"/>
            <ac:spMk id="6" creationId="{6409492C-F363-FB5E-E3E4-47C8B6A1DA90}"/>
          </ac:spMkLst>
        </pc:spChg>
      </pc:sldChg>
      <pc:sldChg chg="addSp delSp modSp mod">
        <pc:chgData name="touria jnaini" userId="2fd77474c0146626" providerId="LiveId" clId="{2B06C377-AB76-42E0-9CE1-7FF3EE5AB7E0}" dt="2026-01-25T14:59:13.587" v="162"/>
        <pc:sldMkLst>
          <pc:docMk/>
          <pc:sldMk cId="2599601088" sldId="1103"/>
        </pc:sldMkLst>
        <pc:spChg chg="del">
          <ac:chgData name="touria jnaini" userId="2fd77474c0146626" providerId="LiveId" clId="{2B06C377-AB76-42E0-9CE1-7FF3EE5AB7E0}" dt="2026-01-25T14:58:41.077" v="159" actId="478"/>
          <ac:spMkLst>
            <pc:docMk/>
            <pc:sldMk cId="2599601088" sldId="1103"/>
            <ac:spMk id="8" creationId="{57C73CFF-98A6-AC89-F1F5-54C96389BD70}"/>
          </ac:spMkLst>
        </pc:spChg>
        <pc:spChg chg="mod">
          <ac:chgData name="touria jnaini" userId="2fd77474c0146626" providerId="LiveId" clId="{2B06C377-AB76-42E0-9CE1-7FF3EE5AB7E0}" dt="2026-01-25T14:59:13.587" v="162"/>
          <ac:spMkLst>
            <pc:docMk/>
            <pc:sldMk cId="2599601088" sldId="1103"/>
            <ac:spMk id="12" creationId="{FCD5C373-D0A4-3685-8320-9424ADFD68B9}"/>
          </ac:spMkLst>
        </pc:spChg>
        <pc:spChg chg="add mod">
          <ac:chgData name="touria jnaini" userId="2fd77474c0146626" providerId="LiveId" clId="{2B06C377-AB76-42E0-9CE1-7FF3EE5AB7E0}" dt="2026-01-25T14:58:50.173" v="161"/>
          <ac:spMkLst>
            <pc:docMk/>
            <pc:sldMk cId="2599601088" sldId="1103"/>
            <ac:spMk id="13" creationId="{CB5F7FEF-057D-60F1-4287-A7FA4983013B}"/>
          </ac:spMkLst>
        </pc:spChg>
        <pc:picChg chg="add">
          <ac:chgData name="touria jnaini" userId="2fd77474c0146626" providerId="LiveId" clId="{2B06C377-AB76-42E0-9CE1-7FF3EE5AB7E0}" dt="2026-01-25T14:58:44.005" v="160"/>
          <ac:picMkLst>
            <pc:docMk/>
            <pc:sldMk cId="2599601088" sldId="1103"/>
            <ac:picMk id="9" creationId="{BE700D51-B707-E2E7-1958-077F3E9E173B}"/>
          </ac:picMkLst>
        </pc:picChg>
      </pc:sldChg>
      <pc:sldChg chg="addSp delSp modSp mod">
        <pc:chgData name="touria jnaini" userId="2fd77474c0146626" providerId="LiveId" clId="{2B06C377-AB76-42E0-9CE1-7FF3EE5AB7E0}" dt="2026-01-25T15:01:05.105" v="174"/>
        <pc:sldMkLst>
          <pc:docMk/>
          <pc:sldMk cId="354532769" sldId="1104"/>
        </pc:sldMkLst>
        <pc:spChg chg="mod">
          <ac:chgData name="touria jnaini" userId="2fd77474c0146626" providerId="LiveId" clId="{2B06C377-AB76-42E0-9CE1-7FF3EE5AB7E0}" dt="2026-01-25T14:59:21.005" v="163"/>
          <ac:spMkLst>
            <pc:docMk/>
            <pc:sldMk cId="354532769" sldId="1104"/>
            <ac:spMk id="3" creationId="{A90670FA-9231-2872-DAB6-6EF9FD163C10}"/>
          </ac:spMkLst>
        </pc:spChg>
        <pc:spChg chg="mod">
          <ac:chgData name="touria jnaini" userId="2fd77474c0146626" providerId="LiveId" clId="{2B06C377-AB76-42E0-9CE1-7FF3EE5AB7E0}" dt="2026-01-25T14:59:52.490" v="166"/>
          <ac:spMkLst>
            <pc:docMk/>
            <pc:sldMk cId="354532769" sldId="1104"/>
            <ac:spMk id="5" creationId="{9A9264BB-D5BA-7082-9D5E-4DAE1735CE05}"/>
          </ac:spMkLst>
        </pc:spChg>
        <pc:spChg chg="add mod">
          <ac:chgData name="touria jnaini" userId="2fd77474c0146626" providerId="LiveId" clId="{2B06C377-AB76-42E0-9CE1-7FF3EE5AB7E0}" dt="2026-01-25T15:00:23.934" v="169" actId="1076"/>
          <ac:spMkLst>
            <pc:docMk/>
            <pc:sldMk cId="354532769" sldId="1104"/>
            <ac:spMk id="6" creationId="{706604DC-2F5D-F438-52D1-8CA618DD324C}"/>
          </ac:spMkLst>
        </pc:spChg>
        <pc:spChg chg="add del mod">
          <ac:chgData name="touria jnaini" userId="2fd77474c0146626" providerId="LiveId" clId="{2B06C377-AB76-42E0-9CE1-7FF3EE5AB7E0}" dt="2026-01-25T15:01:05.105" v="174"/>
          <ac:spMkLst>
            <pc:docMk/>
            <pc:sldMk cId="354532769" sldId="1104"/>
            <ac:spMk id="9" creationId="{AAD5BE44-B30D-22AB-67C5-DB03960A54C4}"/>
          </ac:spMkLst>
        </pc:spChg>
        <pc:spChg chg="add mod">
          <ac:chgData name="touria jnaini" userId="2fd77474c0146626" providerId="LiveId" clId="{2B06C377-AB76-42E0-9CE1-7FF3EE5AB7E0}" dt="2026-01-25T15:00:31.346" v="171"/>
          <ac:spMkLst>
            <pc:docMk/>
            <pc:sldMk cId="354532769" sldId="1104"/>
            <ac:spMk id="10" creationId="{4FABDBAC-1B2D-7C26-10A0-CDCD334CAA19}"/>
          </ac:spMkLst>
        </pc:spChg>
      </pc:sldChg>
      <pc:sldChg chg="del">
        <pc:chgData name="touria jnaini" userId="2fd77474c0146626" providerId="LiveId" clId="{2B06C377-AB76-42E0-9CE1-7FF3EE5AB7E0}" dt="2026-01-25T16:44:45.017" v="413" actId="2696"/>
        <pc:sldMkLst>
          <pc:docMk/>
          <pc:sldMk cId="685465019" sldId="1106"/>
        </pc:sldMkLst>
      </pc:sldChg>
      <pc:sldChg chg="modSp mod">
        <pc:chgData name="touria jnaini" userId="2fd77474c0146626" providerId="LiveId" clId="{2B06C377-AB76-42E0-9CE1-7FF3EE5AB7E0}" dt="2026-01-25T15:15:33.365" v="255" actId="20577"/>
        <pc:sldMkLst>
          <pc:docMk/>
          <pc:sldMk cId="1811792765" sldId="1107"/>
        </pc:sldMkLst>
        <pc:spChg chg="mod">
          <ac:chgData name="touria jnaini" userId="2fd77474c0146626" providerId="LiveId" clId="{2B06C377-AB76-42E0-9CE1-7FF3EE5AB7E0}" dt="2026-01-25T15:15:28.956" v="254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touria jnaini" userId="2fd77474c0146626" providerId="LiveId" clId="{2B06C377-AB76-42E0-9CE1-7FF3EE5AB7E0}" dt="2026-01-25T15:15:33.365" v="255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touria jnaini" userId="2fd77474c0146626" providerId="LiveId" clId="{2B06C377-AB76-42E0-9CE1-7FF3EE5AB7E0}" dt="2026-01-25T15:12:09.986" v="218" actId="207"/>
        <pc:sldMkLst>
          <pc:docMk/>
          <pc:sldMk cId="1897251234" sldId="1108"/>
        </pc:sldMkLst>
        <pc:spChg chg="mod">
          <ac:chgData name="touria jnaini" userId="2fd77474c0146626" providerId="LiveId" clId="{2B06C377-AB76-42E0-9CE1-7FF3EE5AB7E0}" dt="2026-01-25T15:11:53.861" v="216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touria jnaini" userId="2fd77474c0146626" providerId="LiveId" clId="{2B06C377-AB76-42E0-9CE1-7FF3EE5AB7E0}" dt="2026-01-25T15:12:09.986" v="218" actId="207"/>
          <ac:spMkLst>
            <pc:docMk/>
            <pc:sldMk cId="1897251234" sldId="1108"/>
            <ac:spMk id="3" creationId="{3DF9475A-A158-F0A1-9628-6D2C78F8DAC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860498-D85C-5CF0-DB9C-570B0951B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86D0575-3D74-E6AB-4753-03B525C24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4" y="2844139"/>
            <a:ext cx="1611008" cy="24403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1EF43B-ED56-6009-75AC-026C8B14E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51" y="2843640"/>
            <a:ext cx="1696294" cy="244037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5685D0-FB6D-571B-6FA7-16597F2A65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52" y="2843639"/>
            <a:ext cx="1797813" cy="241069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E565A2-77CE-98FC-91DD-7F1E5E82C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65" y="2843639"/>
            <a:ext cx="1740743" cy="241069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A3C42F-6B52-B86C-C9C5-D0E1E118DE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458" y="2843639"/>
            <a:ext cx="1845447" cy="241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métiers.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métiers.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W1_S5 (oral)">
            <a:hlinkClick r:id="" action="ppaction://media"/>
            <a:extLst>
              <a:ext uri="{FF2B5EF4-FFF2-40B4-BE49-F238E27FC236}">
                <a16:creationId xmlns:a16="http://schemas.microsoft.com/office/drawing/2014/main" id="{FF43DBCB-B8CF-EF49-C57A-5922060EC4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4125" y="1902474"/>
            <a:ext cx="7071605" cy="39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6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lieux qu’on a visités et des métiers qu’on a vus.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C739D9-B66F-2C37-5732-685B5B53352F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des lieux que tu as visités et des métiers que tu as vus.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91DE321-BB0C-12C6-0883-C0DA1A83EA8D}"/>
              </a:ext>
            </a:extLst>
          </p:cNvPr>
          <p:cNvSpPr/>
          <p:nvPr/>
        </p:nvSpPr>
        <p:spPr>
          <a:xfrm>
            <a:off x="3894463" y="3260574"/>
            <a:ext cx="4635964" cy="256184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09492C-F363-FB5E-E3E4-47C8B6A1DA90}"/>
              </a:ext>
            </a:extLst>
          </p:cNvPr>
          <p:cNvSpPr txBox="1"/>
          <p:nvPr/>
        </p:nvSpPr>
        <p:spPr>
          <a:xfrm>
            <a:off x="4054206" y="3387268"/>
            <a:ext cx="420515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La semaine dernière, nous avons visité 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 y avait 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[métier].</a:t>
            </a:r>
          </a:p>
          <a:p>
            <a:pPr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Les 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Nous avons aussi visité ___________________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avait 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______________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FB1131-0DB0-366C-523D-731B160D6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213" y="3210998"/>
            <a:ext cx="1865935" cy="27989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B74AEF-B067-8189-7A24-3063BB1931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371" y="21548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A2A160-0208-FA24-DFF5-4F1D6F5B7B25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des lieux que tu as visités et des métiers que tu as vus.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E3E2DE-A8FE-5C07-EF43-8A0AD9A70A3D}"/>
              </a:ext>
            </a:extLst>
          </p:cNvPr>
          <p:cNvSpPr/>
          <p:nvPr/>
        </p:nvSpPr>
        <p:spPr>
          <a:xfrm>
            <a:off x="3894463" y="3260574"/>
            <a:ext cx="4635964" cy="256184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5E94B4-1B5A-9389-2A95-86286C73C9E5}"/>
              </a:ext>
            </a:extLst>
          </p:cNvPr>
          <p:cNvSpPr txBox="1"/>
          <p:nvPr/>
        </p:nvSpPr>
        <p:spPr>
          <a:xfrm>
            <a:off x="4054206" y="3387268"/>
            <a:ext cx="420515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La semaine dernière, nous avons visité 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 y avait 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[métier].</a:t>
            </a:r>
          </a:p>
          <a:p>
            <a:pPr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Les 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Nous avons aussi visité  ___________________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avait 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______________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C4AFB7D-F187-D099-1BD4-DF39A40FC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213" y="3210998"/>
            <a:ext cx="1865935" cy="279890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1209C1-A863-8D89-9993-922FEF246FB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371" y="21548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D7BA15-E67D-6712-B06C-101A3BF46006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des lieux que tu as visités et des métiers que tu as vus.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96E7FCA-05C3-2AA6-43D1-C132F78B6A4B}"/>
              </a:ext>
            </a:extLst>
          </p:cNvPr>
          <p:cNvSpPr/>
          <p:nvPr/>
        </p:nvSpPr>
        <p:spPr>
          <a:xfrm>
            <a:off x="3894463" y="3260574"/>
            <a:ext cx="4635964" cy="256184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E776EF-38C8-F104-B836-B6502EA3AAB9}"/>
              </a:ext>
            </a:extLst>
          </p:cNvPr>
          <p:cNvSpPr txBox="1"/>
          <p:nvPr/>
        </p:nvSpPr>
        <p:spPr>
          <a:xfrm>
            <a:off x="4054206" y="3387268"/>
            <a:ext cx="4205153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La semaine dernière, nous avons visité 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Il y avait 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[métier].</a:t>
            </a:r>
          </a:p>
          <a:p>
            <a:pPr>
              <a:lnSpc>
                <a:spcPct val="15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Les 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[métier]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___________________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Nous avons aussi visité ___________________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[lieu].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 y avait 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______________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[métier]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[action].</a:t>
            </a:r>
            <a:endParaRPr lang="fr-FR" sz="16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A34CBE-1992-AA95-6D38-091D0A61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213" y="3210998"/>
            <a:ext cx="1865935" cy="279890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529C92-3878-7D43-6DFF-DFE8D68176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371" y="21548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lieux qu’il a visités et des métiers qu’il a vus.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189302" cy="756000"/>
          </a:xfrm>
        </p:spPr>
        <p:txBody>
          <a:bodyPr/>
          <a:lstStyle/>
          <a:p>
            <a:r>
              <a:rPr lang="fr-FR" sz="1400" dirty="0"/>
              <a:t>Prendre la parole pour parler des métiers.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4E1336-BBB7-C327-3D59-F3C586C16408}"/>
              </a:ext>
            </a:extLst>
          </p:cNvPr>
          <p:cNvSpPr txBox="1"/>
          <p:nvPr/>
        </p:nvSpPr>
        <p:spPr>
          <a:xfrm>
            <a:off x="1392007" y="216231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notre classe a visité un studio de créateurs de vidéos. Les créateurs réalisaient des jeux. Nous avons aussi visité le grand théâtre de Rabat. Les acteurs répétaient leurs textes. </a:t>
            </a:r>
          </a:p>
        </p:txBody>
      </p:sp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Dictée N56 SEM1 S5">
            <a:hlinkClick r:id="" action="ppaction://media"/>
            <a:extLst>
              <a:ext uri="{FF2B5EF4-FFF2-40B4-BE49-F238E27FC236}">
                <a16:creationId xmlns:a16="http://schemas.microsoft.com/office/drawing/2014/main" id="{178D2850-8218-6CCF-7A11-C4BE0DE82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9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4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Dictée N56 SEM1 S5">
            <a:hlinkClick r:id="" action="ppaction://media"/>
            <a:extLst>
              <a:ext uri="{FF2B5EF4-FFF2-40B4-BE49-F238E27FC236}">
                <a16:creationId xmlns:a16="http://schemas.microsoft.com/office/drawing/2014/main" id="{24D21EF4-5FB9-0655-4B6C-05A126FA05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9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4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C5FCE6-199A-6D53-7310-F179C9C7BA79}"/>
              </a:ext>
            </a:extLst>
          </p:cNvPr>
          <p:cNvSpPr txBox="1"/>
          <p:nvPr/>
        </p:nvSpPr>
        <p:spPr>
          <a:xfrm>
            <a:off x="1392007" y="216231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notre classe a visité un studio de créateurs de vidéos. Les créateurs réalisaient des jeux. Nous avons aussi visité le grand théâtre de Rabat. Les acteurs répétaient leurs textes.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FF3688-25C9-0B72-13FB-4CBED894B3EC}"/>
              </a:ext>
            </a:extLst>
          </p:cNvPr>
          <p:cNvSpPr txBox="1"/>
          <p:nvPr/>
        </p:nvSpPr>
        <p:spPr>
          <a:xfrm>
            <a:off x="1392007" y="216231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notre classe a visité un studio de créateurs de vidéos. Les créateurs réalisaient des jeux. Nous avons aussi visité le grand théâtre de Rabat. Les acteurs répétaient leurs textes.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Qu’est-ce que la classe a visité hier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723351" y="2819948"/>
            <a:ext cx="63630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la classe a visité hier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un studio de créateurs des vidéos. Mais je peux dire aussi : le grand théâtre de Rabat.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189822" y="2720357"/>
            <a:ext cx="7314409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Hier, notre classe a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un studio de créateurs des vidéos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Que  faisaient les créateurs dans le studio ?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9035" y="295753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Que faisaient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 les créateurs dans le studio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Les créateurs  de vidéos réalisaient des jeux. Mais je peux dire aussi : ils programment des jeux vidéo 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4EC55A-9DED-B689-9388-0FAD95089F04}"/>
              </a:ext>
            </a:extLst>
          </p:cNvPr>
          <p:cNvSpPr txBox="1"/>
          <p:nvPr/>
        </p:nvSpPr>
        <p:spPr>
          <a:xfrm>
            <a:off x="1013552" y="2720357"/>
            <a:ext cx="7490679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Hier, notre classe a visité un studio de créateurs de vidéos.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Les créateurs de vidéos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réalisaient des jeux.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DF0-A6F9-63C0-30A9-00BD7E8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E19E2-553F-36B0-96D2-2515F27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Qu’est-ce que nous avons aussi visité ? »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FBE5DE-3178-42EE-A017-B428C692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C4E0D3-A588-66A4-BCA7-5E21C7AC14EA}"/>
              </a:ext>
            </a:extLst>
          </p:cNvPr>
          <p:cNvSpPr txBox="1"/>
          <p:nvPr/>
        </p:nvSpPr>
        <p:spPr>
          <a:xfrm>
            <a:off x="532033" y="2741136"/>
            <a:ext cx="8079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nous avons aussi visité ?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1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BB2B-8680-D83E-B862-FBA762F69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5FE9DF4-2A13-6B8D-465F-C5806249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23921A-C290-DDAB-28FB-9CCBBAAD003B}"/>
              </a:ext>
            </a:extLst>
          </p:cNvPr>
          <p:cNvSpPr txBox="1"/>
          <p:nvPr/>
        </p:nvSpPr>
        <p:spPr>
          <a:xfrm>
            <a:off x="809740" y="2720357"/>
            <a:ext cx="7694491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Hier, notre classe a visité un studio de créateurs de vidéos.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Les créateurs de vidéos réalisaient des jeux. Nous avons aussi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grand théâtre de Rabat.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07D037C-398E-7BA1-2BA6-E49433865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Nous avons aussi visité le grand théâtre de Rabat. Mais je peux dire aussi : Nous avons aussi visité un musée. </a:t>
            </a:r>
          </a:p>
        </p:txBody>
      </p:sp>
    </p:spTree>
    <p:extLst>
      <p:ext uri="{BB962C8B-B14F-4D97-AF65-F5344CB8AC3E}">
        <p14:creationId xmlns:p14="http://schemas.microsoft.com/office/powerpoint/2010/main" val="29331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5999"/>
            <a:ext cx="70263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: « Que faisaient les acteurs ? »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723333" y="2834103"/>
            <a:ext cx="76973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Que faisaient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 les acteurs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les acteurs répétaient leurs textes. Mais je peux dire aussi: les acteurs présentaient un spectacle.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920567-5D84-DEF9-187D-E2293932E1AC}"/>
              </a:ext>
            </a:extLst>
          </p:cNvPr>
          <p:cNvSpPr txBox="1"/>
          <p:nvPr/>
        </p:nvSpPr>
        <p:spPr>
          <a:xfrm>
            <a:off x="1018497" y="2268665"/>
            <a:ext cx="751350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Hier, notre classe a visité un studio de créateurs de vidéos.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Les créateurs de vidéos réalisaient des jeux. Nous avons aussi visité le grand théâtre de Rabat. Les acteurs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répétaient leurs textes.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357F465-BA03-6A43-AB31-15E11657CF42}"/>
              </a:ext>
            </a:extLst>
          </p:cNvPr>
          <p:cNvSpPr txBox="1"/>
          <p:nvPr/>
        </p:nvSpPr>
        <p:spPr>
          <a:xfrm>
            <a:off x="1018497" y="2268665"/>
            <a:ext cx="751350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Hier, notre classe a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un studio de créateurs de vidéos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Les créateurs de vidéos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réalisaient des jeux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 Nous avons aussi visité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grand théâtre de Rabat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 Les acteurs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répétaient leurs textes.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513785" y="2532426"/>
            <a:ext cx="684000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classe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visité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 faisaient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créateurs de vidéos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aussi visité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faisaient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acteurs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846742" y="2736567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C88424-00BC-2787-1434-A5E6D9F3446C}"/>
              </a:ext>
            </a:extLst>
          </p:cNvPr>
          <p:cNvSpPr txBox="1"/>
          <p:nvPr/>
        </p:nvSpPr>
        <p:spPr>
          <a:xfrm>
            <a:off x="3546382" y="2609538"/>
            <a:ext cx="550396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classe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visité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 faisaient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créateurs de vidéos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aussi visité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faisaient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acteurs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C943DA-1675-8B21-6264-07F733B0A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605" y="1537109"/>
            <a:ext cx="3755130" cy="490529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286222" y="4670015"/>
            <a:ext cx="3476513" cy="1295619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10402</TotalTime>
  <Words>1257</Words>
  <Application>Microsoft Office PowerPoint</Application>
  <PresentationFormat>Affichage à l'écran (4:3)</PresentationFormat>
  <Paragraphs>130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ExtraBold</vt:lpstr>
      <vt:lpstr>Wingdings</vt:lpstr>
      <vt:lpstr>Calibri</vt:lpstr>
      <vt:lpstr>Arial</vt:lpstr>
      <vt:lpstr>Dosis Medium</vt:lpstr>
      <vt:lpstr>Dosis</vt:lpstr>
      <vt:lpstr>Aptos Display</vt:lpstr>
      <vt:lpstr>Dosis SemiBold</vt:lpstr>
      <vt:lpstr>Aptos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métiers. </vt:lpstr>
      <vt:lpstr>Lecture de la vidéo. </vt:lpstr>
      <vt:lpstr>Maintenant, on va prendre la parole pour parler des lieux qu’on a visités et des métiers qu’on a vus.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. </vt:lpstr>
      <vt:lpstr>Corrigez. </vt:lpstr>
      <vt:lpstr>Qui veut expliquer ce paragraphe dans sa langue ? </vt:lpstr>
      <vt:lpstr>Maintenant, on va apprendre à écrire un paragraphe semblable.</vt:lpstr>
      <vt:lpstr>Je commence par me poser une question :  Qu’est-ce que la classe a visité hier ? Qui veut me donner des propositions ? Levez la main. </vt:lpstr>
      <vt:lpstr>Il y a plusieurs réponses possibles. Une réponse peut être : un studio de créateurs des vidéos. Mais je peux dire aussi : le grand théâtre de Rabat.</vt:lpstr>
      <vt:lpstr>Après je pose une autre question : Que  faisaient les créateurs dans le studio ?  Qui veut me donner des propositions ? Levez la main. </vt:lpstr>
      <vt:lpstr>Il y a plusieurs réponses possibles. Une réponse peut être : Les créateurs  de vidéos réalisaient des jeux. Mais je peux dire aussi : ils programment des jeux vidéo . </vt:lpstr>
      <vt:lpstr>Ensuite, je me pose une autre question : « Qu’est-ce que nous avons aussi visité ? »  Levez la main. </vt:lpstr>
      <vt:lpstr>Il y a plusieurs réponses possibles. Une réponse peut être : Nous avons aussi visité le grand théâtre de Rabat. Mais je peux dire aussi : Nous avons aussi visité un musée. </vt:lpstr>
      <vt:lpstr>Après, je me pose une autre question : « Que faisaient les acteurs ? » Levez la main.  </vt:lpstr>
      <vt:lpstr>Une réponse peut être : les acteurs répétaient leurs textes. Mais je peux dire aussi: les acteurs présentaient un spectacle.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38</cp:revision>
  <cp:lastPrinted>2025-08-13T10:11:39Z</cp:lastPrinted>
  <dcterms:created xsi:type="dcterms:W3CDTF">2025-08-01T12:31:49Z</dcterms:created>
  <dcterms:modified xsi:type="dcterms:W3CDTF">2026-02-03T15:06:01Z</dcterms:modified>
</cp:coreProperties>
</file>