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6.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7.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8.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10.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11.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2.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3.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14.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15.xml" ContentType="application/vnd.openxmlformats-officedocument.theme+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1"/>
    <p:sldMasterId id="2147483743" r:id="rId2"/>
    <p:sldMasterId id="2147483697" r:id="rId3"/>
    <p:sldMasterId id="2147483711" r:id="rId4"/>
    <p:sldMasterId id="2147483720" r:id="rId5"/>
    <p:sldMasterId id="2147483756" r:id="rId6"/>
    <p:sldMasterId id="2147483766" r:id="rId7"/>
    <p:sldMasterId id="2147483781" r:id="rId8"/>
    <p:sldMasterId id="2147483784" r:id="rId9"/>
    <p:sldMasterId id="2147483799" r:id="rId10"/>
    <p:sldMasterId id="2147483804" r:id="rId11"/>
    <p:sldMasterId id="2147483814" r:id="rId12"/>
    <p:sldMasterId id="2147483824" r:id="rId13"/>
    <p:sldMasterId id="2147483834" r:id="rId14"/>
    <p:sldMasterId id="2147483842" r:id="rId15"/>
    <p:sldMasterId id="2147483852" r:id="rId16"/>
  </p:sldMasterIdLst>
  <p:notesMasterIdLst>
    <p:notesMasterId r:id="rId66"/>
  </p:notesMasterIdLst>
  <p:sldIdLst>
    <p:sldId id="257" r:id="rId17"/>
    <p:sldId id="1029" r:id="rId18"/>
    <p:sldId id="951" r:id="rId19"/>
    <p:sldId id="1324" r:id="rId20"/>
    <p:sldId id="798" r:id="rId21"/>
    <p:sldId id="799" r:id="rId22"/>
    <p:sldId id="917" r:id="rId23"/>
    <p:sldId id="899" r:id="rId24"/>
    <p:sldId id="1240" r:id="rId25"/>
    <p:sldId id="1241" r:id="rId26"/>
    <p:sldId id="1325" r:id="rId27"/>
    <p:sldId id="1321" r:id="rId28"/>
    <p:sldId id="1243" r:id="rId29"/>
    <p:sldId id="1326" r:id="rId30"/>
    <p:sldId id="1274" r:id="rId31"/>
    <p:sldId id="1275" r:id="rId32"/>
    <p:sldId id="1276" r:id="rId33"/>
    <p:sldId id="1277" r:id="rId34"/>
    <p:sldId id="955" r:id="rId35"/>
    <p:sldId id="800" r:id="rId36"/>
    <p:sldId id="902" r:id="rId37"/>
    <p:sldId id="1272" r:id="rId38"/>
    <p:sldId id="937" r:id="rId39"/>
    <p:sldId id="945" r:id="rId40"/>
    <p:sldId id="1323" r:id="rId41"/>
    <p:sldId id="946" r:id="rId42"/>
    <p:sldId id="952" r:id="rId43"/>
    <p:sldId id="953" r:id="rId44"/>
    <p:sldId id="1262" r:id="rId45"/>
    <p:sldId id="1263" r:id="rId46"/>
    <p:sldId id="1264" r:id="rId47"/>
    <p:sldId id="987" r:id="rId48"/>
    <p:sldId id="988" r:id="rId49"/>
    <p:sldId id="1043" r:id="rId50"/>
    <p:sldId id="1044" r:id="rId51"/>
    <p:sldId id="1045" r:id="rId52"/>
    <p:sldId id="1049" r:id="rId53"/>
    <p:sldId id="1048" r:id="rId54"/>
    <p:sldId id="1047" r:id="rId55"/>
    <p:sldId id="1046" r:id="rId56"/>
    <p:sldId id="1265" r:id="rId57"/>
    <p:sldId id="1266" r:id="rId58"/>
    <p:sldId id="1267" r:id="rId59"/>
    <p:sldId id="1268" r:id="rId60"/>
    <p:sldId id="1031" r:id="rId61"/>
    <p:sldId id="832" r:id="rId62"/>
    <p:sldId id="1054" r:id="rId63"/>
    <p:sldId id="1270" r:id="rId64"/>
    <p:sldId id="1018" r:id="rId65"/>
  </p:sldIdLst>
  <p:sldSz cx="9144000" cy="6858000" type="screen4x3"/>
  <p:notesSz cx="6735763" cy="9866313"/>
  <p:embeddedFontLst>
    <p:embeddedFont>
      <p:font typeface="Dosis" pitchFamily="2" charset="0"/>
      <p:regular r:id="rId67"/>
      <p:bold r:id="rId68"/>
    </p:embeddedFont>
    <p:embeddedFont>
      <p:font typeface="Dosis ExtraBold" pitchFamily="2" charset="0"/>
      <p:bold r:id="rId69"/>
    </p:embeddedFont>
    <p:embeddedFont>
      <p:font typeface="Dosis Medium" pitchFamily="2" charset="0"/>
      <p:regular r:id="rId70"/>
      <p:bold r:id="rId71"/>
    </p:embeddedFont>
    <p:embeddedFont>
      <p:font typeface="Dosis SemiBold" pitchFamily="2" charset="0"/>
      <p:regular r:id="rId72"/>
      <p:bold r:id="rId73"/>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B"/>
    <a:srgbClr val="EBE3F1"/>
    <a:srgbClr val="2AB6D7"/>
    <a:srgbClr val="565F88"/>
    <a:srgbClr val="00ACA4"/>
    <a:srgbClr val="F26553"/>
    <a:srgbClr val="E84234"/>
    <a:srgbClr val="55B7DE"/>
    <a:srgbClr val="A1A6BC"/>
    <a:srgbClr val="4B53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89" autoAdjust="0"/>
    <p:restoredTop sz="94605" autoAdjust="0"/>
  </p:normalViewPr>
  <p:slideViewPr>
    <p:cSldViewPr snapToGrid="0">
      <p:cViewPr varScale="1">
        <p:scale>
          <a:sx n="77" d="100"/>
          <a:sy n="77" d="100"/>
        </p:scale>
        <p:origin x="835" y="45"/>
      </p:cViewPr>
      <p:guideLst>
        <p:guide orient="horz" pos="2160"/>
        <p:guide pos="2880"/>
      </p:guideLst>
    </p:cSldViewPr>
  </p:slideViewPr>
  <p:notesTextViewPr>
    <p:cViewPr>
      <p:scale>
        <a:sx n="3" d="2"/>
        <a:sy n="3" d="2"/>
      </p:scale>
      <p:origin x="0" y="0"/>
    </p:cViewPr>
  </p:notesTextViewPr>
  <p:sorterViewPr>
    <p:cViewPr>
      <p:scale>
        <a:sx n="100" d="100"/>
        <a:sy n="100" d="100"/>
      </p:scale>
      <p:origin x="0" y="-739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2.xml"/><Relationship Id="rId26" Type="http://schemas.openxmlformats.org/officeDocument/2006/relationships/slide" Target="slides/slide10.xml"/><Relationship Id="rId39" Type="http://schemas.openxmlformats.org/officeDocument/2006/relationships/slide" Target="slides/slide23.xml"/><Relationship Id="rId21" Type="http://schemas.openxmlformats.org/officeDocument/2006/relationships/slide" Target="slides/slide5.xml"/><Relationship Id="rId34" Type="http://schemas.openxmlformats.org/officeDocument/2006/relationships/slide" Target="slides/slide18.xml"/><Relationship Id="rId42" Type="http://schemas.openxmlformats.org/officeDocument/2006/relationships/slide" Target="slides/slide26.xml"/><Relationship Id="rId47" Type="http://schemas.openxmlformats.org/officeDocument/2006/relationships/slide" Target="slides/slide31.xml"/><Relationship Id="rId50" Type="http://schemas.openxmlformats.org/officeDocument/2006/relationships/slide" Target="slides/slide34.xml"/><Relationship Id="rId55" Type="http://schemas.openxmlformats.org/officeDocument/2006/relationships/slide" Target="slides/slide39.xml"/><Relationship Id="rId63" Type="http://schemas.openxmlformats.org/officeDocument/2006/relationships/slide" Target="slides/slide47.xml"/><Relationship Id="rId68" Type="http://schemas.openxmlformats.org/officeDocument/2006/relationships/font" Target="fonts/font2.fntdata"/><Relationship Id="rId76"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font" Target="fonts/font5.fntdata"/><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3.xml"/><Relationship Id="rId11" Type="http://schemas.openxmlformats.org/officeDocument/2006/relationships/slideMaster" Target="slideMasters/slideMaster11.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slide" Target="slides/slide21.xml"/><Relationship Id="rId40" Type="http://schemas.openxmlformats.org/officeDocument/2006/relationships/slide" Target="slides/slide24.xml"/><Relationship Id="rId45" Type="http://schemas.openxmlformats.org/officeDocument/2006/relationships/slide" Target="slides/slide29.xml"/><Relationship Id="rId53" Type="http://schemas.openxmlformats.org/officeDocument/2006/relationships/slide" Target="slides/slide37.xml"/><Relationship Id="rId58" Type="http://schemas.openxmlformats.org/officeDocument/2006/relationships/slide" Target="slides/slide42.xml"/><Relationship Id="rId66" Type="http://schemas.openxmlformats.org/officeDocument/2006/relationships/notesMaster" Target="notesMasters/notesMaster1.xml"/><Relationship Id="rId74" Type="http://schemas.openxmlformats.org/officeDocument/2006/relationships/presProps" Target="presProps.xml"/><Relationship Id="rId79" Type="http://schemas.microsoft.com/office/2018/10/relationships/authors" Target="authors.xml"/><Relationship Id="rId5" Type="http://schemas.openxmlformats.org/officeDocument/2006/relationships/slideMaster" Target="slideMasters/slideMaster5.xml"/><Relationship Id="rId61" Type="http://schemas.openxmlformats.org/officeDocument/2006/relationships/slide" Target="slides/slide45.xml"/><Relationship Id="rId10" Type="http://schemas.openxmlformats.org/officeDocument/2006/relationships/slideMaster" Target="slideMasters/slideMaster10.xml"/><Relationship Id="rId19" Type="http://schemas.openxmlformats.org/officeDocument/2006/relationships/slide" Target="slides/slide3.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slide" Target="slides/slide36.xml"/><Relationship Id="rId60" Type="http://schemas.openxmlformats.org/officeDocument/2006/relationships/slide" Target="slides/slide44.xml"/><Relationship Id="rId65" Type="http://schemas.openxmlformats.org/officeDocument/2006/relationships/slide" Target="slides/slide49.xml"/><Relationship Id="rId73" Type="http://schemas.openxmlformats.org/officeDocument/2006/relationships/font" Target="fonts/font7.fntdata"/><Relationship Id="rId78"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slide" Target="slides/slide27.xml"/><Relationship Id="rId48" Type="http://schemas.openxmlformats.org/officeDocument/2006/relationships/slide" Target="slides/slide32.xml"/><Relationship Id="rId56" Type="http://schemas.openxmlformats.org/officeDocument/2006/relationships/slide" Target="slides/slide40.xml"/><Relationship Id="rId64" Type="http://schemas.openxmlformats.org/officeDocument/2006/relationships/slide" Target="slides/slide48.xml"/><Relationship Id="rId69" Type="http://schemas.openxmlformats.org/officeDocument/2006/relationships/font" Target="fonts/font3.fntdata"/><Relationship Id="rId77"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35.xml"/><Relationship Id="rId72" Type="http://schemas.openxmlformats.org/officeDocument/2006/relationships/font" Target="fonts/font6.fntdata"/><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59" Type="http://schemas.openxmlformats.org/officeDocument/2006/relationships/slide" Target="slides/slide43.xml"/><Relationship Id="rId67" Type="http://schemas.openxmlformats.org/officeDocument/2006/relationships/font" Target="fonts/font1.fntdata"/><Relationship Id="rId20" Type="http://schemas.openxmlformats.org/officeDocument/2006/relationships/slide" Target="slides/slide4.xml"/><Relationship Id="rId41" Type="http://schemas.openxmlformats.org/officeDocument/2006/relationships/slide" Target="slides/slide25.xml"/><Relationship Id="rId54" Type="http://schemas.openxmlformats.org/officeDocument/2006/relationships/slide" Target="slides/slide38.xml"/><Relationship Id="rId62" Type="http://schemas.openxmlformats.org/officeDocument/2006/relationships/slide" Target="slides/slide46.xml"/><Relationship Id="rId70" Type="http://schemas.openxmlformats.org/officeDocument/2006/relationships/font" Target="fonts/font4.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slide" Target="slides/slide33.xml"/><Relationship Id="rId57" Type="http://schemas.openxmlformats.org/officeDocument/2006/relationships/slide" Target="slides/slide4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uria jnaini" userId="2fd77474c0146626" providerId="LiveId" clId="{454FDB81-6E8C-43F2-971C-F1D67B7D00A1}"/>
    <pc:docChg chg="undo custSel modSld sldOrd">
      <pc:chgData name="touria jnaini" userId="2fd77474c0146626" providerId="LiveId" clId="{454FDB81-6E8C-43F2-971C-F1D67B7D00A1}" dt="2026-01-18T19:40:21.664" v="221" actId="20577"/>
      <pc:docMkLst>
        <pc:docMk/>
      </pc:docMkLst>
      <pc:sldChg chg="addSp delSp modSp mod">
        <pc:chgData name="touria jnaini" userId="2fd77474c0146626" providerId="LiveId" clId="{454FDB81-6E8C-43F2-971C-F1D67B7D00A1}" dt="2026-01-18T19:35:13.737" v="210" actId="1076"/>
        <pc:sldMkLst>
          <pc:docMk/>
          <pc:sldMk cId="4293758730" sldId="832"/>
        </pc:sldMkLst>
        <pc:picChg chg="del">
          <ac:chgData name="touria jnaini" userId="2fd77474c0146626" providerId="LiveId" clId="{454FDB81-6E8C-43F2-971C-F1D67B7D00A1}" dt="2026-01-18T19:34:53.177" v="204" actId="478"/>
          <ac:picMkLst>
            <pc:docMk/>
            <pc:sldMk cId="4293758730" sldId="832"/>
            <ac:picMk id="6" creationId="{01CD6826-C41B-A904-2EE8-B4DD512D8956}"/>
          </ac:picMkLst>
        </pc:picChg>
        <pc:picChg chg="add mod">
          <ac:chgData name="touria jnaini" userId="2fd77474c0146626" providerId="LiveId" clId="{454FDB81-6E8C-43F2-971C-F1D67B7D00A1}" dt="2026-01-18T19:35:13.737" v="210" actId="1076"/>
          <ac:picMkLst>
            <pc:docMk/>
            <pc:sldMk cId="4293758730" sldId="832"/>
            <ac:picMk id="7" creationId="{6B9DF5C6-76D6-A09F-6662-2C48611BAC18}"/>
          </ac:picMkLst>
        </pc:picChg>
      </pc:sldChg>
      <pc:sldChg chg="modSp mod">
        <pc:chgData name="touria jnaini" userId="2fd77474c0146626" providerId="LiveId" clId="{454FDB81-6E8C-43F2-971C-F1D67B7D00A1}" dt="2026-01-18T19:01:29.093" v="30" actId="404"/>
        <pc:sldMkLst>
          <pc:docMk/>
          <pc:sldMk cId="2123270878" sldId="937"/>
        </pc:sldMkLst>
        <pc:spChg chg="mod">
          <ac:chgData name="touria jnaini" userId="2fd77474c0146626" providerId="LiveId" clId="{454FDB81-6E8C-43F2-971C-F1D67B7D00A1}" dt="2026-01-18T19:01:29.093" v="30" actId="404"/>
          <ac:spMkLst>
            <pc:docMk/>
            <pc:sldMk cId="2123270878" sldId="937"/>
            <ac:spMk id="17" creationId="{00000000-0000-0000-0000-000000000000}"/>
          </ac:spMkLst>
        </pc:spChg>
      </pc:sldChg>
      <pc:sldChg chg="addSp delSp modSp mod">
        <pc:chgData name="touria jnaini" userId="2fd77474c0146626" providerId="LiveId" clId="{454FDB81-6E8C-43F2-971C-F1D67B7D00A1}" dt="2026-01-18T19:02:00.854" v="34" actId="1076"/>
        <pc:sldMkLst>
          <pc:docMk/>
          <pc:sldMk cId="551765143" sldId="941"/>
        </pc:sldMkLst>
        <pc:spChg chg="del">
          <ac:chgData name="touria jnaini" userId="2fd77474c0146626" providerId="LiveId" clId="{454FDB81-6E8C-43F2-971C-F1D67B7D00A1}" dt="2026-01-18T19:00:01.504" v="20" actId="478"/>
          <ac:spMkLst>
            <pc:docMk/>
            <pc:sldMk cId="551765143" sldId="941"/>
            <ac:spMk id="18" creationId="{00000000-0000-0000-0000-000000000000}"/>
          </ac:spMkLst>
        </pc:spChg>
        <pc:picChg chg="add del mod">
          <ac:chgData name="touria jnaini" userId="2fd77474c0146626" providerId="LiveId" clId="{454FDB81-6E8C-43F2-971C-F1D67B7D00A1}" dt="2026-01-18T19:01:44.179" v="32" actId="478"/>
          <ac:picMkLst>
            <pc:docMk/>
            <pc:sldMk cId="551765143" sldId="941"/>
            <ac:picMk id="3" creationId="{F14AA2ED-A056-04AC-12CC-E5D90CCADFB9}"/>
          </ac:picMkLst>
        </pc:picChg>
        <pc:picChg chg="add mod">
          <ac:chgData name="touria jnaini" userId="2fd77474c0146626" providerId="LiveId" clId="{454FDB81-6E8C-43F2-971C-F1D67B7D00A1}" dt="2026-01-18T19:02:00.854" v="34" actId="1076"/>
          <ac:picMkLst>
            <pc:docMk/>
            <pc:sldMk cId="551765143" sldId="941"/>
            <ac:picMk id="4" creationId="{60D45141-4AC4-4534-BE4D-13433BF19508}"/>
          </ac:picMkLst>
        </pc:picChg>
      </pc:sldChg>
      <pc:sldChg chg="ord">
        <pc:chgData name="touria jnaini" userId="2fd77474c0146626" providerId="LiveId" clId="{454FDB81-6E8C-43F2-971C-F1D67B7D00A1}" dt="2026-01-18T19:06:29.828" v="49"/>
        <pc:sldMkLst>
          <pc:docMk/>
          <pc:sldMk cId="4059475797" sldId="945"/>
        </pc:sldMkLst>
      </pc:sldChg>
      <pc:sldChg chg="modSp mod">
        <pc:chgData name="touria jnaini" userId="2fd77474c0146626" providerId="LiveId" clId="{454FDB81-6E8C-43F2-971C-F1D67B7D00A1}" dt="2026-01-18T19:06:05.785" v="47" actId="403"/>
        <pc:sldMkLst>
          <pc:docMk/>
          <pc:sldMk cId="3953428432" sldId="946"/>
        </pc:sldMkLst>
        <pc:spChg chg="mod">
          <ac:chgData name="touria jnaini" userId="2fd77474c0146626" providerId="LiveId" clId="{454FDB81-6E8C-43F2-971C-F1D67B7D00A1}" dt="2026-01-18T19:06:05.785" v="47" actId="403"/>
          <ac:spMkLst>
            <pc:docMk/>
            <pc:sldMk cId="3953428432" sldId="946"/>
            <ac:spMk id="15" creationId="{00000000-0000-0000-0000-000000000000}"/>
          </ac:spMkLst>
        </pc:spChg>
      </pc:sldChg>
      <pc:sldChg chg="modSp mod">
        <pc:chgData name="touria jnaini" userId="2fd77474c0146626" providerId="LiveId" clId="{454FDB81-6E8C-43F2-971C-F1D67B7D00A1}" dt="2026-01-18T19:07:39.508" v="54" actId="20577"/>
        <pc:sldMkLst>
          <pc:docMk/>
          <pc:sldMk cId="688923634" sldId="953"/>
        </pc:sldMkLst>
        <pc:spChg chg="mod">
          <ac:chgData name="touria jnaini" userId="2fd77474c0146626" providerId="LiveId" clId="{454FDB81-6E8C-43F2-971C-F1D67B7D00A1}" dt="2026-01-18T19:07:39.508" v="54" actId="20577"/>
          <ac:spMkLst>
            <pc:docMk/>
            <pc:sldMk cId="688923634" sldId="953"/>
            <ac:spMk id="7" creationId="{A7C07C32-2721-4AE0-34CE-2F2932E4AECE}"/>
          </ac:spMkLst>
        </pc:spChg>
      </pc:sldChg>
      <pc:sldChg chg="modSp mod">
        <pc:chgData name="touria jnaini" userId="2fd77474c0146626" providerId="LiveId" clId="{454FDB81-6E8C-43F2-971C-F1D67B7D00A1}" dt="2026-01-18T19:09:36.948" v="66" actId="20577"/>
        <pc:sldMkLst>
          <pc:docMk/>
          <pc:sldMk cId="151813608" sldId="988"/>
        </pc:sldMkLst>
        <pc:spChg chg="mod">
          <ac:chgData name="touria jnaini" userId="2fd77474c0146626" providerId="LiveId" clId="{454FDB81-6E8C-43F2-971C-F1D67B7D00A1}" dt="2026-01-18T19:09:36.948" v="66" actId="20577"/>
          <ac:spMkLst>
            <pc:docMk/>
            <pc:sldMk cId="151813608" sldId="988"/>
            <ac:spMk id="20" creationId="{F5E04A20-6C7E-32F9-3128-B97B1A7019F8}"/>
          </ac:spMkLst>
        </pc:spChg>
      </pc:sldChg>
      <pc:sldChg chg="addSp delSp modSp mod">
        <pc:chgData name="touria jnaini" userId="2fd77474c0146626" providerId="LiveId" clId="{454FDB81-6E8C-43F2-971C-F1D67B7D00A1}" dt="2026-01-18T19:36:09.691" v="217" actId="14100"/>
        <pc:sldMkLst>
          <pc:docMk/>
          <pc:sldMk cId="4160190839" sldId="1018"/>
        </pc:sldMkLst>
        <pc:picChg chg="del">
          <ac:chgData name="touria jnaini" userId="2fd77474c0146626" providerId="LiveId" clId="{454FDB81-6E8C-43F2-971C-F1D67B7D00A1}" dt="2026-01-18T19:35:56.502" v="213" actId="478"/>
          <ac:picMkLst>
            <pc:docMk/>
            <pc:sldMk cId="4160190839" sldId="1018"/>
            <ac:picMk id="2" creationId="{D493A46E-20CB-315C-1669-5A77543BD1A3}"/>
          </ac:picMkLst>
        </pc:picChg>
        <pc:picChg chg="add mod">
          <ac:chgData name="touria jnaini" userId="2fd77474c0146626" providerId="LiveId" clId="{454FDB81-6E8C-43F2-971C-F1D67B7D00A1}" dt="2026-01-18T19:36:09.691" v="217" actId="14100"/>
          <ac:picMkLst>
            <pc:docMk/>
            <pc:sldMk cId="4160190839" sldId="1018"/>
            <ac:picMk id="6" creationId="{0576FC5B-FAE7-61F3-8FA2-1B9562B73FAA}"/>
          </ac:picMkLst>
        </pc:picChg>
      </pc:sldChg>
      <pc:sldChg chg="modSp mod">
        <pc:chgData name="touria jnaini" userId="2fd77474c0146626" providerId="LiveId" clId="{454FDB81-6E8C-43F2-971C-F1D67B7D00A1}" dt="2026-01-18T19:35:42.393" v="212" actId="20577"/>
        <pc:sldMkLst>
          <pc:docMk/>
          <pc:sldMk cId="3077946603" sldId="1031"/>
        </pc:sldMkLst>
        <pc:spChg chg="mod">
          <ac:chgData name="touria jnaini" userId="2fd77474c0146626" providerId="LiveId" clId="{454FDB81-6E8C-43F2-971C-F1D67B7D00A1}" dt="2026-01-18T19:35:42.393" v="212" actId="20577"/>
          <ac:spMkLst>
            <pc:docMk/>
            <pc:sldMk cId="3077946603" sldId="1031"/>
            <ac:spMk id="8" creationId="{E279989E-CEA7-1898-7999-F155E7EE5220}"/>
          </ac:spMkLst>
        </pc:spChg>
      </pc:sldChg>
      <pc:sldChg chg="modSp mod">
        <pc:chgData name="touria jnaini" userId="2fd77474c0146626" providerId="LiveId" clId="{454FDB81-6E8C-43F2-971C-F1D67B7D00A1}" dt="2026-01-18T19:10:12.924" v="73" actId="20577"/>
        <pc:sldMkLst>
          <pc:docMk/>
          <pc:sldMk cId="2803600495" sldId="1043"/>
        </pc:sldMkLst>
        <pc:spChg chg="mod">
          <ac:chgData name="touria jnaini" userId="2fd77474c0146626" providerId="LiveId" clId="{454FDB81-6E8C-43F2-971C-F1D67B7D00A1}" dt="2026-01-18T19:10:12.924" v="73" actId="20577"/>
          <ac:spMkLst>
            <pc:docMk/>
            <pc:sldMk cId="2803600495" sldId="1043"/>
            <ac:spMk id="2" creationId="{657D0C6C-DE4F-AF38-566C-880FD2AD0928}"/>
          </ac:spMkLst>
        </pc:spChg>
      </pc:sldChg>
      <pc:sldChg chg="modSp mod">
        <pc:chgData name="touria jnaini" userId="2fd77474c0146626" providerId="LiveId" clId="{454FDB81-6E8C-43F2-971C-F1D67B7D00A1}" dt="2026-01-18T19:13:33.933" v="83" actId="207"/>
        <pc:sldMkLst>
          <pc:docMk/>
          <pc:sldMk cId="3586741996" sldId="1044"/>
        </pc:sldMkLst>
        <pc:spChg chg="mod">
          <ac:chgData name="touria jnaini" userId="2fd77474c0146626" providerId="LiveId" clId="{454FDB81-6E8C-43F2-971C-F1D67B7D00A1}" dt="2026-01-18T19:13:33.933" v="83" actId="207"/>
          <ac:spMkLst>
            <pc:docMk/>
            <pc:sldMk cId="3586741996" sldId="1044"/>
            <ac:spMk id="3" creationId="{F949F7BD-D795-D607-1B12-530D45677375}"/>
          </ac:spMkLst>
        </pc:spChg>
        <pc:spChg chg="mod">
          <ac:chgData name="touria jnaini" userId="2fd77474c0146626" providerId="LiveId" clId="{454FDB81-6E8C-43F2-971C-F1D67B7D00A1}" dt="2026-01-18T19:10:50.395" v="80" actId="20577"/>
          <ac:spMkLst>
            <pc:docMk/>
            <pc:sldMk cId="3586741996" sldId="1044"/>
            <ac:spMk id="7" creationId="{F64A56B5-20AC-970C-9C73-D4E7D28BDDB4}"/>
          </ac:spMkLst>
        </pc:spChg>
      </pc:sldChg>
      <pc:sldChg chg="addSp delSp modSp mod">
        <pc:chgData name="touria jnaini" userId="2fd77474c0146626" providerId="LiveId" clId="{454FDB81-6E8C-43F2-971C-F1D67B7D00A1}" dt="2026-01-18T19:20:02.879" v="121" actId="27636"/>
        <pc:sldMkLst>
          <pc:docMk/>
          <pc:sldMk cId="475935337" sldId="1045"/>
        </pc:sldMkLst>
        <pc:spChg chg="mod">
          <ac:chgData name="touria jnaini" userId="2fd77474c0146626" providerId="LiveId" clId="{454FDB81-6E8C-43F2-971C-F1D67B7D00A1}" dt="2026-01-18T19:20:02.879" v="121" actId="27636"/>
          <ac:spMkLst>
            <pc:docMk/>
            <pc:sldMk cId="475935337" sldId="1045"/>
            <ac:spMk id="2" creationId="{BC02C117-AA2C-2CC1-1B63-82AA3C21B617}"/>
          </ac:spMkLst>
        </pc:spChg>
        <pc:spChg chg="mod">
          <ac:chgData name="touria jnaini" userId="2fd77474c0146626" providerId="LiveId" clId="{454FDB81-6E8C-43F2-971C-F1D67B7D00A1}" dt="2026-01-18T19:18:13.562" v="99" actId="20577"/>
          <ac:spMkLst>
            <pc:docMk/>
            <pc:sldMk cId="475935337" sldId="1045"/>
            <ac:spMk id="4" creationId="{2D3CC3D9-CC15-FB56-6E61-A875366A7A20}"/>
          </ac:spMkLst>
        </pc:spChg>
        <pc:spChg chg="mod">
          <ac:chgData name="touria jnaini" userId="2fd77474c0146626" providerId="LiveId" clId="{454FDB81-6E8C-43F2-971C-F1D67B7D00A1}" dt="2026-01-18T19:19:20.471" v="117" actId="113"/>
          <ac:spMkLst>
            <pc:docMk/>
            <pc:sldMk cId="475935337" sldId="1045"/>
            <ac:spMk id="20" creationId="{F5E04A20-6C7E-32F9-3128-B97B1A7019F8}"/>
          </ac:spMkLst>
        </pc:spChg>
        <pc:picChg chg="add del">
          <ac:chgData name="touria jnaini" userId="2fd77474c0146626" providerId="LiveId" clId="{454FDB81-6E8C-43F2-971C-F1D67B7D00A1}" dt="2026-01-18T19:19:55.258" v="119" actId="22"/>
          <ac:picMkLst>
            <pc:docMk/>
            <pc:sldMk cId="475935337" sldId="1045"/>
            <ac:picMk id="7" creationId="{F076487C-7CA5-5085-F3A1-C671FDD19A18}"/>
          </ac:picMkLst>
        </pc:picChg>
      </pc:sldChg>
      <pc:sldChg chg="modSp mod">
        <pc:chgData name="touria jnaini" userId="2fd77474c0146626" providerId="LiveId" clId="{454FDB81-6E8C-43F2-971C-F1D67B7D00A1}" dt="2026-01-18T19:39:46.507" v="219" actId="207"/>
        <pc:sldMkLst>
          <pc:docMk/>
          <pc:sldMk cId="1518350710" sldId="1046"/>
        </pc:sldMkLst>
        <pc:spChg chg="mod">
          <ac:chgData name="touria jnaini" userId="2fd77474c0146626" providerId="LiveId" clId="{454FDB81-6E8C-43F2-971C-F1D67B7D00A1}" dt="2026-01-18T19:25:44.900" v="159"/>
          <ac:spMkLst>
            <pc:docMk/>
            <pc:sldMk cId="1518350710" sldId="1046"/>
            <ac:spMk id="2" creationId="{50F4CC07-4939-267F-107C-FBEFCF582BD1}"/>
          </ac:spMkLst>
        </pc:spChg>
        <pc:spChg chg="mod">
          <ac:chgData name="touria jnaini" userId="2fd77474c0146626" providerId="LiveId" clId="{454FDB81-6E8C-43F2-971C-F1D67B7D00A1}" dt="2026-01-18T19:39:46.507" v="219" actId="207"/>
          <ac:spMkLst>
            <pc:docMk/>
            <pc:sldMk cId="1518350710" sldId="1046"/>
            <ac:spMk id="8" creationId="{D978496B-5D7A-065E-457B-90AAE73A7F55}"/>
          </ac:spMkLst>
        </pc:spChg>
        <pc:spChg chg="mod">
          <ac:chgData name="touria jnaini" userId="2fd77474c0146626" providerId="LiveId" clId="{454FDB81-6E8C-43F2-971C-F1D67B7D00A1}" dt="2026-01-18T19:27:45.672" v="170" actId="113"/>
          <ac:spMkLst>
            <pc:docMk/>
            <pc:sldMk cId="1518350710" sldId="1046"/>
            <ac:spMk id="19" creationId="{A5F8BF1D-7127-7C4E-4B3E-B72DD2C0AA89}"/>
          </ac:spMkLst>
        </pc:spChg>
      </pc:sldChg>
      <pc:sldChg chg="modSp mod">
        <pc:chgData name="touria jnaini" userId="2fd77474c0146626" providerId="LiveId" clId="{454FDB81-6E8C-43F2-971C-F1D67B7D00A1}" dt="2026-01-18T19:40:21.664" v="221" actId="20577"/>
        <pc:sldMkLst>
          <pc:docMk/>
          <pc:sldMk cId="1818020756" sldId="1047"/>
        </pc:sldMkLst>
        <pc:spChg chg="mod">
          <ac:chgData name="touria jnaini" userId="2fd77474c0146626" providerId="LiveId" clId="{454FDB81-6E8C-43F2-971C-F1D67B7D00A1}" dt="2026-01-18T19:40:21.664" v="221" actId="20577"/>
          <ac:spMkLst>
            <pc:docMk/>
            <pc:sldMk cId="1818020756" sldId="1047"/>
            <ac:spMk id="5" creationId="{1DCE9D73-BAD7-34FA-72C5-45533B67A549}"/>
          </ac:spMkLst>
        </pc:spChg>
        <pc:spChg chg="mod">
          <ac:chgData name="touria jnaini" userId="2fd77474c0146626" providerId="LiveId" clId="{454FDB81-6E8C-43F2-971C-F1D67B7D00A1}" dt="2026-01-18T19:21:32.315" v="130" actId="20577"/>
          <ac:spMkLst>
            <pc:docMk/>
            <pc:sldMk cId="1818020756" sldId="1047"/>
            <ac:spMk id="19" creationId="{A5F8BF1D-7127-7C4E-4B3E-B72DD2C0AA89}"/>
          </ac:spMkLst>
        </pc:spChg>
      </pc:sldChg>
      <pc:sldChg chg="modSp mod">
        <pc:chgData name="touria jnaini" userId="2fd77474c0146626" providerId="LiveId" clId="{454FDB81-6E8C-43F2-971C-F1D67B7D00A1}" dt="2026-01-18T19:21:17.980" v="127" actId="20577"/>
        <pc:sldMkLst>
          <pc:docMk/>
          <pc:sldMk cId="1802402321" sldId="1048"/>
        </pc:sldMkLst>
        <pc:spChg chg="mod">
          <ac:chgData name="touria jnaini" userId="2fd77474c0146626" providerId="LiveId" clId="{454FDB81-6E8C-43F2-971C-F1D67B7D00A1}" dt="2026-01-18T19:21:17.980" v="127" actId="20577"/>
          <ac:spMkLst>
            <pc:docMk/>
            <pc:sldMk cId="1802402321" sldId="1048"/>
            <ac:spMk id="17" creationId="{A5F8BF1D-7127-7C4E-4B3E-B72DD2C0AA89}"/>
          </ac:spMkLst>
        </pc:spChg>
      </pc:sldChg>
      <pc:sldChg chg="modSp mod">
        <pc:chgData name="touria jnaini" userId="2fd77474c0146626" providerId="LiveId" clId="{454FDB81-6E8C-43F2-971C-F1D67B7D00A1}" dt="2026-01-18T19:20:49.223" v="124" actId="20577"/>
        <pc:sldMkLst>
          <pc:docMk/>
          <pc:sldMk cId="3895946665" sldId="1049"/>
        </pc:sldMkLst>
        <pc:spChg chg="mod">
          <ac:chgData name="touria jnaini" userId="2fd77474c0146626" providerId="LiveId" clId="{454FDB81-6E8C-43F2-971C-F1D67B7D00A1}" dt="2026-01-18T19:20:49.223" v="124" actId="20577"/>
          <ac:spMkLst>
            <pc:docMk/>
            <pc:sldMk cId="3895946665" sldId="1049"/>
            <ac:spMk id="10" creationId="{23EDD196-C72B-D87F-F795-5FA712EED754}"/>
          </ac:spMkLst>
        </pc:spChg>
      </pc:sldChg>
      <pc:sldChg chg="modSp mod">
        <pc:chgData name="touria jnaini" userId="2fd77474c0146626" providerId="LiveId" clId="{454FDB81-6E8C-43F2-971C-F1D67B7D00A1}" dt="2026-01-18T19:08:13.837" v="55"/>
        <pc:sldMkLst>
          <pc:docMk/>
          <pc:sldMk cId="2354656685" sldId="1262"/>
        </pc:sldMkLst>
        <pc:spChg chg="mod">
          <ac:chgData name="touria jnaini" userId="2fd77474c0146626" providerId="LiveId" clId="{454FDB81-6E8C-43F2-971C-F1D67B7D00A1}" dt="2026-01-18T19:08:13.837" v="55"/>
          <ac:spMkLst>
            <pc:docMk/>
            <pc:sldMk cId="2354656685" sldId="1262"/>
            <ac:spMk id="24" creationId="{EE07DDF5-4AB8-EB01-B868-CD84D169A211}"/>
          </ac:spMkLst>
        </pc:spChg>
      </pc:sldChg>
      <pc:sldChg chg="modSp mod">
        <pc:chgData name="touria jnaini" userId="2fd77474c0146626" providerId="LiveId" clId="{454FDB81-6E8C-43F2-971C-F1D67B7D00A1}" dt="2026-01-18T19:08:33.445" v="58" actId="20577"/>
        <pc:sldMkLst>
          <pc:docMk/>
          <pc:sldMk cId="1309386351" sldId="1264"/>
        </pc:sldMkLst>
        <pc:spChg chg="mod">
          <ac:chgData name="touria jnaini" userId="2fd77474c0146626" providerId="LiveId" clId="{454FDB81-6E8C-43F2-971C-F1D67B7D00A1}" dt="2026-01-18T19:08:33.445" v="58" actId="20577"/>
          <ac:spMkLst>
            <pc:docMk/>
            <pc:sldMk cId="1309386351" sldId="1264"/>
            <ac:spMk id="15" creationId="{EE07DDF5-4AB8-EB01-B868-CD84D169A211}"/>
          </ac:spMkLst>
        </pc:spChg>
      </pc:sldChg>
      <pc:sldChg chg="modSp mod">
        <pc:chgData name="touria jnaini" userId="2fd77474c0146626" providerId="LiveId" clId="{454FDB81-6E8C-43F2-971C-F1D67B7D00A1}" dt="2026-01-18T19:26:43.075" v="162" actId="20577"/>
        <pc:sldMkLst>
          <pc:docMk/>
          <pc:sldMk cId="544273908" sldId="1265"/>
        </pc:sldMkLst>
        <pc:spChg chg="mod">
          <ac:chgData name="touria jnaini" userId="2fd77474c0146626" providerId="LiveId" clId="{454FDB81-6E8C-43F2-971C-F1D67B7D00A1}" dt="2026-01-18T19:26:43.075" v="162" actId="20577"/>
          <ac:spMkLst>
            <pc:docMk/>
            <pc:sldMk cId="544273908" sldId="1265"/>
            <ac:spMk id="15" creationId="{EE07DDF5-4AB8-EB01-B868-CD84D169A211}"/>
          </ac:spMkLst>
        </pc:spChg>
      </pc:sldChg>
      <pc:sldChg chg="modSp mod">
        <pc:chgData name="touria jnaini" userId="2fd77474c0146626" providerId="LiveId" clId="{454FDB81-6E8C-43F2-971C-F1D67B7D00A1}" dt="2026-01-18T19:27:04.079" v="165" actId="20577"/>
        <pc:sldMkLst>
          <pc:docMk/>
          <pc:sldMk cId="3631800727" sldId="1266"/>
        </pc:sldMkLst>
        <pc:spChg chg="mod">
          <ac:chgData name="touria jnaini" userId="2fd77474c0146626" providerId="LiveId" clId="{454FDB81-6E8C-43F2-971C-F1D67B7D00A1}" dt="2026-01-18T19:27:04.079" v="165" actId="20577"/>
          <ac:spMkLst>
            <pc:docMk/>
            <pc:sldMk cId="3631800727" sldId="1266"/>
            <ac:spMk id="17" creationId="{EE07DDF5-4AB8-EB01-B868-CD84D169A211}"/>
          </ac:spMkLst>
        </pc:spChg>
      </pc:sldChg>
      <pc:sldChg chg="modSp mod">
        <pc:chgData name="touria jnaini" userId="2fd77474c0146626" providerId="LiveId" clId="{454FDB81-6E8C-43F2-971C-F1D67B7D00A1}" dt="2026-01-18T19:32:33.220" v="196"/>
        <pc:sldMkLst>
          <pc:docMk/>
          <pc:sldMk cId="266355637" sldId="1267"/>
        </pc:sldMkLst>
        <pc:spChg chg="mod">
          <ac:chgData name="touria jnaini" userId="2fd77474c0146626" providerId="LiveId" clId="{454FDB81-6E8C-43F2-971C-F1D67B7D00A1}" dt="2026-01-18T19:30:24.580" v="173" actId="207"/>
          <ac:spMkLst>
            <pc:docMk/>
            <pc:sldMk cId="266355637" sldId="1267"/>
            <ac:spMk id="7" creationId="{27558183-2C01-4623-6D70-6A35504EB99B}"/>
          </ac:spMkLst>
        </pc:spChg>
        <pc:spChg chg="mod">
          <ac:chgData name="touria jnaini" userId="2fd77474c0146626" providerId="LiveId" clId="{454FDB81-6E8C-43F2-971C-F1D67B7D00A1}" dt="2026-01-18T19:32:33.220" v="196"/>
          <ac:spMkLst>
            <pc:docMk/>
            <pc:sldMk cId="266355637" sldId="1267"/>
            <ac:spMk id="17" creationId="{EE07DDF5-4AB8-EB01-B868-CD84D169A211}"/>
          </ac:spMkLst>
        </pc:spChg>
      </pc:sldChg>
      <pc:sldChg chg="modSp mod">
        <pc:chgData name="touria jnaini" userId="2fd77474c0146626" providerId="LiveId" clId="{454FDB81-6E8C-43F2-971C-F1D67B7D00A1}" dt="2026-01-18T19:33:53.127" v="203" actId="113"/>
        <pc:sldMkLst>
          <pc:docMk/>
          <pc:sldMk cId="990197262" sldId="1268"/>
        </pc:sldMkLst>
        <pc:spChg chg="mod">
          <ac:chgData name="touria jnaini" userId="2fd77474c0146626" providerId="LiveId" clId="{454FDB81-6E8C-43F2-971C-F1D67B7D00A1}" dt="2026-01-18T19:33:23.957" v="199" actId="20577"/>
          <ac:spMkLst>
            <pc:docMk/>
            <pc:sldMk cId="990197262" sldId="1268"/>
            <ac:spMk id="2" creationId="{E43E2476-E324-C98B-30FE-A55C470CA2FC}"/>
          </ac:spMkLst>
        </pc:spChg>
        <pc:spChg chg="mod">
          <ac:chgData name="touria jnaini" userId="2fd77474c0146626" providerId="LiveId" clId="{454FDB81-6E8C-43F2-971C-F1D67B7D00A1}" dt="2026-01-18T19:30:49.286" v="174"/>
          <ac:spMkLst>
            <pc:docMk/>
            <pc:sldMk cId="990197262" sldId="1268"/>
            <ac:spMk id="3" creationId="{C17CAA19-39EE-4A17-A3CB-C1A4D751FAED}"/>
          </ac:spMkLst>
        </pc:spChg>
        <pc:spChg chg="mod">
          <ac:chgData name="touria jnaini" userId="2fd77474c0146626" providerId="LiveId" clId="{454FDB81-6E8C-43F2-971C-F1D67B7D00A1}" dt="2026-01-18T19:33:53.127" v="203" actId="113"/>
          <ac:spMkLst>
            <pc:docMk/>
            <pc:sldMk cId="990197262" sldId="1268"/>
            <ac:spMk id="19" creationId="{EE07DDF5-4AB8-EB01-B868-CD84D169A211}"/>
          </ac:spMkLst>
        </pc:spChg>
      </pc:sldChg>
    </pc:docChg>
  </pc:docChgLst>
  <pc:docChgLst>
    <pc:chgData name="touria jnaini" userId="2fd77474c0146626" providerId="LiveId" clId="{9285345E-7E42-4534-89A1-B1B14618FE29}"/>
    <pc:docChg chg="custSel delSld modSld">
      <pc:chgData name="touria jnaini" userId="2fd77474c0146626" providerId="LiveId" clId="{9285345E-7E42-4534-89A1-B1B14618FE29}" dt="2026-01-25T18:06:03.160" v="3" actId="2696"/>
      <pc:docMkLst>
        <pc:docMk/>
      </pc:docMkLst>
      <pc:sldChg chg="addSp delSp modSp mod">
        <pc:chgData name="touria jnaini" userId="2fd77474c0146626" providerId="LiveId" clId="{9285345E-7E42-4534-89A1-B1B14618FE29}" dt="2026-01-25T18:05:13.812" v="2" actId="14100"/>
        <pc:sldMkLst>
          <pc:docMk/>
          <pc:sldMk cId="56895326" sldId="257"/>
        </pc:sldMkLst>
        <pc:picChg chg="add mod">
          <ac:chgData name="touria jnaini" userId="2fd77474c0146626" providerId="LiveId" clId="{9285345E-7E42-4534-89A1-B1B14618FE29}" dt="2026-01-25T18:05:13.812" v="2" actId="14100"/>
          <ac:picMkLst>
            <pc:docMk/>
            <pc:sldMk cId="56895326" sldId="257"/>
            <ac:picMk id="3" creationId="{B2A01207-C403-E96B-4B73-2BBF06D5A62F}"/>
          </ac:picMkLst>
        </pc:picChg>
        <pc:picChg chg="del">
          <ac:chgData name="touria jnaini" userId="2fd77474c0146626" providerId="LiveId" clId="{9285345E-7E42-4534-89A1-B1B14618FE29}" dt="2026-01-25T18:05:09.689" v="1" actId="478"/>
          <ac:picMkLst>
            <pc:docMk/>
            <pc:sldMk cId="56895326" sldId="257"/>
            <ac:picMk id="5" creationId="{CF0ECE7F-FE4D-1544-3AF0-C63072B42053}"/>
          </ac:picMkLst>
        </pc:picChg>
      </pc:sldChg>
      <pc:sldChg chg="del">
        <pc:chgData name="touria jnaini" userId="2fd77474c0146626" providerId="LiveId" clId="{9285345E-7E42-4534-89A1-B1B14618FE29}" dt="2026-01-25T18:06:03.160" v="3" actId="2696"/>
        <pc:sldMkLst>
          <pc:docMk/>
          <pc:sldMk cId="1015390260" sldId="1057"/>
        </pc:sldMkLst>
      </pc:sldChg>
    </pc:docChg>
  </pc:docChgLst>
  <pc:docChgLst>
    <pc:chgData name="touria jnaini" userId="2fd77474c0146626" providerId="LiveId" clId="{BF5A97FA-2FF0-4BC9-9EF1-92D3058C39CA}"/>
    <pc:docChg chg="undo custSel delSld modSld">
      <pc:chgData name="touria jnaini" userId="2fd77474c0146626" providerId="LiveId" clId="{BF5A97FA-2FF0-4BC9-9EF1-92D3058C39CA}" dt="2026-01-25T14:41:36.023" v="699" actId="2710"/>
      <pc:docMkLst>
        <pc:docMk/>
      </pc:docMkLst>
      <pc:sldChg chg="addSp delSp modSp mod">
        <pc:chgData name="touria jnaini" userId="2fd77474c0146626" providerId="LiveId" clId="{BF5A97FA-2FF0-4BC9-9EF1-92D3058C39CA}" dt="2026-01-25T14:37:47.153" v="687" actId="14100"/>
        <pc:sldMkLst>
          <pc:docMk/>
          <pc:sldMk cId="4293758730" sldId="832"/>
        </pc:sldMkLst>
        <pc:picChg chg="add del mod">
          <ac:chgData name="touria jnaini" userId="2fd77474c0146626" providerId="LiveId" clId="{BF5A97FA-2FF0-4BC9-9EF1-92D3058C39CA}" dt="2026-01-25T14:37:12.436" v="680" actId="478"/>
          <ac:picMkLst>
            <pc:docMk/>
            <pc:sldMk cId="4293758730" sldId="832"/>
            <ac:picMk id="6" creationId="{1039301A-5E4D-7EEF-E3CE-718D7ED88455}"/>
          </ac:picMkLst>
        </pc:picChg>
        <pc:picChg chg="add mod">
          <ac:chgData name="touria jnaini" userId="2fd77474c0146626" providerId="LiveId" clId="{BF5A97FA-2FF0-4BC9-9EF1-92D3058C39CA}" dt="2026-01-25T14:37:47.153" v="687" actId="14100"/>
          <ac:picMkLst>
            <pc:docMk/>
            <pc:sldMk cId="4293758730" sldId="832"/>
            <ac:picMk id="7" creationId="{1C89A07C-C49B-F84D-4F04-8989999DCBB1}"/>
          </ac:picMkLst>
        </pc:picChg>
        <pc:picChg chg="del">
          <ac:chgData name="touria jnaini" userId="2fd77474c0146626" providerId="LiveId" clId="{BF5A97FA-2FF0-4BC9-9EF1-92D3058C39CA}" dt="2026-01-25T11:33:57.854" v="385" actId="478"/>
          <ac:picMkLst>
            <pc:docMk/>
            <pc:sldMk cId="4293758730" sldId="832"/>
            <ac:picMk id="7" creationId="{6B9DF5C6-76D6-A09F-6662-2C48611BAC18}"/>
          </ac:picMkLst>
        </pc:picChg>
      </pc:sldChg>
      <pc:sldChg chg="addSp delSp modSp mod">
        <pc:chgData name="touria jnaini" userId="2fd77474c0146626" providerId="LiveId" clId="{BF5A97FA-2FF0-4BC9-9EF1-92D3058C39CA}" dt="2026-01-25T14:09:29.053" v="524" actId="20577"/>
        <pc:sldMkLst>
          <pc:docMk/>
          <pc:sldMk cId="2123270878" sldId="937"/>
        </pc:sldMkLst>
        <pc:spChg chg="add del">
          <ac:chgData name="touria jnaini" userId="2fd77474c0146626" providerId="LiveId" clId="{BF5A97FA-2FF0-4BC9-9EF1-92D3058C39CA}" dt="2026-01-24T23:41:22.017" v="128" actId="22"/>
          <ac:spMkLst>
            <pc:docMk/>
            <pc:sldMk cId="2123270878" sldId="937"/>
            <ac:spMk id="9" creationId="{08794A3C-86EA-C985-43F1-7A55C8B083CA}"/>
          </ac:spMkLst>
        </pc:spChg>
        <pc:spChg chg="add del mod">
          <ac:chgData name="touria jnaini" userId="2fd77474c0146626" providerId="LiveId" clId="{BF5A97FA-2FF0-4BC9-9EF1-92D3058C39CA}" dt="2026-01-25T14:09:29.053" v="524" actId="20577"/>
          <ac:spMkLst>
            <pc:docMk/>
            <pc:sldMk cId="2123270878" sldId="937"/>
            <ac:spMk id="17" creationId="{00000000-0000-0000-0000-000000000000}"/>
          </ac:spMkLst>
        </pc:spChg>
      </pc:sldChg>
      <pc:sldChg chg="addSp delSp del mod">
        <pc:chgData name="touria jnaini" userId="2fd77474c0146626" providerId="LiveId" clId="{BF5A97FA-2FF0-4BC9-9EF1-92D3058C39CA}" dt="2026-01-24T23:44:16.642" v="148" actId="2696"/>
        <pc:sldMkLst>
          <pc:docMk/>
          <pc:sldMk cId="551765143" sldId="941"/>
        </pc:sldMkLst>
        <pc:spChg chg="add del">
          <ac:chgData name="touria jnaini" userId="2fd77474c0146626" providerId="LiveId" clId="{BF5A97FA-2FF0-4BC9-9EF1-92D3058C39CA}" dt="2026-01-24T23:43:22.479" v="143" actId="22"/>
          <ac:spMkLst>
            <pc:docMk/>
            <pc:sldMk cId="551765143" sldId="941"/>
            <ac:spMk id="5" creationId="{C4DCA87F-001E-EBBA-5955-2621B3C1A217}"/>
          </ac:spMkLst>
        </pc:spChg>
        <pc:spChg chg="add del">
          <ac:chgData name="touria jnaini" userId="2fd77474c0146626" providerId="LiveId" clId="{BF5A97FA-2FF0-4BC9-9EF1-92D3058C39CA}" dt="2026-01-24T23:43:33.732" v="146" actId="22"/>
          <ac:spMkLst>
            <pc:docMk/>
            <pc:sldMk cId="551765143" sldId="941"/>
            <ac:spMk id="16" creationId="{BDA101D2-4BA7-954D-4E9A-48556499A4DB}"/>
          </ac:spMkLst>
        </pc:spChg>
        <pc:picChg chg="add del">
          <ac:chgData name="touria jnaini" userId="2fd77474c0146626" providerId="LiveId" clId="{BF5A97FA-2FF0-4BC9-9EF1-92D3058C39CA}" dt="2026-01-24T23:43:25.331" v="144" actId="478"/>
          <ac:picMkLst>
            <pc:docMk/>
            <pc:sldMk cId="551765143" sldId="941"/>
            <ac:picMk id="4" creationId="{60D45141-4AC4-4534-BE4D-13433BF19508}"/>
          </ac:picMkLst>
        </pc:picChg>
      </pc:sldChg>
      <pc:sldChg chg="addSp delSp modSp mod">
        <pc:chgData name="touria jnaini" userId="2fd77474c0146626" providerId="LiveId" clId="{BF5A97FA-2FF0-4BC9-9EF1-92D3058C39CA}" dt="2026-01-25T14:10:40.193" v="531" actId="20577"/>
        <pc:sldMkLst>
          <pc:docMk/>
          <pc:sldMk cId="3953428432" sldId="946"/>
        </pc:sldMkLst>
        <pc:spChg chg="add del mod">
          <ac:chgData name="touria jnaini" userId="2fd77474c0146626" providerId="LiveId" clId="{BF5A97FA-2FF0-4BC9-9EF1-92D3058C39CA}" dt="2026-01-25T14:10:40.193" v="531" actId="20577"/>
          <ac:spMkLst>
            <pc:docMk/>
            <pc:sldMk cId="3953428432" sldId="946"/>
            <ac:spMk id="15" creationId="{00000000-0000-0000-0000-000000000000}"/>
          </ac:spMkLst>
        </pc:spChg>
      </pc:sldChg>
      <pc:sldChg chg="modSp mod">
        <pc:chgData name="touria jnaini" userId="2fd77474c0146626" providerId="LiveId" clId="{BF5A97FA-2FF0-4BC9-9EF1-92D3058C39CA}" dt="2026-01-25T14:11:05.951" v="532"/>
        <pc:sldMkLst>
          <pc:docMk/>
          <pc:sldMk cId="688923634" sldId="953"/>
        </pc:sldMkLst>
        <pc:spChg chg="mod">
          <ac:chgData name="touria jnaini" userId="2fd77474c0146626" providerId="LiveId" clId="{BF5A97FA-2FF0-4BC9-9EF1-92D3058C39CA}" dt="2026-01-25T14:11:05.951" v="532"/>
          <ac:spMkLst>
            <pc:docMk/>
            <pc:sldMk cId="688923634" sldId="953"/>
            <ac:spMk id="7" creationId="{A7C07C32-2721-4AE0-34CE-2F2932E4AECE}"/>
          </ac:spMkLst>
        </pc:spChg>
      </pc:sldChg>
      <pc:sldChg chg="addSp delSp modSp mod">
        <pc:chgData name="touria jnaini" userId="2fd77474c0146626" providerId="LiveId" clId="{BF5A97FA-2FF0-4BC9-9EF1-92D3058C39CA}" dt="2026-01-25T13:48:58.749" v="476"/>
        <pc:sldMkLst>
          <pc:docMk/>
          <pc:sldMk cId="3450752851" sldId="955"/>
        </pc:sldMkLst>
        <pc:spChg chg="del mod">
          <ac:chgData name="touria jnaini" userId="2fd77474c0146626" providerId="LiveId" clId="{BF5A97FA-2FF0-4BC9-9EF1-92D3058C39CA}" dt="2026-01-24T23:38:32.787" v="119" actId="478"/>
          <ac:spMkLst>
            <pc:docMk/>
            <pc:sldMk cId="3450752851" sldId="955"/>
            <ac:spMk id="2" creationId="{EE77A43F-7F5F-05E3-FAF8-941C9A3BAAE9}"/>
          </ac:spMkLst>
        </pc:spChg>
        <pc:spChg chg="add mod">
          <ac:chgData name="touria jnaini" userId="2fd77474c0146626" providerId="LiveId" clId="{BF5A97FA-2FF0-4BC9-9EF1-92D3058C39CA}" dt="2026-01-25T13:48:58.749" v="476"/>
          <ac:spMkLst>
            <pc:docMk/>
            <pc:sldMk cId="3450752851" sldId="955"/>
            <ac:spMk id="3" creationId="{57059518-DBE1-A0ED-E225-D9C9B6364F87}"/>
          </ac:spMkLst>
        </pc:spChg>
      </pc:sldChg>
      <pc:sldChg chg="modSp mod">
        <pc:chgData name="touria jnaini" userId="2fd77474c0146626" providerId="LiveId" clId="{BF5A97FA-2FF0-4BC9-9EF1-92D3058C39CA}" dt="2026-01-25T14:14:02.972" v="549" actId="20577"/>
        <pc:sldMkLst>
          <pc:docMk/>
          <pc:sldMk cId="151813608" sldId="988"/>
        </pc:sldMkLst>
        <pc:spChg chg="mod">
          <ac:chgData name="touria jnaini" userId="2fd77474c0146626" providerId="LiveId" clId="{BF5A97FA-2FF0-4BC9-9EF1-92D3058C39CA}" dt="2026-01-25T14:14:02.972" v="549" actId="20577"/>
          <ac:spMkLst>
            <pc:docMk/>
            <pc:sldMk cId="151813608" sldId="988"/>
            <ac:spMk id="20" creationId="{F5E04A20-6C7E-32F9-3128-B97B1A7019F8}"/>
          </ac:spMkLst>
        </pc:spChg>
      </pc:sldChg>
      <pc:sldChg chg="addSp delSp modSp mod">
        <pc:chgData name="touria jnaini" userId="2fd77474c0146626" providerId="LiveId" clId="{BF5A97FA-2FF0-4BC9-9EF1-92D3058C39CA}" dt="2026-01-25T14:38:29.068" v="695" actId="14100"/>
        <pc:sldMkLst>
          <pc:docMk/>
          <pc:sldMk cId="4160190839" sldId="1018"/>
        </pc:sldMkLst>
        <pc:picChg chg="add del mod">
          <ac:chgData name="touria jnaini" userId="2fd77474c0146626" providerId="LiveId" clId="{BF5A97FA-2FF0-4BC9-9EF1-92D3058C39CA}" dt="2026-01-25T14:38:10.313" v="689" actId="478"/>
          <ac:picMkLst>
            <pc:docMk/>
            <pc:sldMk cId="4160190839" sldId="1018"/>
            <ac:picMk id="2" creationId="{562B363F-2116-FF40-F277-DD47810F5C38}"/>
          </ac:picMkLst>
        </pc:picChg>
        <pc:picChg chg="del">
          <ac:chgData name="touria jnaini" userId="2fd77474c0146626" providerId="LiveId" clId="{BF5A97FA-2FF0-4BC9-9EF1-92D3058C39CA}" dt="2026-01-25T11:35:21.217" v="396" actId="478"/>
          <ac:picMkLst>
            <pc:docMk/>
            <pc:sldMk cId="4160190839" sldId="1018"/>
            <ac:picMk id="6" creationId="{0576FC5B-FAE7-61F3-8FA2-1B9562B73FAA}"/>
          </ac:picMkLst>
        </pc:picChg>
        <pc:picChg chg="add mod">
          <ac:chgData name="touria jnaini" userId="2fd77474c0146626" providerId="LiveId" clId="{BF5A97FA-2FF0-4BC9-9EF1-92D3058C39CA}" dt="2026-01-25T14:38:29.068" v="695" actId="14100"/>
          <ac:picMkLst>
            <pc:docMk/>
            <pc:sldMk cId="4160190839" sldId="1018"/>
            <ac:picMk id="6" creationId="{0937423A-F871-133F-DB24-425C022FB94C}"/>
          </ac:picMkLst>
        </pc:picChg>
      </pc:sldChg>
      <pc:sldChg chg="delSp modSp mod">
        <pc:chgData name="touria jnaini" userId="2fd77474c0146626" providerId="LiveId" clId="{BF5A97FA-2FF0-4BC9-9EF1-92D3058C39CA}" dt="2026-01-25T14:36:29.857" v="677" actId="20577"/>
        <pc:sldMkLst>
          <pc:docMk/>
          <pc:sldMk cId="3077946603" sldId="1031"/>
        </pc:sldMkLst>
        <pc:spChg chg="mod">
          <ac:chgData name="touria jnaini" userId="2fd77474c0146626" providerId="LiveId" clId="{BF5A97FA-2FF0-4BC9-9EF1-92D3058C39CA}" dt="2026-01-25T14:36:29.857" v="677" actId="20577"/>
          <ac:spMkLst>
            <pc:docMk/>
            <pc:sldMk cId="3077946603" sldId="1031"/>
            <ac:spMk id="8" creationId="{E279989E-CEA7-1898-7999-F155E7EE5220}"/>
          </ac:spMkLst>
        </pc:spChg>
        <pc:picChg chg="del">
          <ac:chgData name="touria jnaini" userId="2fd77474c0146626" providerId="LiveId" clId="{BF5A97FA-2FF0-4BC9-9EF1-92D3058C39CA}" dt="2026-01-25T11:31:40.831" v="381" actId="478"/>
          <ac:picMkLst>
            <pc:docMk/>
            <pc:sldMk cId="3077946603" sldId="1031"/>
            <ac:picMk id="2" creationId="{BE05E146-DBBD-DEEB-FE4E-13B765541AF7}"/>
          </ac:picMkLst>
        </pc:picChg>
      </pc:sldChg>
      <pc:sldChg chg="modSp mod">
        <pc:chgData name="touria jnaini" userId="2fd77474c0146626" providerId="LiveId" clId="{BF5A97FA-2FF0-4BC9-9EF1-92D3058C39CA}" dt="2026-01-25T14:13:48.837" v="545" actId="20577"/>
        <pc:sldMkLst>
          <pc:docMk/>
          <pc:sldMk cId="2803600495" sldId="1043"/>
        </pc:sldMkLst>
        <pc:spChg chg="mod">
          <ac:chgData name="touria jnaini" userId="2fd77474c0146626" providerId="LiveId" clId="{BF5A97FA-2FF0-4BC9-9EF1-92D3058C39CA}" dt="2026-01-25T14:13:48.837" v="545" actId="20577"/>
          <ac:spMkLst>
            <pc:docMk/>
            <pc:sldMk cId="2803600495" sldId="1043"/>
            <ac:spMk id="2" creationId="{657D0C6C-DE4F-AF38-566C-880FD2AD0928}"/>
          </ac:spMkLst>
        </pc:spChg>
      </pc:sldChg>
      <pc:sldChg chg="modSp mod">
        <pc:chgData name="touria jnaini" userId="2fd77474c0146626" providerId="LiveId" clId="{BF5A97FA-2FF0-4BC9-9EF1-92D3058C39CA}" dt="2026-01-25T14:17:24.270" v="554" actId="404"/>
        <pc:sldMkLst>
          <pc:docMk/>
          <pc:sldMk cId="3586741996" sldId="1044"/>
        </pc:sldMkLst>
        <pc:spChg chg="mod">
          <ac:chgData name="touria jnaini" userId="2fd77474c0146626" providerId="LiveId" clId="{BF5A97FA-2FF0-4BC9-9EF1-92D3058C39CA}" dt="2026-01-25T14:16:35.800" v="552" actId="207"/>
          <ac:spMkLst>
            <pc:docMk/>
            <pc:sldMk cId="3586741996" sldId="1044"/>
            <ac:spMk id="3" creationId="{F949F7BD-D795-D607-1B12-530D45677375}"/>
          </ac:spMkLst>
        </pc:spChg>
        <pc:spChg chg="mod">
          <ac:chgData name="touria jnaini" userId="2fd77474c0146626" providerId="LiveId" clId="{BF5A97FA-2FF0-4BC9-9EF1-92D3058C39CA}" dt="2026-01-25T14:17:24.270" v="554" actId="404"/>
          <ac:spMkLst>
            <pc:docMk/>
            <pc:sldMk cId="3586741996" sldId="1044"/>
            <ac:spMk id="7" creationId="{F64A56B5-20AC-970C-9C73-D4E7D28BDDB4}"/>
          </ac:spMkLst>
        </pc:spChg>
      </pc:sldChg>
      <pc:sldChg chg="modSp mod">
        <pc:chgData name="touria jnaini" userId="2fd77474c0146626" providerId="LiveId" clId="{BF5A97FA-2FF0-4BC9-9EF1-92D3058C39CA}" dt="2026-01-25T14:19:14.219" v="562" actId="207"/>
        <pc:sldMkLst>
          <pc:docMk/>
          <pc:sldMk cId="475935337" sldId="1045"/>
        </pc:sldMkLst>
        <pc:spChg chg="mod">
          <ac:chgData name="touria jnaini" userId="2fd77474c0146626" providerId="LiveId" clId="{BF5A97FA-2FF0-4BC9-9EF1-92D3058C39CA}" dt="2026-01-25T14:19:00.966" v="561" actId="27636"/>
          <ac:spMkLst>
            <pc:docMk/>
            <pc:sldMk cId="475935337" sldId="1045"/>
            <ac:spMk id="2" creationId="{BC02C117-AA2C-2CC1-1B63-82AA3C21B617}"/>
          </ac:spMkLst>
        </pc:spChg>
        <pc:spChg chg="mod">
          <ac:chgData name="touria jnaini" userId="2fd77474c0146626" providerId="LiveId" clId="{BF5A97FA-2FF0-4BC9-9EF1-92D3058C39CA}" dt="2026-01-25T14:18:05.621" v="557" actId="207"/>
          <ac:spMkLst>
            <pc:docMk/>
            <pc:sldMk cId="475935337" sldId="1045"/>
            <ac:spMk id="4" creationId="{2D3CC3D9-CC15-FB56-6E61-A875366A7A20}"/>
          </ac:spMkLst>
        </pc:spChg>
        <pc:spChg chg="mod">
          <ac:chgData name="touria jnaini" userId="2fd77474c0146626" providerId="LiveId" clId="{BF5A97FA-2FF0-4BC9-9EF1-92D3058C39CA}" dt="2026-01-25T14:19:14.219" v="562" actId="207"/>
          <ac:spMkLst>
            <pc:docMk/>
            <pc:sldMk cId="475935337" sldId="1045"/>
            <ac:spMk id="20" creationId="{F5E04A20-6C7E-32F9-3128-B97B1A7019F8}"/>
          </ac:spMkLst>
        </pc:spChg>
      </pc:sldChg>
      <pc:sldChg chg="modSp mod">
        <pc:chgData name="touria jnaini" userId="2fd77474c0146626" providerId="LiveId" clId="{BF5A97FA-2FF0-4BC9-9EF1-92D3058C39CA}" dt="2026-01-25T14:26:46.295" v="622" actId="20577"/>
        <pc:sldMkLst>
          <pc:docMk/>
          <pc:sldMk cId="1518350710" sldId="1046"/>
        </pc:sldMkLst>
        <pc:spChg chg="mod">
          <ac:chgData name="touria jnaini" userId="2fd77474c0146626" providerId="LiveId" clId="{BF5A97FA-2FF0-4BC9-9EF1-92D3058C39CA}" dt="2026-01-25T14:26:46.295" v="622" actId="20577"/>
          <ac:spMkLst>
            <pc:docMk/>
            <pc:sldMk cId="1518350710" sldId="1046"/>
            <ac:spMk id="2" creationId="{50F4CC07-4939-267F-107C-FBEFCF582BD1}"/>
          </ac:spMkLst>
        </pc:spChg>
        <pc:spChg chg="mod">
          <ac:chgData name="touria jnaini" userId="2fd77474c0146626" providerId="LiveId" clId="{BF5A97FA-2FF0-4BC9-9EF1-92D3058C39CA}" dt="2026-01-25T14:25:22.686" v="604" actId="20577"/>
          <ac:spMkLst>
            <pc:docMk/>
            <pc:sldMk cId="1518350710" sldId="1046"/>
            <ac:spMk id="8" creationId="{D978496B-5D7A-065E-457B-90AAE73A7F55}"/>
          </ac:spMkLst>
        </pc:spChg>
        <pc:spChg chg="mod">
          <ac:chgData name="touria jnaini" userId="2fd77474c0146626" providerId="LiveId" clId="{BF5A97FA-2FF0-4BC9-9EF1-92D3058C39CA}" dt="2026-01-25T14:26:38.705" v="621" actId="207"/>
          <ac:spMkLst>
            <pc:docMk/>
            <pc:sldMk cId="1518350710" sldId="1046"/>
            <ac:spMk id="19" creationId="{A5F8BF1D-7127-7C4E-4B3E-B72DD2C0AA89}"/>
          </ac:spMkLst>
        </pc:spChg>
      </pc:sldChg>
      <pc:sldChg chg="modSp mod">
        <pc:chgData name="touria jnaini" userId="2fd77474c0146626" providerId="LiveId" clId="{BF5A97FA-2FF0-4BC9-9EF1-92D3058C39CA}" dt="2026-01-25T14:35:00.012" v="676" actId="20577"/>
        <pc:sldMkLst>
          <pc:docMk/>
          <pc:sldMk cId="1818020756" sldId="1047"/>
        </pc:sldMkLst>
        <pc:spChg chg="mod">
          <ac:chgData name="touria jnaini" userId="2fd77474c0146626" providerId="LiveId" clId="{BF5A97FA-2FF0-4BC9-9EF1-92D3058C39CA}" dt="2026-01-25T14:35:00.012" v="676" actId="20577"/>
          <ac:spMkLst>
            <pc:docMk/>
            <pc:sldMk cId="1818020756" sldId="1047"/>
            <ac:spMk id="5" creationId="{1DCE9D73-BAD7-34FA-72C5-45533B67A549}"/>
          </ac:spMkLst>
        </pc:spChg>
        <pc:spChg chg="mod">
          <ac:chgData name="touria jnaini" userId="2fd77474c0146626" providerId="LiveId" clId="{BF5A97FA-2FF0-4BC9-9EF1-92D3058C39CA}" dt="2026-01-25T14:22:30.269" v="574" actId="20577"/>
          <ac:spMkLst>
            <pc:docMk/>
            <pc:sldMk cId="1818020756" sldId="1047"/>
            <ac:spMk id="19" creationId="{A5F8BF1D-7127-7C4E-4B3E-B72DD2C0AA89}"/>
          </ac:spMkLst>
        </pc:spChg>
      </pc:sldChg>
      <pc:sldChg chg="modSp mod">
        <pc:chgData name="touria jnaini" userId="2fd77474c0146626" providerId="LiveId" clId="{BF5A97FA-2FF0-4BC9-9EF1-92D3058C39CA}" dt="2026-01-25T14:22:15.533" v="571" actId="20577"/>
        <pc:sldMkLst>
          <pc:docMk/>
          <pc:sldMk cId="1802402321" sldId="1048"/>
        </pc:sldMkLst>
        <pc:spChg chg="mod">
          <ac:chgData name="touria jnaini" userId="2fd77474c0146626" providerId="LiveId" clId="{BF5A97FA-2FF0-4BC9-9EF1-92D3058C39CA}" dt="2026-01-25T14:22:15.533" v="571" actId="20577"/>
          <ac:spMkLst>
            <pc:docMk/>
            <pc:sldMk cId="1802402321" sldId="1048"/>
            <ac:spMk id="17" creationId="{A5F8BF1D-7127-7C4E-4B3E-B72DD2C0AA89}"/>
          </ac:spMkLst>
        </pc:spChg>
      </pc:sldChg>
      <pc:sldChg chg="modSp mod">
        <pc:chgData name="touria jnaini" userId="2fd77474c0146626" providerId="LiveId" clId="{BF5A97FA-2FF0-4BC9-9EF1-92D3058C39CA}" dt="2026-01-25T14:21:52.493" v="566" actId="20577"/>
        <pc:sldMkLst>
          <pc:docMk/>
          <pc:sldMk cId="3895946665" sldId="1049"/>
        </pc:sldMkLst>
        <pc:spChg chg="mod">
          <ac:chgData name="touria jnaini" userId="2fd77474c0146626" providerId="LiveId" clId="{BF5A97FA-2FF0-4BC9-9EF1-92D3058C39CA}" dt="2026-01-25T14:21:52.493" v="566" actId="20577"/>
          <ac:spMkLst>
            <pc:docMk/>
            <pc:sldMk cId="3895946665" sldId="1049"/>
            <ac:spMk id="10" creationId="{23EDD196-C72B-D87F-F795-5FA712EED754}"/>
          </ac:spMkLst>
        </pc:spChg>
      </pc:sldChg>
      <pc:sldChg chg="delSp modSp mod">
        <pc:chgData name="touria jnaini" userId="2fd77474c0146626" providerId="LiveId" clId="{BF5A97FA-2FF0-4BC9-9EF1-92D3058C39CA}" dt="2026-01-25T14:38:02.700" v="688" actId="20577"/>
        <pc:sldMkLst>
          <pc:docMk/>
          <pc:sldMk cId="3851363534" sldId="1054"/>
        </pc:sldMkLst>
        <pc:spChg chg="mod">
          <ac:chgData name="touria jnaini" userId="2fd77474c0146626" providerId="LiveId" clId="{BF5A97FA-2FF0-4BC9-9EF1-92D3058C39CA}" dt="2026-01-25T14:38:02.700" v="688" actId="20577"/>
          <ac:spMkLst>
            <pc:docMk/>
            <pc:sldMk cId="3851363534" sldId="1054"/>
            <ac:spMk id="12" creationId="{5BFF5191-359B-281D-EE8F-BD32A6D86772}"/>
          </ac:spMkLst>
        </pc:spChg>
        <pc:picChg chg="del">
          <ac:chgData name="touria jnaini" userId="2fd77474c0146626" providerId="LiveId" clId="{BF5A97FA-2FF0-4BC9-9EF1-92D3058C39CA}" dt="2026-01-25T11:34:42.231" v="392" actId="478"/>
          <ac:picMkLst>
            <pc:docMk/>
            <pc:sldMk cId="3851363534" sldId="1054"/>
            <ac:picMk id="4" creationId="{3DA157CC-7116-9E21-28F2-C9FFA016066A}"/>
          </ac:picMkLst>
        </pc:picChg>
      </pc:sldChg>
      <pc:sldChg chg="modSp mod">
        <pc:chgData name="touria jnaini" userId="2fd77474c0146626" providerId="LiveId" clId="{BF5A97FA-2FF0-4BC9-9EF1-92D3058C39CA}" dt="2026-01-25T14:11:54.633" v="536" actId="20577"/>
        <pc:sldMkLst>
          <pc:docMk/>
          <pc:sldMk cId="2354656685" sldId="1262"/>
        </pc:sldMkLst>
        <pc:spChg chg="mod">
          <ac:chgData name="touria jnaini" userId="2fd77474c0146626" providerId="LiveId" clId="{BF5A97FA-2FF0-4BC9-9EF1-92D3058C39CA}" dt="2026-01-25T14:11:54.633" v="536" actId="20577"/>
          <ac:spMkLst>
            <pc:docMk/>
            <pc:sldMk cId="2354656685" sldId="1262"/>
            <ac:spMk id="24" creationId="{EE07DDF5-4AB8-EB01-B868-CD84D169A211}"/>
          </ac:spMkLst>
        </pc:spChg>
      </pc:sldChg>
      <pc:sldChg chg="modSp mod">
        <pc:chgData name="touria jnaini" userId="2fd77474c0146626" providerId="LiveId" clId="{BF5A97FA-2FF0-4BC9-9EF1-92D3058C39CA}" dt="2026-01-25T14:12:13.181" v="539" actId="20577"/>
        <pc:sldMkLst>
          <pc:docMk/>
          <pc:sldMk cId="1309386351" sldId="1264"/>
        </pc:sldMkLst>
        <pc:spChg chg="mod">
          <ac:chgData name="touria jnaini" userId="2fd77474c0146626" providerId="LiveId" clId="{BF5A97FA-2FF0-4BC9-9EF1-92D3058C39CA}" dt="2026-01-25T14:12:13.181" v="539" actId="20577"/>
          <ac:spMkLst>
            <pc:docMk/>
            <pc:sldMk cId="1309386351" sldId="1264"/>
            <ac:spMk id="15" creationId="{EE07DDF5-4AB8-EB01-B868-CD84D169A211}"/>
          </ac:spMkLst>
        </pc:spChg>
      </pc:sldChg>
      <pc:sldChg chg="modSp mod">
        <pc:chgData name="touria jnaini" userId="2fd77474c0146626" providerId="LiveId" clId="{BF5A97FA-2FF0-4BC9-9EF1-92D3058C39CA}" dt="2026-01-25T14:27:32.424" v="628" actId="20577"/>
        <pc:sldMkLst>
          <pc:docMk/>
          <pc:sldMk cId="544273908" sldId="1265"/>
        </pc:sldMkLst>
        <pc:spChg chg="mod">
          <ac:chgData name="touria jnaini" userId="2fd77474c0146626" providerId="LiveId" clId="{BF5A97FA-2FF0-4BC9-9EF1-92D3058C39CA}" dt="2026-01-25T14:27:32.424" v="628" actId="20577"/>
          <ac:spMkLst>
            <pc:docMk/>
            <pc:sldMk cId="544273908" sldId="1265"/>
            <ac:spMk id="15" creationId="{EE07DDF5-4AB8-EB01-B868-CD84D169A211}"/>
          </ac:spMkLst>
        </pc:spChg>
      </pc:sldChg>
      <pc:sldChg chg="modSp mod">
        <pc:chgData name="touria jnaini" userId="2fd77474c0146626" providerId="LiveId" clId="{BF5A97FA-2FF0-4BC9-9EF1-92D3058C39CA}" dt="2026-01-25T14:30:22.026" v="644" actId="20577"/>
        <pc:sldMkLst>
          <pc:docMk/>
          <pc:sldMk cId="3631800727" sldId="1266"/>
        </pc:sldMkLst>
        <pc:spChg chg="mod">
          <ac:chgData name="touria jnaini" userId="2fd77474c0146626" providerId="LiveId" clId="{BF5A97FA-2FF0-4BC9-9EF1-92D3058C39CA}" dt="2026-01-25T14:30:22.026" v="644" actId="20577"/>
          <ac:spMkLst>
            <pc:docMk/>
            <pc:sldMk cId="3631800727" sldId="1266"/>
            <ac:spMk id="17" creationId="{EE07DDF5-4AB8-EB01-B868-CD84D169A211}"/>
          </ac:spMkLst>
        </pc:spChg>
      </pc:sldChg>
      <pc:sldChg chg="modSp mod">
        <pc:chgData name="touria jnaini" userId="2fd77474c0146626" providerId="LiveId" clId="{BF5A97FA-2FF0-4BC9-9EF1-92D3058C39CA}" dt="2026-01-25T14:29:34.087" v="636" actId="20577"/>
        <pc:sldMkLst>
          <pc:docMk/>
          <pc:sldMk cId="266355637" sldId="1267"/>
        </pc:sldMkLst>
        <pc:spChg chg="mod">
          <ac:chgData name="touria jnaini" userId="2fd77474c0146626" providerId="LiveId" clId="{BF5A97FA-2FF0-4BC9-9EF1-92D3058C39CA}" dt="2026-01-25T14:29:02.333" v="632" actId="14100"/>
          <ac:spMkLst>
            <pc:docMk/>
            <pc:sldMk cId="266355637" sldId="1267"/>
            <ac:spMk id="7" creationId="{27558183-2C01-4623-6D70-6A35504EB99B}"/>
          </ac:spMkLst>
        </pc:spChg>
        <pc:spChg chg="mod">
          <ac:chgData name="touria jnaini" userId="2fd77474c0146626" providerId="LiveId" clId="{BF5A97FA-2FF0-4BC9-9EF1-92D3058C39CA}" dt="2026-01-25T14:29:34.087" v="636" actId="20577"/>
          <ac:spMkLst>
            <pc:docMk/>
            <pc:sldMk cId="266355637" sldId="1267"/>
            <ac:spMk id="17" creationId="{EE07DDF5-4AB8-EB01-B868-CD84D169A211}"/>
          </ac:spMkLst>
        </pc:spChg>
      </pc:sldChg>
      <pc:sldChg chg="modSp mod">
        <pc:chgData name="touria jnaini" userId="2fd77474c0146626" providerId="LiveId" clId="{BF5A97FA-2FF0-4BC9-9EF1-92D3058C39CA}" dt="2026-01-25T14:33:25.640" v="672" actId="207"/>
        <pc:sldMkLst>
          <pc:docMk/>
          <pc:sldMk cId="990197262" sldId="1268"/>
        </pc:sldMkLst>
        <pc:spChg chg="mod">
          <ac:chgData name="touria jnaini" userId="2fd77474c0146626" providerId="LiveId" clId="{BF5A97FA-2FF0-4BC9-9EF1-92D3058C39CA}" dt="2026-01-25T14:33:12.791" v="671"/>
          <ac:spMkLst>
            <pc:docMk/>
            <pc:sldMk cId="990197262" sldId="1268"/>
            <ac:spMk id="2" creationId="{E43E2476-E324-C98B-30FE-A55C470CA2FC}"/>
          </ac:spMkLst>
        </pc:spChg>
        <pc:spChg chg="mod">
          <ac:chgData name="touria jnaini" userId="2fd77474c0146626" providerId="LiveId" clId="{BF5A97FA-2FF0-4BC9-9EF1-92D3058C39CA}" dt="2026-01-25T14:31:48.880" v="648" actId="14100"/>
          <ac:spMkLst>
            <pc:docMk/>
            <pc:sldMk cId="990197262" sldId="1268"/>
            <ac:spMk id="3" creationId="{C17CAA19-39EE-4A17-A3CB-C1A4D751FAED}"/>
          </ac:spMkLst>
        </pc:spChg>
        <pc:spChg chg="mod">
          <ac:chgData name="touria jnaini" userId="2fd77474c0146626" providerId="LiveId" clId="{BF5A97FA-2FF0-4BC9-9EF1-92D3058C39CA}" dt="2026-01-25T14:33:25.640" v="672" actId="207"/>
          <ac:spMkLst>
            <pc:docMk/>
            <pc:sldMk cId="990197262" sldId="1268"/>
            <ac:spMk id="19" creationId="{EE07DDF5-4AB8-EB01-B868-CD84D169A211}"/>
          </ac:spMkLst>
        </pc:spChg>
      </pc:sldChg>
      <pc:sldChg chg="delSp mod">
        <pc:chgData name="touria jnaini" userId="2fd77474c0146626" providerId="LiveId" clId="{BF5A97FA-2FF0-4BC9-9EF1-92D3058C39CA}" dt="2026-01-24T23:39:16.177" v="122" actId="478"/>
        <pc:sldMkLst>
          <pc:docMk/>
          <pc:sldMk cId="2778432391" sldId="1272"/>
        </pc:sldMkLst>
        <pc:picChg chg="del">
          <ac:chgData name="touria jnaini" userId="2fd77474c0146626" providerId="LiveId" clId="{BF5A97FA-2FF0-4BC9-9EF1-92D3058C39CA}" dt="2026-01-24T23:39:16.177" v="122" actId="478"/>
          <ac:picMkLst>
            <pc:docMk/>
            <pc:sldMk cId="2778432391" sldId="1272"/>
            <ac:picMk id="2" creationId="{232F21F0-0E6E-EAA0-0025-630B02DD34AE}"/>
          </ac:picMkLst>
        </pc:picChg>
      </pc:sldChg>
      <pc:sldChg chg="modSp mod">
        <pc:chgData name="touria jnaini" userId="2fd77474c0146626" providerId="LiveId" clId="{BF5A97FA-2FF0-4BC9-9EF1-92D3058C39CA}" dt="2026-01-25T13:47:44.377" v="473" actId="313"/>
        <pc:sldMkLst>
          <pc:docMk/>
          <pc:sldMk cId="290542983" sldId="1275"/>
        </pc:sldMkLst>
        <pc:spChg chg="mod">
          <ac:chgData name="touria jnaini" userId="2fd77474c0146626" providerId="LiveId" clId="{BF5A97FA-2FF0-4BC9-9EF1-92D3058C39CA}" dt="2026-01-25T13:47:44.377" v="473" actId="313"/>
          <ac:spMkLst>
            <pc:docMk/>
            <pc:sldMk cId="290542983" sldId="1275"/>
            <ac:spMk id="16" creationId="{025556FE-131D-CB86-EB5D-B54A6B282658}"/>
          </ac:spMkLst>
        </pc:spChg>
      </pc:sldChg>
      <pc:sldChg chg="addSp delSp modSp mod">
        <pc:chgData name="touria jnaini" userId="2fd77474c0146626" providerId="LiveId" clId="{BF5A97FA-2FF0-4BC9-9EF1-92D3058C39CA}" dt="2026-01-25T13:48:09.005" v="474"/>
        <pc:sldMkLst>
          <pc:docMk/>
          <pc:sldMk cId="2129516457" sldId="1276"/>
        </pc:sldMkLst>
        <pc:spChg chg="add mod">
          <ac:chgData name="touria jnaini" userId="2fd77474c0146626" providerId="LiveId" clId="{BF5A97FA-2FF0-4BC9-9EF1-92D3058C39CA}" dt="2026-01-25T13:48:09.005" v="474"/>
          <ac:spMkLst>
            <pc:docMk/>
            <pc:sldMk cId="2129516457" sldId="1276"/>
            <ac:spMk id="11" creationId="{B113FC70-3BE6-F560-7D9F-77A0C878ADEB}"/>
          </ac:spMkLst>
        </pc:spChg>
        <pc:spChg chg="del">
          <ac:chgData name="touria jnaini" userId="2fd77474c0146626" providerId="LiveId" clId="{BF5A97FA-2FF0-4BC9-9EF1-92D3058C39CA}" dt="2026-01-24T23:37:54.433" v="114" actId="478"/>
          <ac:spMkLst>
            <pc:docMk/>
            <pc:sldMk cId="2129516457" sldId="1276"/>
            <ac:spMk id="13" creationId="{68B3A8A1-BED5-2764-EBBC-A1CACF01D7C2}"/>
          </ac:spMkLst>
        </pc:spChg>
      </pc:sldChg>
      <pc:sldChg chg="addSp delSp modSp mod">
        <pc:chgData name="touria jnaini" userId="2fd77474c0146626" providerId="LiveId" clId="{BF5A97FA-2FF0-4BC9-9EF1-92D3058C39CA}" dt="2026-01-25T13:48:46.754" v="475"/>
        <pc:sldMkLst>
          <pc:docMk/>
          <pc:sldMk cId="4204410744" sldId="1277"/>
        </pc:sldMkLst>
        <pc:spChg chg="add mod">
          <ac:chgData name="touria jnaini" userId="2fd77474c0146626" providerId="LiveId" clId="{BF5A97FA-2FF0-4BC9-9EF1-92D3058C39CA}" dt="2026-01-25T13:48:46.754" v="475"/>
          <ac:spMkLst>
            <pc:docMk/>
            <pc:sldMk cId="4204410744" sldId="1277"/>
            <ac:spMk id="3" creationId="{304C9C8C-6B7A-5478-3864-324E2407A8F3}"/>
          </ac:spMkLst>
        </pc:spChg>
        <pc:spChg chg="del">
          <ac:chgData name="touria jnaini" userId="2fd77474c0146626" providerId="LiveId" clId="{BF5A97FA-2FF0-4BC9-9EF1-92D3058C39CA}" dt="2026-01-24T23:38:11.357" v="116" actId="478"/>
          <ac:spMkLst>
            <pc:docMk/>
            <pc:sldMk cId="4204410744" sldId="1277"/>
            <ac:spMk id="12" creationId="{EF298EE3-1DD8-B93C-11DA-11505EA92EFD}"/>
          </ac:spMkLst>
        </pc:spChg>
      </pc:sldChg>
      <pc:sldChg chg="modSp mod">
        <pc:chgData name="touria jnaini" userId="2fd77474c0146626" providerId="LiveId" clId="{BF5A97FA-2FF0-4BC9-9EF1-92D3058C39CA}" dt="2026-01-25T14:41:36.023" v="699" actId="2710"/>
        <pc:sldMkLst>
          <pc:docMk/>
          <pc:sldMk cId="2747305349" sldId="1323"/>
        </pc:sldMkLst>
        <pc:spChg chg="mod">
          <ac:chgData name="touria jnaini" userId="2fd77474c0146626" providerId="LiveId" clId="{BF5A97FA-2FF0-4BC9-9EF1-92D3058C39CA}" dt="2026-01-24T23:44:09.063" v="147"/>
          <ac:spMkLst>
            <pc:docMk/>
            <pc:sldMk cId="2747305349" sldId="1323"/>
            <ac:spMk id="2" creationId="{2F9A1774-EA82-08C1-2CDA-B47168ACCA15}"/>
          </ac:spMkLst>
        </pc:spChg>
        <pc:spChg chg="mod">
          <ac:chgData name="touria jnaini" userId="2fd77474c0146626" providerId="LiveId" clId="{BF5A97FA-2FF0-4BC9-9EF1-92D3058C39CA}" dt="2026-01-25T14:41:36.023" v="699" actId="2710"/>
          <ac:spMkLst>
            <pc:docMk/>
            <pc:sldMk cId="2747305349" sldId="1323"/>
            <ac:spMk id="17" creationId="{00000000-0000-0000-0000-000000000000}"/>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18:59.34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18:59.393"/>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21:15.92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21:15.92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22:18.6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22:18.66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9T18:30:04.02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9T18:30:04.02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9T18:30:45.1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9T18:30:45.16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41:52.99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41:52.99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42:43.48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42:43.49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pPr/>
              <a:t>03/02/2026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pPr/>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136E571-1CA0-4C8D-985D-594239BEC5F6}" type="slidenum">
              <a:rPr lang="fr-MA" smtClean="0"/>
              <a:pPr/>
              <a:t>1</a:t>
            </a:fld>
            <a:endParaRPr lang="fr-MA"/>
          </a:p>
        </p:txBody>
      </p:sp>
    </p:spTree>
    <p:extLst>
      <p:ext uri="{BB962C8B-B14F-4D97-AF65-F5344CB8AC3E}">
        <p14:creationId xmlns:p14="http://schemas.microsoft.com/office/powerpoint/2010/main" val="3000823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B53E9-10A7-4137-8756-2E7D33D1597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0A5F3F9-032C-F460-8565-49C8E28F168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DD33519-585A-132D-1FBC-B9DB7AA9ADDA}"/>
              </a:ext>
            </a:extLst>
          </p:cNvPr>
          <p:cNvSpPr>
            <a:spLocks noGrp="1"/>
          </p:cNvSpPr>
          <p:nvPr>
            <p:ph type="body" idx="1"/>
          </p:nvPr>
        </p:nvSpPr>
        <p:spPr/>
        <p:txBody>
          <a:bodyPr/>
          <a:lstStyle/>
          <a:p>
            <a:endParaRPr lang="fr-MA"/>
          </a:p>
        </p:txBody>
      </p:sp>
      <p:sp>
        <p:nvSpPr>
          <p:cNvPr id="4" name="Espace réservé du numéro de diapositive 3">
            <a:extLst>
              <a:ext uri="{FF2B5EF4-FFF2-40B4-BE49-F238E27FC236}">
                <a16:creationId xmlns:a16="http://schemas.microsoft.com/office/drawing/2014/main" id="{2897B9B9-70DA-D487-8EF4-5E2A3F1DAE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1327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7.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5.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4.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11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4.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117.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14.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340365"/>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448502"/>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358258"/>
            <a:ext cx="72487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Oral</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32246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844755"/>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873474"/>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844755"/>
            <a:ext cx="1031051"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2296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140331"/>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674759"/>
            <a:ext cx="540000" cy="540000"/>
          </a:xfrm>
          <a:prstGeom prst="rect">
            <a:avLst/>
          </a:prstGeom>
          <a:noFill/>
        </p:spPr>
        <p:txBody>
          <a:bodyPr/>
          <a:lstStyle/>
          <a:p>
            <a:endParaRPr lang="fr-MA"/>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340365"/>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448502"/>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7" y="2358258"/>
            <a:ext cx="1370529" cy="338554"/>
          </a:xfrm>
          <a:prstGeom prst="rect">
            <a:avLst/>
          </a:prstGeom>
          <a:noFill/>
        </p:spPr>
        <p:txBody>
          <a:bodyPr wrap="square" rtlCol="0">
            <a:spAutoFit/>
          </a:bodyPr>
          <a:lstStyle>
            <a:defPPr>
              <a:defRPr lang="fr-FR"/>
            </a:defPPr>
            <a:lvl1pPr lvl="0">
              <a:defRPr sz="1600">
                <a:solidFill>
                  <a:srgbClr val="757575"/>
                </a:solidFill>
                <a:latin typeface="Dosis ExtraBold" pitchFamily="2" charset="0"/>
              </a:defRPr>
            </a:lvl1pPr>
          </a:lstStyle>
          <a:p>
            <a:pPr lvl="0"/>
            <a:r>
              <a:rPr lang="fr-MA" dirty="0"/>
              <a:t>1.  Dialogue</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27597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844755"/>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873474"/>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844755"/>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723583"/>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140331"/>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674759"/>
            <a:ext cx="540000" cy="540000"/>
          </a:xfrm>
          <a:prstGeom prst="rect">
            <a:avLst/>
          </a:prstGeom>
          <a:noFill/>
        </p:spPr>
        <p:txBody>
          <a:bodyPr/>
          <a:lstStyle/>
          <a:p>
            <a:endParaRPr lang="fr-MA"/>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618563" cy="338554"/>
          </a:xfrm>
          <a:prstGeom prst="rect">
            <a:avLst/>
          </a:prstGeom>
          <a:noFill/>
        </p:spPr>
        <p:txBody>
          <a:bodyPr wrap="squar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5608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Écriture </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72487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Oral</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0520121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60036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346337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871590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709878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3102415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1471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40244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312978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821431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175356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026748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4301686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6061121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26399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207920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885353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761248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292530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9592056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096419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6532694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5028386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40495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17374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3673685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336599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4277504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497862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6978949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543828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768956" y="1802903"/>
            <a:ext cx="1423044" cy="1350495"/>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3" name="Espace réservé pour une image  6">
            <a:extLst>
              <a:ext uri="{FF2B5EF4-FFF2-40B4-BE49-F238E27FC236}">
                <a16:creationId xmlns:a16="http://schemas.microsoft.com/office/drawing/2014/main" id="{B7FD94A6-28B0-9955-E289-E405ACB9AE69}"/>
              </a:ext>
            </a:extLst>
          </p:cNvPr>
          <p:cNvSpPr>
            <a:spLocks noGrp="1" noChangeAspect="1"/>
          </p:cNvSpPr>
          <p:nvPr>
            <p:ph type="pic" sz="quarter" idx="30"/>
          </p:nvPr>
        </p:nvSpPr>
        <p:spPr>
          <a:xfrm>
            <a:off x="7108956" y="1802903"/>
            <a:ext cx="1423044" cy="1350495"/>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0C226263-C865-0772-0CF9-3B553CC145C1}"/>
              </a:ext>
            </a:extLst>
          </p:cNvPr>
          <p:cNvSpPr>
            <a:spLocks noGrp="1" noChangeAspect="1"/>
          </p:cNvSpPr>
          <p:nvPr>
            <p:ph type="pic" sz="quarter" idx="31"/>
          </p:nvPr>
        </p:nvSpPr>
        <p:spPr>
          <a:xfrm>
            <a:off x="4768956" y="3480276"/>
            <a:ext cx="1423044" cy="1350495"/>
          </a:xfrm>
          <a:prstGeom prst="rect">
            <a:avLst/>
          </a:prstGeom>
        </p:spPr>
        <p:txBody>
          <a:bodyPr/>
          <a:lstStyle/>
          <a:p>
            <a:endParaRPr lang="fr-MA"/>
          </a:p>
        </p:txBody>
      </p:sp>
      <p:sp>
        <p:nvSpPr>
          <p:cNvPr id="7" name="Espace réservé pour une image  6">
            <a:extLst>
              <a:ext uri="{FF2B5EF4-FFF2-40B4-BE49-F238E27FC236}">
                <a16:creationId xmlns:a16="http://schemas.microsoft.com/office/drawing/2014/main" id="{8B4F1161-2824-68E8-4975-6126DCF35E65}"/>
              </a:ext>
            </a:extLst>
          </p:cNvPr>
          <p:cNvSpPr>
            <a:spLocks noGrp="1" noChangeAspect="1"/>
          </p:cNvSpPr>
          <p:nvPr>
            <p:ph type="pic" sz="quarter" idx="32"/>
          </p:nvPr>
        </p:nvSpPr>
        <p:spPr>
          <a:xfrm>
            <a:off x="7108956" y="3480276"/>
            <a:ext cx="1423044" cy="1350495"/>
          </a:xfrm>
          <a:prstGeom prst="rect">
            <a:avLst/>
          </a:prstGeom>
        </p:spPr>
        <p:txBody>
          <a:bodyPr/>
          <a:lstStyle/>
          <a:p>
            <a:endParaRPr lang="fr-MA"/>
          </a:p>
        </p:txBody>
      </p:sp>
      <p:sp>
        <p:nvSpPr>
          <p:cNvPr id="8" name="Espace réservé pour une image  6">
            <a:extLst>
              <a:ext uri="{FF2B5EF4-FFF2-40B4-BE49-F238E27FC236}">
                <a16:creationId xmlns:a16="http://schemas.microsoft.com/office/drawing/2014/main" id="{26BD3BA5-CB00-807B-AB32-3C7BF1D21B74}"/>
              </a:ext>
            </a:extLst>
          </p:cNvPr>
          <p:cNvSpPr>
            <a:spLocks noGrp="1" noChangeAspect="1"/>
          </p:cNvSpPr>
          <p:nvPr>
            <p:ph type="pic" sz="quarter" idx="33"/>
          </p:nvPr>
        </p:nvSpPr>
        <p:spPr>
          <a:xfrm>
            <a:off x="4768956" y="5135922"/>
            <a:ext cx="1423044" cy="1350495"/>
          </a:xfrm>
          <a:prstGeom prst="rect">
            <a:avLst/>
          </a:prstGeom>
        </p:spPr>
        <p:txBody>
          <a:bodyPr/>
          <a:lstStyle/>
          <a:p>
            <a:endParaRPr lang="fr-MA"/>
          </a:p>
        </p:txBody>
      </p:sp>
      <p:sp>
        <p:nvSpPr>
          <p:cNvPr id="9" name="Espace réservé pour une image  6">
            <a:extLst>
              <a:ext uri="{FF2B5EF4-FFF2-40B4-BE49-F238E27FC236}">
                <a16:creationId xmlns:a16="http://schemas.microsoft.com/office/drawing/2014/main" id="{BC5F490F-E24C-E0B1-44E4-34C9BB344C28}"/>
              </a:ext>
            </a:extLst>
          </p:cNvPr>
          <p:cNvSpPr>
            <a:spLocks noGrp="1" noChangeAspect="1"/>
          </p:cNvSpPr>
          <p:nvPr>
            <p:ph type="pic" sz="quarter" idx="34"/>
          </p:nvPr>
        </p:nvSpPr>
        <p:spPr>
          <a:xfrm>
            <a:off x="7108956" y="5135922"/>
            <a:ext cx="1423044" cy="1350495"/>
          </a:xfrm>
          <a:prstGeom prst="rect">
            <a:avLst/>
          </a:prstGeom>
        </p:spPr>
        <p:txBody>
          <a:bodyPr/>
          <a:lstStyle/>
          <a:p>
            <a:endParaRPr lang="fr-MA"/>
          </a:p>
        </p:txBody>
      </p:sp>
    </p:spTree>
    <p:extLst>
      <p:ext uri="{BB962C8B-B14F-4D97-AF65-F5344CB8AC3E}">
        <p14:creationId xmlns:p14="http://schemas.microsoft.com/office/powerpoint/2010/main" val="36126371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1832315"/>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1832315"/>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1832315"/>
            <a:ext cx="1980000" cy="1980000"/>
          </a:xfrm>
          <a:prstGeom prst="rect">
            <a:avLst/>
          </a:prstGeom>
          <a:ln>
            <a:noFill/>
          </a:ln>
        </p:spPr>
        <p:txBody>
          <a:bodyPr/>
          <a:lstStyle/>
          <a:p>
            <a:endParaRPr lang="fr-MA"/>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887040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1890371"/>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1890371"/>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1890371"/>
            <a:ext cx="1980000" cy="1980000"/>
          </a:xfrm>
          <a:prstGeom prst="rect">
            <a:avLst/>
          </a:prstGeom>
          <a:ln>
            <a:noFill/>
          </a:ln>
        </p:spPr>
        <p:txBody>
          <a:bodyPr/>
          <a:lstStyle/>
          <a:p>
            <a:endParaRPr lang="fr-MA"/>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5" name="Espace réservé pour une image  14">
            <a:extLst>
              <a:ext uri="{FF2B5EF4-FFF2-40B4-BE49-F238E27FC236}">
                <a16:creationId xmlns:a16="http://schemas.microsoft.com/office/drawing/2014/main" id="{DEFEDF2B-55A0-3D92-2B90-328B2D918BE5}"/>
              </a:ext>
            </a:extLst>
          </p:cNvPr>
          <p:cNvSpPr>
            <a:spLocks noGrp="1" noChangeAspect="1"/>
          </p:cNvSpPr>
          <p:nvPr>
            <p:ph type="pic" sz="quarter" idx="22"/>
          </p:nvPr>
        </p:nvSpPr>
        <p:spPr>
          <a:xfrm>
            <a:off x="1479323" y="3994942"/>
            <a:ext cx="1980000" cy="1980000"/>
          </a:xfrm>
          <a:prstGeom prst="rect">
            <a:avLst/>
          </a:prstGeom>
          <a:ln>
            <a:noFill/>
          </a:ln>
        </p:spPr>
        <p:txBody>
          <a:bodyPr/>
          <a:lstStyle/>
          <a:p>
            <a:endParaRPr lang="fr-MA"/>
          </a:p>
        </p:txBody>
      </p:sp>
      <p:sp>
        <p:nvSpPr>
          <p:cNvPr id="7" name="Espace réservé pour une image  14">
            <a:extLst>
              <a:ext uri="{FF2B5EF4-FFF2-40B4-BE49-F238E27FC236}">
                <a16:creationId xmlns:a16="http://schemas.microsoft.com/office/drawing/2014/main" id="{6F83557E-1C52-59E9-48CE-EA6306972B1C}"/>
              </a:ext>
            </a:extLst>
          </p:cNvPr>
          <p:cNvSpPr>
            <a:spLocks noGrp="1" noChangeAspect="1"/>
          </p:cNvSpPr>
          <p:nvPr>
            <p:ph type="pic" sz="quarter" idx="23"/>
          </p:nvPr>
        </p:nvSpPr>
        <p:spPr>
          <a:xfrm>
            <a:off x="3759312" y="3994942"/>
            <a:ext cx="1980000" cy="198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7576EF6C-B3F1-A7B8-D645-182669BC42FD}"/>
              </a:ext>
            </a:extLst>
          </p:cNvPr>
          <p:cNvSpPr>
            <a:spLocks noGrp="1" noChangeAspect="1"/>
          </p:cNvSpPr>
          <p:nvPr>
            <p:ph type="pic" sz="quarter" idx="24"/>
          </p:nvPr>
        </p:nvSpPr>
        <p:spPr>
          <a:xfrm>
            <a:off x="6039301" y="3994942"/>
            <a:ext cx="1980000" cy="1980000"/>
          </a:xfrm>
          <a:prstGeom prst="rect">
            <a:avLst/>
          </a:prstGeom>
          <a:ln>
            <a:noFill/>
          </a:ln>
        </p:spPr>
        <p:txBody>
          <a:bodyPr/>
          <a:lstStyle/>
          <a:p>
            <a:endParaRPr lang="fr-MA"/>
          </a:p>
        </p:txBody>
      </p:sp>
    </p:spTree>
    <p:extLst>
      <p:ext uri="{BB962C8B-B14F-4D97-AF65-F5344CB8AC3E}">
        <p14:creationId xmlns:p14="http://schemas.microsoft.com/office/powerpoint/2010/main" val="581183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708942" y="1972706"/>
            <a:ext cx="1456294" cy="1456294"/>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730971" y="1972706"/>
            <a:ext cx="1456294" cy="1456294"/>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753000" y="1972706"/>
            <a:ext cx="1456294" cy="1456294"/>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775030" y="1972706"/>
            <a:ext cx="1456294" cy="1456294"/>
          </a:xfrm>
          <a:prstGeom prst="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5" name="Espace réservé pour une image  14">
            <a:extLst>
              <a:ext uri="{FF2B5EF4-FFF2-40B4-BE49-F238E27FC236}">
                <a16:creationId xmlns:a16="http://schemas.microsoft.com/office/drawing/2014/main" id="{F1DDB8CB-39A2-DAB6-124F-83D9FDCA3CA7}"/>
              </a:ext>
            </a:extLst>
          </p:cNvPr>
          <p:cNvSpPr>
            <a:spLocks noGrp="1" noChangeAspect="1"/>
          </p:cNvSpPr>
          <p:nvPr>
            <p:ph type="pic" sz="quarter" idx="23"/>
          </p:nvPr>
        </p:nvSpPr>
        <p:spPr>
          <a:xfrm>
            <a:off x="708942" y="3545133"/>
            <a:ext cx="1456294" cy="1456294"/>
          </a:xfrm>
          <a:prstGeom prst="rect">
            <a:avLst/>
          </a:prstGeom>
          <a:ln>
            <a:noFill/>
          </a:ln>
        </p:spPr>
        <p:txBody>
          <a:bodyPr/>
          <a:lstStyle/>
          <a:p>
            <a:endParaRPr lang="fr-MA"/>
          </a:p>
        </p:txBody>
      </p:sp>
      <p:sp>
        <p:nvSpPr>
          <p:cNvPr id="10" name="Espace réservé pour une image  14">
            <a:extLst>
              <a:ext uri="{FF2B5EF4-FFF2-40B4-BE49-F238E27FC236}">
                <a16:creationId xmlns:a16="http://schemas.microsoft.com/office/drawing/2014/main" id="{032E51FE-C7D9-3883-7F7A-BFEC19D36C5E}"/>
              </a:ext>
            </a:extLst>
          </p:cNvPr>
          <p:cNvSpPr>
            <a:spLocks noGrp="1" noChangeAspect="1"/>
          </p:cNvSpPr>
          <p:nvPr>
            <p:ph type="pic" sz="quarter" idx="24"/>
          </p:nvPr>
        </p:nvSpPr>
        <p:spPr>
          <a:xfrm>
            <a:off x="2730971" y="3545133"/>
            <a:ext cx="1456294" cy="1456294"/>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6954FEF7-5F60-5B4B-84DF-A82F1F2ACD25}"/>
              </a:ext>
            </a:extLst>
          </p:cNvPr>
          <p:cNvSpPr>
            <a:spLocks noGrp="1" noChangeAspect="1"/>
          </p:cNvSpPr>
          <p:nvPr>
            <p:ph type="pic" sz="quarter" idx="25"/>
          </p:nvPr>
        </p:nvSpPr>
        <p:spPr>
          <a:xfrm>
            <a:off x="4753000" y="3545133"/>
            <a:ext cx="1456294" cy="1456294"/>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D1C2B0FE-6323-21DA-17C8-E72AFF2B1DA2}"/>
              </a:ext>
            </a:extLst>
          </p:cNvPr>
          <p:cNvSpPr>
            <a:spLocks noGrp="1" noChangeAspect="1"/>
          </p:cNvSpPr>
          <p:nvPr>
            <p:ph type="pic" sz="quarter" idx="26"/>
          </p:nvPr>
        </p:nvSpPr>
        <p:spPr>
          <a:xfrm>
            <a:off x="6775030" y="3545133"/>
            <a:ext cx="1456294" cy="1456294"/>
          </a:xfrm>
          <a:prstGeom prst="rect">
            <a:avLst/>
          </a:prstGeom>
          <a:ln>
            <a:noFill/>
          </a:ln>
        </p:spPr>
        <p:txBody>
          <a:bodyPr/>
          <a:lstStyle/>
          <a:p>
            <a:endParaRPr lang="fr-MA" dirty="0"/>
          </a:p>
        </p:txBody>
      </p:sp>
      <p:sp>
        <p:nvSpPr>
          <p:cNvPr id="16" name="Espace réservé pour une image  14">
            <a:extLst>
              <a:ext uri="{FF2B5EF4-FFF2-40B4-BE49-F238E27FC236}">
                <a16:creationId xmlns:a16="http://schemas.microsoft.com/office/drawing/2014/main" id="{F0C49881-4377-E6C4-DC29-F5C78D761D34}"/>
              </a:ext>
            </a:extLst>
          </p:cNvPr>
          <p:cNvSpPr>
            <a:spLocks noGrp="1" noChangeAspect="1"/>
          </p:cNvSpPr>
          <p:nvPr>
            <p:ph type="pic" sz="quarter" idx="27"/>
          </p:nvPr>
        </p:nvSpPr>
        <p:spPr>
          <a:xfrm>
            <a:off x="708942" y="5117560"/>
            <a:ext cx="1456294" cy="1456294"/>
          </a:xfrm>
          <a:prstGeom prst="rect">
            <a:avLst/>
          </a:prstGeom>
          <a:ln>
            <a:noFill/>
          </a:ln>
        </p:spPr>
        <p:txBody>
          <a:bodyPr/>
          <a:lstStyle/>
          <a:p>
            <a:endParaRPr lang="fr-MA"/>
          </a:p>
        </p:txBody>
      </p:sp>
      <p:sp>
        <p:nvSpPr>
          <p:cNvPr id="17" name="Espace réservé pour une image  14">
            <a:extLst>
              <a:ext uri="{FF2B5EF4-FFF2-40B4-BE49-F238E27FC236}">
                <a16:creationId xmlns:a16="http://schemas.microsoft.com/office/drawing/2014/main" id="{3FE32F3D-30FA-B64A-59BF-8E1031E43A9C}"/>
              </a:ext>
            </a:extLst>
          </p:cNvPr>
          <p:cNvSpPr>
            <a:spLocks noGrp="1" noChangeAspect="1"/>
          </p:cNvSpPr>
          <p:nvPr>
            <p:ph type="pic" sz="quarter" idx="28"/>
          </p:nvPr>
        </p:nvSpPr>
        <p:spPr>
          <a:xfrm>
            <a:off x="2730971" y="5117560"/>
            <a:ext cx="1456294" cy="1456294"/>
          </a:xfrm>
          <a:prstGeom prst="rect">
            <a:avLst/>
          </a:prstGeom>
          <a:ln>
            <a:noFill/>
          </a:ln>
        </p:spPr>
        <p:txBody>
          <a:bodyPr/>
          <a:lstStyle/>
          <a:p>
            <a:endParaRPr lang="fr-MA"/>
          </a:p>
        </p:txBody>
      </p:sp>
      <p:sp>
        <p:nvSpPr>
          <p:cNvPr id="18" name="Espace réservé pour une image  14">
            <a:extLst>
              <a:ext uri="{FF2B5EF4-FFF2-40B4-BE49-F238E27FC236}">
                <a16:creationId xmlns:a16="http://schemas.microsoft.com/office/drawing/2014/main" id="{565D4B95-EEC3-C604-DD3F-E9EC9289CA4F}"/>
              </a:ext>
            </a:extLst>
          </p:cNvPr>
          <p:cNvSpPr>
            <a:spLocks noGrp="1" noChangeAspect="1"/>
          </p:cNvSpPr>
          <p:nvPr>
            <p:ph type="pic" sz="quarter" idx="29"/>
          </p:nvPr>
        </p:nvSpPr>
        <p:spPr>
          <a:xfrm>
            <a:off x="4753000" y="5117560"/>
            <a:ext cx="1456294" cy="1456294"/>
          </a:xfrm>
          <a:prstGeom prst="rect">
            <a:avLst/>
          </a:prstGeom>
          <a:ln>
            <a:noFill/>
          </a:ln>
        </p:spPr>
        <p:txBody>
          <a:bodyPr/>
          <a:lstStyle/>
          <a:p>
            <a:endParaRPr lang="fr-MA"/>
          </a:p>
        </p:txBody>
      </p:sp>
      <p:sp>
        <p:nvSpPr>
          <p:cNvPr id="19" name="Espace réservé pour une image  14">
            <a:extLst>
              <a:ext uri="{FF2B5EF4-FFF2-40B4-BE49-F238E27FC236}">
                <a16:creationId xmlns:a16="http://schemas.microsoft.com/office/drawing/2014/main" id="{612BB425-D520-CE98-D8FF-0ED39620E73D}"/>
              </a:ext>
            </a:extLst>
          </p:cNvPr>
          <p:cNvSpPr>
            <a:spLocks noGrp="1" noChangeAspect="1"/>
          </p:cNvSpPr>
          <p:nvPr>
            <p:ph type="pic" sz="quarter" idx="30"/>
          </p:nvPr>
        </p:nvSpPr>
        <p:spPr>
          <a:xfrm>
            <a:off x="6775030" y="5117560"/>
            <a:ext cx="1456294" cy="1456294"/>
          </a:xfrm>
          <a:prstGeom prst="rect">
            <a:avLst/>
          </a:prstGeom>
          <a:ln>
            <a:noFill/>
          </a:ln>
        </p:spPr>
        <p:txBody>
          <a:bodyPr/>
          <a:lstStyle/>
          <a:p>
            <a:endParaRPr lang="fr-MA" dirty="0"/>
          </a:p>
        </p:txBody>
      </p:sp>
    </p:spTree>
    <p:extLst>
      <p:ext uri="{BB962C8B-B14F-4D97-AF65-F5344CB8AC3E}">
        <p14:creationId xmlns:p14="http://schemas.microsoft.com/office/powerpoint/2010/main" val="10589893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115792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679916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5459654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19691120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9189668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83523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270937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07568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220956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84058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08733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875680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370029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023270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444378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38124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3211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0492520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04946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716572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77920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99290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02040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68091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807155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87980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8697038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13042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306925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027020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4046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109467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58335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378158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851518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9927622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2472201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0421815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70173"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761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285824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70173"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185933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618563" cy="338554"/>
          </a:xfrm>
          <a:prstGeom prst="rect">
            <a:avLst/>
          </a:prstGeom>
          <a:noFill/>
        </p:spPr>
        <p:txBody>
          <a:bodyPr wrap="square" rtlCol="0">
            <a:spAutoFit/>
          </a:bodyPr>
          <a:lstStyle/>
          <a:p>
            <a:r>
              <a:rPr lang="fr-MA" sz="1600" dirty="0">
                <a:solidFill>
                  <a:srgbClr val="757575"/>
                </a:solidFill>
                <a:latin typeface="Dosis ExtraBold" pitchFamily="2" charset="0"/>
              </a:rPr>
              <a:t>2.  Écrit : Point de langue </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1135503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9496125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64736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200155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859220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39370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04932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849219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898968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507562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0182914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pPr/>
              <a:t>03/02/2026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160641521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pPr/>
              <a:t>03/02/2026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13812530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pPr/>
              <a:t>03/02/2026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272066270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pPr/>
              <a:t>03/02/2026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69758607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pPr/>
              <a:t>03/02/2026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90112706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pPr/>
              <a:t>03/02/2026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66758530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pPr/>
              <a:t>03/02/2026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33796027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pPr/>
              <a:t>03/02/2026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403799936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pPr/>
              <a:t>03/02/2026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285962037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pPr/>
              <a:t>03/02/2026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77117672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pPr/>
              <a:t>03/02/2026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39303417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9.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8.png"/><Relationship Id="rId2" Type="http://schemas.openxmlformats.org/officeDocument/2006/relationships/slideLayout" Target="../slideLayouts/slideLayout11.xml"/><Relationship Id="rId16" Type="http://schemas.openxmlformats.org/officeDocument/2006/relationships/image" Target="../media/image7.jpe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theme" Target="../theme/theme3.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0.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image" Target="../media/image8.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7.jpeg"/><Relationship Id="rId5" Type="http://schemas.openxmlformats.org/officeDocument/2006/relationships/slideLayout" Target="../slideLayouts/slideLayout28.xml"/><Relationship Id="rId10" Type="http://schemas.openxmlformats.org/officeDocument/2006/relationships/theme" Target="../theme/theme4.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9.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image" Target="../media/image10.pn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image" Target="../media/image8.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image" Target="../media/image11.jpeg"/><Relationship Id="rId5" Type="http://schemas.openxmlformats.org/officeDocument/2006/relationships/slideLayout" Target="../slideLayouts/slideLayout37.xml"/><Relationship Id="rId10"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image" Target="../media/image9.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image" Target="../media/image10.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image" Target="../media/image8.png"/><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image" Target="../media/image7.jpeg"/><Relationship Id="rId5" Type="http://schemas.openxmlformats.org/officeDocument/2006/relationships/slideLayout" Target="../slideLayouts/slideLayout46.xml"/><Relationship Id="rId10" Type="http://schemas.openxmlformats.org/officeDocument/2006/relationships/theme" Target="../theme/theme6.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image" Target="../media/image9.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image" Target="../media/image9.pn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image" Target="../media/image8.png"/><Relationship Id="rId2" Type="http://schemas.openxmlformats.org/officeDocument/2006/relationships/slideLayout" Target="../slideLayouts/slideLayout52.xml"/><Relationship Id="rId16" Type="http://schemas.openxmlformats.org/officeDocument/2006/relationships/image" Target="../media/image7.jpeg"/><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theme" Target="../theme/theme7.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66.xml"/><Relationship Id="rId1" Type="http://schemas.openxmlformats.org/officeDocument/2006/relationships/slideLayout" Target="../slideLayouts/slideLayout6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image" Target="../media/image10.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image" Target="../media/image8.png"/><Relationship Id="rId2" Type="http://schemas.openxmlformats.org/officeDocument/2006/relationships/slideLayout" Target="../slideLayouts/slideLayout68.xml"/><Relationship Id="rId16" Type="http://schemas.openxmlformats.org/officeDocument/2006/relationships/image" Target="../media/image7.jpe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theme" Target="../theme/theme9.xml"/><Relationship Id="rId10" Type="http://schemas.openxmlformats.org/officeDocument/2006/relationships/slideLayout" Target="../slideLayouts/slideLayout76.xml"/><Relationship Id="rId19" Type="http://schemas.openxmlformats.org/officeDocument/2006/relationships/image" Target="../media/image9.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83.xml"/><Relationship Id="rId7" Type="http://schemas.openxmlformats.org/officeDocument/2006/relationships/image" Target="../media/image8.png"/><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image" Target="../media/image7.jpeg"/><Relationship Id="rId5" Type="http://schemas.openxmlformats.org/officeDocument/2006/relationships/theme" Target="../theme/theme10.xml"/><Relationship Id="rId4" Type="http://schemas.openxmlformats.org/officeDocument/2006/relationships/slideLayout" Target="../slideLayouts/slideLayout84.xml"/><Relationship Id="rId9" Type="http://schemas.openxmlformats.org/officeDocument/2006/relationships/image" Target="../media/image9.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image" Target="../media/image10.png"/><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image" Target="../media/image8.png"/><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image" Target="../media/image11.jpeg"/><Relationship Id="rId5" Type="http://schemas.openxmlformats.org/officeDocument/2006/relationships/slideLayout" Target="../slideLayouts/slideLayout89.xml"/><Relationship Id="rId10" Type="http://schemas.openxmlformats.org/officeDocument/2006/relationships/theme" Target="../theme/theme11.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image" Target="../media/image9.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1.xml"/><Relationship Id="rId13" Type="http://schemas.openxmlformats.org/officeDocument/2006/relationships/image" Target="../media/image9.png"/><Relationship Id="rId3" Type="http://schemas.openxmlformats.org/officeDocument/2006/relationships/slideLayout" Target="../slideLayouts/slideLayout96.xml"/><Relationship Id="rId7" Type="http://schemas.openxmlformats.org/officeDocument/2006/relationships/slideLayout" Target="../slideLayouts/slideLayout100.xml"/><Relationship Id="rId12" Type="http://schemas.openxmlformats.org/officeDocument/2006/relationships/image" Target="../media/image8.png"/><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image" Target="../media/image7.jpeg"/><Relationship Id="rId5" Type="http://schemas.openxmlformats.org/officeDocument/2006/relationships/slideLayout" Target="../slideLayouts/slideLayout98.xml"/><Relationship Id="rId10" Type="http://schemas.openxmlformats.org/officeDocument/2006/relationships/theme" Target="../theme/theme12.xml"/><Relationship Id="rId4" Type="http://schemas.openxmlformats.org/officeDocument/2006/relationships/slideLayout" Target="../slideLayouts/slideLayout97.xml"/><Relationship Id="rId9" Type="http://schemas.openxmlformats.org/officeDocument/2006/relationships/slideLayout" Target="../slideLayouts/slideLayout10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9.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image" Target="../media/image8.png"/><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image" Target="../media/image7.jpeg"/><Relationship Id="rId5" Type="http://schemas.openxmlformats.org/officeDocument/2006/relationships/slideLayout" Target="../slideLayouts/slideLayout107.xml"/><Relationship Id="rId10" Type="http://schemas.openxmlformats.org/officeDocument/2006/relationships/theme" Target="../theme/theme13.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4.xml.rels><?xml version="1.0" encoding="UTF-8" standalone="yes"?>
<Relationships xmlns="http://schemas.openxmlformats.org/package/2006/relationships"><Relationship Id="rId8" Type="http://schemas.openxmlformats.org/officeDocument/2006/relationships/theme" Target="../theme/theme14.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5" Type="http://schemas.openxmlformats.org/officeDocument/2006/relationships/slideLayout" Target="../slideLayouts/slideLayout116.xml"/><Relationship Id="rId4" Type="http://schemas.openxmlformats.org/officeDocument/2006/relationships/slideLayout" Target="../slideLayouts/slideLayout115.xml"/><Relationship Id="rId9" Type="http://schemas.openxmlformats.org/officeDocument/2006/relationships/image" Target="../media/image2.jpe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26.xml"/><Relationship Id="rId13" Type="http://schemas.openxmlformats.org/officeDocument/2006/relationships/image" Target="../media/image10.png"/><Relationship Id="rId3" Type="http://schemas.openxmlformats.org/officeDocument/2006/relationships/slideLayout" Target="../slideLayouts/slideLayout121.xml"/><Relationship Id="rId7" Type="http://schemas.openxmlformats.org/officeDocument/2006/relationships/slideLayout" Target="../slideLayouts/slideLayout125.xml"/><Relationship Id="rId12" Type="http://schemas.openxmlformats.org/officeDocument/2006/relationships/image" Target="../media/image8.png"/><Relationship Id="rId2" Type="http://schemas.openxmlformats.org/officeDocument/2006/relationships/slideLayout" Target="../slideLayouts/slideLayout120.xml"/><Relationship Id="rId1" Type="http://schemas.openxmlformats.org/officeDocument/2006/relationships/slideLayout" Target="../slideLayouts/slideLayout119.xml"/><Relationship Id="rId6" Type="http://schemas.openxmlformats.org/officeDocument/2006/relationships/slideLayout" Target="../slideLayouts/slideLayout124.xml"/><Relationship Id="rId11" Type="http://schemas.openxmlformats.org/officeDocument/2006/relationships/image" Target="../media/image11.jpeg"/><Relationship Id="rId5" Type="http://schemas.openxmlformats.org/officeDocument/2006/relationships/slideLayout" Target="../slideLayouts/slideLayout123.xml"/><Relationship Id="rId10" Type="http://schemas.openxmlformats.org/officeDocument/2006/relationships/theme" Target="../theme/theme15.xml"/><Relationship Id="rId4" Type="http://schemas.openxmlformats.org/officeDocument/2006/relationships/slideLayout" Target="../slideLayouts/slideLayout122.xml"/><Relationship Id="rId9" Type="http://schemas.openxmlformats.org/officeDocument/2006/relationships/slideLayout" Target="../slideLayouts/slideLayout127.xml"/><Relationship Id="rId14" Type="http://schemas.openxmlformats.org/officeDocument/2006/relationships/image" Target="../media/image9.pn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35.xml"/><Relationship Id="rId3" Type="http://schemas.openxmlformats.org/officeDocument/2006/relationships/slideLayout" Target="../slideLayouts/slideLayout130.xml"/><Relationship Id="rId7" Type="http://schemas.openxmlformats.org/officeDocument/2006/relationships/slideLayout" Target="../slideLayouts/slideLayout134.xml"/><Relationship Id="rId12" Type="http://schemas.openxmlformats.org/officeDocument/2006/relationships/theme" Target="../theme/theme16.xml"/><Relationship Id="rId2" Type="http://schemas.openxmlformats.org/officeDocument/2006/relationships/slideLayout" Target="../slideLayouts/slideLayout129.xml"/><Relationship Id="rId1" Type="http://schemas.openxmlformats.org/officeDocument/2006/relationships/slideLayout" Target="../slideLayouts/slideLayout128.xml"/><Relationship Id="rId6" Type="http://schemas.openxmlformats.org/officeDocument/2006/relationships/slideLayout" Target="../slideLayouts/slideLayout133.xml"/><Relationship Id="rId11" Type="http://schemas.openxmlformats.org/officeDocument/2006/relationships/slideLayout" Target="../slideLayouts/slideLayout138.xml"/><Relationship Id="rId5" Type="http://schemas.openxmlformats.org/officeDocument/2006/relationships/slideLayout" Target="../slideLayouts/slideLayout132.xml"/><Relationship Id="rId10" Type="http://schemas.openxmlformats.org/officeDocument/2006/relationships/slideLayout" Target="../slideLayouts/slideLayout137.xml"/><Relationship Id="rId4" Type="http://schemas.openxmlformats.org/officeDocument/2006/relationships/slideLayout" Target="../slideLayouts/slideLayout131.xml"/><Relationship Id="rId9" Type="http://schemas.openxmlformats.org/officeDocument/2006/relationships/slideLayout" Target="../slideLayouts/slideLayout1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2598071" y="194801"/>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3197908" y="130335"/>
            <a:ext cx="1498077" cy="307777"/>
          </a:xfrm>
          <a:prstGeom prst="rect">
            <a:avLst/>
          </a:prstGeom>
          <a:noFill/>
          <a:ln>
            <a:noFill/>
          </a:ln>
        </p:spPr>
        <p:txBody>
          <a:bodyPr wrap="square" rtlCol="0" anchor="ctr" anchorCtr="0">
            <a:spAutoFit/>
          </a:bodyPr>
          <a:lstStyle/>
          <a:p>
            <a:r>
              <a:rPr lang="fr-MA" sz="1400" b="1" dirty="0">
                <a:solidFill>
                  <a:srgbClr val="424D7B"/>
                </a:solidFill>
              </a:rPr>
              <a:t>Oral</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47542" y="165659"/>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46092" y="241967"/>
            <a:ext cx="243310" cy="243310"/>
          </a:xfrm>
          <a:prstGeom prst="rect">
            <a:avLst/>
          </a:prstGeom>
          <a:ln>
            <a:noFill/>
          </a:ln>
        </p:spPr>
      </p:pic>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95494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48345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32852"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 point de langue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7272000" y="189520"/>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Lecture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6800511" y="249642"/>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8" y="209734"/>
            <a:ext cx="199450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 Point de langue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708533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61384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1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 Point de langue</a:t>
            </a:r>
          </a:p>
        </p:txBody>
      </p:sp>
    </p:spTree>
    <p:extLst>
      <p:ext uri="{BB962C8B-B14F-4D97-AF65-F5344CB8AC3E}">
        <p14:creationId xmlns:p14="http://schemas.microsoft.com/office/powerpoint/2010/main" val="221734936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2962166" y="183180"/>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3312000" y="143757"/>
            <a:ext cx="1260000" cy="307777"/>
          </a:xfrm>
          <a:prstGeom prst="rect">
            <a:avLst/>
          </a:prstGeom>
          <a:noFill/>
          <a:ln>
            <a:noFill/>
          </a:ln>
        </p:spPr>
        <p:txBody>
          <a:bodyPr wrap="square" rtlCol="0" anchor="ctr" anchorCtr="0">
            <a:spAutoFit/>
          </a:bodyPr>
          <a:lstStyle/>
          <a:p>
            <a:r>
              <a:rPr lang="fr-MA" sz="1400" b="1" dirty="0">
                <a:solidFill>
                  <a:srgbClr val="424D7B"/>
                </a:solidFill>
              </a:rPr>
              <a:t>Dialogue</a:t>
            </a:r>
          </a:p>
        </p:txBody>
      </p:sp>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731448" y="179301"/>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6094447" y="142102"/>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4110007626"/>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4469204"/>
      </p:ext>
    </p:extLst>
  </p:cSld>
  <p:clrMap bg1="lt1" tx1="dk1" bg2="lt2" tx2="dk2" accent1="accent1" accent2="accent2" accent3="accent3" accent4="accent4" accent5="accent5" accent6="accent6" hlink="hlink" folHlink="folHlink"/>
  <p:sldLayoutIdLst>
    <p:sldLayoutId id="2147483782" r:id="rId1"/>
    <p:sldLayoutId id="2147483783"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152004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Présentation</a:t>
            </a:r>
          </a:p>
        </p:txBody>
      </p:sp>
      <p:sp>
        <p:nvSpPr>
          <p:cNvPr id="25" name="ZoneTexte 24">
            <a:extLst>
              <a:ext uri="{FF2B5EF4-FFF2-40B4-BE49-F238E27FC236}">
                <a16:creationId xmlns:a16="http://schemas.microsoft.com/office/drawing/2014/main" id="{A0B61CDC-F015-CBC7-EF00-FFCF61530133}"/>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Activités  sur livret</a:t>
            </a:r>
          </a:p>
        </p:txBody>
      </p:sp>
      <p:pic>
        <p:nvPicPr>
          <p:cNvPr id="26" name="Image 25">
            <a:extLst>
              <a:ext uri="{FF2B5EF4-FFF2-40B4-BE49-F238E27FC236}">
                <a16:creationId xmlns:a16="http://schemas.microsoft.com/office/drawing/2014/main" id="{A1379DC8-EC71-E744-D47E-23E0317CDD99}"/>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849852992"/>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 id="2147483797" r:id="rId13"/>
    <p:sldLayoutId id="2147483798"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Activités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2127351568"/>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1817925514"/>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981597" y="24196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3312001" y="209732"/>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Dialogue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469672"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919095" y="209733"/>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1826633722"/>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3"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Oral</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30164985"/>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6318535"/>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Lecture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50591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Point de langue</a:t>
            </a:r>
          </a:p>
        </p:txBody>
      </p:sp>
    </p:spTree>
    <p:extLst>
      <p:ext uri="{BB962C8B-B14F-4D97-AF65-F5344CB8AC3E}">
        <p14:creationId xmlns:p14="http://schemas.microsoft.com/office/powerpoint/2010/main" val="1833395347"/>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pPr/>
              <a:t>03/02/2026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pPr/>
              <a:t>‹N°›</a:t>
            </a:fld>
            <a:endParaRPr lang="fr-MA"/>
          </a:p>
        </p:txBody>
      </p:sp>
    </p:spTree>
    <p:extLst>
      <p:ext uri="{BB962C8B-B14F-4D97-AF65-F5344CB8AC3E}">
        <p14:creationId xmlns:p14="http://schemas.microsoft.com/office/powerpoint/2010/main" val="1425680139"/>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134.xml"/></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8" Type="http://schemas.openxmlformats.org/officeDocument/2006/relationships/image" Target="../media/image30.png"/><Relationship Id="rId3" Type="http://schemas.microsoft.com/office/2007/relationships/media" Target="../media/media2.mp4"/><Relationship Id="rId7" Type="http://schemas.openxmlformats.org/officeDocument/2006/relationships/image" Target="../media/image2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8.png"/><Relationship Id="rId5" Type="http://schemas.openxmlformats.org/officeDocument/2006/relationships/slideLayout" Target="../slideLayouts/slideLayout52.xml"/><Relationship Id="rId4" Type="http://schemas.openxmlformats.org/officeDocument/2006/relationships/video" Target="../media/media2.mp4"/><Relationship Id="rId9"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2.xml"/><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5.png"/><Relationship Id="rId5" Type="http://schemas.openxmlformats.org/officeDocument/2006/relationships/image" Target="../media/image34.gif"/><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4.xml"/><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5.png"/><Relationship Id="rId5" Type="http://schemas.openxmlformats.org/officeDocument/2006/relationships/image" Target="../media/image34.gif"/><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2.xml"/><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2.xml"/><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2.xml"/><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0.png"/><Relationship Id="rId1" Type="http://schemas.openxmlformats.org/officeDocument/2006/relationships/slideLayout" Target="../slideLayouts/slideLayout52.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1.png"/><Relationship Id="rId1" Type="http://schemas.openxmlformats.org/officeDocument/2006/relationships/slideLayout" Target="../slideLayouts/slideLayout52.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1.png"/><Relationship Id="rId1" Type="http://schemas.openxmlformats.org/officeDocument/2006/relationships/slideLayout" Target="../slideLayouts/slideLayout52.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2.png"/><Relationship Id="rId1" Type="http://schemas.openxmlformats.org/officeDocument/2006/relationships/slideLayout" Target="../slideLayouts/slideLayout52.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2.xml"/><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6.png"/><Relationship Id="rId1" Type="http://schemas.openxmlformats.org/officeDocument/2006/relationships/slideLayout" Target="../slideLayouts/slideLayout95.xml"/><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2.png"/><Relationship Id="rId1" Type="http://schemas.openxmlformats.org/officeDocument/2006/relationships/slideLayout" Target="../slideLayouts/slideLayout104.xml"/><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NULL"/><Relationship Id="rId7" Type="http://schemas.openxmlformats.org/officeDocument/2006/relationships/image" Target="../media/image28.png"/><Relationship Id="rId2" Type="http://schemas.openxmlformats.org/officeDocument/2006/relationships/customXml" Target="../ink/ink1.xml"/><Relationship Id="rId1" Type="http://schemas.openxmlformats.org/officeDocument/2006/relationships/slideLayout" Target="../slideLayouts/slideLayout127.xml"/><Relationship Id="rId6" Type="http://schemas.openxmlformats.org/officeDocument/2006/relationships/image" Target="NULL"/><Relationship Id="rId4" Type="http://schemas.openxmlformats.org/officeDocument/2006/relationships/customXml" Target="../ink/ink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27.xml"/><Relationship Id="rId12" Type="http://schemas.openxmlformats.org/officeDocument/2006/relationships/image" Target="../media/image48.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customXml" Target="../ink/ink4.xml"/><Relationship Id="rId11" Type="http://schemas.openxmlformats.org/officeDocument/2006/relationships/image" Target="../media/image34.gif"/><Relationship Id="rId5" Type="http://schemas.openxmlformats.org/officeDocument/2006/relationships/image" Target="NULL"/><Relationship Id="rId10" Type="http://schemas.openxmlformats.org/officeDocument/2006/relationships/image" Target="../media/image47.png"/><Relationship Id="rId4" Type="http://schemas.openxmlformats.org/officeDocument/2006/relationships/customXml" Target="../ink/ink3.xml"/><Relationship Id="rId9" Type="http://schemas.openxmlformats.org/officeDocument/2006/relationships/image" Target="NULL"/></Relationships>
</file>

<file path=ppt/slides/_rels/slide2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NULL"/><Relationship Id="rId7" Type="http://schemas.openxmlformats.org/officeDocument/2006/relationships/image" Target="../media/image28.png"/><Relationship Id="rId2" Type="http://schemas.openxmlformats.org/officeDocument/2006/relationships/customXml" Target="../ink/ink5.xml"/><Relationship Id="rId1" Type="http://schemas.openxmlformats.org/officeDocument/2006/relationships/slideLayout" Target="../slideLayouts/slideLayout127.xml"/><Relationship Id="rId6" Type="http://schemas.openxmlformats.org/officeDocument/2006/relationships/image" Target="NULL"/><Relationship Id="rId4" Type="http://schemas.openxmlformats.org/officeDocument/2006/relationships/customXml" Target="../ink/ink6.xml"/></Relationships>
</file>

<file path=ppt/slides/_rels/slide2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NULL"/><Relationship Id="rId7" Type="http://schemas.openxmlformats.org/officeDocument/2006/relationships/image" Target="../media/image28.png"/><Relationship Id="rId2" Type="http://schemas.openxmlformats.org/officeDocument/2006/relationships/customXml" Target="../ink/ink7.xml"/><Relationship Id="rId1" Type="http://schemas.openxmlformats.org/officeDocument/2006/relationships/slideLayout" Target="../slideLayouts/slideLayout127.xml"/><Relationship Id="rId6" Type="http://schemas.openxmlformats.org/officeDocument/2006/relationships/image" Target="NULL"/><Relationship Id="rId4" Type="http://schemas.openxmlformats.org/officeDocument/2006/relationships/customXml" Target="../ink/ink8.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27.xml"/><Relationship Id="rId12" Type="http://schemas.openxmlformats.org/officeDocument/2006/relationships/image" Target="../media/image48.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customXml" Target="../ink/ink10.xml"/><Relationship Id="rId11" Type="http://schemas.openxmlformats.org/officeDocument/2006/relationships/image" Target="../media/image34.gif"/><Relationship Id="rId5" Type="http://schemas.openxmlformats.org/officeDocument/2006/relationships/image" Target="NULL"/><Relationship Id="rId10" Type="http://schemas.openxmlformats.org/officeDocument/2006/relationships/image" Target="../media/image47.png"/><Relationship Id="rId4" Type="http://schemas.openxmlformats.org/officeDocument/2006/relationships/customXml" Target="../ink/ink9.xml"/><Relationship Id="rId9" Type="http://schemas.openxmlformats.org/officeDocument/2006/relationships/image" Target="NULL"/></Relationships>
</file>

<file path=ppt/slides/_rels/slide28.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customXml" Target="../ink/ink11.xml"/><Relationship Id="rId1" Type="http://schemas.openxmlformats.org/officeDocument/2006/relationships/slideLayout" Target="../slideLayouts/slideLayout127.xml"/><Relationship Id="rId4" Type="http://schemas.openxmlformats.org/officeDocument/2006/relationships/customXml" Target="../ink/ink12.xml"/></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29.png"/><Relationship Id="rId2" Type="http://schemas.openxmlformats.org/officeDocument/2006/relationships/customXml" Target="../ink/ink13.xml"/><Relationship Id="rId1" Type="http://schemas.openxmlformats.org/officeDocument/2006/relationships/slideLayout" Target="../slideLayouts/slideLayout127.xml"/><Relationship Id="rId6" Type="http://schemas.openxmlformats.org/officeDocument/2006/relationships/image" Target="../media/image28.png"/><Relationship Id="rId5" Type="http://schemas.openxmlformats.org/officeDocument/2006/relationships/image" Target="../media/image52.png"/><Relationship Id="rId4" Type="http://schemas.openxmlformats.org/officeDocument/2006/relationships/customXml" Target="../ink/ink14.xml"/></Relationships>
</file>

<file path=ppt/slides/_rels/slide30.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slideLayout" Target="../slideLayouts/slideLayout127.xml"/><Relationship Id="rId7" Type="http://schemas.openxmlformats.org/officeDocument/2006/relationships/image" Target="../media/image52.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customXml" Target="../ink/ink16.xml"/><Relationship Id="rId5" Type="http://schemas.openxmlformats.org/officeDocument/2006/relationships/image" Target="../media/image51.png"/><Relationship Id="rId10" Type="http://schemas.openxmlformats.org/officeDocument/2006/relationships/image" Target="../media/image48.png"/><Relationship Id="rId4" Type="http://schemas.openxmlformats.org/officeDocument/2006/relationships/customXml" Target="../ink/ink15.xml"/><Relationship Id="rId9" Type="http://schemas.openxmlformats.org/officeDocument/2006/relationships/image" Target="../media/image34.gif"/></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customXml" Target="../ink/ink17.xml"/><Relationship Id="rId1" Type="http://schemas.openxmlformats.org/officeDocument/2006/relationships/slideLayout" Target="../slideLayouts/slideLayout127.xml"/><Relationship Id="rId6" Type="http://schemas.openxmlformats.org/officeDocument/2006/relationships/image" Target="../media/image42.png"/><Relationship Id="rId5" Type="http://schemas.openxmlformats.org/officeDocument/2006/relationships/image" Target="../media/image52.png"/><Relationship Id="rId4" Type="http://schemas.openxmlformats.org/officeDocument/2006/relationships/customXml" Target="../ink/ink18.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03.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03.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03.xml"/></Relationships>
</file>

<file path=ppt/slides/_rels/slide3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03.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03.xml"/></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03.xml"/></Relationships>
</file>

<file path=ppt/slides/_rels/slide38.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03.xml"/><Relationship Id="rId6" Type="http://schemas.openxmlformats.org/officeDocument/2006/relationships/customXml" Target="../ink/ink20.xml"/><Relationship Id="rId5" Type="http://schemas.openxmlformats.org/officeDocument/2006/relationships/image" Target="../media/image51.png"/><Relationship Id="rId4" Type="http://schemas.openxmlformats.org/officeDocument/2006/relationships/customXml" Target="../ink/ink19.xml"/></Relationships>
</file>

<file path=ppt/slides/_rels/slide39.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42.png"/><Relationship Id="rId2" Type="http://schemas.openxmlformats.org/officeDocument/2006/relationships/customXml" Target="../ink/ink21.xml"/><Relationship Id="rId1" Type="http://schemas.openxmlformats.org/officeDocument/2006/relationships/slideLayout" Target="../slideLayouts/slideLayout103.xml"/><Relationship Id="rId6" Type="http://schemas.openxmlformats.org/officeDocument/2006/relationships/image" Target="../media/image52.png"/><Relationship Id="rId4" Type="http://schemas.openxmlformats.org/officeDocument/2006/relationships/customXml" Target="../ink/ink22.xml"/></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03.xml"/></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11.xml"/></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52.png"/><Relationship Id="rId2" Type="http://schemas.openxmlformats.org/officeDocument/2006/relationships/image" Target="../media/image28.png"/><Relationship Id="rId1" Type="http://schemas.openxmlformats.org/officeDocument/2006/relationships/slideLayout" Target="../slideLayouts/slideLayout111.xml"/><Relationship Id="rId6" Type="http://schemas.openxmlformats.org/officeDocument/2006/relationships/customXml" Target="../ink/ink24.xml"/><Relationship Id="rId5" Type="http://schemas.openxmlformats.org/officeDocument/2006/relationships/image" Target="../media/image51.png"/><Relationship Id="rId4" Type="http://schemas.openxmlformats.org/officeDocument/2006/relationships/customXml" Target="../ink/ink23.xml"/></Relationships>
</file>

<file path=ppt/slides/_rels/slide4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customXml" Target="../ink/ink25.xml"/><Relationship Id="rId1" Type="http://schemas.openxmlformats.org/officeDocument/2006/relationships/slideLayout" Target="../slideLayouts/slideLayout111.xml"/><Relationship Id="rId6" Type="http://schemas.openxmlformats.org/officeDocument/2006/relationships/image" Target="../media/image42.png"/><Relationship Id="rId5" Type="http://schemas.openxmlformats.org/officeDocument/2006/relationships/image" Target="../media/image52.png"/><Relationship Id="rId4" Type="http://schemas.openxmlformats.org/officeDocument/2006/relationships/customXml" Target="../ink/ink26.xml"/></Relationships>
</file>

<file path=ppt/slides/_rels/slide4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11.xml"/></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04.xml"/><Relationship Id="rId4" Type="http://schemas.openxmlformats.org/officeDocument/2006/relationships/image" Target="../media/image22.png"/></Relationships>
</file>

<file path=ppt/slides/_rels/slide4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03.xml"/><Relationship Id="rId5" Type="http://schemas.openxmlformats.org/officeDocument/2006/relationships/image" Target="../media/image50.png"/><Relationship Id="rId4" Type="http://schemas.openxmlformats.org/officeDocument/2006/relationships/image" Target="../media/image49.png"/></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2.png"/><Relationship Id="rId1" Type="http://schemas.openxmlformats.org/officeDocument/2006/relationships/slideLayout" Target="../slideLayouts/slideLayout103.xml"/><Relationship Id="rId4" Type="http://schemas.openxmlformats.org/officeDocument/2006/relationships/image" Target="../media/image29.png"/></Relationships>
</file>

<file path=ppt/slides/_rels/slide48.xml.rels><?xml version="1.0" encoding="UTF-8" standalone="yes"?>
<Relationships xmlns="http://schemas.openxmlformats.org/package/2006/relationships"><Relationship Id="rId8" Type="http://schemas.openxmlformats.org/officeDocument/2006/relationships/image" Target="../media/image53.png"/><Relationship Id="rId3" Type="http://schemas.microsoft.com/office/2007/relationships/media" Target="../media/media8.mp4"/><Relationship Id="rId7" Type="http://schemas.openxmlformats.org/officeDocument/2006/relationships/image" Target="../media/image29.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28.png"/><Relationship Id="rId5" Type="http://schemas.openxmlformats.org/officeDocument/2006/relationships/slideLayout" Target="../slideLayouts/slideLayout103.xml"/><Relationship Id="rId4" Type="http://schemas.openxmlformats.org/officeDocument/2006/relationships/video" Target="../media/media8.mp4"/><Relationship Id="rId9" Type="http://schemas.openxmlformats.org/officeDocument/2006/relationships/image" Target="../media/image54.png"/></Relationships>
</file>

<file path=ppt/slides/_rels/slide49.xml.rels><?xml version="1.0" encoding="UTF-8" standalone="yes"?>
<Relationships xmlns="http://schemas.openxmlformats.org/package/2006/relationships"><Relationship Id="rId3" Type="http://schemas.openxmlformats.org/officeDocument/2006/relationships/image" Target="../media/image58.emf"/><Relationship Id="rId7" Type="http://schemas.openxmlformats.org/officeDocument/2006/relationships/image" Target="../media/image50.png"/><Relationship Id="rId2" Type="http://schemas.openxmlformats.org/officeDocument/2006/relationships/customXml" Target="../ink/ink27.xml"/><Relationship Id="rId1" Type="http://schemas.openxmlformats.org/officeDocument/2006/relationships/slideLayout" Target="../slideLayouts/slideLayout127.xml"/><Relationship Id="rId6" Type="http://schemas.openxmlformats.org/officeDocument/2006/relationships/image" Target="../media/image55.png"/><Relationship Id="rId5" Type="http://schemas.openxmlformats.org/officeDocument/2006/relationships/image" Target="../media/image59.emf"/><Relationship Id="rId4" Type="http://schemas.openxmlformats.org/officeDocument/2006/relationships/customXml" Target="../ink/ink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B2A01207-C403-E96B-4B73-2BBF06D5A6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cstate="print">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cstate="print"/>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0D0310C7-8B7A-65C9-CDA2-9B031FFF9FCA}"/>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42A297D-FCA2-1158-8054-F1AC81C99EF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A1BD7704-9EFD-1DDE-D8D4-C75F512C8F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410F6A3A-7786-3E09-175B-2A0FC33BDB02}"/>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284F3-D799-44A3-6890-E12EECD40782}"/>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D5B14CB7-DF56-F9ED-81ED-1C41AA2D107C}"/>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a:t>
            </a:r>
          </a:p>
        </p:txBody>
      </p:sp>
      <p:grpSp>
        <p:nvGrpSpPr>
          <p:cNvPr id="2" name="Groupe 1">
            <a:extLst>
              <a:ext uri="{FF2B5EF4-FFF2-40B4-BE49-F238E27FC236}">
                <a16:creationId xmlns:a16="http://schemas.microsoft.com/office/drawing/2014/main" id="{79C4A71E-6CBA-61F0-8C68-CBC8C764F059}"/>
              </a:ext>
            </a:extLst>
          </p:cNvPr>
          <p:cNvGrpSpPr/>
          <p:nvPr/>
        </p:nvGrpSpPr>
        <p:grpSpPr>
          <a:xfrm>
            <a:off x="3120265" y="0"/>
            <a:ext cx="2741519" cy="1084434"/>
            <a:chOff x="3072140" y="0"/>
            <a:chExt cx="2741519" cy="1084434"/>
          </a:xfrm>
        </p:grpSpPr>
        <p:sp>
          <p:nvSpPr>
            <p:cNvPr id="3" name="Rectangle 2">
              <a:extLst>
                <a:ext uri="{FF2B5EF4-FFF2-40B4-BE49-F238E27FC236}">
                  <a16:creationId xmlns:a16="http://schemas.microsoft.com/office/drawing/2014/main" id="{5ADEC6A7-04DF-1F3C-3B87-BC6897C22AC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AFB39C44-A888-992B-8DCA-081AFF191A8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C43B02B-4BDC-E85A-7757-30C42AF40C2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0" name="Image 9">
            <a:extLst>
              <a:ext uri="{FF2B5EF4-FFF2-40B4-BE49-F238E27FC236}">
                <a16:creationId xmlns:a16="http://schemas.microsoft.com/office/drawing/2014/main" id="{F86D0575-3D74-E6AB-4753-03B525C24A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544" y="2844139"/>
            <a:ext cx="1611008" cy="2440379"/>
          </a:xfrm>
          <a:prstGeom prst="rect">
            <a:avLst/>
          </a:prstGeom>
        </p:spPr>
      </p:pic>
      <p:pic>
        <p:nvPicPr>
          <p:cNvPr id="17" name="Image 16">
            <a:extLst>
              <a:ext uri="{FF2B5EF4-FFF2-40B4-BE49-F238E27FC236}">
                <a16:creationId xmlns:a16="http://schemas.microsoft.com/office/drawing/2014/main" id="{161EF43B-ED56-6009-75AC-026C8B14EC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38551" y="2843640"/>
            <a:ext cx="1696294" cy="2440379"/>
          </a:xfrm>
          <a:prstGeom prst="rect">
            <a:avLst/>
          </a:prstGeom>
        </p:spPr>
      </p:pic>
      <p:pic>
        <p:nvPicPr>
          <p:cNvPr id="19" name="Image 18">
            <a:extLst>
              <a:ext uri="{FF2B5EF4-FFF2-40B4-BE49-F238E27FC236}">
                <a16:creationId xmlns:a16="http://schemas.microsoft.com/office/drawing/2014/main" id="{C15685D0-FB6D-571B-6FA7-16597F2A656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94352" y="2843639"/>
            <a:ext cx="1797813" cy="2410691"/>
          </a:xfrm>
          <a:prstGeom prst="rect">
            <a:avLst/>
          </a:prstGeom>
        </p:spPr>
      </p:pic>
      <p:pic>
        <p:nvPicPr>
          <p:cNvPr id="21" name="Image 20">
            <a:extLst>
              <a:ext uri="{FF2B5EF4-FFF2-40B4-BE49-F238E27FC236}">
                <a16:creationId xmlns:a16="http://schemas.microsoft.com/office/drawing/2014/main" id="{0EE565A2-77CE-98FC-91DD-7F1E5E82CC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92165" y="2843639"/>
            <a:ext cx="1740743" cy="2410691"/>
          </a:xfrm>
          <a:prstGeom prst="rect">
            <a:avLst/>
          </a:prstGeom>
        </p:spPr>
      </p:pic>
      <p:pic>
        <p:nvPicPr>
          <p:cNvPr id="23" name="Image 22">
            <a:extLst>
              <a:ext uri="{FF2B5EF4-FFF2-40B4-BE49-F238E27FC236}">
                <a16:creationId xmlns:a16="http://schemas.microsoft.com/office/drawing/2014/main" id="{4BA3C42F-6B52-B86C-C9C5-D0E1E118DEF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88458" y="2843639"/>
            <a:ext cx="1845447" cy="2410692"/>
          </a:xfrm>
          <a:prstGeom prst="rect">
            <a:avLst/>
          </a:prstGeom>
        </p:spPr>
      </p:pic>
    </p:spTree>
    <p:extLst>
      <p:ext uri="{BB962C8B-B14F-4D97-AF65-F5344CB8AC3E}">
        <p14:creationId xmlns:p14="http://schemas.microsoft.com/office/powerpoint/2010/main" val="298493551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AE6733C7-5264-4BA7-8B93-C1BD978C2780}"/>
              </a:ext>
            </a:extLst>
          </p:cNvPr>
          <p:cNvPicPr>
            <a:picLocks noChangeAspect="1"/>
          </p:cNvPicPr>
          <p:nvPr/>
        </p:nvPicPr>
        <p:blipFill>
          <a:blip r:embed="rId2"/>
          <a:stretch>
            <a:fillRect/>
          </a:stretch>
        </p:blipFill>
        <p:spPr>
          <a:xfrm>
            <a:off x="4706798" y="1923697"/>
            <a:ext cx="3828620" cy="1365622"/>
          </a:xfrm>
          <a:prstGeom prst="rect">
            <a:avLst/>
          </a:prstGeom>
        </p:spPr>
      </p:pic>
      <p:sp>
        <p:nvSpPr>
          <p:cNvPr id="32" name="Rectangle : coins arrondis 31">
            <a:extLst>
              <a:ext uri="{FF2B5EF4-FFF2-40B4-BE49-F238E27FC236}">
                <a16:creationId xmlns:a16="http://schemas.microsoft.com/office/drawing/2014/main" id="{E5765066-62E9-C747-F21F-3FFD5EF1BD7D}"/>
              </a:ext>
            </a:extLst>
          </p:cNvPr>
          <p:cNvSpPr/>
          <p:nvPr/>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rganigramme : Terminateur 32">
            <a:extLst>
              <a:ext uri="{FF2B5EF4-FFF2-40B4-BE49-F238E27FC236}">
                <a16:creationId xmlns:a16="http://schemas.microsoft.com/office/drawing/2014/main" id="{5DFFBDDB-3D4F-E819-8F7D-4E2047FD8EC4}"/>
              </a:ext>
            </a:extLst>
          </p:cNvPr>
          <p:cNvSpPr/>
          <p:nvPr/>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844649" y="3456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808649" y="393681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Mots avec difficultés </a:t>
            </a:r>
          </a:p>
        </p:txBody>
      </p:sp>
      <p:sp>
        <p:nvSpPr>
          <p:cNvPr id="45" name="Espace réservé du texte 5">
            <a:extLst>
              <a:ext uri="{FF2B5EF4-FFF2-40B4-BE49-F238E27FC236}">
                <a16:creationId xmlns:a16="http://schemas.microsoft.com/office/drawing/2014/main" id="{3C43C32C-6488-4D2E-922D-D5A4BA7D0488}"/>
              </a:ext>
            </a:extLst>
          </p:cNvPr>
          <p:cNvSpPr txBox="1">
            <a:spLocks/>
          </p:cNvSpPr>
          <p:nvPr/>
        </p:nvSpPr>
        <p:spPr>
          <a:xfrm>
            <a:off x="4915350" y="3936813"/>
            <a:ext cx="3420000"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Ecriture – Texte </a:t>
            </a:r>
          </a:p>
        </p:txBody>
      </p:sp>
      <p:sp>
        <p:nvSpPr>
          <p:cNvPr id="46" name="Espace réservé du texte 5">
            <a:extLst>
              <a:ext uri="{FF2B5EF4-FFF2-40B4-BE49-F238E27FC236}">
                <a16:creationId xmlns:a16="http://schemas.microsoft.com/office/drawing/2014/main" id="{67D9A63D-4C1E-8D0F-095E-C18E85B50D54}"/>
              </a:ext>
            </a:extLst>
          </p:cNvPr>
          <p:cNvSpPr txBox="1">
            <a:spLocks/>
          </p:cNvSpPr>
          <p:nvPr/>
        </p:nvSpPr>
        <p:spPr>
          <a:xfrm>
            <a:off x="4915350" y="54779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offerte</a:t>
            </a:r>
          </a:p>
        </p:txBody>
      </p:sp>
      <p:grpSp>
        <p:nvGrpSpPr>
          <p:cNvPr id="47" name="Groupe 46">
            <a:extLst>
              <a:ext uri="{FF2B5EF4-FFF2-40B4-BE49-F238E27FC236}">
                <a16:creationId xmlns:a16="http://schemas.microsoft.com/office/drawing/2014/main" id="{54639F0D-A483-F884-1E53-27875C5E1C69}"/>
              </a:ext>
            </a:extLst>
          </p:cNvPr>
          <p:cNvGrpSpPr/>
          <p:nvPr/>
        </p:nvGrpSpPr>
        <p:grpSpPr>
          <a:xfrm>
            <a:off x="648000" y="1944000"/>
            <a:ext cx="3780000" cy="1332000"/>
            <a:chOff x="648000" y="1944000"/>
            <a:chExt cx="3780000" cy="1332000"/>
          </a:xfrm>
        </p:grpSpPr>
        <p:sp>
          <p:nvSpPr>
            <p:cNvPr id="48" name="Rectangle : coins arrondis 47">
              <a:extLst>
                <a:ext uri="{FF2B5EF4-FFF2-40B4-BE49-F238E27FC236}">
                  <a16:creationId xmlns:a16="http://schemas.microsoft.com/office/drawing/2014/main" id="{87D26E65-6890-E560-0F8D-1770B785B23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rganigramme : Terminateur 48">
              <a:extLst>
                <a:ext uri="{FF2B5EF4-FFF2-40B4-BE49-F238E27FC236}">
                  <a16:creationId xmlns:a16="http://schemas.microsoft.com/office/drawing/2014/main" id="{F8E03BE0-12F4-D3D1-EC97-CC64DF167170}"/>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50" name="Espace réservé du texte 5">
              <a:extLst>
                <a:ext uri="{FF2B5EF4-FFF2-40B4-BE49-F238E27FC236}">
                  <a16:creationId xmlns:a16="http://schemas.microsoft.com/office/drawing/2014/main" id="{D3A87A8E-1E69-5C82-79BF-99874AFA0D0B}"/>
                </a:ext>
              </a:extLst>
            </p:cNvPr>
            <p:cNvSpPr txBox="1">
              <a:spLocks/>
            </p:cNvSpPr>
            <p:nvPr/>
          </p:nvSpPr>
          <p:spPr>
            <a:xfrm>
              <a:off x="828000" y="239563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22772" y="1068650"/>
            <a:ext cx="7886700" cy="720000"/>
          </a:xfrm>
        </p:spPr>
        <p:txBody>
          <a:bodyPr/>
          <a:lstStyle/>
          <a:p>
            <a:r>
              <a:rPr lang="fr-MA" sz="3200" dirty="0"/>
              <a:t>Organisation de la semaine</a:t>
            </a:r>
          </a:p>
        </p:txBody>
      </p:sp>
      <p:grpSp>
        <p:nvGrpSpPr>
          <p:cNvPr id="11" name="Groupe 10">
            <a:extLst>
              <a:ext uri="{FF2B5EF4-FFF2-40B4-BE49-F238E27FC236}">
                <a16:creationId xmlns:a16="http://schemas.microsoft.com/office/drawing/2014/main" id="{7460FB62-505D-8E3E-5A0F-DFDFB1137021}"/>
              </a:ext>
            </a:extLst>
          </p:cNvPr>
          <p:cNvGrpSpPr/>
          <p:nvPr/>
        </p:nvGrpSpPr>
        <p:grpSpPr>
          <a:xfrm>
            <a:off x="3072140" y="0"/>
            <a:ext cx="2741519" cy="1084434"/>
            <a:chOff x="3072140" y="0"/>
            <a:chExt cx="2741519" cy="1084434"/>
          </a:xfrm>
        </p:grpSpPr>
        <p:sp>
          <p:nvSpPr>
            <p:cNvPr id="12" name="Rectangle 11">
              <a:extLst>
                <a:ext uri="{FF2B5EF4-FFF2-40B4-BE49-F238E27FC236}">
                  <a16:creationId xmlns:a16="http://schemas.microsoft.com/office/drawing/2014/main" id="{D0F8EB7F-8CD0-742C-389C-294DBEFB100A}"/>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6E8A4C2A-DD36-71C2-DB2D-7399B2EE8DC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Titre 53">
              <a:extLst>
                <a:ext uri="{FF2B5EF4-FFF2-40B4-BE49-F238E27FC236}">
                  <a16:creationId xmlns:a16="http://schemas.microsoft.com/office/drawing/2014/main" id="{8A2C4ABB-2858-9289-1EF1-4CA6D87613B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a:t>
              </a:r>
            </a:p>
          </p:txBody>
        </p:sp>
      </p:grpSp>
      <p:sp>
        <p:nvSpPr>
          <p:cNvPr id="2" name="Rectangle : coins arrondis 1">
            <a:extLst>
              <a:ext uri="{FF2B5EF4-FFF2-40B4-BE49-F238E27FC236}">
                <a16:creationId xmlns:a16="http://schemas.microsoft.com/office/drawing/2014/main" id="{397D6792-77EF-964B-8655-3B3059F55CA8}"/>
              </a:ext>
            </a:extLst>
          </p:cNvPr>
          <p:cNvSpPr/>
          <p:nvPr/>
        </p:nvSpPr>
        <p:spPr>
          <a:xfrm>
            <a:off x="628649" y="5220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844649" y="4968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808649" y="54192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Phrases</a:t>
            </a:r>
          </a:p>
        </p:txBody>
      </p:sp>
      <p:sp>
        <p:nvSpPr>
          <p:cNvPr id="9" name="ZoneTexte 8">
            <a:extLst>
              <a:ext uri="{FF2B5EF4-FFF2-40B4-BE49-F238E27FC236}">
                <a16:creationId xmlns:a16="http://schemas.microsoft.com/office/drawing/2014/main" id="{DB4DDBFF-D324-3E3C-39D9-A0E8D4DE4E9D}"/>
              </a:ext>
            </a:extLst>
          </p:cNvPr>
          <p:cNvSpPr txBox="1"/>
          <p:nvPr/>
        </p:nvSpPr>
        <p:spPr>
          <a:xfrm>
            <a:off x="4915350" y="2564856"/>
            <a:ext cx="3831420" cy="500137"/>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Oral – Dialogue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Lecture – texte  ( fluidité et compréhension)</a:t>
            </a:r>
          </a:p>
        </p:txBody>
      </p:sp>
      <p:sp>
        <p:nvSpPr>
          <p:cNvPr id="10" name="Organigramme : Terminateur 9">
            <a:extLst>
              <a:ext uri="{FF2B5EF4-FFF2-40B4-BE49-F238E27FC236}">
                <a16:creationId xmlns:a16="http://schemas.microsoft.com/office/drawing/2014/main" id="{62AFBE96-6D58-CF0A-14F1-9A0AB1FC361F}"/>
              </a:ext>
            </a:extLst>
          </p:cNvPr>
          <p:cNvSpPr/>
          <p:nvPr/>
        </p:nvSpPr>
        <p:spPr>
          <a:xfrm>
            <a:off x="4951350" y="1965627"/>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4</a:t>
            </a:r>
          </a:p>
        </p:txBody>
      </p:sp>
    </p:spTree>
    <p:extLst>
      <p:ext uri="{BB962C8B-B14F-4D97-AF65-F5344CB8AC3E}">
        <p14:creationId xmlns:p14="http://schemas.microsoft.com/office/powerpoint/2010/main" val="2191222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5D6530E-68DE-A2B9-480C-9C3941ECB5B0}"/>
              </a:ext>
            </a:extLst>
          </p:cNvPr>
          <p:cNvPicPr>
            <a:picLocks noChangeAspect="1"/>
          </p:cNvPicPr>
          <p:nvPr/>
        </p:nvPicPr>
        <p:blipFill>
          <a:blip r:embed="rId2"/>
          <a:srcRect l="1542" t="8381" r="3284" b="18195"/>
          <a:stretch>
            <a:fillRect/>
          </a:stretch>
        </p:blipFill>
        <p:spPr>
          <a:xfrm>
            <a:off x="1448602" y="2198645"/>
            <a:ext cx="6246795" cy="1349939"/>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sz="1400" dirty="0"/>
              <a:t>Texte : Fluidité et compréhension.</a:t>
            </a:r>
          </a:p>
        </p:txBody>
      </p:sp>
      <p:sp>
        <p:nvSpPr>
          <p:cNvPr id="16" name="ZoneTexte 15">
            <a:extLst>
              <a:ext uri="{FF2B5EF4-FFF2-40B4-BE49-F238E27FC236}">
                <a16:creationId xmlns:a16="http://schemas.microsoft.com/office/drawing/2014/main" id="{82B5FAC4-ACF8-1ECD-6767-F343568C1958}"/>
              </a:ext>
            </a:extLst>
          </p:cNvPr>
          <p:cNvSpPr txBox="1"/>
          <p:nvPr/>
        </p:nvSpPr>
        <p:spPr>
          <a:xfrm>
            <a:off x="2221200" y="2300286"/>
            <a:ext cx="1231448" cy="338554"/>
          </a:xfrm>
          <a:prstGeom prst="rect">
            <a:avLst/>
          </a:prstGeom>
          <a:noFill/>
        </p:spPr>
        <p:txBody>
          <a:bodyPr wrap="square" rtlCol="0">
            <a:spAutoFit/>
          </a:bodyPr>
          <a:lstStyle/>
          <a:p>
            <a:r>
              <a:rPr lang="fr-MA" sz="1600" dirty="0">
                <a:solidFill>
                  <a:srgbClr val="424D7B"/>
                </a:solidFill>
                <a:latin typeface="Dosis ExtraBold" pitchFamily="2" charset="0"/>
              </a:rPr>
              <a:t>1.  Dialogue </a:t>
            </a:r>
          </a:p>
        </p:txBody>
      </p:sp>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221200" y="2611164"/>
            <a:ext cx="5346248"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Jouer un dialogue en reprenant les actes de parole enseignés.</a:t>
            </a:r>
          </a:p>
        </p:txBody>
      </p:sp>
      <p:pic>
        <p:nvPicPr>
          <p:cNvPr id="18" name="Espace réservé pour une image  36" descr="Une image contenant horloge, cercle, symbole, Police&#10;&#10;Le contenu généré par l’IA peut être incorrect.">
            <a:extLst>
              <a:ext uri="{FF2B5EF4-FFF2-40B4-BE49-F238E27FC236}">
                <a16:creationId xmlns:a16="http://schemas.microsoft.com/office/drawing/2014/main" id="{0FC2C316-C735-1DBC-7F15-2DC4D5019C3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526" r="-7526"/>
          <a:stretch>
            <a:fillRect/>
          </a:stretch>
        </p:blipFill>
        <p:spPr>
          <a:xfrm>
            <a:off x="7316796" y="1935719"/>
            <a:ext cx="540000" cy="540000"/>
          </a:xfrm>
          <a:prstGeom prst="rect">
            <a:avLst/>
          </a:prstGeom>
          <a:noFill/>
        </p:spPr>
      </p:pic>
      <p:sp>
        <p:nvSpPr>
          <p:cNvPr id="7" name="Titre 1">
            <a:extLst>
              <a:ext uri="{FF2B5EF4-FFF2-40B4-BE49-F238E27FC236}">
                <a16:creationId xmlns:a16="http://schemas.microsoft.com/office/drawing/2014/main" id="{F4072A8C-CA17-E815-A0C0-21BF3F80A258}"/>
              </a:ext>
            </a:extLst>
          </p:cNvPr>
          <p:cNvSpPr>
            <a:spLocks noGrp="1"/>
          </p:cNvSpPr>
          <p:nvPr>
            <p:ph type="title"/>
          </p:nvPr>
        </p:nvSpPr>
        <p:spPr>
          <a:xfrm>
            <a:off x="522773" y="1347954"/>
            <a:ext cx="7886700" cy="705267"/>
          </a:xfrm>
        </p:spPr>
        <p:txBody>
          <a:bodyPr/>
          <a:lstStyle/>
          <a:p>
            <a:r>
              <a:rPr lang="fr-MA" sz="3600" dirty="0"/>
              <a:t>Plan de la séance 4</a:t>
            </a:r>
          </a:p>
        </p:txBody>
      </p:sp>
      <p:pic>
        <p:nvPicPr>
          <p:cNvPr id="5" name="Image 4">
            <a:extLst>
              <a:ext uri="{FF2B5EF4-FFF2-40B4-BE49-F238E27FC236}">
                <a16:creationId xmlns:a16="http://schemas.microsoft.com/office/drawing/2014/main" id="{EE0C5CD2-C847-A7AF-29FD-8B4969478916}"/>
              </a:ext>
            </a:extLst>
          </p:cNvPr>
          <p:cNvPicPr>
            <a:picLocks noChangeAspect="1"/>
          </p:cNvPicPr>
          <p:nvPr/>
        </p:nvPicPr>
        <p:blipFill>
          <a:blip r:embed="rId4" cstate="print">
            <a:clrChange>
              <a:clrFrom>
                <a:srgbClr val="000000"/>
              </a:clrFrom>
              <a:clrTo>
                <a:srgbClr val="000000">
                  <a:alpha val="0"/>
                </a:srgbClr>
              </a:clrTo>
            </a:clrChange>
          </a:blip>
          <a:stretch>
            <a:fillRect/>
          </a:stretch>
        </p:blipFill>
        <p:spPr>
          <a:xfrm>
            <a:off x="7314974" y="3647087"/>
            <a:ext cx="540000" cy="540000"/>
          </a:xfrm>
          <a:prstGeom prst="rect">
            <a:avLst/>
          </a:prstGeom>
        </p:spPr>
      </p:pic>
      <p:grpSp>
        <p:nvGrpSpPr>
          <p:cNvPr id="3" name="Groupe 2">
            <a:extLst>
              <a:ext uri="{FF2B5EF4-FFF2-40B4-BE49-F238E27FC236}">
                <a16:creationId xmlns:a16="http://schemas.microsoft.com/office/drawing/2014/main" id="{F68E17E7-3286-8C1D-FCA0-2F1D5581E71F}"/>
              </a:ext>
            </a:extLst>
          </p:cNvPr>
          <p:cNvGrpSpPr/>
          <p:nvPr/>
        </p:nvGrpSpPr>
        <p:grpSpPr>
          <a:xfrm>
            <a:off x="2959621" y="0"/>
            <a:ext cx="2902163" cy="1096802"/>
            <a:chOff x="2911496" y="0"/>
            <a:chExt cx="2902163" cy="1096802"/>
          </a:xfrm>
        </p:grpSpPr>
        <p:sp>
          <p:nvSpPr>
            <p:cNvPr id="4" name="Rectangle 3">
              <a:extLst>
                <a:ext uri="{FF2B5EF4-FFF2-40B4-BE49-F238E27FC236}">
                  <a16:creationId xmlns:a16="http://schemas.microsoft.com/office/drawing/2014/main" id="{370463FB-EAD3-CDBA-340D-0D34FB5FBC91}"/>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017F5D18-D6DF-A37E-B7BA-C5A0B3AED26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itre 53">
              <a:extLst>
                <a:ext uri="{FF2B5EF4-FFF2-40B4-BE49-F238E27FC236}">
                  <a16:creationId xmlns:a16="http://schemas.microsoft.com/office/drawing/2014/main" id="{9EE545F8-7089-CEF2-7991-F76986B46B2E}"/>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14" name="Titre 8">
            <a:extLst>
              <a:ext uri="{FF2B5EF4-FFF2-40B4-BE49-F238E27FC236}">
                <a16:creationId xmlns:a16="http://schemas.microsoft.com/office/drawing/2014/main" id="{75F02BA1-4D98-976D-E5FB-AD2CFCDDBEF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Bonjour les enfants !  La leçon de français commence maintenant. </a:t>
            </a:r>
            <a:endParaRPr lang="fr-MA" dirty="0">
              <a:solidFill>
                <a:schemeClr val="tx1">
                  <a:lumMod val="65000"/>
                  <a:lumOff val="35000"/>
                </a:schemeClr>
              </a:solidFill>
              <a:latin typeface="Dosis Medium" pitchFamily="2" charset="0"/>
            </a:endParaRPr>
          </a:p>
        </p:txBody>
      </p:sp>
      <p:grpSp>
        <p:nvGrpSpPr>
          <p:cNvPr id="3" name="Groupe 2">
            <a:extLst>
              <a:ext uri="{FF2B5EF4-FFF2-40B4-BE49-F238E27FC236}">
                <a16:creationId xmlns:a16="http://schemas.microsoft.com/office/drawing/2014/main" id="{AAACF978-032E-1F37-A836-9F78931B106C}"/>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157527C7-AF31-AB07-83A9-500FCAA09728}"/>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1F17479-9BDB-FF67-37A9-FC177D0DA9A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Nada-Wave">
            <a:hlinkClick r:id="" action="ppaction://media"/>
            <a:extLst>
              <a:ext uri="{FF2B5EF4-FFF2-40B4-BE49-F238E27FC236}">
                <a16:creationId xmlns:a16="http://schemas.microsoft.com/office/drawing/2014/main" id="{9B4E084B-DCCF-793D-3DB3-C07AD2B4CA03}"/>
              </a:ext>
            </a:extLst>
          </p:cNvPr>
          <p:cNvPicPr>
            <a:picLocks noChangeAspect="1"/>
          </p:cNvPicPr>
          <p:nvPr>
            <a:videoFile r:link="rId2"/>
            <p:extLst>
              <p:ext uri="{DAA4B4D4-6D71-4841-9C94-3DE7FCFB9230}">
                <p14:media xmlns:p14="http://schemas.microsoft.com/office/powerpoint/2010/main" r:embed="rId1"/>
              </p:ext>
            </p:extLst>
          </p:nvPr>
        </p:nvPicPr>
        <p:blipFill>
          <a:blip r:embed="rId8" cstate="print"/>
          <a:stretch>
            <a:fillRect/>
          </a:stretch>
        </p:blipFill>
        <p:spPr>
          <a:xfrm>
            <a:off x="4604824" y="2362199"/>
            <a:ext cx="2190014" cy="3497484"/>
          </a:xfrm>
          <a:prstGeom prst="rect">
            <a:avLst/>
          </a:prstGeom>
        </p:spPr>
      </p:pic>
      <p:pic>
        <p:nvPicPr>
          <p:cNvPr id="7" name="majd_wave">
            <a:hlinkClick r:id="" action="ppaction://media"/>
            <a:extLst>
              <a:ext uri="{FF2B5EF4-FFF2-40B4-BE49-F238E27FC236}">
                <a16:creationId xmlns:a16="http://schemas.microsoft.com/office/drawing/2014/main" id="{44AD6D55-9CCA-AF6C-FADD-C004619CFDD9}"/>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cstate="print"/>
          <a:srcRect b="1466"/>
          <a:stretch>
            <a:fillRect/>
          </a:stretch>
        </p:blipFill>
        <p:spPr>
          <a:xfrm flipH="1">
            <a:off x="2135345" y="2310148"/>
            <a:ext cx="2190013" cy="3497485"/>
          </a:xfrm>
        </p:spPr>
      </p:pic>
    </p:spTree>
    <p:extLst>
      <p:ext uri="{BB962C8B-B14F-4D97-AF65-F5344CB8AC3E}">
        <p14:creationId xmlns:p14="http://schemas.microsoft.com/office/powerpoint/2010/main" val="28157106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2"/>
                                        </p:tgtEl>
                                      </p:cBhvr>
                                    </p:cmd>
                                  </p:childTnLst>
                                </p:cTn>
                              </p:par>
                              <p:par>
                                <p:cTn id="7" presetID="1" presetClass="mediacall" presetSubtype="0" fill="hold" nodeType="withEffect">
                                  <p:stCondLst>
                                    <p:cond delay="0"/>
                                  </p:stCondLst>
                                  <p:childTnLst>
                                    <p:cmd type="call" cmd="playFrom(0.0)">
                                      <p:cBhvr>
                                        <p:cTn id="8" dur="322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2"/>
                </p:tgtEl>
              </p:cMediaNode>
            </p:video>
            <p:video>
              <p:cMediaNode vol="80000">
                <p:cTn id="10" fill="hold" display="0">
                  <p:stCondLst>
                    <p:cond delay="indefinite"/>
                  </p:stCondLst>
                </p:cTn>
                <p:tgtEl>
                  <p:spTgt spid="7"/>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1D2-8C8B-9DC6-0B42-9A58B0C299A8}"/>
            </a:ext>
          </a:extLst>
        </p:cNvPr>
        <p:cNvGrpSpPr/>
        <p:nvPr/>
      </p:nvGrpSpPr>
      <p:grpSpPr>
        <a:xfrm>
          <a:off x="0" y="0"/>
          <a:ext cx="0" cy="0"/>
          <a:chOff x="0" y="0"/>
          <a:chExt cx="0" cy="0"/>
        </a:xfrm>
      </p:grpSpPr>
      <p:sp>
        <p:nvSpPr>
          <p:cNvPr id="17" name="Titre 8">
            <a:extLst>
              <a:ext uri="{FF2B5EF4-FFF2-40B4-BE49-F238E27FC236}">
                <a16:creationId xmlns:a16="http://schemas.microsoft.com/office/drawing/2014/main" id="{BE98E796-6839-6613-7734-54675A25BA9F}"/>
              </a:ext>
            </a:extLst>
          </p:cNvPr>
          <p:cNvSpPr>
            <a:spLocks noGrp="1"/>
          </p:cNvSpPr>
          <p:nvPr>
            <p:ph type="title"/>
          </p:nvPr>
        </p:nvSpPr>
        <p:spPr>
          <a:xfrm>
            <a:off x="1692000" y="756000"/>
            <a:ext cx="6840000" cy="612000"/>
          </a:xfrm>
        </p:spPr>
        <p:txBody>
          <a:bodyPr>
            <a:normAutofit/>
          </a:bodyPr>
          <a:lstStyle/>
          <a:p>
            <a:pPr marL="0" marR="0" lvl="0" indent="0" fontAlgn="auto">
              <a:spcAft>
                <a:spcPts val="0"/>
              </a:spcAft>
              <a:buClrTx/>
              <a:buSzTx/>
              <a:tabLst/>
              <a:defRPr/>
            </a:pPr>
            <a:r>
              <a:rPr lang="fr-MA" dirty="0">
                <a:solidFill>
                  <a:schemeClr val="tx1">
                    <a:lumMod val="65000"/>
                    <a:lumOff val="35000"/>
                  </a:schemeClr>
                </a:solidFill>
                <a:latin typeface="Dosis Medium" pitchFamily="2" charset="0"/>
              </a:rPr>
              <a:t>Aujourd’hui, nous allons apprendre un dialogue avec </a:t>
            </a:r>
            <a:r>
              <a:rPr lang="fr-MA" dirty="0" err="1">
                <a:solidFill>
                  <a:schemeClr val="tx1">
                    <a:lumMod val="65000"/>
                    <a:lumOff val="35000"/>
                  </a:schemeClr>
                </a:solidFill>
                <a:latin typeface="Dosis Medium" pitchFamily="2" charset="0"/>
              </a:rPr>
              <a:t>Majd</a:t>
            </a:r>
            <a:r>
              <a:rPr lang="fr-MA" dirty="0">
                <a:solidFill>
                  <a:schemeClr val="tx1">
                    <a:lumMod val="65000"/>
                    <a:lumOff val="35000"/>
                  </a:schemeClr>
                </a:solidFill>
                <a:latin typeface="Dosis Medium" pitchFamily="2" charset="0"/>
              </a:rPr>
              <a:t> et Nada. </a:t>
            </a:r>
            <a:endParaRPr lang="fr-FR" dirty="0">
              <a:solidFill>
                <a:schemeClr val="tx1">
                  <a:lumMod val="65000"/>
                  <a:lumOff val="35000"/>
                </a:schemeClr>
              </a:solidFill>
              <a:latin typeface="Dosis Medium" pitchFamily="2" charset="0"/>
            </a:endParaRPr>
          </a:p>
        </p:txBody>
      </p:sp>
      <p:grpSp>
        <p:nvGrpSpPr>
          <p:cNvPr id="18" name="Groupe 17">
            <a:extLst>
              <a:ext uri="{FF2B5EF4-FFF2-40B4-BE49-F238E27FC236}">
                <a16:creationId xmlns:a16="http://schemas.microsoft.com/office/drawing/2014/main" id="{083F23F2-BEA6-CD7B-DB47-BBFF52271A0B}"/>
              </a:ext>
            </a:extLst>
          </p:cNvPr>
          <p:cNvGrpSpPr/>
          <p:nvPr/>
        </p:nvGrpSpPr>
        <p:grpSpPr>
          <a:xfrm>
            <a:off x="96835" y="643220"/>
            <a:ext cx="1147140" cy="980797"/>
            <a:chOff x="113769" y="634753"/>
            <a:chExt cx="1147140" cy="980797"/>
          </a:xfrm>
        </p:grpSpPr>
        <p:pic>
          <p:nvPicPr>
            <p:cNvPr id="19" name="Image 18">
              <a:extLst>
                <a:ext uri="{FF2B5EF4-FFF2-40B4-BE49-F238E27FC236}">
                  <a16:creationId xmlns:a16="http://schemas.microsoft.com/office/drawing/2014/main" id="{C7B09657-85F7-9D63-74E5-C98D5AA75F8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3C5E0A0-B9F6-9FE6-F4F7-00D55656272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1" name="Image 20">
            <a:extLst>
              <a:ext uri="{FF2B5EF4-FFF2-40B4-BE49-F238E27FC236}">
                <a16:creationId xmlns:a16="http://schemas.microsoft.com/office/drawing/2014/main" id="{179C1DF5-959D-774A-0969-909207D91A64}"/>
              </a:ext>
            </a:extLst>
          </p:cNvPr>
          <p:cNvPicPr>
            <a:picLocks noChangeAspect="1"/>
          </p:cNvPicPr>
          <p:nvPr/>
        </p:nvPicPr>
        <p:blipFill>
          <a:blip r:embed="rId4"/>
          <a:stretch>
            <a:fillRect/>
          </a:stretch>
        </p:blipFill>
        <p:spPr>
          <a:xfrm>
            <a:off x="1603266" y="2397020"/>
            <a:ext cx="4710907" cy="3397867"/>
          </a:xfrm>
          <a:prstGeom prst="rect">
            <a:avLst/>
          </a:prstGeom>
        </p:spPr>
      </p:pic>
    </p:spTree>
    <p:extLst>
      <p:ext uri="{BB962C8B-B14F-4D97-AF65-F5344CB8AC3E}">
        <p14:creationId xmlns:p14="http://schemas.microsoft.com/office/powerpoint/2010/main" val="27933727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110" b="110"/>
          <a:stretch/>
        </p:blipFill>
        <p:spPr>
          <a:xfrm>
            <a:off x="381000" y="711081"/>
            <a:ext cx="809386" cy="809386"/>
          </a:xfrm>
        </p:spPr>
      </p:pic>
      <p:sp>
        <p:nvSpPr>
          <p:cNvPr id="4" name="Titre 8">
            <a:extLst>
              <a:ext uri="{FF2B5EF4-FFF2-40B4-BE49-F238E27FC236}">
                <a16:creationId xmlns:a16="http://schemas.microsoft.com/office/drawing/2014/main" id="{7AE76DBD-DBA9-930E-6A9E-B2725446DC8A}"/>
              </a:ext>
            </a:extLst>
          </p:cNvPr>
          <p:cNvSpPr>
            <a:spLocks noGrp="1"/>
          </p:cNvSpPr>
          <p:nvPr>
            <p:ph type="title"/>
          </p:nvPr>
        </p:nvSpPr>
        <p:spPr>
          <a:xfrm>
            <a:off x="1692000" y="756000"/>
            <a:ext cx="6840000" cy="612000"/>
          </a:xfrm>
        </p:spPr>
        <p:txBody>
          <a:bodyPr>
            <a:normAutofit/>
          </a:bodyPr>
          <a:lstStyle/>
          <a:p>
            <a:r>
              <a:rPr lang="fr-MA" i="1" dirty="0">
                <a:solidFill>
                  <a:schemeClr val="tx1">
                    <a:lumMod val="50000"/>
                    <a:lumOff val="50000"/>
                  </a:schemeClr>
                </a:solidFill>
                <a:latin typeface="Dosis Medium" pitchFamily="2" charset="0"/>
              </a:rPr>
              <a:t>Lecture de la vidéo.</a:t>
            </a:r>
            <a:endParaRPr lang="fr-MA" dirty="0">
              <a:solidFill>
                <a:schemeClr val="tx1">
                  <a:lumMod val="50000"/>
                  <a:lumOff val="50000"/>
                </a:schemeClr>
              </a:solidFill>
              <a:latin typeface="Dosis Medium" pitchFamily="2" charset="0"/>
            </a:endParaRPr>
          </a:p>
        </p:txBody>
      </p:sp>
      <p:pic>
        <p:nvPicPr>
          <p:cNvPr id="13" name="Image 12" descr="Une image contenant noir, obscurité&#10;&#10;Le contenu généré par l’IA peut être incorrect.">
            <a:extLst>
              <a:ext uri="{FF2B5EF4-FFF2-40B4-BE49-F238E27FC236}">
                <a16:creationId xmlns:a16="http://schemas.microsoft.com/office/drawing/2014/main" id="{D9EF8EE5-1AE4-1C66-E78A-3E44E795966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3" name="FR_N5_P3_W1_S4 (dialogue)">
            <a:hlinkClick r:id="" action="ppaction://media"/>
            <a:extLst>
              <a:ext uri="{FF2B5EF4-FFF2-40B4-BE49-F238E27FC236}">
                <a16:creationId xmlns:a16="http://schemas.microsoft.com/office/drawing/2014/main" id="{FE519C5C-3DF6-D3DF-AA3F-8520C973C007}"/>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81000" y="2188699"/>
            <a:ext cx="8306139" cy="2959062"/>
          </a:xfrm>
          <a:prstGeom prst="rect">
            <a:avLst/>
          </a:prstGeom>
        </p:spPr>
      </p:pic>
    </p:spTree>
    <p:extLst>
      <p:ext uri="{BB962C8B-B14F-4D97-AF65-F5344CB8AC3E}">
        <p14:creationId xmlns:p14="http://schemas.microsoft.com/office/powerpoint/2010/main" val="35474202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232" fill="hold"/>
                                        <p:tgtEl>
                                          <p:spTgt spid="3"/>
                                        </p:tgtEl>
                                      </p:cBhvr>
                                    </p:cmd>
                                  </p:childTnLst>
                                </p:cTn>
                              </p:par>
                            </p:childTnLst>
                          </p:cTn>
                        </p:par>
                        <p:par>
                          <p:cTn id="7" fill="hold">
                            <p:stCondLst>
                              <p:cond delay="47232"/>
                            </p:stCondLst>
                            <p:childTnLst>
                              <p:par>
                                <p:cTn id="8" presetID="1"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F784D-D842-55BF-D515-DD09E5238321}"/>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4D9E2E7E-2AC1-0EF4-3A51-DAD0EE6EF972}"/>
              </a:ext>
            </a:extLst>
          </p:cNvPr>
          <p:cNvSpPr>
            <a:spLocks noGrp="1"/>
          </p:cNvSpPr>
          <p:nvPr>
            <p:ph type="title"/>
          </p:nvPr>
        </p:nvSpPr>
        <p:spPr>
          <a:xfrm>
            <a:off x="1692000" y="756000"/>
            <a:ext cx="6840000" cy="612000"/>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dirty="0">
                <a:solidFill>
                  <a:prstClr val="black">
                    <a:lumMod val="65000"/>
                    <a:lumOff val="35000"/>
                  </a:prstClr>
                </a:solidFill>
                <a:latin typeface="Dosis Medium" pitchFamily="2" charset="0"/>
              </a:rPr>
              <a:t>Nous allons écouter le dialogue une deuxième fois.</a:t>
            </a:r>
            <a:endParaRPr lang="fr-FR" dirty="0">
              <a:solidFill>
                <a:prstClr val="black">
                  <a:lumMod val="65000"/>
                  <a:lumOff val="35000"/>
                </a:prstClr>
              </a:solidFill>
              <a:latin typeface="Dosis Medium" pitchFamily="2" charset="0"/>
            </a:endParaRPr>
          </a:p>
        </p:txBody>
      </p:sp>
      <p:grpSp>
        <p:nvGrpSpPr>
          <p:cNvPr id="10" name="Groupe 9">
            <a:extLst>
              <a:ext uri="{FF2B5EF4-FFF2-40B4-BE49-F238E27FC236}">
                <a16:creationId xmlns:a16="http://schemas.microsoft.com/office/drawing/2014/main" id="{D17F793A-1DA5-22EB-2123-16A097276F65}"/>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76190981-7616-A898-0293-7E20B24B3DF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E49E663-BE6D-9795-A2B1-8EC260B9488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3" name="Image 12">
            <a:extLst>
              <a:ext uri="{FF2B5EF4-FFF2-40B4-BE49-F238E27FC236}">
                <a16:creationId xmlns:a16="http://schemas.microsoft.com/office/drawing/2014/main" id="{0DFEAA44-B3EC-7101-F74C-1E3C98D82DE3}"/>
              </a:ext>
            </a:extLst>
          </p:cNvPr>
          <p:cNvPicPr>
            <a:picLocks noChangeAspect="1"/>
          </p:cNvPicPr>
          <p:nvPr/>
        </p:nvPicPr>
        <p:blipFill>
          <a:blip r:embed="rId4" cstate="print"/>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1266371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110" b="110"/>
          <a:stretch/>
        </p:blipFill>
        <p:spPr>
          <a:xfrm>
            <a:off x="381000" y="711081"/>
            <a:ext cx="809386" cy="809386"/>
          </a:xfrm>
        </p:spPr>
      </p:pic>
      <p:sp>
        <p:nvSpPr>
          <p:cNvPr id="4" name="Titre 8">
            <a:extLst>
              <a:ext uri="{FF2B5EF4-FFF2-40B4-BE49-F238E27FC236}">
                <a16:creationId xmlns:a16="http://schemas.microsoft.com/office/drawing/2014/main" id="{7AE76DBD-DBA9-930E-6A9E-B2725446DC8A}"/>
              </a:ext>
            </a:extLst>
          </p:cNvPr>
          <p:cNvSpPr>
            <a:spLocks noGrp="1"/>
          </p:cNvSpPr>
          <p:nvPr>
            <p:ph type="title"/>
          </p:nvPr>
        </p:nvSpPr>
        <p:spPr>
          <a:xfrm>
            <a:off x="1692000" y="756000"/>
            <a:ext cx="6840000" cy="612000"/>
          </a:xfrm>
        </p:spPr>
        <p:txBody>
          <a:bodyPr>
            <a:normAutofit/>
          </a:bodyPr>
          <a:lstStyle/>
          <a:p>
            <a:r>
              <a:rPr lang="fr-MA" i="1" dirty="0">
                <a:solidFill>
                  <a:schemeClr val="tx1">
                    <a:lumMod val="50000"/>
                    <a:lumOff val="50000"/>
                  </a:schemeClr>
                </a:solidFill>
                <a:latin typeface="Dosis Medium" pitchFamily="2" charset="0"/>
              </a:rPr>
              <a:t>Lecture de la vidéo.</a:t>
            </a:r>
            <a:endParaRPr lang="fr-MA" dirty="0">
              <a:solidFill>
                <a:schemeClr val="tx1">
                  <a:lumMod val="50000"/>
                  <a:lumOff val="50000"/>
                </a:schemeClr>
              </a:solidFill>
              <a:latin typeface="Dosis Medium" pitchFamily="2" charset="0"/>
            </a:endParaRPr>
          </a:p>
        </p:txBody>
      </p:sp>
      <p:pic>
        <p:nvPicPr>
          <p:cNvPr id="13" name="Image 12" descr="Une image contenant noir, obscurité&#10;&#10;Le contenu généré par l’IA peut être incorrect.">
            <a:extLst>
              <a:ext uri="{FF2B5EF4-FFF2-40B4-BE49-F238E27FC236}">
                <a16:creationId xmlns:a16="http://schemas.microsoft.com/office/drawing/2014/main" id="{D9EF8EE5-1AE4-1C66-E78A-3E44E795966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3" name="FR_N5_P3_W1_S4 (dialogue)">
            <a:hlinkClick r:id="" action="ppaction://media"/>
            <a:extLst>
              <a:ext uri="{FF2B5EF4-FFF2-40B4-BE49-F238E27FC236}">
                <a16:creationId xmlns:a16="http://schemas.microsoft.com/office/drawing/2014/main" id="{FE519C5C-3DF6-D3DF-AA3F-8520C973C007}"/>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81000" y="2188699"/>
            <a:ext cx="8306139" cy="2959062"/>
          </a:xfrm>
          <a:prstGeom prst="rect">
            <a:avLst/>
          </a:prstGeom>
        </p:spPr>
      </p:pic>
    </p:spTree>
    <p:extLst>
      <p:ext uri="{BB962C8B-B14F-4D97-AF65-F5344CB8AC3E}">
        <p14:creationId xmlns:p14="http://schemas.microsoft.com/office/powerpoint/2010/main" val="16277539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232" fill="hold"/>
                                        <p:tgtEl>
                                          <p:spTgt spid="3"/>
                                        </p:tgtEl>
                                      </p:cBhvr>
                                    </p:cmd>
                                  </p:childTnLst>
                                </p:cTn>
                              </p:par>
                            </p:childTnLst>
                          </p:cTn>
                        </p:par>
                        <p:par>
                          <p:cTn id="7" fill="hold">
                            <p:stCondLst>
                              <p:cond delay="47232"/>
                            </p:stCondLst>
                            <p:childTnLst>
                              <p:par>
                                <p:cTn id="8" presetID="1"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9EA4D-B888-5A32-6D18-E107126D4157}"/>
            </a:ext>
          </a:extLst>
        </p:cNvPr>
        <p:cNvGrpSpPr/>
        <p:nvPr/>
      </p:nvGrpSpPr>
      <p:grpSpPr>
        <a:xfrm>
          <a:off x="0" y="0"/>
          <a:ext cx="0" cy="0"/>
          <a:chOff x="0" y="0"/>
          <a:chExt cx="0" cy="0"/>
        </a:xfrm>
      </p:grpSpPr>
      <p:sp>
        <p:nvSpPr>
          <p:cNvPr id="64" name="Titre 1">
            <a:extLst>
              <a:ext uri="{FF2B5EF4-FFF2-40B4-BE49-F238E27FC236}">
                <a16:creationId xmlns:a16="http://schemas.microsoft.com/office/drawing/2014/main" id="{C122774D-7CCB-11A7-610B-6B8520701587}"/>
              </a:ext>
            </a:extLst>
          </p:cNvPr>
          <p:cNvSpPr>
            <a:spLocks noGrp="1"/>
          </p:cNvSpPr>
          <p:nvPr>
            <p:ph type="title"/>
          </p:nvPr>
        </p:nvSpPr>
        <p:spPr>
          <a:xfrm>
            <a:off x="1692000" y="788341"/>
            <a:ext cx="6840000" cy="612000"/>
          </a:xfrm>
        </p:spPr>
        <p:txBody>
          <a:bodyPr>
            <a:normAutofit/>
          </a:bodyPr>
          <a:lstStyle/>
          <a:p>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rPr>
              <a:t>Maintenant, on va répéter le dialogue ensemble. </a:t>
            </a:r>
            <a:r>
              <a:rPr lang="fr-FR" dirty="0">
                <a:solidFill>
                  <a:prstClr val="black">
                    <a:lumMod val="65000"/>
                    <a:lumOff val="35000"/>
                  </a:prstClr>
                </a:solidFill>
                <a:latin typeface="Dosis Medium" pitchFamily="2" charset="0"/>
              </a:rPr>
              <a:t>Je vais lire chaque réplique et vous allez répéter après moi. Puis, on va continuer à répéter le dialogue.</a:t>
            </a:r>
            <a:endParaRPr lang="fr-MA" dirty="0">
              <a:latin typeface="Dosis Medium" pitchFamily="2" charset="0"/>
            </a:endParaRPr>
          </a:p>
        </p:txBody>
      </p:sp>
      <p:grpSp>
        <p:nvGrpSpPr>
          <p:cNvPr id="2" name="Groupe 64">
            <a:extLst>
              <a:ext uri="{FF2B5EF4-FFF2-40B4-BE49-F238E27FC236}">
                <a16:creationId xmlns:a16="http://schemas.microsoft.com/office/drawing/2014/main" id="{BFD74FDC-98F8-814B-ACFC-3E91B7471AA3}"/>
              </a:ext>
            </a:extLst>
          </p:cNvPr>
          <p:cNvGrpSpPr/>
          <p:nvPr/>
        </p:nvGrpSpPr>
        <p:grpSpPr>
          <a:xfrm>
            <a:off x="113769" y="634753"/>
            <a:ext cx="1147140" cy="980797"/>
            <a:chOff x="113769" y="634753"/>
            <a:chExt cx="1147140" cy="980797"/>
          </a:xfrm>
        </p:grpSpPr>
        <p:pic>
          <p:nvPicPr>
            <p:cNvPr id="66" name="Image 65">
              <a:extLst>
                <a:ext uri="{FF2B5EF4-FFF2-40B4-BE49-F238E27FC236}">
                  <a16:creationId xmlns:a16="http://schemas.microsoft.com/office/drawing/2014/main" id="{11B6BB36-C4F9-347F-A2B8-84D1C11F5AE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92B39C3-B0A6-CE4A-2FFE-3C74C656C95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a:extLst>
              <a:ext uri="{FF2B5EF4-FFF2-40B4-BE49-F238E27FC236}">
                <a16:creationId xmlns:a16="http://schemas.microsoft.com/office/drawing/2014/main" id="{4998F189-80CD-49AA-3335-051FAA00BFAA}"/>
              </a:ext>
            </a:extLst>
          </p:cNvPr>
          <p:cNvPicPr>
            <a:picLocks noChangeAspect="1"/>
          </p:cNvPicPr>
          <p:nvPr/>
        </p:nvPicPr>
        <p:blipFill>
          <a:blip r:embed="rId4"/>
          <a:stretch>
            <a:fillRect/>
          </a:stretch>
        </p:blipFill>
        <p:spPr>
          <a:xfrm>
            <a:off x="688931" y="1941327"/>
            <a:ext cx="7766137" cy="3936868"/>
          </a:xfrm>
          <a:prstGeom prst="rect">
            <a:avLst/>
          </a:prstGeom>
        </p:spPr>
      </p:pic>
    </p:spTree>
    <p:extLst>
      <p:ext uri="{BB962C8B-B14F-4D97-AF65-F5344CB8AC3E}">
        <p14:creationId xmlns:p14="http://schemas.microsoft.com/office/powerpoint/2010/main" val="33931214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64" name="Titre 1">
            <a:extLst>
              <a:ext uri="{FF2B5EF4-FFF2-40B4-BE49-F238E27FC236}">
                <a16:creationId xmlns:a16="http://schemas.microsoft.com/office/drawing/2014/main" id="{D780D286-4275-1EE9-37EB-E82DE36ED331}"/>
              </a:ext>
            </a:extLst>
          </p:cNvPr>
          <p:cNvSpPr>
            <a:spLocks noGrp="1"/>
          </p:cNvSpPr>
          <p:nvPr>
            <p:ph type="title"/>
          </p:nvPr>
        </p:nvSpPr>
        <p:spPr>
          <a:xfrm>
            <a:off x="1692000" y="788341"/>
            <a:ext cx="6840000" cy="612000"/>
          </a:xfrm>
        </p:spPr>
        <p:txBody>
          <a:bodyPr>
            <a:normAutofit/>
          </a:bodyPr>
          <a:lstStyle/>
          <a:p>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rPr>
              <a:t>On va continuer la répétition du dialogue. </a:t>
            </a:r>
            <a:r>
              <a:rPr lang="fr-FR" dirty="0">
                <a:solidFill>
                  <a:prstClr val="black">
                    <a:lumMod val="65000"/>
                    <a:lumOff val="35000"/>
                  </a:prstClr>
                </a:solidFill>
                <a:latin typeface="Dosis Medium" pitchFamily="2" charset="0"/>
              </a:rPr>
              <a:t>Je vais lire chaque réplique et vous allez répéter après moi. </a:t>
            </a:r>
            <a:endParaRPr lang="fr-MA" dirty="0">
              <a:latin typeface="Dosis Medium" pitchFamily="2" charset="0"/>
            </a:endParaRPr>
          </a:p>
        </p:txBody>
      </p:sp>
      <p:grpSp>
        <p:nvGrpSpPr>
          <p:cNvPr id="65" name="Groupe 64">
            <a:extLst>
              <a:ext uri="{FF2B5EF4-FFF2-40B4-BE49-F238E27FC236}">
                <a16:creationId xmlns:a16="http://schemas.microsoft.com/office/drawing/2014/main" id="{F8E9047A-1211-4677-ECAD-84BB1217F832}"/>
              </a:ext>
            </a:extLst>
          </p:cNvPr>
          <p:cNvGrpSpPr/>
          <p:nvPr/>
        </p:nvGrpSpPr>
        <p:grpSpPr>
          <a:xfrm>
            <a:off x="113769" y="634753"/>
            <a:ext cx="1147140" cy="980797"/>
            <a:chOff x="113769" y="634753"/>
            <a:chExt cx="1147140" cy="980797"/>
          </a:xfrm>
        </p:grpSpPr>
        <p:pic>
          <p:nvPicPr>
            <p:cNvPr id="66" name="Image 65">
              <a:extLst>
                <a:ext uri="{FF2B5EF4-FFF2-40B4-BE49-F238E27FC236}">
                  <a16:creationId xmlns:a16="http://schemas.microsoft.com/office/drawing/2014/main" id="{936F0967-38DC-4981-5B37-129D9B3DA4F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3795B70-C01C-5047-520B-0B58C8C2747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CB8A3B9D-26DB-9D8E-A2FD-B4F859788B3A}"/>
              </a:ext>
            </a:extLst>
          </p:cNvPr>
          <p:cNvPicPr>
            <a:picLocks noChangeAspect="1"/>
          </p:cNvPicPr>
          <p:nvPr/>
        </p:nvPicPr>
        <p:blipFill>
          <a:blip r:embed="rId4"/>
          <a:stretch>
            <a:fillRect/>
          </a:stretch>
        </p:blipFill>
        <p:spPr>
          <a:xfrm>
            <a:off x="732774" y="1960323"/>
            <a:ext cx="7482640" cy="3952760"/>
          </a:xfrm>
          <a:prstGeom prst="rect">
            <a:avLst/>
          </a:prstGeom>
        </p:spPr>
      </p:pic>
    </p:spTree>
    <p:extLst>
      <p:ext uri="{BB962C8B-B14F-4D97-AF65-F5344CB8AC3E}">
        <p14:creationId xmlns:p14="http://schemas.microsoft.com/office/powerpoint/2010/main" val="21594787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D60C5-8587-6A47-0D07-05DD13FB1E5F}"/>
            </a:ext>
          </a:extLst>
        </p:cNvPr>
        <p:cNvGrpSpPr/>
        <p:nvPr/>
      </p:nvGrpSpPr>
      <p:grpSpPr>
        <a:xfrm>
          <a:off x="0" y="0"/>
          <a:ext cx="0" cy="0"/>
          <a:chOff x="0" y="0"/>
          <a:chExt cx="0" cy="0"/>
        </a:xfrm>
      </p:grpSpPr>
      <p:sp>
        <p:nvSpPr>
          <p:cNvPr id="64" name="Titre 1">
            <a:extLst>
              <a:ext uri="{FF2B5EF4-FFF2-40B4-BE49-F238E27FC236}">
                <a16:creationId xmlns:a16="http://schemas.microsoft.com/office/drawing/2014/main" id="{52204BC0-3784-8464-D17B-1B9213B399F6}"/>
              </a:ext>
            </a:extLst>
          </p:cNvPr>
          <p:cNvSpPr>
            <a:spLocks noGrp="1"/>
          </p:cNvSpPr>
          <p:nvPr>
            <p:ph type="title"/>
          </p:nvPr>
        </p:nvSpPr>
        <p:spPr>
          <a:xfrm>
            <a:off x="1692000" y="788341"/>
            <a:ext cx="6840000" cy="612000"/>
          </a:xfrm>
        </p:spPr>
        <p:txBody>
          <a:bodyPr>
            <a:normAutofit/>
          </a:bodyPr>
          <a:lstStyle/>
          <a:p>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rPr>
              <a:t>On va continuer la répétition du dialogue. </a:t>
            </a:r>
            <a:r>
              <a:rPr lang="fr-FR" dirty="0">
                <a:solidFill>
                  <a:prstClr val="black">
                    <a:lumMod val="65000"/>
                    <a:lumOff val="35000"/>
                  </a:prstClr>
                </a:solidFill>
                <a:latin typeface="Dosis Medium" pitchFamily="2" charset="0"/>
              </a:rPr>
              <a:t>Je vais lire chaque réplique et vous allez répéter après moi. </a:t>
            </a:r>
            <a:endParaRPr lang="fr-MA" dirty="0">
              <a:latin typeface="Dosis Medium" pitchFamily="2" charset="0"/>
            </a:endParaRPr>
          </a:p>
        </p:txBody>
      </p:sp>
      <p:grpSp>
        <p:nvGrpSpPr>
          <p:cNvPr id="65" name="Groupe 64">
            <a:extLst>
              <a:ext uri="{FF2B5EF4-FFF2-40B4-BE49-F238E27FC236}">
                <a16:creationId xmlns:a16="http://schemas.microsoft.com/office/drawing/2014/main" id="{AF70B5C5-323D-A044-72B4-D9253519C0EE}"/>
              </a:ext>
            </a:extLst>
          </p:cNvPr>
          <p:cNvGrpSpPr/>
          <p:nvPr/>
        </p:nvGrpSpPr>
        <p:grpSpPr>
          <a:xfrm>
            <a:off x="113769" y="634753"/>
            <a:ext cx="1147140" cy="980797"/>
            <a:chOff x="113769" y="634753"/>
            <a:chExt cx="1147140" cy="980797"/>
          </a:xfrm>
        </p:grpSpPr>
        <p:pic>
          <p:nvPicPr>
            <p:cNvPr id="66" name="Image 65">
              <a:extLst>
                <a:ext uri="{FF2B5EF4-FFF2-40B4-BE49-F238E27FC236}">
                  <a16:creationId xmlns:a16="http://schemas.microsoft.com/office/drawing/2014/main" id="{DCF96266-2BAE-6441-616C-59524D63A02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6A59BD1-70C0-535A-0A54-E39B11CA512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409CBD18-509C-2EB7-2641-B86C922D8D94}"/>
              </a:ext>
            </a:extLst>
          </p:cNvPr>
          <p:cNvPicPr>
            <a:picLocks noChangeAspect="1"/>
          </p:cNvPicPr>
          <p:nvPr/>
        </p:nvPicPr>
        <p:blipFill>
          <a:blip r:embed="rId4"/>
          <a:stretch>
            <a:fillRect/>
          </a:stretch>
        </p:blipFill>
        <p:spPr>
          <a:xfrm>
            <a:off x="1094339" y="1770039"/>
            <a:ext cx="6955322" cy="4119276"/>
          </a:xfrm>
          <a:prstGeom prst="rect">
            <a:avLst/>
          </a:prstGeom>
        </p:spPr>
      </p:pic>
    </p:spTree>
    <p:extLst>
      <p:ext uri="{BB962C8B-B14F-4D97-AF65-F5344CB8AC3E}">
        <p14:creationId xmlns:p14="http://schemas.microsoft.com/office/powerpoint/2010/main" val="20143112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BEF00-2BBA-FDB7-430B-3873EE4E467D}"/>
            </a:ext>
          </a:extLst>
        </p:cNvPr>
        <p:cNvGrpSpPr/>
        <p:nvPr/>
      </p:nvGrpSpPr>
      <p:grpSpPr>
        <a:xfrm>
          <a:off x="0" y="0"/>
          <a:ext cx="0" cy="0"/>
          <a:chOff x="0" y="0"/>
          <a:chExt cx="0" cy="0"/>
        </a:xfrm>
      </p:grpSpPr>
      <p:sp>
        <p:nvSpPr>
          <p:cNvPr id="7" name="Titre 8">
            <a:extLst>
              <a:ext uri="{FF2B5EF4-FFF2-40B4-BE49-F238E27FC236}">
                <a16:creationId xmlns:a16="http://schemas.microsoft.com/office/drawing/2014/main" id="{D6F3887B-CEC2-2B49-B051-61C34C29AD28}"/>
              </a:ext>
            </a:extLst>
          </p:cNvPr>
          <p:cNvSpPr>
            <a:spLocks noGrp="1"/>
          </p:cNvSpPr>
          <p:nvPr>
            <p:ph type="title"/>
          </p:nvPr>
        </p:nvSpPr>
        <p:spPr>
          <a:xfrm>
            <a:off x="1692000" y="756000"/>
            <a:ext cx="6840000" cy="612000"/>
          </a:xfrm>
        </p:spPr>
        <p:txBody>
          <a:bodyPr>
            <a:normAutofit/>
          </a:bodyPr>
          <a:lstStyle/>
          <a:p>
            <a:pPr algn="l"/>
            <a:r>
              <a:rPr lang="fr-FR" dirty="0">
                <a:solidFill>
                  <a:schemeClr val="tx1">
                    <a:lumMod val="65000"/>
                    <a:lumOff val="35000"/>
                  </a:schemeClr>
                </a:solidFill>
                <a:latin typeface="Dosis Medium" pitchFamily="2" charset="0"/>
              </a:rPr>
              <a:t>Maintenant, on va jouer ce dialogue. On va le faire en 3 étapes. Soyez attentifs. </a:t>
            </a:r>
            <a:endParaRPr lang="fr-MA" dirty="0">
              <a:solidFill>
                <a:schemeClr val="tx1">
                  <a:lumMod val="65000"/>
                  <a:lumOff val="35000"/>
                </a:schemeClr>
              </a:solidFill>
              <a:latin typeface="Dosis Medium" pitchFamily="2" charset="0"/>
            </a:endParaRPr>
          </a:p>
        </p:txBody>
      </p:sp>
      <p:sp>
        <p:nvSpPr>
          <p:cNvPr id="14" name="AutoShape 4">
            <a:extLst>
              <a:ext uri="{FF2B5EF4-FFF2-40B4-BE49-F238E27FC236}">
                <a16:creationId xmlns:a16="http://schemas.microsoft.com/office/drawing/2014/main" id="{237AD3E1-1ADA-7724-E4BB-F151DC49B507}"/>
              </a:ext>
            </a:extLst>
          </p:cNvPr>
          <p:cNvSpPr>
            <a:spLocks noChangeAspect="1" noChangeArrowheads="1"/>
          </p:cNvSpPr>
          <p:nvPr/>
        </p:nvSpPr>
        <p:spPr bwMode="auto">
          <a:xfrm>
            <a:off x="4216142" y="3053467"/>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 coins arrondis 3">
            <a:extLst>
              <a:ext uri="{FF2B5EF4-FFF2-40B4-BE49-F238E27FC236}">
                <a16:creationId xmlns:a16="http://schemas.microsoft.com/office/drawing/2014/main" id="{308B8212-7A29-D4C3-6925-632B819DC5EB}"/>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C8C27569-D4DD-771D-B197-4F9D092F4A66}"/>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8" name="Rectangle : coins arrondis 7">
            <a:extLst>
              <a:ext uri="{FF2B5EF4-FFF2-40B4-BE49-F238E27FC236}">
                <a16:creationId xmlns:a16="http://schemas.microsoft.com/office/drawing/2014/main" id="{D07CBE0B-141A-2891-2E6F-DAC32E43A200}"/>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A102ECB3-D8F1-7EED-7A78-D7ABFF88777D}"/>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0" name="Rectangle : coins arrondis 9">
            <a:extLst>
              <a:ext uri="{FF2B5EF4-FFF2-40B4-BE49-F238E27FC236}">
                <a16:creationId xmlns:a16="http://schemas.microsoft.com/office/drawing/2014/main" id="{C513A3D6-BB9C-7373-EC10-16667ECA3ACA}"/>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ZoneTexte 16">
            <a:extLst>
              <a:ext uri="{FF2B5EF4-FFF2-40B4-BE49-F238E27FC236}">
                <a16:creationId xmlns:a16="http://schemas.microsoft.com/office/drawing/2014/main" id="{61B31378-5E55-C210-2A2B-C3A90AD128C8}"/>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pic>
        <p:nvPicPr>
          <p:cNvPr id="3" name="Image 2" descr="Une image contenant Dessin d’enfant, habits, illustration, Animation&#10;&#10;Le contenu généré par l’IA peut être incorrect.">
            <a:extLst>
              <a:ext uri="{FF2B5EF4-FFF2-40B4-BE49-F238E27FC236}">
                <a16:creationId xmlns:a16="http://schemas.microsoft.com/office/drawing/2014/main" id="{92924A6A-AEA9-7118-66C1-03C4141E78A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21156" y="2371150"/>
            <a:ext cx="4999572" cy="3405095"/>
          </a:xfrm>
          <a:prstGeom prst="rect">
            <a:avLst/>
          </a:prstGeom>
        </p:spPr>
      </p:pic>
      <p:grpSp>
        <p:nvGrpSpPr>
          <p:cNvPr id="2" name="Groupe 1">
            <a:extLst>
              <a:ext uri="{FF2B5EF4-FFF2-40B4-BE49-F238E27FC236}">
                <a16:creationId xmlns:a16="http://schemas.microsoft.com/office/drawing/2014/main" id="{22B59928-63F0-6C72-E586-0645E6CAC901}"/>
              </a:ext>
            </a:extLst>
          </p:cNvPr>
          <p:cNvGrpSpPr/>
          <p:nvPr/>
        </p:nvGrpSpPr>
        <p:grpSpPr>
          <a:xfrm>
            <a:off x="113769" y="634753"/>
            <a:ext cx="1147140" cy="980797"/>
            <a:chOff x="113769" y="634753"/>
            <a:chExt cx="1147140" cy="980797"/>
          </a:xfrm>
        </p:grpSpPr>
        <p:pic>
          <p:nvPicPr>
            <p:cNvPr id="5" name="Image 4">
              <a:extLst>
                <a:ext uri="{FF2B5EF4-FFF2-40B4-BE49-F238E27FC236}">
                  <a16:creationId xmlns:a16="http://schemas.microsoft.com/office/drawing/2014/main" id="{B52873BF-59C0-CB31-F6AA-4FA02E788D93}"/>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E832BBC-1BC6-CA74-02EC-D477A818A45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6248242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FB84C-67C7-525A-756E-8B3DFC6623B9}"/>
            </a:ext>
          </a:extLst>
        </p:cNvPr>
        <p:cNvGrpSpPr/>
        <p:nvPr/>
      </p:nvGrpSpPr>
      <p:grpSpPr>
        <a:xfrm>
          <a:off x="0" y="0"/>
          <a:ext cx="0" cy="0"/>
          <a:chOff x="0" y="0"/>
          <a:chExt cx="0" cy="0"/>
        </a:xfrm>
      </p:grpSpPr>
      <p:sp>
        <p:nvSpPr>
          <p:cNvPr id="7" name="Titre 8">
            <a:extLst>
              <a:ext uri="{FF2B5EF4-FFF2-40B4-BE49-F238E27FC236}">
                <a16:creationId xmlns:a16="http://schemas.microsoft.com/office/drawing/2014/main" id="{91987670-9C92-B1C2-D63F-804BD7281135}"/>
              </a:ext>
            </a:extLst>
          </p:cNvPr>
          <p:cNvSpPr>
            <a:spLocks noGrp="1"/>
          </p:cNvSpPr>
          <p:nvPr>
            <p:ph type="title"/>
          </p:nvPr>
        </p:nvSpPr>
        <p:spPr>
          <a:xfrm>
            <a:off x="1692000" y="756000"/>
            <a:ext cx="6840000" cy="612000"/>
          </a:xfrm>
        </p:spPr>
        <p:txBody>
          <a:bodyPr>
            <a:normAutofit/>
          </a:bodyPr>
          <a:lstStyle/>
          <a:p>
            <a:pPr algn="l"/>
            <a:r>
              <a:rPr lang="fr-MA" dirty="0">
                <a:solidFill>
                  <a:schemeClr val="tx1">
                    <a:lumMod val="65000"/>
                    <a:lumOff val="35000"/>
                  </a:schemeClr>
                </a:solidFill>
                <a:latin typeface="Dosis Medium" pitchFamily="2" charset="0"/>
              </a:rPr>
              <a:t>Etape 1. Je vais vous expliquer la situation.  </a:t>
            </a:r>
          </a:p>
        </p:txBody>
      </p:sp>
      <p:sp>
        <p:nvSpPr>
          <p:cNvPr id="13" name="ZoneTexte 12">
            <a:extLst>
              <a:ext uri="{FF2B5EF4-FFF2-40B4-BE49-F238E27FC236}">
                <a16:creationId xmlns:a16="http://schemas.microsoft.com/office/drawing/2014/main" id="{646543F7-827C-41BF-EEE7-5A01C57CA445}"/>
              </a:ext>
            </a:extLst>
          </p:cNvPr>
          <p:cNvSpPr txBox="1"/>
          <p:nvPr/>
        </p:nvSpPr>
        <p:spPr>
          <a:xfrm>
            <a:off x="1324496" y="2263834"/>
            <a:ext cx="6724753" cy="707886"/>
          </a:xfrm>
          <a:prstGeom prst="rect">
            <a:avLst/>
          </a:prstGeom>
          <a:noFill/>
        </p:spPr>
        <p:txBody>
          <a:bodyPr wrap="square" rtlCol="0">
            <a:spAutoFit/>
          </a:bodyPr>
          <a:lstStyle/>
          <a:p>
            <a:pPr lvl="0" algn="just">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Le garçon et la fille se rencontrent </a:t>
            </a:r>
            <a:r>
              <a:rPr lang="fr-FR" sz="2000" dirty="0">
                <a:solidFill>
                  <a:srgbClr val="5B9BD5">
                    <a:lumMod val="50000"/>
                  </a:srgbClr>
                </a:solidFill>
                <a:latin typeface="Dosis Medium" pitchFamily="2" charset="0"/>
              </a:rPr>
              <a:t>dans la bibliothèque</a:t>
            </a: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 Chacun </a:t>
            </a:r>
            <a:r>
              <a:rPr lang="fr-FR" sz="2000" dirty="0">
                <a:solidFill>
                  <a:srgbClr val="5B9BD5">
                    <a:lumMod val="50000"/>
                  </a:srgbClr>
                </a:solidFill>
                <a:latin typeface="Dosis Medium" pitchFamily="2" charset="0"/>
              </a:rPr>
              <a:t>pose</a:t>
            </a: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 à l’autre les questions suivantes: </a:t>
            </a:r>
          </a:p>
        </p:txBody>
      </p:sp>
      <p:sp>
        <p:nvSpPr>
          <p:cNvPr id="14" name="AutoShape 4">
            <a:extLst>
              <a:ext uri="{FF2B5EF4-FFF2-40B4-BE49-F238E27FC236}">
                <a16:creationId xmlns:a16="http://schemas.microsoft.com/office/drawing/2014/main" id="{B9E8508E-84C4-E8F3-CBB0-28CE40203B6D}"/>
              </a:ext>
            </a:extLst>
          </p:cNvPr>
          <p:cNvSpPr>
            <a:spLocks noChangeAspect="1" noChangeArrowheads="1"/>
          </p:cNvSpPr>
          <p:nvPr/>
        </p:nvSpPr>
        <p:spPr bwMode="auto">
          <a:xfrm>
            <a:off x="1339346" y="315204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 coins arrondis 3">
            <a:extLst>
              <a:ext uri="{FF2B5EF4-FFF2-40B4-BE49-F238E27FC236}">
                <a16:creationId xmlns:a16="http://schemas.microsoft.com/office/drawing/2014/main" id="{A51E1580-626A-A37B-DBBA-14DA88178A6E}"/>
              </a:ext>
            </a:extLst>
          </p:cNvPr>
          <p:cNvSpPr/>
          <p:nvPr/>
        </p:nvSpPr>
        <p:spPr>
          <a:xfrm>
            <a:off x="2112377" y="164300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81F76501-7683-07A8-7742-2A10A3A20AB9}"/>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8" name="Rectangle : coins arrondis 7">
            <a:extLst>
              <a:ext uri="{FF2B5EF4-FFF2-40B4-BE49-F238E27FC236}">
                <a16:creationId xmlns:a16="http://schemas.microsoft.com/office/drawing/2014/main" id="{2B7C9018-0269-586D-8658-12F298AE05F0}"/>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B947862F-830D-095A-CF7B-BD1F33B92F97}"/>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0" name="Rectangle : coins arrondis 9">
            <a:extLst>
              <a:ext uri="{FF2B5EF4-FFF2-40B4-BE49-F238E27FC236}">
                <a16:creationId xmlns:a16="http://schemas.microsoft.com/office/drawing/2014/main" id="{B19CFAC9-6DE3-342C-6EA5-A605B7CE8809}"/>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ZoneTexte 16">
            <a:extLst>
              <a:ext uri="{FF2B5EF4-FFF2-40B4-BE49-F238E27FC236}">
                <a16:creationId xmlns:a16="http://schemas.microsoft.com/office/drawing/2014/main" id="{E9600311-57D8-FE34-A6AA-DBFBD7A088B7}"/>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pic>
        <p:nvPicPr>
          <p:cNvPr id="12" name="Image 11" descr="Une image contenant Dessin d’enfant, habits, illustration, Animation&#10;&#10;Le contenu généré par l’IA peut être incorrect.">
            <a:extLst>
              <a:ext uri="{FF2B5EF4-FFF2-40B4-BE49-F238E27FC236}">
                <a16:creationId xmlns:a16="http://schemas.microsoft.com/office/drawing/2014/main" id="{28300042-C13C-E522-A38A-1215B9D751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6305" y="3199835"/>
            <a:ext cx="3970361" cy="2704123"/>
          </a:xfrm>
          <a:prstGeom prst="rect">
            <a:avLst/>
          </a:prstGeom>
        </p:spPr>
      </p:pic>
      <p:grpSp>
        <p:nvGrpSpPr>
          <p:cNvPr id="3" name="Groupe 2">
            <a:extLst>
              <a:ext uri="{FF2B5EF4-FFF2-40B4-BE49-F238E27FC236}">
                <a16:creationId xmlns:a16="http://schemas.microsoft.com/office/drawing/2014/main" id="{C2F51596-F2E1-997D-0D6C-21CEEA38BEC5}"/>
              </a:ext>
            </a:extLst>
          </p:cNvPr>
          <p:cNvGrpSpPr/>
          <p:nvPr/>
        </p:nvGrpSpPr>
        <p:grpSpPr>
          <a:xfrm>
            <a:off x="113769" y="634753"/>
            <a:ext cx="1147140" cy="980797"/>
            <a:chOff x="113769" y="634753"/>
            <a:chExt cx="1147140" cy="980797"/>
          </a:xfrm>
        </p:grpSpPr>
        <p:pic>
          <p:nvPicPr>
            <p:cNvPr id="5" name="Image 4">
              <a:extLst>
                <a:ext uri="{FF2B5EF4-FFF2-40B4-BE49-F238E27FC236}">
                  <a16:creationId xmlns:a16="http://schemas.microsoft.com/office/drawing/2014/main" id="{9CD0FF8D-9D71-4802-D944-B9F744C042EF}"/>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9D91650-00A7-1E5E-C7FF-F51882C87C9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ZoneTexte 15">
            <a:extLst>
              <a:ext uri="{FF2B5EF4-FFF2-40B4-BE49-F238E27FC236}">
                <a16:creationId xmlns:a16="http://schemas.microsoft.com/office/drawing/2014/main" id="{025556FE-131D-CB86-EB5D-B54A6B282658}"/>
              </a:ext>
            </a:extLst>
          </p:cNvPr>
          <p:cNvSpPr txBox="1"/>
          <p:nvPr/>
        </p:nvSpPr>
        <p:spPr>
          <a:xfrm>
            <a:off x="4296665" y="3390039"/>
            <a:ext cx="4521029" cy="2708434"/>
          </a:xfrm>
          <a:prstGeom prst="rect">
            <a:avLst/>
          </a:prstGeom>
          <a:noFill/>
        </p:spPr>
        <p:txBody>
          <a:bodyPr wrap="square">
            <a:spAutoFit/>
          </a:bodyPr>
          <a:lstStyle/>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sz="2000" dirty="0">
                <a:solidFill>
                  <a:schemeClr val="accent5">
                    <a:lumMod val="50000"/>
                  </a:schemeClr>
                </a:solidFill>
                <a:latin typeface="Dosis Medium" pitchFamily="2" charset="0"/>
              </a:rPr>
              <a:t>Qu’est-ce que vous avez fait la semaine</a:t>
            </a:r>
          </a:p>
          <a:p>
            <a:pPr marR="0" lvl="0" defTabSz="457200" rtl="0" eaLnBrk="1" fontAlgn="auto" latinLnBrk="0" hangingPunct="1">
              <a:spcBef>
                <a:spcPts val="0"/>
              </a:spcBef>
              <a:spcAft>
                <a:spcPts val="600"/>
              </a:spcAft>
              <a:buClrTx/>
              <a:buSzTx/>
              <a:tabLst/>
              <a:defRPr/>
            </a:pPr>
            <a:r>
              <a:rPr lang="fr-FR" sz="2000" dirty="0">
                <a:solidFill>
                  <a:schemeClr val="accent5">
                    <a:lumMod val="50000"/>
                  </a:schemeClr>
                </a:solidFill>
                <a:latin typeface="Dosis Medium" pitchFamily="2" charset="0"/>
              </a:rPr>
              <a:t>       dernière ?</a:t>
            </a:r>
          </a:p>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sz="2000" dirty="0">
                <a:solidFill>
                  <a:schemeClr val="accent5">
                    <a:lumMod val="50000"/>
                  </a:schemeClr>
                </a:solidFill>
                <a:latin typeface="Dosis Medium" pitchFamily="2" charset="0"/>
              </a:rPr>
              <a:t>Qu’est-ce que vous avez fait hier ? </a:t>
            </a:r>
          </a:p>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sz="2000" dirty="0">
                <a:solidFill>
                  <a:schemeClr val="accent5">
                    <a:lumMod val="50000"/>
                  </a:schemeClr>
                </a:solidFill>
                <a:latin typeface="Dosis Medium" pitchFamily="2" charset="0"/>
              </a:rPr>
              <a:t>Que faisaient les créateurs de vidéos ?</a:t>
            </a:r>
          </a:p>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sz="2000" dirty="0">
                <a:solidFill>
                  <a:schemeClr val="accent5">
                    <a:lumMod val="50000"/>
                  </a:schemeClr>
                </a:solidFill>
                <a:latin typeface="Dosis Medium" pitchFamily="2" charset="0"/>
              </a:rPr>
              <a:t>Que faisaient les acteurs ?</a:t>
            </a:r>
          </a:p>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sz="2000" dirty="0">
                <a:solidFill>
                  <a:schemeClr val="accent5">
                    <a:lumMod val="50000"/>
                  </a:schemeClr>
                </a:solidFill>
                <a:latin typeface="Dosis Medium" pitchFamily="2" charset="0"/>
              </a:rPr>
              <a:t>Que faisait la danseuse sur scène ?</a:t>
            </a:r>
          </a:p>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sz="2000" dirty="0">
                <a:solidFill>
                  <a:schemeClr val="accent5">
                    <a:lumMod val="50000"/>
                  </a:schemeClr>
                </a:solidFill>
                <a:latin typeface="Dosis Medium" pitchFamily="2" charset="0"/>
              </a:rPr>
              <a:t>Que faisait le chanteur ?</a:t>
            </a:r>
            <a:endParaRPr lang="fr-FR" sz="2000" dirty="0">
              <a:solidFill>
                <a:srgbClr val="5B9BD5">
                  <a:lumMod val="50000"/>
                </a:srgbClr>
              </a:solidFill>
              <a:latin typeface="Dosis Medium" pitchFamily="2" charset="0"/>
            </a:endParaRPr>
          </a:p>
        </p:txBody>
      </p:sp>
    </p:spTree>
    <p:extLst>
      <p:ext uri="{BB962C8B-B14F-4D97-AF65-F5344CB8AC3E}">
        <p14:creationId xmlns:p14="http://schemas.microsoft.com/office/powerpoint/2010/main" val="2905429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98A3B-914C-149F-67CA-A82DE61D025B}"/>
            </a:ext>
          </a:extLst>
        </p:cNvPr>
        <p:cNvGrpSpPr/>
        <p:nvPr/>
      </p:nvGrpSpPr>
      <p:grpSpPr>
        <a:xfrm>
          <a:off x="0" y="0"/>
          <a:ext cx="0" cy="0"/>
          <a:chOff x="0" y="0"/>
          <a:chExt cx="0" cy="0"/>
        </a:xfrm>
      </p:grpSpPr>
      <p:sp>
        <p:nvSpPr>
          <p:cNvPr id="7" name="Titre 8">
            <a:extLst>
              <a:ext uri="{FF2B5EF4-FFF2-40B4-BE49-F238E27FC236}">
                <a16:creationId xmlns:a16="http://schemas.microsoft.com/office/drawing/2014/main" id="{1DE9F0C3-0834-F6A4-0EC5-4B76CF229B3B}"/>
              </a:ext>
            </a:extLst>
          </p:cNvPr>
          <p:cNvSpPr>
            <a:spLocks noGrp="1"/>
          </p:cNvSpPr>
          <p:nvPr>
            <p:ph type="title"/>
          </p:nvPr>
        </p:nvSpPr>
        <p:spPr>
          <a:xfrm>
            <a:off x="1692000" y="756000"/>
            <a:ext cx="7120924" cy="612000"/>
          </a:xfrm>
        </p:spPr>
        <p:txBody>
          <a:bodyPr>
            <a:normAutofit/>
          </a:bodyPr>
          <a:lstStyle/>
          <a:p>
            <a:r>
              <a:rPr lang="fr-MA" dirty="0">
                <a:solidFill>
                  <a:schemeClr val="tx1">
                    <a:lumMod val="65000"/>
                    <a:lumOff val="35000"/>
                  </a:schemeClr>
                </a:solidFill>
                <a:latin typeface="Dosis Medium" pitchFamily="2" charset="0"/>
              </a:rPr>
              <a:t>Etape 2.  Chacun réfléchit silencieusement à ce qu’il va dire dans le dialogue.</a:t>
            </a:r>
          </a:p>
        </p:txBody>
      </p:sp>
      <p:sp>
        <p:nvSpPr>
          <p:cNvPr id="4" name="Rectangle : coins arrondis 3">
            <a:extLst>
              <a:ext uri="{FF2B5EF4-FFF2-40B4-BE49-F238E27FC236}">
                <a16:creationId xmlns:a16="http://schemas.microsoft.com/office/drawing/2014/main" id="{802E1D90-8BAC-67F6-1D2B-04297CB243B2}"/>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FDA19700-4492-7786-3A2E-21763710B759}"/>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8" name="Rectangle : coins arrondis 7">
            <a:extLst>
              <a:ext uri="{FF2B5EF4-FFF2-40B4-BE49-F238E27FC236}">
                <a16:creationId xmlns:a16="http://schemas.microsoft.com/office/drawing/2014/main" id="{C0FCC782-67F7-2424-AD55-17672208CF09}"/>
              </a:ext>
            </a:extLst>
          </p:cNvPr>
          <p:cNvSpPr/>
          <p:nvPr/>
        </p:nvSpPr>
        <p:spPr>
          <a:xfrm>
            <a:off x="3832400" y="163832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3B0039BF-9646-8031-3411-E9C58273C8E6}"/>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0" name="Rectangle : coins arrondis 9">
            <a:extLst>
              <a:ext uri="{FF2B5EF4-FFF2-40B4-BE49-F238E27FC236}">
                <a16:creationId xmlns:a16="http://schemas.microsoft.com/office/drawing/2014/main" id="{B4215C25-7D15-E3FA-B4FD-7720414A40D4}"/>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ZoneTexte 16">
            <a:extLst>
              <a:ext uri="{FF2B5EF4-FFF2-40B4-BE49-F238E27FC236}">
                <a16:creationId xmlns:a16="http://schemas.microsoft.com/office/drawing/2014/main" id="{F67950C4-D00D-D04C-8AAA-0822CF7497E9}"/>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sp>
        <p:nvSpPr>
          <p:cNvPr id="12" name="AutoShape 4">
            <a:extLst>
              <a:ext uri="{FF2B5EF4-FFF2-40B4-BE49-F238E27FC236}">
                <a16:creationId xmlns:a16="http://schemas.microsoft.com/office/drawing/2014/main" id="{4144DA9D-3172-EDA7-99AC-C8DBEF6A8970}"/>
              </a:ext>
            </a:extLst>
          </p:cNvPr>
          <p:cNvSpPr>
            <a:spLocks noChangeAspect="1" noChangeArrowheads="1"/>
          </p:cNvSpPr>
          <p:nvPr/>
        </p:nvSpPr>
        <p:spPr bwMode="auto">
          <a:xfrm>
            <a:off x="5931656" y="319014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ZoneTexte 2">
            <a:extLst>
              <a:ext uri="{FF2B5EF4-FFF2-40B4-BE49-F238E27FC236}">
                <a16:creationId xmlns:a16="http://schemas.microsoft.com/office/drawing/2014/main" id="{FE3829ED-46BB-4043-5863-C26EFCA476D0}"/>
              </a:ext>
            </a:extLst>
          </p:cNvPr>
          <p:cNvSpPr txBox="1"/>
          <p:nvPr/>
        </p:nvSpPr>
        <p:spPr>
          <a:xfrm>
            <a:off x="1324496" y="2263834"/>
            <a:ext cx="6724753" cy="707886"/>
          </a:xfrm>
          <a:prstGeom prst="rect">
            <a:avLst/>
          </a:prstGeom>
          <a:noFill/>
        </p:spPr>
        <p:txBody>
          <a:bodyPr wrap="square" rtlCol="0">
            <a:spAutoFit/>
          </a:bodyPr>
          <a:lstStyle/>
          <a:p>
            <a:pPr lvl="0" algn="just">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Le garçon et la fille se rencontrent </a:t>
            </a:r>
            <a:r>
              <a:rPr lang="fr-FR" sz="2000" dirty="0">
                <a:solidFill>
                  <a:srgbClr val="5B9BD5">
                    <a:lumMod val="50000"/>
                  </a:srgbClr>
                </a:solidFill>
                <a:latin typeface="Dosis Medium" pitchFamily="2" charset="0"/>
              </a:rPr>
              <a:t>dans la bibliothèque</a:t>
            </a: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 Chacun </a:t>
            </a:r>
            <a:r>
              <a:rPr lang="fr-FR" sz="2000" dirty="0">
                <a:solidFill>
                  <a:srgbClr val="5B9BD5">
                    <a:lumMod val="50000"/>
                  </a:srgbClr>
                </a:solidFill>
                <a:latin typeface="Dosis Medium" pitchFamily="2" charset="0"/>
              </a:rPr>
              <a:t>pose</a:t>
            </a: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 à l’autre les questions suivantes: </a:t>
            </a:r>
          </a:p>
        </p:txBody>
      </p:sp>
      <p:pic>
        <p:nvPicPr>
          <p:cNvPr id="16" name="Image 15" descr="Une image contenant Dessin d’enfant, habits, illustration, Animation&#10;&#10;Le contenu généré par l’IA peut être incorrect.">
            <a:extLst>
              <a:ext uri="{FF2B5EF4-FFF2-40B4-BE49-F238E27FC236}">
                <a16:creationId xmlns:a16="http://schemas.microsoft.com/office/drawing/2014/main" id="{E516BB61-401D-14B7-5108-440204C744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6305" y="3199835"/>
            <a:ext cx="3970361" cy="2704123"/>
          </a:xfrm>
          <a:prstGeom prst="rect">
            <a:avLst/>
          </a:prstGeom>
        </p:spPr>
      </p:pic>
      <p:grpSp>
        <p:nvGrpSpPr>
          <p:cNvPr id="2" name="Groupe 1">
            <a:extLst>
              <a:ext uri="{FF2B5EF4-FFF2-40B4-BE49-F238E27FC236}">
                <a16:creationId xmlns:a16="http://schemas.microsoft.com/office/drawing/2014/main" id="{FEF1DE8D-987A-8754-4508-481C5686E41E}"/>
              </a:ext>
            </a:extLst>
          </p:cNvPr>
          <p:cNvGrpSpPr/>
          <p:nvPr/>
        </p:nvGrpSpPr>
        <p:grpSpPr>
          <a:xfrm>
            <a:off x="113769" y="634753"/>
            <a:ext cx="1147140" cy="980797"/>
            <a:chOff x="113769" y="634753"/>
            <a:chExt cx="1147140" cy="980797"/>
          </a:xfrm>
        </p:grpSpPr>
        <p:pic>
          <p:nvPicPr>
            <p:cNvPr id="5" name="Image 4">
              <a:extLst>
                <a:ext uri="{FF2B5EF4-FFF2-40B4-BE49-F238E27FC236}">
                  <a16:creationId xmlns:a16="http://schemas.microsoft.com/office/drawing/2014/main" id="{50964B8D-3A1E-044E-FD08-2E0AC61BC327}"/>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D7A3177-AFB3-F561-035C-A164B8E973F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1" name="ZoneTexte 10">
            <a:extLst>
              <a:ext uri="{FF2B5EF4-FFF2-40B4-BE49-F238E27FC236}">
                <a16:creationId xmlns:a16="http://schemas.microsoft.com/office/drawing/2014/main" id="{B113FC70-3BE6-F560-7D9F-77A0C878ADEB}"/>
              </a:ext>
            </a:extLst>
          </p:cNvPr>
          <p:cNvSpPr txBox="1"/>
          <p:nvPr/>
        </p:nvSpPr>
        <p:spPr>
          <a:xfrm>
            <a:off x="4296665" y="3390039"/>
            <a:ext cx="4521029" cy="2708434"/>
          </a:xfrm>
          <a:prstGeom prst="rect">
            <a:avLst/>
          </a:prstGeom>
          <a:noFill/>
        </p:spPr>
        <p:txBody>
          <a:bodyPr wrap="square">
            <a:spAutoFit/>
          </a:bodyPr>
          <a:lstStyle/>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sz="2000" dirty="0">
                <a:solidFill>
                  <a:schemeClr val="accent5">
                    <a:lumMod val="50000"/>
                  </a:schemeClr>
                </a:solidFill>
                <a:latin typeface="Dosis Medium" pitchFamily="2" charset="0"/>
              </a:rPr>
              <a:t>Qu’est-ce que vous avez fait la semaine dernière ?</a:t>
            </a:r>
          </a:p>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sz="2000" dirty="0">
                <a:solidFill>
                  <a:schemeClr val="accent5">
                    <a:lumMod val="50000"/>
                  </a:schemeClr>
                </a:solidFill>
                <a:latin typeface="Dosis Medium" pitchFamily="2" charset="0"/>
              </a:rPr>
              <a:t>Qu’est-ce que vous avez fait hier ? </a:t>
            </a:r>
          </a:p>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sz="2000" dirty="0">
                <a:solidFill>
                  <a:schemeClr val="accent5">
                    <a:lumMod val="50000"/>
                  </a:schemeClr>
                </a:solidFill>
                <a:latin typeface="Dosis Medium" pitchFamily="2" charset="0"/>
              </a:rPr>
              <a:t>Que faisaient les créateurs de vidéos ?</a:t>
            </a:r>
          </a:p>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sz="2000" dirty="0">
                <a:solidFill>
                  <a:schemeClr val="accent5">
                    <a:lumMod val="50000"/>
                  </a:schemeClr>
                </a:solidFill>
                <a:latin typeface="Dosis Medium" pitchFamily="2" charset="0"/>
              </a:rPr>
              <a:t>Que faisaient les acteurs ?</a:t>
            </a:r>
          </a:p>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sz="2000" dirty="0">
                <a:solidFill>
                  <a:schemeClr val="accent5">
                    <a:lumMod val="50000"/>
                  </a:schemeClr>
                </a:solidFill>
                <a:latin typeface="Dosis Medium" pitchFamily="2" charset="0"/>
              </a:rPr>
              <a:t>Que faisait la danseuse sur scène ?</a:t>
            </a:r>
          </a:p>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sz="2000" dirty="0">
                <a:solidFill>
                  <a:schemeClr val="accent5">
                    <a:lumMod val="50000"/>
                  </a:schemeClr>
                </a:solidFill>
                <a:latin typeface="Dosis Medium" pitchFamily="2" charset="0"/>
              </a:rPr>
              <a:t>Que faisait le chanteur ?</a:t>
            </a:r>
            <a:endParaRPr lang="fr-FR" sz="2000" dirty="0">
              <a:solidFill>
                <a:srgbClr val="5B9BD5">
                  <a:lumMod val="50000"/>
                </a:srgbClr>
              </a:solidFill>
              <a:latin typeface="Dosis Medium" pitchFamily="2" charset="0"/>
            </a:endParaRPr>
          </a:p>
        </p:txBody>
      </p:sp>
    </p:spTree>
    <p:extLst>
      <p:ext uri="{BB962C8B-B14F-4D97-AF65-F5344CB8AC3E}">
        <p14:creationId xmlns:p14="http://schemas.microsoft.com/office/powerpoint/2010/main" val="21295164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57351-77B1-BF05-9B69-1E0C0DE868EC}"/>
            </a:ext>
          </a:extLst>
        </p:cNvPr>
        <p:cNvGrpSpPr/>
        <p:nvPr/>
      </p:nvGrpSpPr>
      <p:grpSpPr>
        <a:xfrm>
          <a:off x="0" y="0"/>
          <a:ext cx="0" cy="0"/>
          <a:chOff x="0" y="0"/>
          <a:chExt cx="0" cy="0"/>
        </a:xfrm>
      </p:grpSpPr>
      <p:sp>
        <p:nvSpPr>
          <p:cNvPr id="7" name="Titre 8">
            <a:extLst>
              <a:ext uri="{FF2B5EF4-FFF2-40B4-BE49-F238E27FC236}">
                <a16:creationId xmlns:a16="http://schemas.microsoft.com/office/drawing/2014/main" id="{A3974DE6-1777-C9C7-ED6D-20B580BE986A}"/>
              </a:ext>
            </a:extLst>
          </p:cNvPr>
          <p:cNvSpPr>
            <a:spLocks noGrp="1"/>
          </p:cNvSpPr>
          <p:nvPr>
            <p:ph type="title"/>
          </p:nvPr>
        </p:nvSpPr>
        <p:spPr>
          <a:xfrm>
            <a:off x="1692000" y="756000"/>
            <a:ext cx="6840000" cy="612000"/>
          </a:xfrm>
        </p:spPr>
        <p:txBody>
          <a:bodyPr>
            <a:normAutofit/>
          </a:bodyPr>
          <a:lstStyle/>
          <a:p>
            <a:pPr algn="l"/>
            <a:r>
              <a:rPr lang="fr-MA" dirty="0">
                <a:solidFill>
                  <a:schemeClr val="tx1">
                    <a:lumMod val="65000"/>
                    <a:lumOff val="35000"/>
                  </a:schemeClr>
                </a:solidFill>
                <a:latin typeface="Dosis Medium" pitchFamily="2" charset="0"/>
              </a:rPr>
              <a:t>Etape 3.  Maintenant, vous allez jouer le dialogue. Qui veut passer au tableau ? </a:t>
            </a:r>
          </a:p>
        </p:txBody>
      </p:sp>
      <p:pic>
        <p:nvPicPr>
          <p:cNvPr id="11" name="Espace réservé pour une image  6" descr="Une image contenant habits, sourire, dessin humoristique, clipart&#10;&#10;Le contenu généré par l’IA peut être incorrect.">
            <a:extLst>
              <a:ext uri="{FF2B5EF4-FFF2-40B4-BE49-F238E27FC236}">
                <a16:creationId xmlns:a16="http://schemas.microsoft.com/office/drawing/2014/main" id="{C3233119-79EC-F332-6762-AC6EAC91D388}"/>
              </a:ext>
            </a:extLst>
          </p:cNvPr>
          <p:cNvPicPr>
            <a:picLocks noChangeAspect="1"/>
          </p:cNvPicPr>
          <p:nvPr/>
        </p:nvPicPr>
        <p:blipFill>
          <a:blip r:embed="rId2"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Rectangle : coins arrondis 3">
            <a:extLst>
              <a:ext uri="{FF2B5EF4-FFF2-40B4-BE49-F238E27FC236}">
                <a16:creationId xmlns:a16="http://schemas.microsoft.com/office/drawing/2014/main" id="{E88E84A8-6583-84BB-F1C4-DBEFC7A0FC14}"/>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12A289B7-CCCA-B208-7CCB-8883F27BA382}"/>
              </a:ext>
            </a:extLst>
          </p:cNvPr>
          <p:cNvSpPr txBox="1"/>
          <p:nvPr/>
        </p:nvSpPr>
        <p:spPr>
          <a:xfrm>
            <a:off x="2371047" y="1637595"/>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8" name="Rectangle : coins arrondis 7">
            <a:extLst>
              <a:ext uri="{FF2B5EF4-FFF2-40B4-BE49-F238E27FC236}">
                <a16:creationId xmlns:a16="http://schemas.microsoft.com/office/drawing/2014/main" id="{7DE12DC3-5EC0-0F99-E86F-E93D762B4E7D}"/>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A8AEB546-29A1-7A27-E0BD-D131BB93FE42}"/>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0" name="Rectangle : coins arrondis 9">
            <a:extLst>
              <a:ext uri="{FF2B5EF4-FFF2-40B4-BE49-F238E27FC236}">
                <a16:creationId xmlns:a16="http://schemas.microsoft.com/office/drawing/2014/main" id="{FFF7E10F-174B-555F-F50F-83CDBABFE540}"/>
              </a:ext>
            </a:extLst>
          </p:cNvPr>
          <p:cNvSpPr/>
          <p:nvPr/>
        </p:nvSpPr>
        <p:spPr>
          <a:xfrm>
            <a:off x="5571674" y="1648672"/>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ZoneTexte 16">
            <a:extLst>
              <a:ext uri="{FF2B5EF4-FFF2-40B4-BE49-F238E27FC236}">
                <a16:creationId xmlns:a16="http://schemas.microsoft.com/office/drawing/2014/main" id="{4A366133-2D0A-3F48-14B4-4869F9F998F1}"/>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sp>
        <p:nvSpPr>
          <p:cNvPr id="2" name="ZoneTexte 1">
            <a:extLst>
              <a:ext uri="{FF2B5EF4-FFF2-40B4-BE49-F238E27FC236}">
                <a16:creationId xmlns:a16="http://schemas.microsoft.com/office/drawing/2014/main" id="{F4D3CABB-6978-7FF2-F299-C6F938D726B7}"/>
              </a:ext>
            </a:extLst>
          </p:cNvPr>
          <p:cNvSpPr txBox="1"/>
          <p:nvPr/>
        </p:nvSpPr>
        <p:spPr>
          <a:xfrm>
            <a:off x="1324496" y="2263834"/>
            <a:ext cx="6724753" cy="707886"/>
          </a:xfrm>
          <a:prstGeom prst="rect">
            <a:avLst/>
          </a:prstGeom>
          <a:noFill/>
        </p:spPr>
        <p:txBody>
          <a:bodyPr wrap="square" rtlCol="0">
            <a:spAutoFit/>
          </a:bodyPr>
          <a:lstStyle/>
          <a:p>
            <a:pPr lvl="0" algn="just">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Le garçon et la fille se rencontrent </a:t>
            </a:r>
            <a:r>
              <a:rPr lang="fr-FR" sz="2000" dirty="0">
                <a:solidFill>
                  <a:srgbClr val="5B9BD5">
                    <a:lumMod val="50000"/>
                  </a:srgbClr>
                </a:solidFill>
                <a:latin typeface="Dosis Medium" pitchFamily="2" charset="0"/>
              </a:rPr>
              <a:t>dans la bibliothèque</a:t>
            </a: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 Chacun </a:t>
            </a:r>
            <a:r>
              <a:rPr lang="fr-FR" sz="2000" dirty="0">
                <a:solidFill>
                  <a:srgbClr val="5B9BD5">
                    <a:lumMod val="50000"/>
                  </a:srgbClr>
                </a:solidFill>
                <a:latin typeface="Dosis Medium" pitchFamily="2" charset="0"/>
              </a:rPr>
              <a:t>pose</a:t>
            </a: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 à l’autre les questions suivantes: </a:t>
            </a:r>
          </a:p>
        </p:txBody>
      </p:sp>
      <p:pic>
        <p:nvPicPr>
          <p:cNvPr id="5" name="Image 4" descr="Une image contenant Dessin d’enfant, habits, illustration, Animation&#10;&#10;Le contenu généré par l’IA peut être incorrect.">
            <a:extLst>
              <a:ext uri="{FF2B5EF4-FFF2-40B4-BE49-F238E27FC236}">
                <a16:creationId xmlns:a16="http://schemas.microsoft.com/office/drawing/2014/main" id="{19A53008-9743-B258-3916-A26083B7BD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6305" y="3199835"/>
            <a:ext cx="3970361" cy="2704123"/>
          </a:xfrm>
          <a:prstGeom prst="rect">
            <a:avLst/>
          </a:prstGeom>
        </p:spPr>
      </p:pic>
      <p:sp>
        <p:nvSpPr>
          <p:cNvPr id="3" name="ZoneTexte 2">
            <a:extLst>
              <a:ext uri="{FF2B5EF4-FFF2-40B4-BE49-F238E27FC236}">
                <a16:creationId xmlns:a16="http://schemas.microsoft.com/office/drawing/2014/main" id="{304C9C8C-6B7A-5478-3864-324E2407A8F3}"/>
              </a:ext>
            </a:extLst>
          </p:cNvPr>
          <p:cNvSpPr txBox="1"/>
          <p:nvPr/>
        </p:nvSpPr>
        <p:spPr>
          <a:xfrm>
            <a:off x="4296665" y="3390039"/>
            <a:ext cx="4521029" cy="2708434"/>
          </a:xfrm>
          <a:prstGeom prst="rect">
            <a:avLst/>
          </a:prstGeom>
          <a:noFill/>
        </p:spPr>
        <p:txBody>
          <a:bodyPr wrap="square">
            <a:spAutoFit/>
          </a:bodyPr>
          <a:lstStyle/>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sz="2000" dirty="0">
                <a:solidFill>
                  <a:schemeClr val="accent5">
                    <a:lumMod val="50000"/>
                  </a:schemeClr>
                </a:solidFill>
                <a:latin typeface="Dosis Medium" pitchFamily="2" charset="0"/>
              </a:rPr>
              <a:t>Qu’est-ce que vous avez fait la semaine dernière ?</a:t>
            </a:r>
          </a:p>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sz="2000" dirty="0">
                <a:solidFill>
                  <a:schemeClr val="accent5">
                    <a:lumMod val="50000"/>
                  </a:schemeClr>
                </a:solidFill>
                <a:latin typeface="Dosis Medium" pitchFamily="2" charset="0"/>
              </a:rPr>
              <a:t>Qu’est-ce que vous avez fait hier ? </a:t>
            </a:r>
          </a:p>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sz="2000" dirty="0">
                <a:solidFill>
                  <a:schemeClr val="accent5">
                    <a:lumMod val="50000"/>
                  </a:schemeClr>
                </a:solidFill>
                <a:latin typeface="Dosis Medium" pitchFamily="2" charset="0"/>
              </a:rPr>
              <a:t>Que faisaient les créateurs de vidéos ?</a:t>
            </a:r>
          </a:p>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sz="2000" dirty="0">
                <a:solidFill>
                  <a:schemeClr val="accent5">
                    <a:lumMod val="50000"/>
                  </a:schemeClr>
                </a:solidFill>
                <a:latin typeface="Dosis Medium" pitchFamily="2" charset="0"/>
              </a:rPr>
              <a:t>Que faisaient les acteurs ?</a:t>
            </a:r>
          </a:p>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sz="2000" dirty="0">
                <a:solidFill>
                  <a:schemeClr val="accent5">
                    <a:lumMod val="50000"/>
                  </a:schemeClr>
                </a:solidFill>
                <a:latin typeface="Dosis Medium" pitchFamily="2" charset="0"/>
              </a:rPr>
              <a:t>Que faisait la danseuse sur scène ?</a:t>
            </a:r>
          </a:p>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sz="2000" dirty="0">
                <a:solidFill>
                  <a:schemeClr val="accent5">
                    <a:lumMod val="50000"/>
                  </a:schemeClr>
                </a:solidFill>
                <a:latin typeface="Dosis Medium" pitchFamily="2" charset="0"/>
              </a:rPr>
              <a:t>Que faisait le chanteur ?</a:t>
            </a:r>
            <a:endParaRPr lang="fr-FR" sz="2000" dirty="0">
              <a:solidFill>
                <a:srgbClr val="5B9BD5">
                  <a:lumMod val="50000"/>
                </a:srgbClr>
              </a:solidFill>
              <a:latin typeface="Dosis Medium" pitchFamily="2" charset="0"/>
            </a:endParaRPr>
          </a:p>
        </p:txBody>
      </p:sp>
    </p:spTree>
    <p:extLst>
      <p:ext uri="{BB962C8B-B14F-4D97-AF65-F5344CB8AC3E}">
        <p14:creationId xmlns:p14="http://schemas.microsoft.com/office/powerpoint/2010/main" val="42044107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86881-4317-E92B-F523-04E6ED59412F}"/>
            </a:ext>
          </a:extLst>
        </p:cNvPr>
        <p:cNvGrpSpPr/>
        <p:nvPr/>
      </p:nvGrpSpPr>
      <p:grpSpPr>
        <a:xfrm>
          <a:off x="0" y="0"/>
          <a:ext cx="0" cy="0"/>
          <a:chOff x="0" y="0"/>
          <a:chExt cx="0" cy="0"/>
        </a:xfrm>
      </p:grpSpPr>
      <p:sp>
        <p:nvSpPr>
          <p:cNvPr id="5" name="Titre 8">
            <a:extLst>
              <a:ext uri="{FF2B5EF4-FFF2-40B4-BE49-F238E27FC236}">
                <a16:creationId xmlns:a16="http://schemas.microsoft.com/office/drawing/2014/main" id="{CCEBF468-DA27-85DB-0354-80B56EA2E9C1}"/>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Maintenant, tout le monde participe. Jouez le dialogue avec votre voisin.</a:t>
            </a:r>
          </a:p>
        </p:txBody>
      </p:sp>
      <p:grpSp>
        <p:nvGrpSpPr>
          <p:cNvPr id="6" name="Groupe 5">
            <a:extLst>
              <a:ext uri="{FF2B5EF4-FFF2-40B4-BE49-F238E27FC236}">
                <a16:creationId xmlns:a16="http://schemas.microsoft.com/office/drawing/2014/main" id="{4E819158-5420-8B00-7E6F-F4207C99D4F9}"/>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BB5EBF4F-03A0-3CAF-0E44-F9D2020825F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F22E2A9-0053-5B15-96F9-27C2C8942F6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3" name="Image 12">
            <a:extLst>
              <a:ext uri="{FF2B5EF4-FFF2-40B4-BE49-F238E27FC236}">
                <a16:creationId xmlns:a16="http://schemas.microsoft.com/office/drawing/2014/main" id="{26915DAE-49FF-81B9-C554-F25DBC3403C5}"/>
              </a:ext>
            </a:extLst>
          </p:cNvPr>
          <p:cNvPicPr>
            <a:picLocks noChangeAspect="1"/>
          </p:cNvPicPr>
          <p:nvPr/>
        </p:nvPicPr>
        <p:blipFill>
          <a:blip r:embed="rId4" cstate="print"/>
          <a:stretch>
            <a:fillRect/>
          </a:stretch>
        </p:blipFill>
        <p:spPr>
          <a:xfrm flipH="1">
            <a:off x="334368" y="2429933"/>
            <a:ext cx="3511266" cy="2340844"/>
          </a:xfrm>
          <a:prstGeom prst="rect">
            <a:avLst/>
          </a:prstGeom>
        </p:spPr>
      </p:pic>
      <p:sp>
        <p:nvSpPr>
          <p:cNvPr id="3" name="ZoneTexte 2">
            <a:extLst>
              <a:ext uri="{FF2B5EF4-FFF2-40B4-BE49-F238E27FC236}">
                <a16:creationId xmlns:a16="http://schemas.microsoft.com/office/drawing/2014/main" id="{57059518-DBE1-A0ED-E225-D9C9B6364F87}"/>
              </a:ext>
            </a:extLst>
          </p:cNvPr>
          <p:cNvSpPr txBox="1"/>
          <p:nvPr/>
        </p:nvSpPr>
        <p:spPr>
          <a:xfrm>
            <a:off x="3922015" y="2361339"/>
            <a:ext cx="4521029" cy="2708434"/>
          </a:xfrm>
          <a:prstGeom prst="rect">
            <a:avLst/>
          </a:prstGeom>
          <a:noFill/>
        </p:spPr>
        <p:txBody>
          <a:bodyPr wrap="square">
            <a:spAutoFit/>
          </a:bodyPr>
          <a:lstStyle/>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sz="2000" dirty="0">
                <a:solidFill>
                  <a:schemeClr val="accent5">
                    <a:lumMod val="50000"/>
                  </a:schemeClr>
                </a:solidFill>
                <a:latin typeface="Dosis Medium" pitchFamily="2" charset="0"/>
              </a:rPr>
              <a:t>Qu’est-ce que vous avez fait la semaine dernière ?</a:t>
            </a:r>
          </a:p>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sz="2000" dirty="0">
                <a:solidFill>
                  <a:schemeClr val="accent5">
                    <a:lumMod val="50000"/>
                  </a:schemeClr>
                </a:solidFill>
                <a:latin typeface="Dosis Medium" pitchFamily="2" charset="0"/>
              </a:rPr>
              <a:t>Qu’est-ce que vous avez fait hier ? </a:t>
            </a:r>
          </a:p>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sz="2000" dirty="0">
                <a:solidFill>
                  <a:schemeClr val="accent5">
                    <a:lumMod val="50000"/>
                  </a:schemeClr>
                </a:solidFill>
                <a:latin typeface="Dosis Medium" pitchFamily="2" charset="0"/>
              </a:rPr>
              <a:t>Que faisaient les créateurs de vidéos ?</a:t>
            </a:r>
          </a:p>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sz="2000" dirty="0">
                <a:solidFill>
                  <a:schemeClr val="accent5">
                    <a:lumMod val="50000"/>
                  </a:schemeClr>
                </a:solidFill>
                <a:latin typeface="Dosis Medium" pitchFamily="2" charset="0"/>
              </a:rPr>
              <a:t>Que faisaient les acteurs ?</a:t>
            </a:r>
          </a:p>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sz="2000" dirty="0">
                <a:solidFill>
                  <a:schemeClr val="accent5">
                    <a:lumMod val="50000"/>
                  </a:schemeClr>
                </a:solidFill>
                <a:latin typeface="Dosis Medium" pitchFamily="2" charset="0"/>
              </a:rPr>
              <a:t>Que faisait la danseuse sur scène ?</a:t>
            </a:r>
          </a:p>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sz="2000" dirty="0">
                <a:solidFill>
                  <a:schemeClr val="accent5">
                    <a:lumMod val="50000"/>
                  </a:schemeClr>
                </a:solidFill>
                <a:latin typeface="Dosis Medium" pitchFamily="2" charset="0"/>
              </a:rPr>
              <a:t>Que faisait le chanteur ?</a:t>
            </a:r>
            <a:endParaRPr lang="fr-FR" sz="2000" dirty="0">
              <a:solidFill>
                <a:srgbClr val="5B9BD5">
                  <a:lumMod val="50000"/>
                </a:srgbClr>
              </a:solidFill>
              <a:latin typeface="Dosis Medium" pitchFamily="2" charset="0"/>
            </a:endParaRPr>
          </a:p>
        </p:txBody>
      </p:sp>
    </p:spTree>
    <p:extLst>
      <p:ext uri="{BB962C8B-B14F-4D97-AF65-F5344CB8AC3E}">
        <p14:creationId xmlns:p14="http://schemas.microsoft.com/office/powerpoint/2010/main" val="3450752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pic>
        <p:nvPicPr>
          <p:cNvPr id="10" name="Image 9">
            <a:extLst>
              <a:ext uri="{FF2B5EF4-FFF2-40B4-BE49-F238E27FC236}">
                <a16:creationId xmlns:a16="http://schemas.microsoft.com/office/drawing/2014/main" id="{5EC08884-06F3-79E5-8E35-F02892E44340}"/>
              </a:ext>
            </a:extLst>
          </p:cNvPr>
          <p:cNvPicPr>
            <a:picLocks noChangeAspect="1"/>
          </p:cNvPicPr>
          <p:nvPr/>
        </p:nvPicPr>
        <p:blipFill>
          <a:blip r:embed="rId2"/>
          <a:srcRect l="1542" t="8381" r="3284" b="18195"/>
          <a:stretch>
            <a:fillRect/>
          </a:stretch>
        </p:blipFill>
        <p:spPr>
          <a:xfrm>
            <a:off x="1448602" y="3822264"/>
            <a:ext cx="6246795" cy="1349939"/>
          </a:xfrm>
          <a:prstGeom prst="rect">
            <a:avLst/>
          </a:prstGeom>
        </p:spPr>
      </p:pic>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311768" y="2785126"/>
            <a:ext cx="4960805" cy="705267"/>
          </a:xfrm>
        </p:spPr>
        <p:txBody>
          <a:bodyPr/>
          <a:lstStyle/>
          <a:p>
            <a:r>
              <a:rPr lang="fr-FR" sz="1400" dirty="0"/>
              <a:t>Jouer un dialogue reprenant les actes de parole enseignés.</a:t>
            </a:r>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3" cstate="print">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sp>
        <p:nvSpPr>
          <p:cNvPr id="16" name="ZoneTexte 15">
            <a:extLst>
              <a:ext uri="{FF2B5EF4-FFF2-40B4-BE49-F238E27FC236}">
                <a16:creationId xmlns:a16="http://schemas.microsoft.com/office/drawing/2014/main" id="{BBCCB2E0-8516-CD6C-1D4D-01872C33CF9F}"/>
              </a:ext>
            </a:extLst>
          </p:cNvPr>
          <p:cNvSpPr txBox="1"/>
          <p:nvPr/>
        </p:nvSpPr>
        <p:spPr>
          <a:xfrm>
            <a:off x="2311768" y="3927827"/>
            <a:ext cx="2260231" cy="338554"/>
          </a:xfrm>
          <a:prstGeom prst="rect">
            <a:avLst/>
          </a:prstGeom>
          <a:noFill/>
        </p:spPr>
        <p:txBody>
          <a:bodyPr wrap="square" rtlCol="0">
            <a:spAutoFit/>
          </a:bodyPr>
          <a:lstStyle/>
          <a:p>
            <a:r>
              <a:rPr lang="fr-MA" sz="1600" dirty="0">
                <a:solidFill>
                  <a:srgbClr val="424D7B"/>
                </a:solidFill>
                <a:latin typeface="Dosis ExtraBold" pitchFamily="2" charset="0"/>
              </a:rPr>
              <a:t>2.  Lecture</a:t>
            </a:r>
          </a:p>
        </p:txBody>
      </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338520" y="4266381"/>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Texte : Fluidité et compréhension.</a:t>
            </a:r>
          </a:p>
        </p:txBody>
      </p:sp>
      <p:sp>
        <p:nvSpPr>
          <p:cNvPr id="15" name="Titre 1">
            <a:extLst>
              <a:ext uri="{FF2B5EF4-FFF2-40B4-BE49-F238E27FC236}">
                <a16:creationId xmlns:a16="http://schemas.microsoft.com/office/drawing/2014/main" id="{BAC939C2-3428-46C0-25DA-75F8C5823B7F}"/>
              </a:ext>
            </a:extLst>
          </p:cNvPr>
          <p:cNvSpPr>
            <a:spLocks noGrp="1"/>
          </p:cNvSpPr>
          <p:nvPr>
            <p:ph type="title"/>
          </p:nvPr>
        </p:nvSpPr>
        <p:spPr>
          <a:xfrm>
            <a:off x="522773" y="1347954"/>
            <a:ext cx="7886700" cy="705267"/>
          </a:xfrm>
        </p:spPr>
        <p:txBody>
          <a:bodyPr/>
          <a:lstStyle/>
          <a:p>
            <a:r>
              <a:rPr lang="fr-MA" sz="3600" dirty="0"/>
              <a:t>Plan de la séance </a:t>
            </a:r>
            <a:r>
              <a:rPr lang="fr-FR" sz="3600" dirty="0"/>
              <a:t>4</a:t>
            </a:r>
            <a:r>
              <a:rPr lang="fr-MA" sz="3600" dirty="0"/>
              <a:t> </a:t>
            </a:r>
          </a:p>
        </p:txBody>
      </p:sp>
      <p:pic>
        <p:nvPicPr>
          <p:cNvPr id="1026" name="Picture 2">
            <a:extLst>
              <a:ext uri="{FF2B5EF4-FFF2-40B4-BE49-F238E27FC236}">
                <a16:creationId xmlns:a16="http://schemas.microsoft.com/office/drawing/2014/main" id="{362AE77C-363C-4DA0-77B5-42F4F66C7DF1}"/>
              </a:ext>
            </a:extLst>
          </p:cNvPr>
          <p:cNvPicPr>
            <a:picLocks noChangeAspect="1" noChangeArrowheads="1"/>
          </p:cNvPicPr>
          <p:nvPr/>
        </p:nvPicPr>
        <p:blipFill>
          <a:blip r:embed="rId4"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7160346" y="3422231"/>
            <a:ext cx="895833" cy="89583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e 6">
            <a:extLst>
              <a:ext uri="{FF2B5EF4-FFF2-40B4-BE49-F238E27FC236}">
                <a16:creationId xmlns:a16="http://schemas.microsoft.com/office/drawing/2014/main" id="{AB64559A-9D2D-476C-1306-BF348F037E99}"/>
              </a:ext>
            </a:extLst>
          </p:cNvPr>
          <p:cNvGrpSpPr/>
          <p:nvPr/>
        </p:nvGrpSpPr>
        <p:grpSpPr>
          <a:xfrm>
            <a:off x="2959621" y="0"/>
            <a:ext cx="2902163" cy="1096802"/>
            <a:chOff x="2911496" y="0"/>
            <a:chExt cx="2902163" cy="1096802"/>
          </a:xfrm>
        </p:grpSpPr>
        <p:sp>
          <p:nvSpPr>
            <p:cNvPr id="8" name="Rectangle 7">
              <a:extLst>
                <a:ext uri="{FF2B5EF4-FFF2-40B4-BE49-F238E27FC236}">
                  <a16:creationId xmlns:a16="http://schemas.microsoft.com/office/drawing/2014/main" id="{A63BD94A-F5D4-33BC-1CA7-70C47ECDB1F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E0EAF81-42EB-4E40-8F4E-125DA25868C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53">
              <a:extLst>
                <a:ext uri="{FF2B5EF4-FFF2-40B4-BE49-F238E27FC236}">
                  <a16:creationId xmlns:a16="http://schemas.microsoft.com/office/drawing/2014/main" id="{F60AC041-8B8E-226C-CD26-6717D69A27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662D6-7D07-FCF4-7AA6-E25B6289374A}"/>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7A4342FC-8890-5500-AF50-2EFFE23A60F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on va faire de la lecture. On va lire des mots, puis un texte. </a:t>
            </a:r>
            <a:endParaRPr lang="fr-FR" dirty="0"/>
          </a:p>
        </p:txBody>
      </p:sp>
      <p:pic>
        <p:nvPicPr>
          <p:cNvPr id="9" name="Image 8">
            <a:extLst>
              <a:ext uri="{FF2B5EF4-FFF2-40B4-BE49-F238E27FC236}">
                <a16:creationId xmlns:a16="http://schemas.microsoft.com/office/drawing/2014/main" id="{3A8C2640-8C6D-2F97-8BB6-42E901742E22}"/>
              </a:ext>
            </a:extLst>
          </p:cNvPr>
          <p:cNvPicPr>
            <a:picLocks noChangeAspect="1"/>
          </p:cNvPicPr>
          <p:nvPr/>
        </p:nvPicPr>
        <p:blipFill>
          <a:blip r:embed="rId2" cstate="print"/>
          <a:stretch>
            <a:fillRect/>
          </a:stretch>
        </p:blipFill>
        <p:spPr>
          <a:xfrm>
            <a:off x="2045970" y="2261937"/>
            <a:ext cx="5052060" cy="3368040"/>
          </a:xfrm>
          <a:prstGeom prst="rect">
            <a:avLst/>
          </a:prstGeom>
        </p:spPr>
      </p:pic>
      <p:grpSp>
        <p:nvGrpSpPr>
          <p:cNvPr id="11" name="Groupe 10">
            <a:extLst>
              <a:ext uri="{FF2B5EF4-FFF2-40B4-BE49-F238E27FC236}">
                <a16:creationId xmlns:a16="http://schemas.microsoft.com/office/drawing/2014/main" id="{D2656044-8DF8-6B9A-B784-92CE2164A4D6}"/>
              </a:ext>
            </a:extLst>
          </p:cNvPr>
          <p:cNvGrpSpPr/>
          <p:nvPr/>
        </p:nvGrpSpPr>
        <p:grpSpPr>
          <a:xfrm>
            <a:off x="80765" y="643788"/>
            <a:ext cx="1147140" cy="980797"/>
            <a:chOff x="113769" y="634753"/>
            <a:chExt cx="1147140" cy="980797"/>
          </a:xfrm>
        </p:grpSpPr>
        <p:pic>
          <p:nvPicPr>
            <p:cNvPr id="12" name="Image 11">
              <a:extLst>
                <a:ext uri="{FF2B5EF4-FFF2-40B4-BE49-F238E27FC236}">
                  <a16:creationId xmlns:a16="http://schemas.microsoft.com/office/drawing/2014/main" id="{3F06ACA4-F9BB-A7C0-0133-1FB5B07EF0DA}"/>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6A99995-DA67-65AF-E6A3-A66A959F8B3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6783154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8457F-FD2D-1F0C-2C3C-44FDD036679B}"/>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FA76F045-BCD8-B6EE-E72F-3A239CA20C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7060" y="1555216"/>
            <a:ext cx="3769879" cy="5220767"/>
          </a:xfrm>
          <a:prstGeom prst="rect">
            <a:avLst/>
          </a:prstGeom>
        </p:spPr>
      </p:pic>
      <p:sp>
        <p:nvSpPr>
          <p:cNvPr id="8" name="Titre 1">
            <a:extLst>
              <a:ext uri="{FF2B5EF4-FFF2-40B4-BE49-F238E27FC236}">
                <a16:creationId xmlns:a16="http://schemas.microsoft.com/office/drawing/2014/main" id="{4C3B29C2-A00D-C662-E56E-301A8CA3837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On va lire ensemble ce texte du livret. On va le découper en 3 parties. Après, vous allez le lire tous seuls. </a:t>
            </a:r>
          </a:p>
        </p:txBody>
      </p:sp>
      <p:grpSp>
        <p:nvGrpSpPr>
          <p:cNvPr id="9" name="Groupe 8">
            <a:extLst>
              <a:ext uri="{FF2B5EF4-FFF2-40B4-BE49-F238E27FC236}">
                <a16:creationId xmlns:a16="http://schemas.microsoft.com/office/drawing/2014/main" id="{804EDFD6-6B5B-558D-F82A-37BCC7033DC7}"/>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08C9BE76-CD3F-4D1E-12C7-149DCE17F01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69DAA48-AA8C-95FE-DFA6-31CB52637EC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Rectangle : coins arrondis 2">
            <a:extLst>
              <a:ext uri="{FF2B5EF4-FFF2-40B4-BE49-F238E27FC236}">
                <a16:creationId xmlns:a16="http://schemas.microsoft.com/office/drawing/2014/main" id="{9FAC92C7-10A8-483E-0F87-B51ED45B385B}"/>
              </a:ext>
            </a:extLst>
          </p:cNvPr>
          <p:cNvSpPr/>
          <p:nvPr/>
        </p:nvSpPr>
        <p:spPr>
          <a:xfrm>
            <a:off x="2982267" y="2275814"/>
            <a:ext cx="3303541" cy="1350471"/>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2778432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E2B00-E64E-849B-6C9A-179EB83B0B6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F9A1774-EA82-08C1-2CDA-B47168ACCA1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Lisez la première partie du texte silencieusement. Après, je vais diffuser une lecture audio.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36131F35-7768-35EF-E2DD-3F4FDF6AC068}"/>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C14E35D6-A538-7898-403C-91D2928199B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1560441C-1373-BA01-8B8F-58D2E7B1F226}"/>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CD173B3A-0CB7-79EC-0923-C594173AA96E}"/>
                  </a:ext>
                </a:extLst>
              </p:cNvPr>
              <p:cNvPicPr/>
              <p:nvPr/>
            </p:nvPicPr>
            <p:blipFill>
              <a:blip r:embed="rId6"/>
              <a:stretch>
                <a:fillRect/>
              </a:stretch>
            </p:blipFill>
            <p:spPr>
              <a:xfrm>
                <a:off x="1593492" y="833185"/>
                <a:ext cx="26730" cy="23400"/>
              </a:xfrm>
              <a:prstGeom prst="rect">
                <a:avLst/>
              </a:prstGeom>
            </p:spPr>
          </p:pic>
        </mc:Fallback>
      </mc:AlternateContent>
      <p:grpSp>
        <p:nvGrpSpPr>
          <p:cNvPr id="10" name="Groupe 9">
            <a:extLst>
              <a:ext uri="{FF2B5EF4-FFF2-40B4-BE49-F238E27FC236}">
                <a16:creationId xmlns:a16="http://schemas.microsoft.com/office/drawing/2014/main" id="{8E830B6B-E104-A5A0-F9AD-EAE7122D1062}"/>
              </a:ext>
            </a:extLst>
          </p:cNvPr>
          <p:cNvGrpSpPr/>
          <p:nvPr/>
        </p:nvGrpSpPr>
        <p:grpSpPr>
          <a:xfrm>
            <a:off x="80765" y="643788"/>
            <a:ext cx="1147140" cy="980797"/>
            <a:chOff x="113769" y="634753"/>
            <a:chExt cx="1147140" cy="980797"/>
          </a:xfrm>
        </p:grpSpPr>
        <p:pic>
          <p:nvPicPr>
            <p:cNvPr id="13" name="Image 12">
              <a:extLst>
                <a:ext uri="{FF2B5EF4-FFF2-40B4-BE49-F238E27FC236}">
                  <a16:creationId xmlns:a16="http://schemas.microsoft.com/office/drawing/2014/main" id="{B9703214-B54E-7BDB-A369-37907FDE11B4}"/>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B66F619-3118-52CE-2A9F-86881C69957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Rectangle : coins arrondis 2">
            <a:extLst>
              <a:ext uri="{FF2B5EF4-FFF2-40B4-BE49-F238E27FC236}">
                <a16:creationId xmlns:a16="http://schemas.microsoft.com/office/drawing/2014/main" id="{A876E61C-1309-2674-E4A0-78AF1FED739C}"/>
              </a:ext>
            </a:extLst>
          </p:cNvPr>
          <p:cNvSpPr/>
          <p:nvPr/>
        </p:nvSpPr>
        <p:spPr>
          <a:xfrm>
            <a:off x="1793795" y="1727492"/>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 coins arrondis 4">
            <a:extLst>
              <a:ext uri="{FF2B5EF4-FFF2-40B4-BE49-F238E27FC236}">
                <a16:creationId xmlns:a16="http://schemas.microsoft.com/office/drawing/2014/main" id="{CE518FA9-5B6D-D95D-48B0-9FC957F39F3A}"/>
              </a:ext>
            </a:extLst>
          </p:cNvPr>
          <p:cNvSpPr/>
          <p:nvPr/>
        </p:nvSpPr>
        <p:spPr>
          <a:xfrm>
            <a:off x="4139786" y="1709598"/>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357AC295-9811-9547-302B-1D72D7D52162}"/>
              </a:ext>
            </a:extLst>
          </p:cNvPr>
          <p:cNvSpPr txBox="1"/>
          <p:nvPr/>
        </p:nvSpPr>
        <p:spPr>
          <a:xfrm>
            <a:off x="2027454" y="1710456"/>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5" name="ZoneTexte 14">
            <a:extLst>
              <a:ext uri="{FF2B5EF4-FFF2-40B4-BE49-F238E27FC236}">
                <a16:creationId xmlns:a16="http://schemas.microsoft.com/office/drawing/2014/main" id="{EE7795B5-A8F1-F6D2-749F-2C8CB1B7CA17}"/>
              </a:ext>
            </a:extLst>
          </p:cNvPr>
          <p:cNvSpPr txBox="1"/>
          <p:nvPr/>
        </p:nvSpPr>
        <p:spPr>
          <a:xfrm>
            <a:off x="4376914" y="170959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4" name="Rectangle : coins arrondis 3">
            <a:extLst>
              <a:ext uri="{FF2B5EF4-FFF2-40B4-BE49-F238E27FC236}">
                <a16:creationId xmlns:a16="http://schemas.microsoft.com/office/drawing/2014/main" id="{39564B20-E981-CB21-C7EF-E79DC43DDE57}"/>
              </a:ext>
            </a:extLst>
          </p:cNvPr>
          <p:cNvSpPr/>
          <p:nvPr/>
        </p:nvSpPr>
        <p:spPr>
          <a:xfrm>
            <a:off x="6455571" y="1710324"/>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9E16C807-01A3-777C-44E8-8CDFF8171EC8}"/>
              </a:ext>
            </a:extLst>
          </p:cNvPr>
          <p:cNvSpPr txBox="1"/>
          <p:nvPr/>
        </p:nvSpPr>
        <p:spPr>
          <a:xfrm>
            <a:off x="6689230" y="1727544"/>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17" name="Rectangle 16"/>
          <p:cNvSpPr/>
          <p:nvPr/>
        </p:nvSpPr>
        <p:spPr>
          <a:xfrm>
            <a:off x="1006539" y="2743506"/>
            <a:ext cx="7450666" cy="3414396"/>
          </a:xfrm>
          <a:prstGeom prst="rect">
            <a:avLst/>
          </a:prstGeom>
        </p:spPr>
        <p:txBody>
          <a:bodyPr wrap="square">
            <a:spAutoFit/>
          </a:bodyPr>
          <a:lstStyle/>
          <a:p>
            <a:pPr algn="ctr"/>
            <a:r>
              <a:rPr lang="fr-FR" sz="2200" b="1" dirty="0">
                <a:solidFill>
                  <a:schemeClr val="tx2"/>
                </a:solidFill>
                <a:latin typeface="Dosis SemiBold" charset="0"/>
                <a:cs typeface="Dosis" charset="0"/>
              </a:rPr>
              <a:t>Des métiers intéressants</a:t>
            </a:r>
          </a:p>
          <a:p>
            <a:pPr algn="just">
              <a:lnSpc>
                <a:spcPct val="150000"/>
              </a:lnSpc>
            </a:pPr>
            <a:r>
              <a:rPr lang="fr-FR" sz="2200" b="1" dirty="0">
                <a:solidFill>
                  <a:schemeClr val="tx2"/>
                </a:solidFill>
                <a:latin typeface="Dosis SemiBold" charset="0"/>
                <a:cs typeface="Dosis" charset="0"/>
              </a:rPr>
              <a:t>La semaine dernière, notre classe a visité un studio de création de jeux vidéo. Les créateurs travaillaient devant de grands ordinateurs. Ils dessinaient des personnages, inventaient des histoires et programmaient les jeux. Nous avons compris que, pour créer un jeu, il faut de l’imagination, de la patience et du travail en équipe.</a:t>
            </a:r>
          </a:p>
        </p:txBody>
      </p:sp>
    </p:spTree>
    <p:extLst>
      <p:ext uri="{BB962C8B-B14F-4D97-AF65-F5344CB8AC3E}">
        <p14:creationId xmlns:p14="http://schemas.microsoft.com/office/powerpoint/2010/main" val="21232708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23CED-BC92-8A3A-1633-B7C3C29DA74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B8DBDB0-991E-4D61-FDC9-E15B53EB606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Lecture en cours. </a:t>
            </a:r>
          </a:p>
        </p:txBody>
      </p:sp>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55931B4D-E25A-682F-3DB9-5619E5897CEB}"/>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55931B4D-E25A-682F-3DB9-5619E5897CEB}"/>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C7D55D78-DFD5-1242-2EA4-7FEA17C0C3BC}"/>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C7D55D78-DFD5-1242-2EA4-7FEA17C0C3BC}"/>
                  </a:ext>
                </a:extLst>
              </p:cNvPr>
              <p:cNvPicPr/>
              <p:nvPr/>
            </p:nvPicPr>
            <p:blipFill>
              <a:blip r:embed="rId9"/>
              <a:stretch>
                <a:fillRect/>
              </a:stretch>
            </p:blipFill>
            <p:spPr>
              <a:xfrm>
                <a:off x="1593492" y="833185"/>
                <a:ext cx="26730" cy="23400"/>
              </a:xfrm>
              <a:prstGeom prst="rect">
                <a:avLst/>
              </a:prstGeom>
            </p:spPr>
          </p:pic>
        </mc:Fallback>
      </mc:AlternateContent>
      <p:pic>
        <p:nvPicPr>
          <p:cNvPr id="9"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43D9FEAF-1E49-B80D-24D7-B3405EFAFB00}"/>
              </a:ext>
            </a:extLst>
          </p:cNvPr>
          <p:cNvPicPr>
            <a:picLocks noChangeAspect="1"/>
          </p:cNvPicPr>
          <p:nvPr/>
        </p:nvPicPr>
        <p:blipFill>
          <a:blip r:embed="rId10" cstate="print">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4" name="Image 3" descr="Une image contenant noir, obscurité&#10;&#10;Le contenu généré par l’IA peut être incorrect.">
            <a:extLst>
              <a:ext uri="{FF2B5EF4-FFF2-40B4-BE49-F238E27FC236}">
                <a16:creationId xmlns:a16="http://schemas.microsoft.com/office/drawing/2014/main" id="{E5A79746-1D65-BCBF-061E-F2E30358C02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sp>
        <p:nvSpPr>
          <p:cNvPr id="14" name="Rectangle : coins arrondis 13">
            <a:extLst>
              <a:ext uri="{FF2B5EF4-FFF2-40B4-BE49-F238E27FC236}">
                <a16:creationId xmlns:a16="http://schemas.microsoft.com/office/drawing/2014/main" id="{FC306CCF-ED6D-63CA-6761-7685C5F0287D}"/>
              </a:ext>
            </a:extLst>
          </p:cNvPr>
          <p:cNvSpPr/>
          <p:nvPr/>
        </p:nvSpPr>
        <p:spPr>
          <a:xfrm>
            <a:off x="1793795" y="1727492"/>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 coins arrondis 14">
            <a:extLst>
              <a:ext uri="{FF2B5EF4-FFF2-40B4-BE49-F238E27FC236}">
                <a16:creationId xmlns:a16="http://schemas.microsoft.com/office/drawing/2014/main" id="{6EB8DAB3-2331-1C8A-6CF4-C9AF53990A2E}"/>
              </a:ext>
            </a:extLst>
          </p:cNvPr>
          <p:cNvSpPr/>
          <p:nvPr/>
        </p:nvSpPr>
        <p:spPr>
          <a:xfrm>
            <a:off x="4139786" y="1709598"/>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4058223C-35DF-6EA9-B0EC-48F69DA9254F}"/>
              </a:ext>
            </a:extLst>
          </p:cNvPr>
          <p:cNvSpPr txBox="1"/>
          <p:nvPr/>
        </p:nvSpPr>
        <p:spPr>
          <a:xfrm>
            <a:off x="2027454" y="1710456"/>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7" name="ZoneTexte 16">
            <a:extLst>
              <a:ext uri="{FF2B5EF4-FFF2-40B4-BE49-F238E27FC236}">
                <a16:creationId xmlns:a16="http://schemas.microsoft.com/office/drawing/2014/main" id="{DEE046DF-9427-8886-3293-AD2D73826B6D}"/>
              </a:ext>
            </a:extLst>
          </p:cNvPr>
          <p:cNvSpPr txBox="1"/>
          <p:nvPr/>
        </p:nvSpPr>
        <p:spPr>
          <a:xfrm>
            <a:off x="4376914" y="170959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8" name="Rectangle : coins arrondis 17">
            <a:extLst>
              <a:ext uri="{FF2B5EF4-FFF2-40B4-BE49-F238E27FC236}">
                <a16:creationId xmlns:a16="http://schemas.microsoft.com/office/drawing/2014/main" id="{57CDD534-0CFA-81C5-CB9A-C31BC915184D}"/>
              </a:ext>
            </a:extLst>
          </p:cNvPr>
          <p:cNvSpPr/>
          <p:nvPr/>
        </p:nvSpPr>
        <p:spPr>
          <a:xfrm>
            <a:off x="6455571" y="1710324"/>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ZoneTexte 18">
            <a:extLst>
              <a:ext uri="{FF2B5EF4-FFF2-40B4-BE49-F238E27FC236}">
                <a16:creationId xmlns:a16="http://schemas.microsoft.com/office/drawing/2014/main" id="{AC6CC47D-AFD9-4896-9673-D03243742488}"/>
              </a:ext>
            </a:extLst>
          </p:cNvPr>
          <p:cNvSpPr txBox="1"/>
          <p:nvPr/>
        </p:nvSpPr>
        <p:spPr>
          <a:xfrm>
            <a:off x="6689230" y="1727544"/>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pic>
        <p:nvPicPr>
          <p:cNvPr id="3" name="FR_N5_P3_W1_S2 (Karaoké) V1">
            <a:hlinkClick r:id="" action="ppaction://media"/>
            <a:extLst>
              <a:ext uri="{FF2B5EF4-FFF2-40B4-BE49-F238E27FC236}">
                <a16:creationId xmlns:a16="http://schemas.microsoft.com/office/drawing/2014/main" id="{D5F8B439-B3E3-94B1-6E93-7DCD9E9463B0}"/>
              </a:ext>
            </a:extLst>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1345944" y="2201632"/>
            <a:ext cx="6780769" cy="3814183"/>
          </a:xfrm>
          <a:prstGeom prst="rect">
            <a:avLst/>
          </a:prstGeom>
        </p:spPr>
      </p:pic>
    </p:spTree>
    <p:extLst>
      <p:ext uri="{BB962C8B-B14F-4D97-AF65-F5344CB8AC3E}">
        <p14:creationId xmlns:p14="http://schemas.microsoft.com/office/powerpoint/2010/main" val="40594757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104"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2" presetClass="mediacall" presetSubtype="0" fill="hold" nodeType="clickEffect">
                                  <p:stCondLst>
                                    <p:cond delay="0"/>
                                  </p:stCondLst>
                                  <p:childTnLst>
                                    <p:cmd type="call" cmd="togglePause">
                                      <p:cBhvr>
                                        <p:cTn id="10" dur="1" fill="hold"/>
                                        <p:tgtEl>
                                          <p:spTgt spid="3"/>
                                        </p:tgtEl>
                                      </p:cBhvr>
                                    </p:cmd>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par>
              <p:cTn id="14"/>
            </p:par>
            <p:video>
              <p:cMediaNode vol="80000">
                <p:cTn id="15" fill="hold" display="0">
                  <p:stCondLst>
                    <p:cond delay="indefinite"/>
                  </p:stCondLst>
                </p:cTn>
                <p:tgtEl>
                  <p:spTgt spid="3"/>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E2B00-E64E-849B-6C9A-179EB83B0B6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F9A1774-EA82-08C1-2CDA-B47168ACCA1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lire le texte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36131F35-7768-35EF-E2DD-3F4FDF6AC068}"/>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C14E35D6-A538-7898-403C-91D2928199B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1560441C-1373-BA01-8B8F-58D2E7B1F226}"/>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CD173B3A-0CB7-79EC-0923-C594173AA96E}"/>
                  </a:ext>
                </a:extLst>
              </p:cNvPr>
              <p:cNvPicPr/>
              <p:nvPr/>
            </p:nvPicPr>
            <p:blipFill>
              <a:blip r:embed="rId6"/>
              <a:stretch>
                <a:fillRect/>
              </a:stretch>
            </p:blipFill>
            <p:spPr>
              <a:xfrm>
                <a:off x="1593492" y="833185"/>
                <a:ext cx="26730" cy="23400"/>
              </a:xfrm>
              <a:prstGeom prst="rect">
                <a:avLst/>
              </a:prstGeom>
            </p:spPr>
          </p:pic>
        </mc:Fallback>
      </mc:AlternateContent>
      <p:grpSp>
        <p:nvGrpSpPr>
          <p:cNvPr id="10" name="Groupe 9">
            <a:extLst>
              <a:ext uri="{FF2B5EF4-FFF2-40B4-BE49-F238E27FC236}">
                <a16:creationId xmlns:a16="http://schemas.microsoft.com/office/drawing/2014/main" id="{8E830B6B-E104-A5A0-F9AD-EAE7122D1062}"/>
              </a:ext>
            </a:extLst>
          </p:cNvPr>
          <p:cNvGrpSpPr/>
          <p:nvPr/>
        </p:nvGrpSpPr>
        <p:grpSpPr>
          <a:xfrm>
            <a:off x="80765" y="643788"/>
            <a:ext cx="1147140" cy="980797"/>
            <a:chOff x="113769" y="634753"/>
            <a:chExt cx="1147140" cy="980797"/>
          </a:xfrm>
        </p:grpSpPr>
        <p:pic>
          <p:nvPicPr>
            <p:cNvPr id="13" name="Image 12">
              <a:extLst>
                <a:ext uri="{FF2B5EF4-FFF2-40B4-BE49-F238E27FC236}">
                  <a16:creationId xmlns:a16="http://schemas.microsoft.com/office/drawing/2014/main" id="{B9703214-B54E-7BDB-A369-37907FDE11B4}"/>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B66F619-3118-52CE-2A9F-86881C69957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Rectangle : coins arrondis 2">
            <a:extLst>
              <a:ext uri="{FF2B5EF4-FFF2-40B4-BE49-F238E27FC236}">
                <a16:creationId xmlns:a16="http://schemas.microsoft.com/office/drawing/2014/main" id="{A876E61C-1309-2674-E4A0-78AF1FED739C}"/>
              </a:ext>
            </a:extLst>
          </p:cNvPr>
          <p:cNvSpPr/>
          <p:nvPr/>
        </p:nvSpPr>
        <p:spPr>
          <a:xfrm>
            <a:off x="1793795" y="1727492"/>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 coins arrondis 4">
            <a:extLst>
              <a:ext uri="{FF2B5EF4-FFF2-40B4-BE49-F238E27FC236}">
                <a16:creationId xmlns:a16="http://schemas.microsoft.com/office/drawing/2014/main" id="{CE518FA9-5B6D-D95D-48B0-9FC957F39F3A}"/>
              </a:ext>
            </a:extLst>
          </p:cNvPr>
          <p:cNvSpPr/>
          <p:nvPr/>
        </p:nvSpPr>
        <p:spPr>
          <a:xfrm>
            <a:off x="4139786" y="1709598"/>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357AC295-9811-9547-302B-1D72D7D52162}"/>
              </a:ext>
            </a:extLst>
          </p:cNvPr>
          <p:cNvSpPr txBox="1"/>
          <p:nvPr/>
        </p:nvSpPr>
        <p:spPr>
          <a:xfrm>
            <a:off x="2027454" y="1710456"/>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5" name="ZoneTexte 14">
            <a:extLst>
              <a:ext uri="{FF2B5EF4-FFF2-40B4-BE49-F238E27FC236}">
                <a16:creationId xmlns:a16="http://schemas.microsoft.com/office/drawing/2014/main" id="{EE7795B5-A8F1-F6D2-749F-2C8CB1B7CA17}"/>
              </a:ext>
            </a:extLst>
          </p:cNvPr>
          <p:cNvSpPr txBox="1"/>
          <p:nvPr/>
        </p:nvSpPr>
        <p:spPr>
          <a:xfrm>
            <a:off x="4376914" y="170959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4" name="Rectangle : coins arrondis 3">
            <a:extLst>
              <a:ext uri="{FF2B5EF4-FFF2-40B4-BE49-F238E27FC236}">
                <a16:creationId xmlns:a16="http://schemas.microsoft.com/office/drawing/2014/main" id="{39564B20-E981-CB21-C7EF-E79DC43DDE57}"/>
              </a:ext>
            </a:extLst>
          </p:cNvPr>
          <p:cNvSpPr/>
          <p:nvPr/>
        </p:nvSpPr>
        <p:spPr>
          <a:xfrm>
            <a:off x="6455571" y="1710324"/>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9E16C807-01A3-777C-44E8-8CDFF8171EC8}"/>
              </a:ext>
            </a:extLst>
          </p:cNvPr>
          <p:cNvSpPr txBox="1"/>
          <p:nvPr/>
        </p:nvSpPr>
        <p:spPr>
          <a:xfrm>
            <a:off x="6689230" y="1727544"/>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9" name="Rectangle 8">
            <a:extLst>
              <a:ext uri="{FF2B5EF4-FFF2-40B4-BE49-F238E27FC236}">
                <a16:creationId xmlns:a16="http://schemas.microsoft.com/office/drawing/2014/main" id="{08ED1198-0821-CDA1-76EC-E859E2BBBE45}"/>
              </a:ext>
            </a:extLst>
          </p:cNvPr>
          <p:cNvSpPr/>
          <p:nvPr/>
        </p:nvSpPr>
        <p:spPr>
          <a:xfrm>
            <a:off x="1006539" y="2743506"/>
            <a:ext cx="7450666" cy="3414396"/>
          </a:xfrm>
          <a:prstGeom prst="rect">
            <a:avLst/>
          </a:prstGeom>
        </p:spPr>
        <p:txBody>
          <a:bodyPr wrap="square">
            <a:spAutoFit/>
          </a:bodyPr>
          <a:lstStyle/>
          <a:p>
            <a:pPr algn="ctr"/>
            <a:r>
              <a:rPr lang="fr-FR" sz="2200" b="1" dirty="0">
                <a:solidFill>
                  <a:schemeClr val="tx2"/>
                </a:solidFill>
                <a:latin typeface="Dosis SemiBold" charset="0"/>
                <a:cs typeface="Dosis" charset="0"/>
              </a:rPr>
              <a:t>Des métiers intéressants</a:t>
            </a:r>
          </a:p>
          <a:p>
            <a:pPr algn="just">
              <a:lnSpc>
                <a:spcPct val="150000"/>
              </a:lnSpc>
            </a:pPr>
            <a:r>
              <a:rPr lang="fr-FR" sz="2200" b="1" dirty="0">
                <a:solidFill>
                  <a:schemeClr val="tx2"/>
                </a:solidFill>
                <a:latin typeface="Dosis SemiBold" charset="0"/>
                <a:cs typeface="Dosis" charset="0"/>
              </a:rPr>
              <a:t>La semaine dernière, notre classe a visité un studio de création de jeux vidéo. Les créateurs travaillaient devant de grands ordinateurs. Ils dessinaient des personnages, inventaient des histoires et programmaient les jeux. Nous avons compris que, pour créer un jeu, il faut de l’imagination, de la patience et du travail en équipe.</a:t>
            </a:r>
          </a:p>
        </p:txBody>
      </p:sp>
    </p:spTree>
    <p:extLst>
      <p:ext uri="{BB962C8B-B14F-4D97-AF65-F5344CB8AC3E}">
        <p14:creationId xmlns:p14="http://schemas.microsoft.com/office/powerpoint/2010/main" val="27473053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E2B00-E64E-849B-6C9A-179EB83B0B6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F9A1774-EA82-08C1-2CDA-B47168ACCA1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On passe à la deuxième partie.  Lisez en silence.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36131F35-7768-35EF-E2DD-3F4FDF6AC068}"/>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C14E35D6-A538-7898-403C-91D2928199B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1560441C-1373-BA01-8B8F-58D2E7B1F226}"/>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CD173B3A-0CB7-79EC-0923-C594173AA96E}"/>
                  </a:ext>
                </a:extLst>
              </p:cNvPr>
              <p:cNvPicPr/>
              <p:nvPr/>
            </p:nvPicPr>
            <p:blipFill>
              <a:blip r:embed="rId6"/>
              <a:stretch>
                <a:fillRect/>
              </a:stretch>
            </p:blipFill>
            <p:spPr>
              <a:xfrm>
                <a:off x="1593492" y="833185"/>
                <a:ext cx="26730" cy="23400"/>
              </a:xfrm>
              <a:prstGeom prst="rect">
                <a:avLst/>
              </a:prstGeom>
            </p:spPr>
          </p:pic>
        </mc:Fallback>
      </mc:AlternateContent>
      <p:grpSp>
        <p:nvGrpSpPr>
          <p:cNvPr id="10" name="Groupe 9">
            <a:extLst>
              <a:ext uri="{FF2B5EF4-FFF2-40B4-BE49-F238E27FC236}">
                <a16:creationId xmlns:a16="http://schemas.microsoft.com/office/drawing/2014/main" id="{8E830B6B-E104-A5A0-F9AD-EAE7122D1062}"/>
              </a:ext>
            </a:extLst>
          </p:cNvPr>
          <p:cNvGrpSpPr/>
          <p:nvPr/>
        </p:nvGrpSpPr>
        <p:grpSpPr>
          <a:xfrm>
            <a:off x="80765" y="643788"/>
            <a:ext cx="1147140" cy="980797"/>
            <a:chOff x="113769" y="634753"/>
            <a:chExt cx="1147140" cy="980797"/>
          </a:xfrm>
        </p:grpSpPr>
        <p:pic>
          <p:nvPicPr>
            <p:cNvPr id="13" name="Image 12">
              <a:extLst>
                <a:ext uri="{FF2B5EF4-FFF2-40B4-BE49-F238E27FC236}">
                  <a16:creationId xmlns:a16="http://schemas.microsoft.com/office/drawing/2014/main" id="{B9703214-B54E-7BDB-A369-37907FDE11B4}"/>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B66F619-3118-52CE-2A9F-86881C69957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5" name="Rectangle 14"/>
          <p:cNvSpPr/>
          <p:nvPr/>
        </p:nvSpPr>
        <p:spPr>
          <a:xfrm>
            <a:off x="497666" y="2374403"/>
            <a:ext cx="8128615" cy="2192908"/>
          </a:xfrm>
          <a:prstGeom prst="rect">
            <a:avLst/>
          </a:prstGeom>
        </p:spPr>
        <p:txBody>
          <a:bodyPr wrap="square">
            <a:spAutoFit/>
          </a:bodyPr>
          <a:lstStyle/>
          <a:p>
            <a:pPr algn="just">
              <a:lnSpc>
                <a:spcPct val="200000"/>
              </a:lnSpc>
            </a:pPr>
            <a:r>
              <a:rPr lang="fr-FR" sz="2400" dirty="0">
                <a:solidFill>
                  <a:schemeClr val="accent1">
                    <a:lumMod val="50000"/>
                  </a:schemeClr>
                </a:solidFill>
                <a:latin typeface="Dosis SemiBold" charset="0"/>
              </a:rPr>
              <a:t>Ensuite, nous avons visité le grand théâtre de Rabat.  Les acteurs répétaient leurs textes, le metteur en scène donnait des instructions et les techniciens réglaient les lumières.</a:t>
            </a:r>
          </a:p>
        </p:txBody>
      </p:sp>
    </p:spTree>
    <p:extLst>
      <p:ext uri="{BB962C8B-B14F-4D97-AF65-F5344CB8AC3E}">
        <p14:creationId xmlns:p14="http://schemas.microsoft.com/office/powerpoint/2010/main" val="39534284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23CED-BC92-8A3A-1633-B7C3C29DA74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B8DBDB0-991E-4D61-FDC9-E15B53EB606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Lecture audio. </a:t>
            </a:r>
          </a:p>
        </p:txBody>
      </p:sp>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55931B4D-E25A-682F-3DB9-5619E5897CEB}"/>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55931B4D-E25A-682F-3DB9-5619E5897CEB}"/>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C7D55D78-DFD5-1242-2EA4-7FEA17C0C3BC}"/>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C7D55D78-DFD5-1242-2EA4-7FEA17C0C3BC}"/>
                  </a:ext>
                </a:extLst>
              </p:cNvPr>
              <p:cNvPicPr/>
              <p:nvPr/>
            </p:nvPicPr>
            <p:blipFill>
              <a:blip r:embed="rId9"/>
              <a:stretch>
                <a:fillRect/>
              </a:stretch>
            </p:blipFill>
            <p:spPr>
              <a:xfrm>
                <a:off x="1593492" y="833185"/>
                <a:ext cx="26730" cy="23400"/>
              </a:xfrm>
              <a:prstGeom prst="rect">
                <a:avLst/>
              </a:prstGeom>
            </p:spPr>
          </p:pic>
        </mc:Fallback>
      </mc:AlternateContent>
      <p:pic>
        <p:nvPicPr>
          <p:cNvPr id="9"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43D9FEAF-1E49-B80D-24D7-B3405EFAFB00}"/>
              </a:ext>
            </a:extLst>
          </p:cNvPr>
          <p:cNvPicPr>
            <a:picLocks noChangeAspect="1"/>
          </p:cNvPicPr>
          <p:nvPr/>
        </p:nvPicPr>
        <p:blipFill>
          <a:blip r:embed="rId10" cstate="print">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25" name="Image 24" descr="Une image contenant noir, obscurité&#10;&#10;Le contenu généré par l’IA peut être incorrect.">
            <a:extLst>
              <a:ext uri="{FF2B5EF4-FFF2-40B4-BE49-F238E27FC236}">
                <a16:creationId xmlns:a16="http://schemas.microsoft.com/office/drawing/2014/main" id="{5485C7A0-2D93-7F91-BE2F-DDF7001C78F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sp>
        <p:nvSpPr>
          <p:cNvPr id="20" name="ZoneTexte 19">
            <a:extLst>
              <a:ext uri="{FF2B5EF4-FFF2-40B4-BE49-F238E27FC236}">
                <a16:creationId xmlns:a16="http://schemas.microsoft.com/office/drawing/2014/main" id="{CD1F1AA0-CF48-3AA6-94A8-4FAF7B0E5A24}"/>
              </a:ext>
            </a:extLst>
          </p:cNvPr>
          <p:cNvSpPr txBox="1"/>
          <p:nvPr/>
        </p:nvSpPr>
        <p:spPr>
          <a:xfrm>
            <a:off x="2670620" y="183500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21" name="Rectangle : coins arrondis 20">
            <a:extLst>
              <a:ext uri="{FF2B5EF4-FFF2-40B4-BE49-F238E27FC236}">
                <a16:creationId xmlns:a16="http://schemas.microsoft.com/office/drawing/2014/main" id="{8CB56BC5-B9EA-72C7-9553-6A95516AEE75}"/>
              </a:ext>
            </a:extLst>
          </p:cNvPr>
          <p:cNvSpPr/>
          <p:nvPr/>
        </p:nvSpPr>
        <p:spPr>
          <a:xfrm>
            <a:off x="3993873" y="1701367"/>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Rectangle : coins arrondis 21">
            <a:extLst>
              <a:ext uri="{FF2B5EF4-FFF2-40B4-BE49-F238E27FC236}">
                <a16:creationId xmlns:a16="http://schemas.microsoft.com/office/drawing/2014/main" id="{5792ADAA-7293-2335-6424-5655BE7B1F82}"/>
              </a:ext>
            </a:extLst>
          </p:cNvPr>
          <p:cNvSpPr/>
          <p:nvPr/>
        </p:nvSpPr>
        <p:spPr>
          <a:xfrm>
            <a:off x="1710503" y="1710324"/>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ZoneTexte 22">
            <a:extLst>
              <a:ext uri="{FF2B5EF4-FFF2-40B4-BE49-F238E27FC236}">
                <a16:creationId xmlns:a16="http://schemas.microsoft.com/office/drawing/2014/main" id="{9B5D8D81-1027-86EF-09CD-E05AC12F3F26}"/>
              </a:ext>
            </a:extLst>
          </p:cNvPr>
          <p:cNvSpPr txBox="1"/>
          <p:nvPr/>
        </p:nvSpPr>
        <p:spPr>
          <a:xfrm>
            <a:off x="1910221" y="1710324"/>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24" name="ZoneTexte 23">
            <a:extLst>
              <a:ext uri="{FF2B5EF4-FFF2-40B4-BE49-F238E27FC236}">
                <a16:creationId xmlns:a16="http://schemas.microsoft.com/office/drawing/2014/main" id="{9385DC39-026F-4D28-A902-C2692A4D7FA8}"/>
              </a:ext>
            </a:extLst>
          </p:cNvPr>
          <p:cNvSpPr txBox="1"/>
          <p:nvPr/>
        </p:nvSpPr>
        <p:spPr>
          <a:xfrm>
            <a:off x="4172201" y="170064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26" name="Rectangle : coins arrondis 25">
            <a:extLst>
              <a:ext uri="{FF2B5EF4-FFF2-40B4-BE49-F238E27FC236}">
                <a16:creationId xmlns:a16="http://schemas.microsoft.com/office/drawing/2014/main" id="{EEA86209-E461-E55C-5798-58E8CEE00939}"/>
              </a:ext>
            </a:extLst>
          </p:cNvPr>
          <p:cNvSpPr/>
          <p:nvPr/>
        </p:nvSpPr>
        <p:spPr>
          <a:xfrm>
            <a:off x="6455571" y="1710324"/>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ZoneTexte 26">
            <a:extLst>
              <a:ext uri="{FF2B5EF4-FFF2-40B4-BE49-F238E27FC236}">
                <a16:creationId xmlns:a16="http://schemas.microsoft.com/office/drawing/2014/main" id="{44E2AAB4-A333-C992-DB17-BD1E04050D74}"/>
              </a:ext>
            </a:extLst>
          </p:cNvPr>
          <p:cNvSpPr txBox="1"/>
          <p:nvPr/>
        </p:nvSpPr>
        <p:spPr>
          <a:xfrm>
            <a:off x="6689230" y="1727544"/>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pic>
        <p:nvPicPr>
          <p:cNvPr id="3" name="FR_N5_P3_W1_S2 (Karaoké) V2">
            <a:hlinkClick r:id="" action="ppaction://media"/>
            <a:extLst>
              <a:ext uri="{FF2B5EF4-FFF2-40B4-BE49-F238E27FC236}">
                <a16:creationId xmlns:a16="http://schemas.microsoft.com/office/drawing/2014/main" id="{26123A5A-4244-60AF-F2C8-AA25980DAC1A}"/>
              </a:ext>
            </a:extLst>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1192435" y="2402614"/>
            <a:ext cx="6990960" cy="3932415"/>
          </a:xfrm>
          <a:prstGeom prst="rect">
            <a:avLst/>
          </a:prstGeom>
        </p:spPr>
      </p:pic>
    </p:spTree>
    <p:extLst>
      <p:ext uri="{BB962C8B-B14F-4D97-AF65-F5344CB8AC3E}">
        <p14:creationId xmlns:p14="http://schemas.microsoft.com/office/powerpoint/2010/main" val="12923936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869" fill="hold"/>
                                        <p:tgtEl>
                                          <p:spTgt spid="3"/>
                                        </p:tgtEl>
                                      </p:cBhvr>
                                    </p:cmd>
                                  </p:childTnLst>
                                </p:cTn>
                              </p:par>
                            </p:childTnLst>
                          </p:cTn>
                        </p:par>
                        <p:par>
                          <p:cTn id="7" fill="hold">
                            <p:stCondLst>
                              <p:cond delay="14869"/>
                            </p:stCondLst>
                            <p:childTnLst>
                              <p:par>
                                <p:cTn id="8" presetID="1" presetClass="entr" presetSubtype="0" fill="hold" nodeType="afterEffect">
                                  <p:stCondLst>
                                    <p:cond delay="0"/>
                                  </p:stCondLst>
                                  <p:childTnLst>
                                    <p:set>
                                      <p:cBhvr>
                                        <p:cTn id="9"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BA238-85B9-00CA-1FD9-75C790DCA09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37B6536-AF10-8D35-84CD-271ED835432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lire le texte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BEBC369E-965A-5C64-57FC-83E112C646AC}"/>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BEBC369E-965A-5C64-57FC-83E112C646AC}"/>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0479FC0A-437D-89C7-35E1-5DA9474F7FDC}"/>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0479FC0A-437D-89C7-35E1-5DA9474F7FDC}"/>
                  </a:ext>
                </a:extLst>
              </p:cNvPr>
              <p:cNvPicPr/>
              <p:nvPr/>
            </p:nvPicPr>
            <p:blipFill>
              <a:blip r:embed="rId7"/>
              <a:stretch>
                <a:fillRect/>
              </a:stretch>
            </p:blipFill>
            <p:spPr>
              <a:xfrm>
                <a:off x="1593492" y="833185"/>
                <a:ext cx="26730" cy="23400"/>
              </a:xfrm>
              <a:prstGeom prst="rect">
                <a:avLst/>
              </a:prstGeom>
            </p:spPr>
          </p:pic>
        </mc:Fallback>
      </mc:AlternateContent>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EA909765-1651-617C-121F-903350D7EC56}"/>
              </a:ext>
            </a:extLst>
          </p:cNvPr>
          <p:cNvPicPr>
            <a:picLocks noGrp="1" noChangeAspect="1"/>
          </p:cNvPicPr>
          <p:nvPr>
            <p:ph type="pic" sz="quarter" idx="12"/>
          </p:nvPr>
        </p:nvPicPr>
        <p:blipFill>
          <a:blip r:embed="rId8"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9" name="ZoneTexte 8">
            <a:extLst>
              <a:ext uri="{FF2B5EF4-FFF2-40B4-BE49-F238E27FC236}">
                <a16:creationId xmlns:a16="http://schemas.microsoft.com/office/drawing/2014/main" id="{C4DA7449-09D1-1E88-3D47-6D2E29A6587A}"/>
              </a:ext>
            </a:extLst>
          </p:cNvPr>
          <p:cNvSpPr txBox="1"/>
          <p:nvPr/>
        </p:nvSpPr>
        <p:spPr>
          <a:xfrm>
            <a:off x="2670620" y="183500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4" name="Rectangle : coins arrondis 3">
            <a:extLst>
              <a:ext uri="{FF2B5EF4-FFF2-40B4-BE49-F238E27FC236}">
                <a16:creationId xmlns:a16="http://schemas.microsoft.com/office/drawing/2014/main" id="{DC4B246F-009A-753F-FCB7-BEF7219AFD18}"/>
              </a:ext>
            </a:extLst>
          </p:cNvPr>
          <p:cNvSpPr/>
          <p:nvPr/>
        </p:nvSpPr>
        <p:spPr>
          <a:xfrm>
            <a:off x="3993873" y="1701367"/>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 coins arrondis 4">
            <a:extLst>
              <a:ext uri="{FF2B5EF4-FFF2-40B4-BE49-F238E27FC236}">
                <a16:creationId xmlns:a16="http://schemas.microsoft.com/office/drawing/2014/main" id="{88EA2868-ED36-047D-81D2-1559D936ABC2}"/>
              </a:ext>
            </a:extLst>
          </p:cNvPr>
          <p:cNvSpPr/>
          <p:nvPr/>
        </p:nvSpPr>
        <p:spPr>
          <a:xfrm>
            <a:off x="1710503" y="1710324"/>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D023C333-05BE-897D-4026-82B9BF4B095C}"/>
              </a:ext>
            </a:extLst>
          </p:cNvPr>
          <p:cNvSpPr txBox="1"/>
          <p:nvPr/>
        </p:nvSpPr>
        <p:spPr>
          <a:xfrm>
            <a:off x="1910221" y="1710324"/>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4" name="ZoneTexte 13">
            <a:extLst>
              <a:ext uri="{FF2B5EF4-FFF2-40B4-BE49-F238E27FC236}">
                <a16:creationId xmlns:a16="http://schemas.microsoft.com/office/drawing/2014/main" id="{B360F899-D559-223C-B5A4-93E72BA5D940}"/>
              </a:ext>
            </a:extLst>
          </p:cNvPr>
          <p:cNvSpPr txBox="1"/>
          <p:nvPr/>
        </p:nvSpPr>
        <p:spPr>
          <a:xfrm>
            <a:off x="4172201" y="170064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5" name="Rectangle : coins arrondis 14">
            <a:extLst>
              <a:ext uri="{FF2B5EF4-FFF2-40B4-BE49-F238E27FC236}">
                <a16:creationId xmlns:a16="http://schemas.microsoft.com/office/drawing/2014/main" id="{DD1503B6-030B-F24B-7239-384851A103A1}"/>
              </a:ext>
            </a:extLst>
          </p:cNvPr>
          <p:cNvSpPr/>
          <p:nvPr/>
        </p:nvSpPr>
        <p:spPr>
          <a:xfrm>
            <a:off x="6455571" y="1710324"/>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5695416A-D505-45A6-FB87-D534BD8E2CA4}"/>
              </a:ext>
            </a:extLst>
          </p:cNvPr>
          <p:cNvSpPr txBox="1"/>
          <p:nvPr/>
        </p:nvSpPr>
        <p:spPr>
          <a:xfrm>
            <a:off x="6689230" y="1727544"/>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3" name="Rectangle 2">
            <a:extLst>
              <a:ext uri="{FF2B5EF4-FFF2-40B4-BE49-F238E27FC236}">
                <a16:creationId xmlns:a16="http://schemas.microsoft.com/office/drawing/2014/main" id="{BC84045D-1AD3-7F08-0743-3DC56CF804CA}"/>
              </a:ext>
            </a:extLst>
          </p:cNvPr>
          <p:cNvSpPr/>
          <p:nvPr/>
        </p:nvSpPr>
        <p:spPr>
          <a:xfrm>
            <a:off x="497666" y="2822630"/>
            <a:ext cx="8128615" cy="2192908"/>
          </a:xfrm>
          <a:prstGeom prst="rect">
            <a:avLst/>
          </a:prstGeom>
        </p:spPr>
        <p:txBody>
          <a:bodyPr wrap="square">
            <a:spAutoFit/>
          </a:bodyPr>
          <a:lstStyle/>
          <a:p>
            <a:pPr algn="just">
              <a:lnSpc>
                <a:spcPct val="200000"/>
              </a:lnSpc>
            </a:pPr>
            <a:r>
              <a:rPr lang="fr-FR" sz="2400" dirty="0">
                <a:solidFill>
                  <a:schemeClr val="accent1">
                    <a:lumMod val="50000"/>
                  </a:schemeClr>
                </a:solidFill>
                <a:latin typeface="Dosis SemiBold" charset="0"/>
              </a:rPr>
              <a:t>Ensuite, nous avons visité le grand théâtre de Rabat.  Les acteurs répétaient leurs textes, le metteur en scène donnait des instructions et les techniciens réglaient les lumières.</a:t>
            </a:r>
          </a:p>
        </p:txBody>
      </p:sp>
    </p:spTree>
    <p:extLst>
      <p:ext uri="{BB962C8B-B14F-4D97-AF65-F5344CB8AC3E}">
        <p14:creationId xmlns:p14="http://schemas.microsoft.com/office/powerpoint/2010/main" val="6889236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C99DD8-DFDB-F167-517A-964B0F38A22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On passe à la troisième partie.  Lisez en silence. </a:t>
            </a:r>
            <a:endParaRPr lang="fr-MA" dirty="0"/>
          </a:p>
        </p:txBody>
      </p:sp>
      <p:sp>
        <p:nvSpPr>
          <p:cNvPr id="4" name="Titre 1">
            <a:extLst>
              <a:ext uri="{FF2B5EF4-FFF2-40B4-BE49-F238E27FC236}">
                <a16:creationId xmlns:a16="http://schemas.microsoft.com/office/drawing/2014/main" id="{11C13640-E4F5-9B88-10F7-83C41D470B2B}"/>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endParaRPr lang="fr-FR" dirty="0">
              <a:solidFill>
                <a:schemeClr val="tx1">
                  <a:lumMod val="65000"/>
                  <a:lumOff val="35000"/>
                </a:schemeClr>
              </a:solidFill>
              <a:latin typeface="Dosis Medium" pitchFamily="2" charset="0"/>
            </a:endParaRPr>
          </a:p>
        </p:txBody>
      </p:sp>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69406708-BB99-00D7-34CF-7D36A3F3F966}"/>
                  </a:ext>
                </a:extLst>
              </p14:cNvPr>
              <p14:cNvContentPartPr/>
              <p14:nvPr/>
            </p14:nvContentPartPr>
            <p14:xfrm>
              <a:off x="2912571" y="1083385"/>
              <a:ext cx="360" cy="360"/>
            </p14:xfrm>
          </p:contentPart>
        </mc:Choice>
        <mc:Fallback xmlns="">
          <p:pic>
            <p:nvPicPr>
              <p:cNvPr id="5" name="Encre 4">
                <a:extLst>
                  <a:ext uri="{FF2B5EF4-FFF2-40B4-BE49-F238E27FC236}">
                    <a16:creationId xmlns:p14="http://schemas.microsoft.com/office/powerpoint/2010/main" xmlns="" xmlns:a16="http://schemas.microsoft.com/office/drawing/2014/main" id="{69406708-BB99-00D7-34CF-7D36A3F3F966}"/>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1611A480-131E-0E22-C794-4EE1EDC9AEE1}"/>
                  </a:ext>
                </a:extLst>
              </p14:cNvPr>
              <p14:cNvContentPartPr/>
              <p14:nvPr/>
            </p14:nvContentPartPr>
            <p14:xfrm>
              <a:off x="1602171" y="842185"/>
              <a:ext cx="9720" cy="5760"/>
            </p14:xfrm>
          </p:contentPart>
        </mc:Choice>
        <mc:Fallback xmlns="">
          <p:pic>
            <p:nvPicPr>
              <p:cNvPr id="6" name="Encre 5">
                <a:extLst>
                  <a:ext uri="{FF2B5EF4-FFF2-40B4-BE49-F238E27FC236}">
                    <a16:creationId xmlns:p14="http://schemas.microsoft.com/office/powerpoint/2010/main" xmlns="" xmlns:a16="http://schemas.microsoft.com/office/drawing/2014/main" id="{1611A480-131E-0E22-C794-4EE1EDC9AEE1}"/>
                  </a:ext>
                </a:extLst>
              </p:cNvPr>
              <p:cNvPicPr/>
              <p:nvPr/>
            </p:nvPicPr>
            <p:blipFill>
              <a:blip r:embed="rId5"/>
              <a:stretch>
                <a:fillRect/>
              </a:stretch>
            </p:blipFill>
            <p:spPr>
              <a:xfrm>
                <a:off x="1593492" y="833185"/>
                <a:ext cx="26730" cy="23400"/>
              </a:xfrm>
              <a:prstGeom prst="rect">
                <a:avLst/>
              </a:prstGeom>
            </p:spPr>
          </p:pic>
        </mc:Fallback>
      </mc:AlternateContent>
      <p:grpSp>
        <p:nvGrpSpPr>
          <p:cNvPr id="7" name="Groupe 6">
            <a:extLst>
              <a:ext uri="{FF2B5EF4-FFF2-40B4-BE49-F238E27FC236}">
                <a16:creationId xmlns:a16="http://schemas.microsoft.com/office/drawing/2014/main" id="{0C3880A2-EEB9-FC6F-8901-5254A9C8C134}"/>
              </a:ext>
            </a:extLst>
          </p:cNvPr>
          <p:cNvGrpSpPr/>
          <p:nvPr/>
        </p:nvGrpSpPr>
        <p:grpSpPr>
          <a:xfrm>
            <a:off x="80765" y="643788"/>
            <a:ext cx="1147140" cy="980797"/>
            <a:chOff x="113769" y="634753"/>
            <a:chExt cx="1147140" cy="980797"/>
          </a:xfrm>
        </p:grpSpPr>
        <p:pic>
          <p:nvPicPr>
            <p:cNvPr id="8" name="Image 7">
              <a:extLst>
                <a:ext uri="{FF2B5EF4-FFF2-40B4-BE49-F238E27FC236}">
                  <a16:creationId xmlns:a16="http://schemas.microsoft.com/office/drawing/2014/main" id="{46A60BA3-390A-257B-3547-9AB41E0D7C13}"/>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36D5251-819F-B001-E819-87AD9BACA2B2}"/>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0" name="ZoneTexte 9">
            <a:extLst>
              <a:ext uri="{FF2B5EF4-FFF2-40B4-BE49-F238E27FC236}">
                <a16:creationId xmlns:a16="http://schemas.microsoft.com/office/drawing/2014/main" id="{B2E49F69-2F1C-D9E0-2CF6-A1CFE14B7BC5}"/>
              </a:ext>
            </a:extLst>
          </p:cNvPr>
          <p:cNvSpPr txBox="1"/>
          <p:nvPr/>
        </p:nvSpPr>
        <p:spPr>
          <a:xfrm>
            <a:off x="911386" y="2968591"/>
            <a:ext cx="7321228" cy="2308324"/>
          </a:xfrm>
          <a:prstGeom prst="rect">
            <a:avLst/>
          </a:prstGeom>
          <a:noFill/>
        </p:spPr>
        <p:txBody>
          <a:bodyPr wrap="square">
            <a:spAutoFit/>
          </a:bodyPr>
          <a:lstStyle/>
          <a:p>
            <a:pPr algn="just">
              <a:lnSpc>
                <a:spcPct val="150000"/>
              </a:lnSpc>
            </a:pPr>
            <a:endParaRPr lang="fr-MA" sz="2400" dirty="0">
              <a:latin typeface="Dosis SemiBold" pitchFamily="2" charset="0"/>
            </a:endParaRPr>
          </a:p>
          <a:p>
            <a:pPr algn="just">
              <a:lnSpc>
                <a:spcPct val="150000"/>
              </a:lnSpc>
            </a:pPr>
            <a:endParaRPr lang="fr-MA" sz="2400" dirty="0">
              <a:latin typeface="Dosis SemiBold" pitchFamily="2" charset="0"/>
            </a:endParaRPr>
          </a:p>
          <a:p>
            <a:pPr algn="just">
              <a:lnSpc>
                <a:spcPct val="150000"/>
              </a:lnSpc>
            </a:pPr>
            <a:endParaRPr lang="fr-MA" sz="2400" dirty="0">
              <a:latin typeface="Dosis SemiBold" pitchFamily="2" charset="0"/>
            </a:endParaRPr>
          </a:p>
          <a:p>
            <a:pPr algn="just">
              <a:lnSpc>
                <a:spcPct val="150000"/>
              </a:lnSpc>
            </a:pPr>
            <a:endParaRPr lang="fr-MA" sz="2400" dirty="0">
              <a:latin typeface="Dosis SemiBold" pitchFamily="2" charset="0"/>
            </a:endParaRPr>
          </a:p>
        </p:txBody>
      </p:sp>
      <p:sp>
        <p:nvSpPr>
          <p:cNvPr id="17" name="ZoneTexte 16">
            <a:extLst>
              <a:ext uri="{FF2B5EF4-FFF2-40B4-BE49-F238E27FC236}">
                <a16:creationId xmlns:a16="http://schemas.microsoft.com/office/drawing/2014/main" id="{EA31D35E-71B7-C377-8B0E-CB39AA538B9B}"/>
              </a:ext>
            </a:extLst>
          </p:cNvPr>
          <p:cNvSpPr txBox="1"/>
          <p:nvPr/>
        </p:nvSpPr>
        <p:spPr>
          <a:xfrm>
            <a:off x="2670620" y="183500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8" name="Rectangle : coins arrondis 17">
            <a:extLst>
              <a:ext uri="{FF2B5EF4-FFF2-40B4-BE49-F238E27FC236}">
                <a16:creationId xmlns:a16="http://schemas.microsoft.com/office/drawing/2014/main" id="{439AC202-B605-AC4F-29F4-66315733219E}"/>
              </a:ext>
            </a:extLst>
          </p:cNvPr>
          <p:cNvSpPr/>
          <p:nvPr/>
        </p:nvSpPr>
        <p:spPr>
          <a:xfrm>
            <a:off x="6527699" y="1681003"/>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C9AEECF4-D3AF-69AB-F384-E618344EEEEB}"/>
              </a:ext>
            </a:extLst>
          </p:cNvPr>
          <p:cNvSpPr/>
          <p:nvPr/>
        </p:nvSpPr>
        <p:spPr>
          <a:xfrm>
            <a:off x="4139786" y="1709598"/>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272BF231-6ED3-D043-F02E-D36B9863174E}"/>
              </a:ext>
            </a:extLst>
          </p:cNvPr>
          <p:cNvSpPr txBox="1"/>
          <p:nvPr/>
        </p:nvSpPr>
        <p:spPr>
          <a:xfrm>
            <a:off x="4376914" y="170959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21" name="Rectangle : coins arrondis 20">
            <a:extLst>
              <a:ext uri="{FF2B5EF4-FFF2-40B4-BE49-F238E27FC236}">
                <a16:creationId xmlns:a16="http://schemas.microsoft.com/office/drawing/2014/main" id="{351B88D5-2E71-D450-1B82-52D286D0410D}"/>
              </a:ext>
            </a:extLst>
          </p:cNvPr>
          <p:cNvSpPr/>
          <p:nvPr/>
        </p:nvSpPr>
        <p:spPr>
          <a:xfrm>
            <a:off x="1761491" y="1694202"/>
            <a:ext cx="1388084" cy="387969"/>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ZoneTexte 21">
            <a:extLst>
              <a:ext uri="{FF2B5EF4-FFF2-40B4-BE49-F238E27FC236}">
                <a16:creationId xmlns:a16="http://schemas.microsoft.com/office/drawing/2014/main" id="{7956F175-7098-5E10-6020-7047D6287E3C}"/>
              </a:ext>
            </a:extLst>
          </p:cNvPr>
          <p:cNvSpPr txBox="1"/>
          <p:nvPr/>
        </p:nvSpPr>
        <p:spPr>
          <a:xfrm>
            <a:off x="6723690" y="1709597"/>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23" name="ZoneTexte 22">
            <a:extLst>
              <a:ext uri="{FF2B5EF4-FFF2-40B4-BE49-F238E27FC236}">
                <a16:creationId xmlns:a16="http://schemas.microsoft.com/office/drawing/2014/main" id="{6C3A6B1E-B409-B4DA-B05E-C63253C4D4E0}"/>
              </a:ext>
            </a:extLst>
          </p:cNvPr>
          <p:cNvSpPr txBox="1"/>
          <p:nvPr/>
        </p:nvSpPr>
        <p:spPr>
          <a:xfrm>
            <a:off x="1959927" y="1745087"/>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24" name="ZoneTexte 23">
            <a:extLst>
              <a:ext uri="{FF2B5EF4-FFF2-40B4-BE49-F238E27FC236}">
                <a16:creationId xmlns:a16="http://schemas.microsoft.com/office/drawing/2014/main" id="{EE07DDF5-4AB8-EB01-B868-CD84D169A211}"/>
              </a:ext>
            </a:extLst>
          </p:cNvPr>
          <p:cNvSpPr txBox="1"/>
          <p:nvPr/>
        </p:nvSpPr>
        <p:spPr>
          <a:xfrm>
            <a:off x="1469621" y="2843187"/>
            <a:ext cx="6204757" cy="1685077"/>
          </a:xfrm>
          <a:prstGeom prst="rect">
            <a:avLst/>
          </a:prstGeom>
          <a:noFill/>
        </p:spPr>
        <p:txBody>
          <a:bodyPr wrap="square">
            <a:spAutoFit/>
          </a:bodyPr>
          <a:lstStyle/>
          <a:p>
            <a:pPr lvl="0" algn="just">
              <a:lnSpc>
                <a:spcPct val="150000"/>
              </a:lnSpc>
              <a:defRPr/>
            </a:pPr>
            <a:r>
              <a:rPr lang="fr-FR" sz="2400" b="1" dirty="0">
                <a:solidFill>
                  <a:srgbClr val="424D7B"/>
                </a:solidFill>
                <a:latin typeface="Dosis SemiBold" pitchFamily="2" charset="0"/>
              </a:rPr>
              <a:t>Cette journée m’a beaucoup plu. Plus tard, j’aimerais devenir acteur, car c’est un métier passionnant.</a:t>
            </a:r>
          </a:p>
        </p:txBody>
      </p:sp>
    </p:spTree>
    <p:extLst>
      <p:ext uri="{BB962C8B-B14F-4D97-AF65-F5344CB8AC3E}">
        <p14:creationId xmlns:p14="http://schemas.microsoft.com/office/powerpoint/2010/main" val="23546566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826E53-D178-88EA-6C17-0C6E90D32D45}"/>
              </a:ext>
            </a:extLst>
          </p:cNvPr>
          <p:cNvSpPr>
            <a:spLocks noGrp="1"/>
          </p:cNvSpPr>
          <p:nvPr>
            <p:ph type="title"/>
          </p:nvPr>
        </p:nvSpPr>
        <p:spPr/>
        <p:txBody>
          <a:bodyPr/>
          <a:lstStyle/>
          <a:p>
            <a:r>
              <a:rPr lang="fr-FR" i="1" dirty="0">
                <a:solidFill>
                  <a:schemeClr val="tx1">
                    <a:lumMod val="65000"/>
                    <a:lumOff val="35000"/>
                  </a:schemeClr>
                </a:solidFill>
                <a:latin typeface="Dosis Medium" pitchFamily="2" charset="0"/>
              </a:rPr>
              <a:t>Lecture audio. </a:t>
            </a:r>
            <a:endParaRPr lang="fr-MA" i="1" dirty="0"/>
          </a:p>
        </p:txBody>
      </p:sp>
      <p:sp>
        <p:nvSpPr>
          <p:cNvPr id="4" name="Titre 1">
            <a:extLst>
              <a:ext uri="{FF2B5EF4-FFF2-40B4-BE49-F238E27FC236}">
                <a16:creationId xmlns:a16="http://schemas.microsoft.com/office/drawing/2014/main" id="{F5973D26-4B3C-746A-98C5-E11C3F328E1C}"/>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endParaRPr lang="fr-FR" dirty="0">
              <a:solidFill>
                <a:schemeClr val="tx1">
                  <a:lumMod val="65000"/>
                  <a:lumOff val="35000"/>
                </a:schemeClr>
              </a:solidFill>
              <a:latin typeface="Dosis Medium" pitchFamily="2" charset="0"/>
            </a:endParaRPr>
          </a:p>
        </p:txBody>
      </p:sp>
      <mc:AlternateContent xmlns:mc="http://schemas.openxmlformats.org/markup-compatibility/2006" xmlns:p14="http://schemas.microsoft.com/office/powerpoint/2010/main">
        <mc:Choice Requires="p14">
          <p:contentPart p14:bwMode="auto" r:id="rId4">
            <p14:nvContentPartPr>
              <p14:cNvPr id="5" name="Encre 4">
                <a:extLst>
                  <a:ext uri="{FF2B5EF4-FFF2-40B4-BE49-F238E27FC236}">
                    <a16:creationId xmlns:a16="http://schemas.microsoft.com/office/drawing/2014/main" id="{4FA58D3D-1B14-7E8A-B2AB-54A8E796F925}"/>
                  </a:ext>
                </a:extLst>
              </p14:cNvPr>
              <p14:cNvContentPartPr/>
              <p14:nvPr/>
            </p14:nvContentPartPr>
            <p14:xfrm>
              <a:off x="2746316" y="1061640"/>
              <a:ext cx="360" cy="360"/>
            </p14:xfrm>
          </p:contentPart>
        </mc:Choice>
        <mc:Fallback xmlns="">
          <p:pic>
            <p:nvPicPr>
              <p:cNvPr id="5" name="Encre 4">
                <a:extLst>
                  <a:ext uri="{FF2B5EF4-FFF2-40B4-BE49-F238E27FC236}">
                    <a16:creationId xmlns:p14="http://schemas.microsoft.com/office/powerpoint/2010/main" xmlns="" xmlns:a16="http://schemas.microsoft.com/office/drawing/2014/main" id="{4FA58D3D-1B14-7E8A-B2AB-54A8E796F925}"/>
                  </a:ext>
                </a:extLst>
              </p:cNvPr>
              <p:cNvPicPr/>
              <p:nvPr/>
            </p:nvPicPr>
            <p:blipFill>
              <a:blip r:embed="rId5"/>
              <a:stretch>
                <a:fillRect/>
              </a:stretch>
            </p:blipFill>
            <p:spPr>
              <a:xfrm>
                <a:off x="2737316" y="105264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Encre 5">
                <a:extLst>
                  <a:ext uri="{FF2B5EF4-FFF2-40B4-BE49-F238E27FC236}">
                    <a16:creationId xmlns:a16="http://schemas.microsoft.com/office/drawing/2014/main" id="{1970E72A-7128-676C-6790-CD6B664C9D4D}"/>
                  </a:ext>
                </a:extLst>
              </p14:cNvPr>
              <p14:cNvContentPartPr/>
              <p14:nvPr/>
            </p14:nvContentPartPr>
            <p14:xfrm>
              <a:off x="1602171" y="842185"/>
              <a:ext cx="9720" cy="5760"/>
            </p14:xfrm>
          </p:contentPart>
        </mc:Choice>
        <mc:Fallback xmlns="">
          <p:pic>
            <p:nvPicPr>
              <p:cNvPr id="6" name="Encre 5">
                <a:extLst>
                  <a:ext uri="{FF2B5EF4-FFF2-40B4-BE49-F238E27FC236}">
                    <a16:creationId xmlns:p14="http://schemas.microsoft.com/office/powerpoint/2010/main" xmlns="" xmlns:a16="http://schemas.microsoft.com/office/drawing/2014/main" id="{1970E72A-7128-676C-6790-CD6B664C9D4D}"/>
                  </a:ext>
                </a:extLst>
              </p:cNvPr>
              <p:cNvPicPr/>
              <p:nvPr/>
            </p:nvPicPr>
            <p:blipFill>
              <a:blip r:embed="rId7"/>
              <a:stretch>
                <a:fillRect/>
              </a:stretch>
            </p:blipFill>
            <p:spPr>
              <a:xfrm>
                <a:off x="1593492" y="833185"/>
                <a:ext cx="26730" cy="23400"/>
              </a:xfrm>
              <a:prstGeom prst="rect">
                <a:avLst/>
              </a:prstGeom>
            </p:spPr>
          </p:pic>
        </mc:Fallback>
      </mc:AlternateContent>
      <p:pic>
        <p:nvPicPr>
          <p:cNvPr id="7"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F64AE1B0-8C17-30B0-836C-B08B92B24CBF}"/>
              </a:ext>
            </a:extLst>
          </p:cNvPr>
          <p:cNvPicPr>
            <a:picLocks noChangeAspect="1"/>
          </p:cNvPicPr>
          <p:nvPr/>
        </p:nvPicPr>
        <p:blipFill>
          <a:blip r:embed="rId8" cstate="print">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sp>
        <p:nvSpPr>
          <p:cNvPr id="16" name="ZoneTexte 15">
            <a:extLst>
              <a:ext uri="{FF2B5EF4-FFF2-40B4-BE49-F238E27FC236}">
                <a16:creationId xmlns:a16="http://schemas.microsoft.com/office/drawing/2014/main" id="{D70BB973-9D47-6D36-74F7-A85FDE33B2B0}"/>
              </a:ext>
            </a:extLst>
          </p:cNvPr>
          <p:cNvSpPr txBox="1"/>
          <p:nvPr/>
        </p:nvSpPr>
        <p:spPr>
          <a:xfrm>
            <a:off x="2670620" y="183500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7" name="Rectangle : coins arrondis 16">
            <a:extLst>
              <a:ext uri="{FF2B5EF4-FFF2-40B4-BE49-F238E27FC236}">
                <a16:creationId xmlns:a16="http://schemas.microsoft.com/office/drawing/2014/main" id="{C73C3B1F-D4F7-20B6-179A-E5B619547642}"/>
              </a:ext>
            </a:extLst>
          </p:cNvPr>
          <p:cNvSpPr/>
          <p:nvPr/>
        </p:nvSpPr>
        <p:spPr>
          <a:xfrm>
            <a:off x="6527699" y="1681003"/>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Rectangle : coins arrondis 17">
            <a:extLst>
              <a:ext uri="{FF2B5EF4-FFF2-40B4-BE49-F238E27FC236}">
                <a16:creationId xmlns:a16="http://schemas.microsoft.com/office/drawing/2014/main" id="{DEC17143-3B87-BEE8-EA7D-9AFF3CF84056}"/>
              </a:ext>
            </a:extLst>
          </p:cNvPr>
          <p:cNvSpPr/>
          <p:nvPr/>
        </p:nvSpPr>
        <p:spPr>
          <a:xfrm>
            <a:off x="4139786" y="1709598"/>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ZoneTexte 18">
            <a:extLst>
              <a:ext uri="{FF2B5EF4-FFF2-40B4-BE49-F238E27FC236}">
                <a16:creationId xmlns:a16="http://schemas.microsoft.com/office/drawing/2014/main" id="{EA0DB6A8-4217-9348-539E-D401468799F1}"/>
              </a:ext>
            </a:extLst>
          </p:cNvPr>
          <p:cNvSpPr txBox="1"/>
          <p:nvPr/>
        </p:nvSpPr>
        <p:spPr>
          <a:xfrm>
            <a:off x="4376914" y="170959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20" name="Rectangle : coins arrondis 19">
            <a:extLst>
              <a:ext uri="{FF2B5EF4-FFF2-40B4-BE49-F238E27FC236}">
                <a16:creationId xmlns:a16="http://schemas.microsoft.com/office/drawing/2014/main" id="{D66E883F-BFFB-3793-CB53-4BDE96760E3B}"/>
              </a:ext>
            </a:extLst>
          </p:cNvPr>
          <p:cNvSpPr/>
          <p:nvPr/>
        </p:nvSpPr>
        <p:spPr>
          <a:xfrm>
            <a:off x="1761491" y="1694202"/>
            <a:ext cx="1388084" cy="387969"/>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ZoneTexte 20">
            <a:extLst>
              <a:ext uri="{FF2B5EF4-FFF2-40B4-BE49-F238E27FC236}">
                <a16:creationId xmlns:a16="http://schemas.microsoft.com/office/drawing/2014/main" id="{C77F9168-C65A-0387-0F62-39C3F274F8FE}"/>
              </a:ext>
            </a:extLst>
          </p:cNvPr>
          <p:cNvSpPr txBox="1"/>
          <p:nvPr/>
        </p:nvSpPr>
        <p:spPr>
          <a:xfrm>
            <a:off x="6723690" y="1709597"/>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22" name="ZoneTexte 21">
            <a:extLst>
              <a:ext uri="{FF2B5EF4-FFF2-40B4-BE49-F238E27FC236}">
                <a16:creationId xmlns:a16="http://schemas.microsoft.com/office/drawing/2014/main" id="{55553B70-984D-BFE2-BEFD-35E7B0F3C62D}"/>
              </a:ext>
            </a:extLst>
          </p:cNvPr>
          <p:cNvSpPr txBox="1"/>
          <p:nvPr/>
        </p:nvSpPr>
        <p:spPr>
          <a:xfrm>
            <a:off x="1959927" y="1745087"/>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pic>
        <p:nvPicPr>
          <p:cNvPr id="3" name="Image 2" descr="Une image contenant noir, obscurité&#10;&#10;Le contenu généré par l’IA peut être incorrect.">
            <a:extLst>
              <a:ext uri="{FF2B5EF4-FFF2-40B4-BE49-F238E27FC236}">
                <a16:creationId xmlns:a16="http://schemas.microsoft.com/office/drawing/2014/main" id="{1C2C9D57-23F4-BE37-686D-ADBA84F94F3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8" name="FR_N5_P3_W1_S2 (Karaoké) V3">
            <a:hlinkClick r:id="" action="ppaction://media"/>
            <a:extLst>
              <a:ext uri="{FF2B5EF4-FFF2-40B4-BE49-F238E27FC236}">
                <a16:creationId xmlns:a16="http://schemas.microsoft.com/office/drawing/2014/main" id="{5F800411-523E-7F32-D345-B4901AE4AB63}"/>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1201762" y="2581420"/>
            <a:ext cx="6740476" cy="3791518"/>
          </a:xfrm>
          <a:prstGeom prst="rect">
            <a:avLst/>
          </a:prstGeom>
        </p:spPr>
      </p:pic>
    </p:spTree>
    <p:extLst>
      <p:ext uri="{BB962C8B-B14F-4D97-AF65-F5344CB8AC3E}">
        <p14:creationId xmlns:p14="http://schemas.microsoft.com/office/powerpoint/2010/main" val="6890946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86" fill="hold"/>
                                        <p:tgtEl>
                                          <p:spTgt spid="8"/>
                                        </p:tgtEl>
                                      </p:cBhvr>
                                    </p:cmd>
                                  </p:childTnLst>
                                </p:cTn>
                              </p:par>
                            </p:childTnLst>
                          </p:cTn>
                        </p:par>
                        <p:par>
                          <p:cTn id="7" fill="hold">
                            <p:stCondLst>
                              <p:cond delay="9386"/>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8"/>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0AD7A5-D9A5-4FF0-C89C-53663DDF2CA2}"/>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lire le texte ?</a:t>
            </a:r>
            <a:endParaRPr lang="fr-MA" dirty="0"/>
          </a:p>
        </p:txBody>
      </p:sp>
      <p:sp>
        <p:nvSpPr>
          <p:cNvPr id="4" name="Titre 1">
            <a:extLst>
              <a:ext uri="{FF2B5EF4-FFF2-40B4-BE49-F238E27FC236}">
                <a16:creationId xmlns:a16="http://schemas.microsoft.com/office/drawing/2014/main" id="{D790891B-2137-0164-DFE8-8B91E730FCB2}"/>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endParaRPr lang="fr-FR" dirty="0">
              <a:solidFill>
                <a:schemeClr val="tx1">
                  <a:lumMod val="65000"/>
                  <a:lumOff val="35000"/>
                </a:schemeClr>
              </a:solidFill>
              <a:latin typeface="Dosis Medium" pitchFamily="2" charset="0"/>
            </a:endParaRPr>
          </a:p>
        </p:txBody>
      </p:sp>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5AB6E4B8-B5B1-9348-12AB-C31BB6BCF9CE}"/>
                  </a:ext>
                </a:extLst>
              </p14:cNvPr>
              <p14:cNvContentPartPr/>
              <p14:nvPr/>
            </p14:nvContentPartPr>
            <p14:xfrm>
              <a:off x="2912571" y="1083385"/>
              <a:ext cx="360" cy="360"/>
            </p14:xfrm>
          </p:contentPart>
        </mc:Choice>
        <mc:Fallback xmlns="">
          <p:pic>
            <p:nvPicPr>
              <p:cNvPr id="5" name="Encre 4">
                <a:extLst>
                  <a:ext uri="{FF2B5EF4-FFF2-40B4-BE49-F238E27FC236}">
                    <a16:creationId xmlns:p14="http://schemas.microsoft.com/office/powerpoint/2010/main" xmlns="" xmlns:a16="http://schemas.microsoft.com/office/drawing/2014/main" id="{5AB6E4B8-B5B1-9348-12AB-C31BB6BCF9CE}"/>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FD2F1A36-C0DF-43ED-8991-D29ABD750891}"/>
                  </a:ext>
                </a:extLst>
              </p14:cNvPr>
              <p14:cNvContentPartPr/>
              <p14:nvPr/>
            </p14:nvContentPartPr>
            <p14:xfrm>
              <a:off x="1602171" y="842185"/>
              <a:ext cx="9720" cy="5760"/>
            </p14:xfrm>
          </p:contentPart>
        </mc:Choice>
        <mc:Fallback xmlns="">
          <p:pic>
            <p:nvPicPr>
              <p:cNvPr id="6" name="Encre 5">
                <a:extLst>
                  <a:ext uri="{FF2B5EF4-FFF2-40B4-BE49-F238E27FC236}">
                    <a16:creationId xmlns:p14="http://schemas.microsoft.com/office/powerpoint/2010/main" xmlns="" xmlns:a16="http://schemas.microsoft.com/office/drawing/2014/main" id="{FD2F1A36-C0DF-43ED-8991-D29ABD750891}"/>
                  </a:ext>
                </a:extLst>
              </p:cNvPr>
              <p:cNvPicPr/>
              <p:nvPr/>
            </p:nvPicPr>
            <p:blipFill>
              <a:blip r:embed="rId5"/>
              <a:stretch>
                <a:fillRect/>
              </a:stretch>
            </p:blipFill>
            <p:spPr>
              <a:xfrm>
                <a:off x="1593492" y="833185"/>
                <a:ext cx="26730" cy="23400"/>
              </a:xfrm>
              <a:prstGeom prst="rect">
                <a:avLst/>
              </a:prstGeom>
            </p:spPr>
          </p:pic>
        </mc:Fallback>
      </mc:AlternateContent>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0A89E08D-3B4C-43ED-9699-FC2C0BD300CD}"/>
              </a:ext>
            </a:extLst>
          </p:cNvPr>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ZoneTexte 7">
            <a:extLst>
              <a:ext uri="{FF2B5EF4-FFF2-40B4-BE49-F238E27FC236}">
                <a16:creationId xmlns:a16="http://schemas.microsoft.com/office/drawing/2014/main" id="{860155AC-3477-D864-7075-F378A1BABBD2}"/>
              </a:ext>
            </a:extLst>
          </p:cNvPr>
          <p:cNvSpPr txBox="1"/>
          <p:nvPr/>
        </p:nvSpPr>
        <p:spPr>
          <a:xfrm>
            <a:off x="2670620" y="183500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9" name="Rectangle : coins arrondis 8">
            <a:extLst>
              <a:ext uri="{FF2B5EF4-FFF2-40B4-BE49-F238E27FC236}">
                <a16:creationId xmlns:a16="http://schemas.microsoft.com/office/drawing/2014/main" id="{55972C71-C9EA-2CB3-340A-DDD1B962EE58}"/>
              </a:ext>
            </a:extLst>
          </p:cNvPr>
          <p:cNvSpPr/>
          <p:nvPr/>
        </p:nvSpPr>
        <p:spPr>
          <a:xfrm>
            <a:off x="6527699" y="1681003"/>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 coins arrondis 9">
            <a:extLst>
              <a:ext uri="{FF2B5EF4-FFF2-40B4-BE49-F238E27FC236}">
                <a16:creationId xmlns:a16="http://schemas.microsoft.com/office/drawing/2014/main" id="{55113DC6-5576-3D4B-1D25-5A3A9B1D3248}"/>
              </a:ext>
            </a:extLst>
          </p:cNvPr>
          <p:cNvSpPr/>
          <p:nvPr/>
        </p:nvSpPr>
        <p:spPr>
          <a:xfrm>
            <a:off x="4139786" y="1709598"/>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ZoneTexte 11">
            <a:extLst>
              <a:ext uri="{FF2B5EF4-FFF2-40B4-BE49-F238E27FC236}">
                <a16:creationId xmlns:a16="http://schemas.microsoft.com/office/drawing/2014/main" id="{A4D9E5BB-4230-DA10-C903-19A126CB64DC}"/>
              </a:ext>
            </a:extLst>
          </p:cNvPr>
          <p:cNvSpPr txBox="1"/>
          <p:nvPr/>
        </p:nvSpPr>
        <p:spPr>
          <a:xfrm>
            <a:off x="4376914" y="170959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3" name="Rectangle : coins arrondis 12">
            <a:extLst>
              <a:ext uri="{FF2B5EF4-FFF2-40B4-BE49-F238E27FC236}">
                <a16:creationId xmlns:a16="http://schemas.microsoft.com/office/drawing/2014/main" id="{23817D95-1990-1221-3164-9AD223FB8510}"/>
              </a:ext>
            </a:extLst>
          </p:cNvPr>
          <p:cNvSpPr/>
          <p:nvPr/>
        </p:nvSpPr>
        <p:spPr>
          <a:xfrm>
            <a:off x="1761491" y="1694202"/>
            <a:ext cx="1388084" cy="387969"/>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FE9F006B-4978-FAE3-36F7-D4211C28B5B5}"/>
              </a:ext>
            </a:extLst>
          </p:cNvPr>
          <p:cNvSpPr txBox="1"/>
          <p:nvPr/>
        </p:nvSpPr>
        <p:spPr>
          <a:xfrm>
            <a:off x="6723690" y="1709597"/>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19" name="ZoneTexte 18">
            <a:extLst>
              <a:ext uri="{FF2B5EF4-FFF2-40B4-BE49-F238E27FC236}">
                <a16:creationId xmlns:a16="http://schemas.microsoft.com/office/drawing/2014/main" id="{4AED5032-375E-3BDF-B7EA-A528E8E48C1A}"/>
              </a:ext>
            </a:extLst>
          </p:cNvPr>
          <p:cNvSpPr txBox="1"/>
          <p:nvPr/>
        </p:nvSpPr>
        <p:spPr>
          <a:xfrm>
            <a:off x="1959927" y="1745087"/>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3" name="ZoneTexte 2">
            <a:extLst>
              <a:ext uri="{FF2B5EF4-FFF2-40B4-BE49-F238E27FC236}">
                <a16:creationId xmlns:a16="http://schemas.microsoft.com/office/drawing/2014/main" id="{8A778901-A99A-D431-3D7E-818EBF97C039}"/>
              </a:ext>
            </a:extLst>
          </p:cNvPr>
          <p:cNvSpPr txBox="1"/>
          <p:nvPr/>
        </p:nvSpPr>
        <p:spPr>
          <a:xfrm>
            <a:off x="1469621" y="2843187"/>
            <a:ext cx="6204757" cy="1685077"/>
          </a:xfrm>
          <a:prstGeom prst="rect">
            <a:avLst/>
          </a:prstGeom>
          <a:noFill/>
        </p:spPr>
        <p:txBody>
          <a:bodyPr wrap="square">
            <a:spAutoFit/>
          </a:bodyPr>
          <a:lstStyle/>
          <a:p>
            <a:pPr lvl="0" algn="just">
              <a:lnSpc>
                <a:spcPct val="150000"/>
              </a:lnSpc>
              <a:defRPr/>
            </a:pPr>
            <a:r>
              <a:rPr lang="fr-FR" sz="2400" b="1" dirty="0">
                <a:solidFill>
                  <a:srgbClr val="424D7B"/>
                </a:solidFill>
                <a:latin typeface="Dosis SemiBold" pitchFamily="2" charset="0"/>
              </a:rPr>
              <a:t>Cette journée m’a beaucoup plu. Plus tard, j’aimerais devenir acteur, car c’est un métier passionnant.</a:t>
            </a:r>
          </a:p>
        </p:txBody>
      </p:sp>
    </p:spTree>
    <p:extLst>
      <p:ext uri="{BB962C8B-B14F-4D97-AF65-F5344CB8AC3E}">
        <p14:creationId xmlns:p14="http://schemas.microsoft.com/office/powerpoint/2010/main" val="13093863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C6E94-779A-85CC-30F5-0A8247E0D16D}"/>
            </a:ext>
          </a:extLst>
        </p:cNvPr>
        <p:cNvGrpSpPr/>
        <p:nvPr/>
      </p:nvGrpSpPr>
      <p:grpSpPr>
        <a:xfrm>
          <a:off x="0" y="0"/>
          <a:ext cx="0" cy="0"/>
          <a:chOff x="0" y="0"/>
          <a:chExt cx="0" cy="0"/>
        </a:xfrm>
      </p:grpSpPr>
      <p:grpSp>
        <p:nvGrpSpPr>
          <p:cNvPr id="7" name="Groupe 6">
            <a:extLst>
              <a:ext uri="{FF2B5EF4-FFF2-40B4-BE49-F238E27FC236}">
                <a16:creationId xmlns:a16="http://schemas.microsoft.com/office/drawing/2014/main" id="{0FA21DC3-E47E-4E92-00CA-301CAC0EFFAE}"/>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3CD058AC-B42D-5099-3870-8C04A5C4BA2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F4571E0-465D-0D2A-D7C4-B721799FEBE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1" name="Titre 1">
            <a:extLst>
              <a:ext uri="{FF2B5EF4-FFF2-40B4-BE49-F238E27FC236}">
                <a16:creationId xmlns:a16="http://schemas.microsoft.com/office/drawing/2014/main" id="{921DB7B6-7E28-375A-CAE5-0C18EF7FFDA6}"/>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on va essayer de comprendre le texte, partie par partie. Pour chaque partie du texte, on va suivre les mêmes étapes. </a:t>
            </a:r>
          </a:p>
        </p:txBody>
      </p:sp>
      <p:sp>
        <p:nvSpPr>
          <p:cNvPr id="13" name="Rectangle : coins arrondis 12">
            <a:extLst>
              <a:ext uri="{FF2B5EF4-FFF2-40B4-BE49-F238E27FC236}">
                <a16:creationId xmlns:a16="http://schemas.microsoft.com/office/drawing/2014/main" id="{4EC8CF76-D5B5-365E-1277-C788FABFF942}"/>
              </a:ext>
            </a:extLst>
          </p:cNvPr>
          <p:cNvSpPr/>
          <p:nvPr/>
        </p:nvSpPr>
        <p:spPr>
          <a:xfrm>
            <a:off x="1490001" y="2618070"/>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1CAAC5D5-71A5-1A88-5CF4-A70A959CBFD2}"/>
              </a:ext>
            </a:extLst>
          </p:cNvPr>
          <p:cNvSpPr txBox="1"/>
          <p:nvPr/>
        </p:nvSpPr>
        <p:spPr>
          <a:xfrm>
            <a:off x="1692000" y="2647654"/>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9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15" name="ZoneTexte 14">
            <a:extLst>
              <a:ext uri="{FF2B5EF4-FFF2-40B4-BE49-F238E27FC236}">
                <a16:creationId xmlns:a16="http://schemas.microsoft.com/office/drawing/2014/main" id="{F986627C-7FA1-01CE-D408-CDC6FA089872}"/>
              </a:ext>
            </a:extLst>
          </p:cNvPr>
          <p:cNvSpPr txBox="1"/>
          <p:nvPr/>
        </p:nvSpPr>
        <p:spPr>
          <a:xfrm>
            <a:off x="1292342" y="3458880"/>
            <a:ext cx="1636295" cy="1200329"/>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1800" b="1" i="0" u="none" strike="noStrike" kern="1200" cap="none" spc="0" normalizeH="0" baseline="0" noProof="0" dirty="0">
                <a:ln w="0"/>
                <a:solidFill>
                  <a:schemeClr val="accent5">
                    <a:lumMod val="50000"/>
                  </a:schemeClr>
                </a:solidFill>
                <a:effectLst/>
                <a:uLnTx/>
                <a:uFillTx/>
                <a:latin typeface="Dosis Medium" pitchFamily="2" charset="0"/>
              </a:rPr>
              <a:t>Je lis en silence </a:t>
            </a:r>
            <a:r>
              <a:rPr kumimoji="0" lang="fr-FR" sz="1800" i="0" u="none" strike="noStrike" kern="1200" cap="none" spc="0" normalizeH="0" baseline="0" noProof="0" dirty="0">
                <a:ln w="0"/>
                <a:solidFill>
                  <a:schemeClr val="accent5">
                    <a:lumMod val="50000"/>
                  </a:schemeClr>
                </a:solidFill>
                <a:effectLst/>
                <a:uLnTx/>
                <a:uFillTx/>
                <a:latin typeface="Dosis Medium" pitchFamily="2" charset="0"/>
              </a:rPr>
              <a:t>et j’essaie de comprendre le texte.</a:t>
            </a:r>
          </a:p>
        </p:txBody>
      </p:sp>
      <p:sp>
        <p:nvSpPr>
          <p:cNvPr id="16" name="Rectangle : coins arrondis 15">
            <a:extLst>
              <a:ext uri="{FF2B5EF4-FFF2-40B4-BE49-F238E27FC236}">
                <a16:creationId xmlns:a16="http://schemas.microsoft.com/office/drawing/2014/main" id="{2C9B9FF5-9362-1AC6-2E6A-47EA9EF03DFA}"/>
              </a:ext>
            </a:extLst>
          </p:cNvPr>
          <p:cNvSpPr/>
          <p:nvPr/>
        </p:nvSpPr>
        <p:spPr>
          <a:xfrm>
            <a:off x="3731573" y="2617361"/>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ZoneTexte 16">
            <a:extLst>
              <a:ext uri="{FF2B5EF4-FFF2-40B4-BE49-F238E27FC236}">
                <a16:creationId xmlns:a16="http://schemas.microsoft.com/office/drawing/2014/main" id="{AC098C23-3561-0F06-533E-FE0AE2273219}"/>
              </a:ext>
            </a:extLst>
          </p:cNvPr>
          <p:cNvSpPr txBox="1"/>
          <p:nvPr/>
        </p:nvSpPr>
        <p:spPr>
          <a:xfrm>
            <a:off x="3952821" y="2646945"/>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9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18" name="ZoneTexte 17">
            <a:extLst>
              <a:ext uri="{FF2B5EF4-FFF2-40B4-BE49-F238E27FC236}">
                <a16:creationId xmlns:a16="http://schemas.microsoft.com/office/drawing/2014/main" id="{9AB31211-D848-3858-DA94-BB0D19A7B6AC}"/>
              </a:ext>
            </a:extLst>
          </p:cNvPr>
          <p:cNvSpPr txBox="1"/>
          <p:nvPr/>
        </p:nvSpPr>
        <p:spPr>
          <a:xfrm>
            <a:off x="3403010" y="3450538"/>
            <a:ext cx="1947009" cy="1477328"/>
          </a:xfrm>
          <a:prstGeom prst="rect">
            <a:avLst/>
          </a:prstGeom>
          <a:noFill/>
        </p:spPr>
        <p:txBody>
          <a:bodyPr wrap="square">
            <a:spAutoFit/>
          </a:bodyPr>
          <a:lstStyle/>
          <a:p>
            <a:pPr lvl="0" algn="just">
              <a:spcAft>
                <a:spcPts val="1800"/>
              </a:spcAft>
              <a:defRPr/>
            </a:pPr>
            <a:r>
              <a:rPr lang="fr-FR" b="1" dirty="0">
                <a:ln w="0"/>
                <a:solidFill>
                  <a:schemeClr val="accent5">
                    <a:lumMod val="50000"/>
                  </a:schemeClr>
                </a:solidFill>
                <a:latin typeface="Dosis Medium" pitchFamily="2" charset="0"/>
              </a:rPr>
              <a:t>Je repère les mots difficiles </a:t>
            </a:r>
            <a:r>
              <a:rPr lang="fr-FR" dirty="0">
                <a:ln w="0"/>
                <a:solidFill>
                  <a:schemeClr val="accent5">
                    <a:lumMod val="50000"/>
                  </a:schemeClr>
                </a:solidFill>
                <a:latin typeface="Dosis Medium" pitchFamily="2" charset="0"/>
              </a:rPr>
              <a:t>et je demande à mon enseignant(e) de me les expliquer</a:t>
            </a:r>
            <a:endParaRPr kumimoji="0" lang="fr-FR" sz="1800" i="0" u="none" strike="noStrike" kern="1200" cap="none" spc="0" normalizeH="0" baseline="0" noProof="0" dirty="0">
              <a:ln w="0"/>
              <a:solidFill>
                <a:schemeClr val="accent5">
                  <a:lumMod val="50000"/>
                </a:schemeClr>
              </a:solidFill>
              <a:effectLst/>
              <a:uLnTx/>
              <a:uFillTx/>
              <a:latin typeface="Dosis Medium" pitchFamily="2" charset="0"/>
            </a:endParaRPr>
          </a:p>
        </p:txBody>
      </p:sp>
      <p:sp>
        <p:nvSpPr>
          <p:cNvPr id="19" name="Rectangle : coins arrondis 18">
            <a:extLst>
              <a:ext uri="{FF2B5EF4-FFF2-40B4-BE49-F238E27FC236}">
                <a16:creationId xmlns:a16="http://schemas.microsoft.com/office/drawing/2014/main" id="{20E77CB4-470D-CBB4-1DF4-3D0C7341CE3F}"/>
              </a:ext>
            </a:extLst>
          </p:cNvPr>
          <p:cNvSpPr/>
          <p:nvPr/>
        </p:nvSpPr>
        <p:spPr>
          <a:xfrm>
            <a:off x="6060553" y="2617361"/>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ZoneTexte 19">
            <a:extLst>
              <a:ext uri="{FF2B5EF4-FFF2-40B4-BE49-F238E27FC236}">
                <a16:creationId xmlns:a16="http://schemas.microsoft.com/office/drawing/2014/main" id="{882504C0-82BD-929B-E2F6-4D17EADD712F}"/>
              </a:ext>
            </a:extLst>
          </p:cNvPr>
          <p:cNvSpPr txBox="1"/>
          <p:nvPr/>
        </p:nvSpPr>
        <p:spPr>
          <a:xfrm>
            <a:off x="6262552" y="2646945"/>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95000"/>
                  </a:schemeClr>
                </a:solidFill>
                <a:effectLst/>
                <a:uLnTx/>
                <a:uFillTx/>
                <a:latin typeface="Dosis" pitchFamily="2" charset="0"/>
              </a:rPr>
              <a:t>Etape </a:t>
            </a:r>
            <a:r>
              <a:rPr lang="fr-FR" sz="2000" b="1" dirty="0">
                <a:ln w="0"/>
                <a:solidFill>
                  <a:schemeClr val="bg1">
                    <a:lumMod val="95000"/>
                  </a:schemeClr>
                </a:solidFill>
                <a:latin typeface="Dosis" pitchFamily="2" charset="0"/>
              </a:rPr>
              <a:t>3</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21" name="ZoneTexte 20">
            <a:extLst>
              <a:ext uri="{FF2B5EF4-FFF2-40B4-BE49-F238E27FC236}">
                <a16:creationId xmlns:a16="http://schemas.microsoft.com/office/drawing/2014/main" id="{A9BA732F-0236-0801-852C-498BD1D51A87}"/>
              </a:ext>
            </a:extLst>
          </p:cNvPr>
          <p:cNvSpPr txBox="1"/>
          <p:nvPr/>
        </p:nvSpPr>
        <p:spPr>
          <a:xfrm>
            <a:off x="5872519" y="3487046"/>
            <a:ext cx="1796906" cy="1708160"/>
          </a:xfrm>
          <a:prstGeom prst="rect">
            <a:avLst/>
          </a:prstGeom>
          <a:noFill/>
        </p:spPr>
        <p:txBody>
          <a:bodyPr wrap="square">
            <a:spAutoFit/>
          </a:bodyPr>
          <a:lstStyle/>
          <a:p>
            <a:pPr algn="just">
              <a:spcAft>
                <a:spcPts val="1800"/>
              </a:spcAft>
              <a:defRPr/>
            </a:pPr>
            <a:r>
              <a:rPr lang="fr-FR" dirty="0">
                <a:ln w="0"/>
                <a:solidFill>
                  <a:schemeClr val="accent5">
                    <a:lumMod val="50000"/>
                  </a:schemeClr>
                </a:solidFill>
                <a:latin typeface="Dosis Medium" pitchFamily="2" charset="0"/>
              </a:rPr>
              <a:t>Je lis la question, puis </a:t>
            </a:r>
            <a:r>
              <a:rPr lang="fr-FR" b="1" dirty="0">
                <a:ln w="0"/>
                <a:solidFill>
                  <a:schemeClr val="accent5">
                    <a:lumMod val="50000"/>
                  </a:schemeClr>
                </a:solidFill>
                <a:latin typeface="Dosis Medium" pitchFamily="2" charset="0"/>
              </a:rPr>
              <a:t>je cherche la réponse </a:t>
            </a:r>
            <a:r>
              <a:rPr lang="fr-FR" dirty="0">
                <a:ln w="0"/>
                <a:solidFill>
                  <a:schemeClr val="accent5">
                    <a:lumMod val="50000"/>
                  </a:schemeClr>
                </a:solidFill>
                <a:latin typeface="Dosis Medium" pitchFamily="2" charset="0"/>
              </a:rPr>
              <a:t>dans le texte. </a:t>
            </a:r>
          </a:p>
          <a:p>
            <a:pPr marL="0" marR="0" lvl="0" indent="0" algn="just" defTabSz="914400" rtl="0" eaLnBrk="1" fontAlgn="auto" latinLnBrk="0" hangingPunct="1">
              <a:spcBef>
                <a:spcPts val="0"/>
              </a:spcBef>
              <a:spcAft>
                <a:spcPts val="1800"/>
              </a:spcAft>
              <a:buClrTx/>
              <a:buSzTx/>
              <a:buFontTx/>
              <a:buNone/>
              <a:tabLst/>
              <a:defRPr/>
            </a:pPr>
            <a:endParaRPr kumimoji="0" lang="fr-FR" sz="1800" i="0" u="none" strike="noStrike" kern="1200" cap="none" spc="0" normalizeH="0" baseline="0" noProof="0" dirty="0">
              <a:ln w="0"/>
              <a:solidFill>
                <a:schemeClr val="accent5">
                  <a:lumMod val="50000"/>
                </a:schemeClr>
              </a:solidFill>
              <a:effectLst/>
              <a:uLnTx/>
              <a:uFillTx/>
              <a:latin typeface="Dosis Medium" pitchFamily="2" charset="0"/>
            </a:endParaRPr>
          </a:p>
        </p:txBody>
      </p:sp>
    </p:spTree>
    <p:extLst>
      <p:ext uri="{BB962C8B-B14F-4D97-AF65-F5344CB8AC3E}">
        <p14:creationId xmlns:p14="http://schemas.microsoft.com/office/powerpoint/2010/main" val="35468145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FFC63-9ECD-242B-304E-357C63ECB10A}"/>
            </a:ext>
          </a:extLst>
        </p:cNvPr>
        <p:cNvGrpSpPr/>
        <p:nvPr/>
      </p:nvGrpSpPr>
      <p:grpSpPr>
        <a:xfrm>
          <a:off x="0" y="0"/>
          <a:ext cx="0" cy="0"/>
          <a:chOff x="0" y="0"/>
          <a:chExt cx="0" cy="0"/>
        </a:xfrm>
      </p:grpSpPr>
      <p:grpSp>
        <p:nvGrpSpPr>
          <p:cNvPr id="7" name="Groupe 6">
            <a:extLst>
              <a:ext uri="{FF2B5EF4-FFF2-40B4-BE49-F238E27FC236}">
                <a16:creationId xmlns:a16="http://schemas.microsoft.com/office/drawing/2014/main" id="{1A9DD395-D07A-C628-6F95-61719611B91D}"/>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E220FE9F-2D63-49E0-B7A8-F307164A18D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B737EAD-19AF-5639-8B2F-23E863E4F2F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2" name="Rectangle : coins arrondis 11">
            <a:extLst>
              <a:ext uri="{FF2B5EF4-FFF2-40B4-BE49-F238E27FC236}">
                <a16:creationId xmlns:a16="http://schemas.microsoft.com/office/drawing/2014/main" id="{69A0F8A9-7369-6957-6757-6BC3E4734EE2}"/>
              </a:ext>
            </a:extLst>
          </p:cNvPr>
          <p:cNvSpPr/>
          <p:nvPr/>
        </p:nvSpPr>
        <p:spPr>
          <a:xfrm>
            <a:off x="3303745" y="164085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Titre 1">
            <a:extLst>
              <a:ext uri="{FF2B5EF4-FFF2-40B4-BE49-F238E27FC236}">
                <a16:creationId xmlns:a16="http://schemas.microsoft.com/office/drawing/2014/main" id="{D28E0E4B-4464-35DF-B0BC-098B5833CDC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silencieusement le texte et essayez de le comprendre. </a:t>
            </a:r>
          </a:p>
        </p:txBody>
      </p:sp>
      <p:sp>
        <p:nvSpPr>
          <p:cNvPr id="14" name="ZoneTexte 13">
            <a:extLst>
              <a:ext uri="{FF2B5EF4-FFF2-40B4-BE49-F238E27FC236}">
                <a16:creationId xmlns:a16="http://schemas.microsoft.com/office/drawing/2014/main" id="{9C58FA79-3FBD-DA57-E6D7-C86273EFB33F}"/>
              </a:ext>
            </a:extLst>
          </p:cNvPr>
          <p:cNvSpPr txBox="1"/>
          <p:nvPr/>
        </p:nvSpPr>
        <p:spPr>
          <a:xfrm>
            <a:off x="3505744" y="167044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9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15" name="ZoneTexte 14">
            <a:extLst>
              <a:ext uri="{FF2B5EF4-FFF2-40B4-BE49-F238E27FC236}">
                <a16:creationId xmlns:a16="http://schemas.microsoft.com/office/drawing/2014/main" id="{3175CA44-4C14-7567-AEDB-C9702337384D}"/>
              </a:ext>
            </a:extLst>
          </p:cNvPr>
          <p:cNvSpPr txBox="1"/>
          <p:nvPr/>
        </p:nvSpPr>
        <p:spPr>
          <a:xfrm>
            <a:off x="1602171" y="1670440"/>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1/3</a:t>
            </a:r>
          </a:p>
        </p:txBody>
      </p:sp>
      <p:sp>
        <p:nvSpPr>
          <p:cNvPr id="16" name="Rectangle : coins arrondis 15">
            <a:extLst>
              <a:ext uri="{FF2B5EF4-FFF2-40B4-BE49-F238E27FC236}">
                <a16:creationId xmlns:a16="http://schemas.microsoft.com/office/drawing/2014/main" id="{D6ACE888-BFED-B9F2-D317-90A7E4A4EE30}"/>
              </a:ext>
            </a:extLst>
          </p:cNvPr>
          <p:cNvSpPr/>
          <p:nvPr/>
        </p:nvSpPr>
        <p:spPr>
          <a:xfrm>
            <a:off x="5023234" y="164085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ZoneTexte 16">
            <a:extLst>
              <a:ext uri="{FF2B5EF4-FFF2-40B4-BE49-F238E27FC236}">
                <a16:creationId xmlns:a16="http://schemas.microsoft.com/office/drawing/2014/main" id="{6ADD74EB-5B9E-BD9F-B48F-58C1B2421B2A}"/>
              </a:ext>
            </a:extLst>
          </p:cNvPr>
          <p:cNvSpPr txBox="1"/>
          <p:nvPr/>
        </p:nvSpPr>
        <p:spPr>
          <a:xfrm>
            <a:off x="5225233" y="167044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8" name="Rectangle : coins arrondis 17">
            <a:extLst>
              <a:ext uri="{FF2B5EF4-FFF2-40B4-BE49-F238E27FC236}">
                <a16:creationId xmlns:a16="http://schemas.microsoft.com/office/drawing/2014/main" id="{D5C1C050-AEB1-E042-3298-C2449632C43D}"/>
              </a:ext>
            </a:extLst>
          </p:cNvPr>
          <p:cNvSpPr/>
          <p:nvPr/>
        </p:nvSpPr>
        <p:spPr>
          <a:xfrm>
            <a:off x="6742723" y="165288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ZoneTexte 18">
            <a:extLst>
              <a:ext uri="{FF2B5EF4-FFF2-40B4-BE49-F238E27FC236}">
                <a16:creationId xmlns:a16="http://schemas.microsoft.com/office/drawing/2014/main" id="{05A3B42A-F857-7D03-CACF-3A8F576EE3AA}"/>
              </a:ext>
            </a:extLst>
          </p:cNvPr>
          <p:cNvSpPr txBox="1"/>
          <p:nvPr/>
        </p:nvSpPr>
        <p:spPr>
          <a:xfrm>
            <a:off x="6944722" y="1682472"/>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2" name="Rectangle 1">
            <a:extLst>
              <a:ext uri="{FF2B5EF4-FFF2-40B4-BE49-F238E27FC236}">
                <a16:creationId xmlns:a16="http://schemas.microsoft.com/office/drawing/2014/main" id="{E4899264-FA40-E34E-73EA-ACEA08EC9EEC}"/>
              </a:ext>
            </a:extLst>
          </p:cNvPr>
          <p:cNvSpPr/>
          <p:nvPr/>
        </p:nvSpPr>
        <p:spPr>
          <a:xfrm>
            <a:off x="1006539" y="2839127"/>
            <a:ext cx="7450666" cy="3075842"/>
          </a:xfrm>
          <a:prstGeom prst="rect">
            <a:avLst/>
          </a:prstGeom>
        </p:spPr>
        <p:txBody>
          <a:bodyPr wrap="square">
            <a:spAutoFit/>
          </a:bodyPr>
          <a:lstStyle/>
          <a:p>
            <a:pPr algn="just">
              <a:lnSpc>
                <a:spcPct val="150000"/>
              </a:lnSpc>
            </a:pPr>
            <a:r>
              <a:rPr lang="fr-FR" sz="2200" b="1" dirty="0">
                <a:solidFill>
                  <a:schemeClr val="tx2"/>
                </a:solidFill>
                <a:latin typeface="Dosis SemiBold" charset="0"/>
                <a:cs typeface="Dosis" charset="0"/>
              </a:rPr>
              <a:t>La semaine dernière, notre classe a visité un studio de création de jeux vidéo. Les créateurs travaillaient devant de grands ordinateurs. Ils dessinaient des personnages, inventaient des histoires et programmaient les jeux. Nous avons compris que, pour créer un jeu, il faut de l’imagination, de la patience et du travail en équipe.</a:t>
            </a:r>
          </a:p>
        </p:txBody>
      </p:sp>
    </p:spTree>
    <p:extLst>
      <p:ext uri="{BB962C8B-B14F-4D97-AF65-F5344CB8AC3E}">
        <p14:creationId xmlns:p14="http://schemas.microsoft.com/office/powerpoint/2010/main" val="1518136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D798F-AB91-2D5F-4A69-291EB334E14C}"/>
            </a:ext>
          </a:extLst>
        </p:cNvPr>
        <p:cNvGrpSpPr/>
        <p:nvPr/>
      </p:nvGrpSpPr>
      <p:grpSpPr>
        <a:xfrm>
          <a:off x="0" y="0"/>
          <a:ext cx="0" cy="0"/>
          <a:chOff x="0" y="0"/>
          <a:chExt cx="0" cy="0"/>
        </a:xfrm>
      </p:grpSpPr>
      <p:grpSp>
        <p:nvGrpSpPr>
          <p:cNvPr id="7" name="Groupe 6">
            <a:extLst>
              <a:ext uri="{FF2B5EF4-FFF2-40B4-BE49-F238E27FC236}">
                <a16:creationId xmlns:a16="http://schemas.microsoft.com/office/drawing/2014/main" id="{A358E3C0-B5B7-ACE0-DD81-ABB253DF25CF}"/>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B1EDC29C-D007-D643-71FE-C9A58997AA4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1D15225-7A9B-8096-73F6-7B5CCD16044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2" name="Rectangle : coins arrondis 11">
            <a:extLst>
              <a:ext uri="{FF2B5EF4-FFF2-40B4-BE49-F238E27FC236}">
                <a16:creationId xmlns:a16="http://schemas.microsoft.com/office/drawing/2014/main" id="{E16F8435-81A7-8C25-86D5-2F6C8B199B47}"/>
              </a:ext>
            </a:extLst>
          </p:cNvPr>
          <p:cNvSpPr/>
          <p:nvPr/>
        </p:nvSpPr>
        <p:spPr>
          <a:xfrm>
            <a:off x="3263343" y="161301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Titre 1">
            <a:extLst>
              <a:ext uri="{FF2B5EF4-FFF2-40B4-BE49-F238E27FC236}">
                <a16:creationId xmlns:a16="http://schemas.microsoft.com/office/drawing/2014/main" id="{76D7F7A4-D9EE-00AF-B530-42893F76E93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p:sp>
        <p:nvSpPr>
          <p:cNvPr id="14" name="Rectangle : coins arrondis 13">
            <a:extLst>
              <a:ext uri="{FF2B5EF4-FFF2-40B4-BE49-F238E27FC236}">
                <a16:creationId xmlns:a16="http://schemas.microsoft.com/office/drawing/2014/main" id="{6A08D864-8F50-D387-FEB5-A1E4A35CB9C1}"/>
              </a:ext>
            </a:extLst>
          </p:cNvPr>
          <p:cNvSpPr/>
          <p:nvPr/>
        </p:nvSpPr>
        <p:spPr>
          <a:xfrm>
            <a:off x="4952306" y="16123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ZoneTexte 14">
            <a:extLst>
              <a:ext uri="{FF2B5EF4-FFF2-40B4-BE49-F238E27FC236}">
                <a16:creationId xmlns:a16="http://schemas.microsoft.com/office/drawing/2014/main" id="{57EB2EC2-DAF2-FF81-3E6A-321482A8FF20}"/>
              </a:ext>
            </a:extLst>
          </p:cNvPr>
          <p:cNvSpPr txBox="1"/>
          <p:nvPr/>
        </p:nvSpPr>
        <p:spPr>
          <a:xfrm>
            <a:off x="3434816" y="164910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6" name="ZoneTexte 15">
            <a:extLst>
              <a:ext uri="{FF2B5EF4-FFF2-40B4-BE49-F238E27FC236}">
                <a16:creationId xmlns:a16="http://schemas.microsoft.com/office/drawing/2014/main" id="{139CE8E9-D3D2-1EB6-5C02-7FAA67A15F00}"/>
              </a:ext>
            </a:extLst>
          </p:cNvPr>
          <p:cNvSpPr txBox="1"/>
          <p:nvPr/>
        </p:nvSpPr>
        <p:spPr>
          <a:xfrm>
            <a:off x="1576811" y="1641888"/>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a:t>
            </a:r>
            <a:r>
              <a:rPr lang="fr-FR" sz="2200" b="1" dirty="0">
                <a:ln w="0"/>
                <a:solidFill>
                  <a:schemeClr val="accent5">
                    <a:lumMod val="50000"/>
                  </a:schemeClr>
                </a:solidFill>
                <a:latin typeface="Dosis Medium" pitchFamily="2" charset="0"/>
              </a:rPr>
              <a:t>3</a:t>
            </a:r>
            <a:endParaRPr kumimoji="0" lang="fr-FR" sz="2200" b="1" i="0" u="none" strike="noStrike" kern="1200" cap="none" spc="0" normalizeH="0" baseline="0" noProof="0" dirty="0">
              <a:ln w="0"/>
              <a:solidFill>
                <a:schemeClr val="accent5">
                  <a:lumMod val="50000"/>
                </a:schemeClr>
              </a:solidFill>
              <a:effectLst/>
              <a:uLnTx/>
              <a:uFillTx/>
              <a:latin typeface="Dosis Medium" pitchFamily="2" charset="0"/>
            </a:endParaRPr>
          </a:p>
        </p:txBody>
      </p:sp>
      <p:sp>
        <p:nvSpPr>
          <p:cNvPr id="17" name="ZoneTexte 16">
            <a:extLst>
              <a:ext uri="{FF2B5EF4-FFF2-40B4-BE49-F238E27FC236}">
                <a16:creationId xmlns:a16="http://schemas.microsoft.com/office/drawing/2014/main" id="{D77E7E5F-8DFD-D8E0-BEAF-3AA0C107BDA5}"/>
              </a:ext>
            </a:extLst>
          </p:cNvPr>
          <p:cNvSpPr txBox="1"/>
          <p:nvPr/>
        </p:nvSpPr>
        <p:spPr>
          <a:xfrm>
            <a:off x="5144680" y="164910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2</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18" name="Rectangle : coins arrondis 17">
            <a:extLst>
              <a:ext uri="{FF2B5EF4-FFF2-40B4-BE49-F238E27FC236}">
                <a16:creationId xmlns:a16="http://schemas.microsoft.com/office/drawing/2014/main" id="{F846F928-7ED2-14B7-EEF0-DFD48A3F00C6}"/>
              </a:ext>
            </a:extLst>
          </p:cNvPr>
          <p:cNvSpPr/>
          <p:nvPr/>
        </p:nvSpPr>
        <p:spPr>
          <a:xfrm>
            <a:off x="6671795" y="16123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ZoneTexte 18">
            <a:extLst>
              <a:ext uri="{FF2B5EF4-FFF2-40B4-BE49-F238E27FC236}">
                <a16:creationId xmlns:a16="http://schemas.microsoft.com/office/drawing/2014/main" id="{ACE15A8C-C48C-599D-8CF7-B360A95003A4}"/>
              </a:ext>
            </a:extLst>
          </p:cNvPr>
          <p:cNvSpPr txBox="1"/>
          <p:nvPr/>
        </p:nvSpPr>
        <p:spPr>
          <a:xfrm>
            <a:off x="6873794" y="164188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3" name="Rectangle 2">
            <a:extLst>
              <a:ext uri="{FF2B5EF4-FFF2-40B4-BE49-F238E27FC236}">
                <a16:creationId xmlns:a16="http://schemas.microsoft.com/office/drawing/2014/main" id="{C5626654-D12C-D142-4233-271ADC232331}"/>
              </a:ext>
            </a:extLst>
          </p:cNvPr>
          <p:cNvSpPr/>
          <p:nvPr/>
        </p:nvSpPr>
        <p:spPr>
          <a:xfrm>
            <a:off x="1006539" y="2839127"/>
            <a:ext cx="7450666" cy="3075842"/>
          </a:xfrm>
          <a:prstGeom prst="rect">
            <a:avLst/>
          </a:prstGeom>
        </p:spPr>
        <p:txBody>
          <a:bodyPr wrap="square">
            <a:spAutoFit/>
          </a:bodyPr>
          <a:lstStyle/>
          <a:p>
            <a:pPr algn="just">
              <a:lnSpc>
                <a:spcPct val="150000"/>
              </a:lnSpc>
            </a:pPr>
            <a:r>
              <a:rPr lang="fr-FR" sz="2200" b="1" dirty="0">
                <a:solidFill>
                  <a:schemeClr val="tx2"/>
                </a:solidFill>
                <a:latin typeface="Dosis SemiBold" charset="0"/>
                <a:cs typeface="Dosis" charset="0"/>
              </a:rPr>
              <a:t>La semaine dernière, notre classe a visité un studio de création de jeux vidéo. Les créateurs travaillaient devant de grands ordinateurs. Ils dessinaient des personnages, inventaient des histoires et programmaient les jeux. Nous avons compris que, pour créer un jeu, il faut de l’imagination, de la patience et du travail en équipe.</a:t>
            </a:r>
          </a:p>
        </p:txBody>
      </p:sp>
    </p:spTree>
    <p:extLst>
      <p:ext uri="{BB962C8B-B14F-4D97-AF65-F5344CB8AC3E}">
        <p14:creationId xmlns:p14="http://schemas.microsoft.com/office/powerpoint/2010/main" val="28036004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B3972-2969-A7C4-5405-3FE7810C9AF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CBF745D-97C2-7289-0060-AE628DA635C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p>
        </p:txBody>
      </p:sp>
      <p:sp>
        <p:nvSpPr>
          <p:cNvPr id="3" name="ZoneTexte 2">
            <a:extLst>
              <a:ext uri="{FF2B5EF4-FFF2-40B4-BE49-F238E27FC236}">
                <a16:creationId xmlns:a16="http://schemas.microsoft.com/office/drawing/2014/main" id="{F949F7BD-D795-D607-1B12-530D45677375}"/>
              </a:ext>
            </a:extLst>
          </p:cNvPr>
          <p:cNvSpPr txBox="1"/>
          <p:nvPr/>
        </p:nvSpPr>
        <p:spPr>
          <a:xfrm>
            <a:off x="906973" y="2388561"/>
            <a:ext cx="7330051" cy="400110"/>
          </a:xfrm>
          <a:prstGeom prst="rect">
            <a:avLst/>
          </a:prstGeom>
          <a:noFill/>
        </p:spPr>
        <p:txBody>
          <a:bodyPr wrap="square">
            <a:spAutoFit/>
          </a:bodyPr>
          <a:lstStyle/>
          <a:p>
            <a:pPr algn="ctr"/>
            <a:r>
              <a:rPr lang="fr-FR" sz="2000" b="1" dirty="0">
                <a:solidFill>
                  <a:schemeClr val="accent1">
                    <a:lumMod val="50000"/>
                  </a:schemeClr>
                </a:solidFill>
                <a:latin typeface="Dosis" pitchFamily="2" charset="0"/>
              </a:rPr>
              <a:t>Question 1: Qu’est-ce qu’il faut pour créer un jeu vidéo ?</a:t>
            </a:r>
            <a:endParaRPr lang="fr-FR" sz="2000" b="1" dirty="0">
              <a:solidFill>
                <a:schemeClr val="tx2"/>
              </a:solidFill>
              <a:latin typeface="Dosis" pitchFamily="2" charset="0"/>
            </a:endParaRPr>
          </a:p>
        </p:txBody>
      </p:sp>
      <p:sp>
        <p:nvSpPr>
          <p:cNvPr id="4" name="Rectangle : coins arrondis 3">
            <a:extLst>
              <a:ext uri="{FF2B5EF4-FFF2-40B4-BE49-F238E27FC236}">
                <a16:creationId xmlns:a16="http://schemas.microsoft.com/office/drawing/2014/main" id="{97AA6A55-DC8E-6E04-3637-E963837AB52E}"/>
              </a:ext>
            </a:extLst>
          </p:cNvPr>
          <p:cNvSpPr/>
          <p:nvPr/>
        </p:nvSpPr>
        <p:spPr>
          <a:xfrm>
            <a:off x="3235740" y="1585327"/>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0D0BAAE9-A62A-304C-72C0-0F8C97C9A1EE}"/>
              </a:ext>
            </a:extLst>
          </p:cNvPr>
          <p:cNvSpPr txBox="1"/>
          <p:nvPr/>
        </p:nvSpPr>
        <p:spPr>
          <a:xfrm>
            <a:off x="3407213" y="162142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6" name="ZoneTexte 5">
            <a:extLst>
              <a:ext uri="{FF2B5EF4-FFF2-40B4-BE49-F238E27FC236}">
                <a16:creationId xmlns:a16="http://schemas.microsoft.com/office/drawing/2014/main" id="{F2DA497A-D3C6-A17F-C497-BA44EB5E0A96}"/>
              </a:ext>
            </a:extLst>
          </p:cNvPr>
          <p:cNvSpPr txBox="1"/>
          <p:nvPr/>
        </p:nvSpPr>
        <p:spPr>
          <a:xfrm>
            <a:off x="1592546" y="1636498"/>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1/3</a:t>
            </a:r>
          </a:p>
        </p:txBody>
      </p:sp>
      <p:sp>
        <p:nvSpPr>
          <p:cNvPr id="11" name="Rectangle : coins arrondis 10">
            <a:extLst>
              <a:ext uri="{FF2B5EF4-FFF2-40B4-BE49-F238E27FC236}">
                <a16:creationId xmlns:a16="http://schemas.microsoft.com/office/drawing/2014/main" id="{D3500CBB-E1BA-74B6-86F1-5E2D18E0FB50}"/>
              </a:ext>
            </a:extLst>
          </p:cNvPr>
          <p:cNvSpPr/>
          <p:nvPr/>
        </p:nvSpPr>
        <p:spPr>
          <a:xfrm>
            <a:off x="4969398" y="160386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EAC825AB-D661-F12F-387B-B0AA7A7D01B3}"/>
              </a:ext>
            </a:extLst>
          </p:cNvPr>
          <p:cNvSpPr txBox="1"/>
          <p:nvPr/>
        </p:nvSpPr>
        <p:spPr>
          <a:xfrm>
            <a:off x="5171397" y="1633452"/>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3" name="Rectangle : coins arrondis 12">
            <a:extLst>
              <a:ext uri="{FF2B5EF4-FFF2-40B4-BE49-F238E27FC236}">
                <a16:creationId xmlns:a16="http://schemas.microsoft.com/office/drawing/2014/main" id="{977FFD11-0703-AC04-F619-3ECB37A46CA1}"/>
              </a:ext>
            </a:extLst>
          </p:cNvPr>
          <p:cNvSpPr/>
          <p:nvPr/>
        </p:nvSpPr>
        <p:spPr>
          <a:xfrm>
            <a:off x="6686127" y="160386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494AAA5C-9DBF-0677-2A48-B4BCA558DA7A}"/>
              </a:ext>
            </a:extLst>
          </p:cNvPr>
          <p:cNvSpPr txBox="1"/>
          <p:nvPr/>
        </p:nvSpPr>
        <p:spPr>
          <a:xfrm>
            <a:off x="6878501" y="164067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pic>
        <p:nvPicPr>
          <p:cNvPr id="16" name="Espace réservé pour une image  6" descr="Une image contenant habits, sourire, dessin humoristique, clipart&#10;&#10;Le contenu généré par l’IA peut être incorrect.">
            <a:extLst>
              <a:ext uri="{FF2B5EF4-FFF2-40B4-BE49-F238E27FC236}">
                <a16:creationId xmlns:a16="http://schemas.microsoft.com/office/drawing/2014/main" id="{7F0F2DBE-2714-50A4-6165-61B1237ABE0A}"/>
              </a:ext>
            </a:extLst>
          </p:cNvPr>
          <p:cNvPicPr>
            <a:picLocks noChangeAspect="1"/>
          </p:cNvPicPr>
          <p:nvPr/>
        </p:nvPicPr>
        <p:blipFill>
          <a:blip r:embed="rId2"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Rectangle 7">
            <a:extLst>
              <a:ext uri="{FF2B5EF4-FFF2-40B4-BE49-F238E27FC236}">
                <a16:creationId xmlns:a16="http://schemas.microsoft.com/office/drawing/2014/main" id="{28144A5F-12EA-9E8C-6265-5292D984E252}"/>
              </a:ext>
            </a:extLst>
          </p:cNvPr>
          <p:cNvSpPr/>
          <p:nvPr/>
        </p:nvSpPr>
        <p:spPr>
          <a:xfrm>
            <a:off x="1006539" y="3006465"/>
            <a:ext cx="7450666" cy="3075842"/>
          </a:xfrm>
          <a:prstGeom prst="rect">
            <a:avLst/>
          </a:prstGeom>
        </p:spPr>
        <p:txBody>
          <a:bodyPr wrap="square">
            <a:spAutoFit/>
          </a:bodyPr>
          <a:lstStyle/>
          <a:p>
            <a:pPr algn="just">
              <a:lnSpc>
                <a:spcPct val="150000"/>
              </a:lnSpc>
            </a:pPr>
            <a:r>
              <a:rPr lang="fr-FR" sz="2200" b="1" dirty="0">
                <a:solidFill>
                  <a:schemeClr val="tx2"/>
                </a:solidFill>
                <a:latin typeface="Dosis SemiBold" charset="0"/>
                <a:cs typeface="Dosis" charset="0"/>
              </a:rPr>
              <a:t>La semaine dernière, notre classe a visité un studio de création de jeux vidéo. Les créateurs travaillaient devant de grands ordinateurs. Ils dessinaient des personnages, inventaient des histoires et programmaient les jeux. Nous avons compris que, pour créer un jeu, il faut de l’imagination, de la patience et du travail en équipe.</a:t>
            </a:r>
          </a:p>
        </p:txBody>
      </p:sp>
    </p:spTree>
    <p:extLst>
      <p:ext uri="{BB962C8B-B14F-4D97-AF65-F5344CB8AC3E}">
        <p14:creationId xmlns:p14="http://schemas.microsoft.com/office/powerpoint/2010/main" val="35867419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4F8D8-A3E7-22DF-E22D-B7B90180338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C02C117-AA2C-2CC1-1B63-82AA3C21B617}"/>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La question est : « Qu’est-ce qu’il faut  ?». Je cherche des noms dans le texte.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La réponse est:   il faut de l’imagination, de la patience et du travail en équipe.</a:t>
            </a:r>
          </a:p>
        </p:txBody>
      </p:sp>
      <p:sp>
        <p:nvSpPr>
          <p:cNvPr id="5" name="Rectangle : coins arrondis 4">
            <a:extLst>
              <a:ext uri="{FF2B5EF4-FFF2-40B4-BE49-F238E27FC236}">
                <a16:creationId xmlns:a16="http://schemas.microsoft.com/office/drawing/2014/main" id="{06B1E0D6-1F62-1F07-6543-66320EE5698F}"/>
              </a:ext>
            </a:extLst>
          </p:cNvPr>
          <p:cNvSpPr/>
          <p:nvPr/>
        </p:nvSpPr>
        <p:spPr>
          <a:xfrm>
            <a:off x="3235740" y="1585327"/>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C069D34F-83B3-17FB-3838-674C1CB25089}"/>
              </a:ext>
            </a:extLst>
          </p:cNvPr>
          <p:cNvSpPr txBox="1"/>
          <p:nvPr/>
        </p:nvSpPr>
        <p:spPr>
          <a:xfrm>
            <a:off x="3407213" y="162142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1" name="ZoneTexte 10">
            <a:extLst>
              <a:ext uri="{FF2B5EF4-FFF2-40B4-BE49-F238E27FC236}">
                <a16:creationId xmlns:a16="http://schemas.microsoft.com/office/drawing/2014/main" id="{AB25CD06-D70E-B5C2-BD9B-27DCF0B921C8}"/>
              </a:ext>
            </a:extLst>
          </p:cNvPr>
          <p:cNvSpPr txBox="1"/>
          <p:nvPr/>
        </p:nvSpPr>
        <p:spPr>
          <a:xfrm>
            <a:off x="1592546" y="1607623"/>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1/3</a:t>
            </a:r>
          </a:p>
        </p:txBody>
      </p:sp>
      <p:sp>
        <p:nvSpPr>
          <p:cNvPr id="12" name="Rectangle : coins arrondis 11">
            <a:extLst>
              <a:ext uri="{FF2B5EF4-FFF2-40B4-BE49-F238E27FC236}">
                <a16:creationId xmlns:a16="http://schemas.microsoft.com/office/drawing/2014/main" id="{CCF25603-02CC-E373-57A4-7E89B34ABB10}"/>
              </a:ext>
            </a:extLst>
          </p:cNvPr>
          <p:cNvSpPr/>
          <p:nvPr/>
        </p:nvSpPr>
        <p:spPr>
          <a:xfrm>
            <a:off x="4950148" y="157499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ZoneTexte 12">
            <a:extLst>
              <a:ext uri="{FF2B5EF4-FFF2-40B4-BE49-F238E27FC236}">
                <a16:creationId xmlns:a16="http://schemas.microsoft.com/office/drawing/2014/main" id="{25963C9D-05DF-66E1-AC80-6115A2CD10FC}"/>
              </a:ext>
            </a:extLst>
          </p:cNvPr>
          <p:cNvSpPr txBox="1"/>
          <p:nvPr/>
        </p:nvSpPr>
        <p:spPr>
          <a:xfrm>
            <a:off x="5152147" y="1604577"/>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4" name="Rectangle : coins arrondis 13">
            <a:extLst>
              <a:ext uri="{FF2B5EF4-FFF2-40B4-BE49-F238E27FC236}">
                <a16:creationId xmlns:a16="http://schemas.microsoft.com/office/drawing/2014/main" id="{6E756613-D4B5-6AF1-E210-D135FFE2CCD9}"/>
              </a:ext>
            </a:extLst>
          </p:cNvPr>
          <p:cNvSpPr/>
          <p:nvPr/>
        </p:nvSpPr>
        <p:spPr>
          <a:xfrm>
            <a:off x="6666877" y="1574993"/>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ZoneTexte 14">
            <a:extLst>
              <a:ext uri="{FF2B5EF4-FFF2-40B4-BE49-F238E27FC236}">
                <a16:creationId xmlns:a16="http://schemas.microsoft.com/office/drawing/2014/main" id="{4C9C1D60-B1A7-EDB2-36E0-555C4C5E7B7F}"/>
              </a:ext>
            </a:extLst>
          </p:cNvPr>
          <p:cNvSpPr txBox="1"/>
          <p:nvPr/>
        </p:nvSpPr>
        <p:spPr>
          <a:xfrm>
            <a:off x="6859251" y="1611795"/>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grpSp>
        <p:nvGrpSpPr>
          <p:cNvPr id="16" name="Groupe 15">
            <a:extLst>
              <a:ext uri="{FF2B5EF4-FFF2-40B4-BE49-F238E27FC236}">
                <a16:creationId xmlns:a16="http://schemas.microsoft.com/office/drawing/2014/main" id="{D615E90C-5A20-1F82-1709-756C6D11DE8F}"/>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7427CA6B-4362-87AD-AB91-E61CDE794F6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C7282E3-1732-3FD0-77D1-E4F8831EF99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ZoneTexte 3">
            <a:extLst>
              <a:ext uri="{FF2B5EF4-FFF2-40B4-BE49-F238E27FC236}">
                <a16:creationId xmlns:a16="http://schemas.microsoft.com/office/drawing/2014/main" id="{2D3CC3D9-CC15-FB56-6E61-A875366A7A20}"/>
              </a:ext>
            </a:extLst>
          </p:cNvPr>
          <p:cNvSpPr txBox="1"/>
          <p:nvPr/>
        </p:nvSpPr>
        <p:spPr>
          <a:xfrm>
            <a:off x="906973" y="2292945"/>
            <a:ext cx="7330051" cy="400110"/>
          </a:xfrm>
          <a:prstGeom prst="rect">
            <a:avLst/>
          </a:prstGeom>
          <a:noFill/>
        </p:spPr>
        <p:txBody>
          <a:bodyPr wrap="square">
            <a:spAutoFit/>
          </a:bodyPr>
          <a:lstStyle/>
          <a:p>
            <a:pPr algn="ctr"/>
            <a:r>
              <a:rPr lang="fr-FR" sz="2000" b="1" dirty="0">
                <a:solidFill>
                  <a:schemeClr val="accent1">
                    <a:lumMod val="50000"/>
                  </a:schemeClr>
                </a:solidFill>
                <a:latin typeface="Dosis" pitchFamily="2" charset="0"/>
              </a:rPr>
              <a:t>Question 1 :</a:t>
            </a:r>
            <a:r>
              <a:rPr kumimoji="0" lang="fr-FR" sz="2000" b="1" i="0" u="none" strike="noStrike" kern="1200" cap="none" spc="0" normalizeH="0" baseline="0" noProof="0" dirty="0">
                <a:ln>
                  <a:noFill/>
                </a:ln>
                <a:solidFill>
                  <a:srgbClr val="FF0000"/>
                </a:solidFill>
                <a:effectLst/>
                <a:uLnTx/>
                <a:uFillTx/>
                <a:latin typeface="Dosis" pitchFamily="2" charset="0"/>
                <a:ea typeface="+mn-ea"/>
                <a:cs typeface="+mn-cs"/>
              </a:rPr>
              <a:t> </a:t>
            </a:r>
            <a:r>
              <a:rPr kumimoji="0" lang="fr-FR" sz="2000" b="1" i="0" u="none" strike="noStrike" kern="1200" cap="none" spc="0" normalizeH="0" baseline="0" noProof="0" dirty="0">
                <a:ln>
                  <a:noFill/>
                </a:ln>
                <a:solidFill>
                  <a:srgbClr val="C00000"/>
                </a:solidFill>
                <a:effectLst/>
                <a:uLnTx/>
                <a:uFillTx/>
                <a:latin typeface="Dosis" pitchFamily="2" charset="0"/>
                <a:ea typeface="+mn-ea"/>
                <a:cs typeface="+mn-cs"/>
              </a:rPr>
              <a:t>Qu’est-ce qu’il faut </a:t>
            </a:r>
            <a:r>
              <a:rPr kumimoji="0" lang="fr-FR" sz="2000" b="1" i="0" u="none" strike="noStrike" kern="1200" cap="none" spc="0" normalizeH="0" baseline="0" noProof="0" dirty="0">
                <a:ln>
                  <a:noFill/>
                </a:ln>
                <a:solidFill>
                  <a:schemeClr val="tx2"/>
                </a:solidFill>
                <a:effectLst/>
                <a:uLnTx/>
                <a:uFillTx/>
                <a:latin typeface="Dosis" pitchFamily="2" charset="0"/>
                <a:ea typeface="+mn-ea"/>
                <a:cs typeface="+mn-cs"/>
              </a:rPr>
              <a:t>pour créer un jeu vidéo ?</a:t>
            </a:r>
            <a:endParaRPr lang="fr-FR" sz="2000" b="1" dirty="0">
              <a:solidFill>
                <a:schemeClr val="tx2"/>
              </a:solidFill>
              <a:latin typeface="Dosis" pitchFamily="2" charset="0"/>
            </a:endParaRPr>
          </a:p>
        </p:txBody>
      </p:sp>
      <p:sp>
        <p:nvSpPr>
          <p:cNvPr id="3" name="Rectangle 2">
            <a:extLst>
              <a:ext uri="{FF2B5EF4-FFF2-40B4-BE49-F238E27FC236}">
                <a16:creationId xmlns:a16="http://schemas.microsoft.com/office/drawing/2014/main" id="{8A52A863-E7D0-53ED-1B60-8215CBE452BA}"/>
              </a:ext>
            </a:extLst>
          </p:cNvPr>
          <p:cNvSpPr/>
          <p:nvPr/>
        </p:nvSpPr>
        <p:spPr>
          <a:xfrm>
            <a:off x="1006539" y="3006465"/>
            <a:ext cx="7450666" cy="3075842"/>
          </a:xfrm>
          <a:prstGeom prst="rect">
            <a:avLst/>
          </a:prstGeom>
        </p:spPr>
        <p:txBody>
          <a:bodyPr wrap="square">
            <a:spAutoFit/>
          </a:bodyPr>
          <a:lstStyle/>
          <a:p>
            <a:pPr algn="just">
              <a:lnSpc>
                <a:spcPct val="150000"/>
              </a:lnSpc>
            </a:pPr>
            <a:r>
              <a:rPr lang="fr-FR" sz="2200" b="1" dirty="0">
                <a:solidFill>
                  <a:schemeClr val="tx2"/>
                </a:solidFill>
                <a:latin typeface="Dosis SemiBold" charset="0"/>
                <a:cs typeface="Dosis" charset="0"/>
              </a:rPr>
              <a:t>La semaine dernière, notre classe a visité un studio de création de jeux vidéo. Les créateurs travaillaient devant de grands ordinateurs. Ils dessinaient des personnages, inventaient des histoires et programmaient les jeux. Nous avons compris que, pour créer un jeu, </a:t>
            </a:r>
            <a:r>
              <a:rPr lang="fr-FR" sz="2200" b="1" dirty="0">
                <a:solidFill>
                  <a:srgbClr val="C00000"/>
                </a:solidFill>
                <a:latin typeface="Dosis SemiBold" charset="0"/>
                <a:cs typeface="Dosis" charset="0"/>
              </a:rPr>
              <a:t>il faut de l’imagination, de la patience et du travail en équipe.</a:t>
            </a:r>
          </a:p>
        </p:txBody>
      </p:sp>
    </p:spTree>
    <p:extLst>
      <p:ext uri="{BB962C8B-B14F-4D97-AF65-F5344CB8AC3E}">
        <p14:creationId xmlns:p14="http://schemas.microsoft.com/office/powerpoint/2010/main" val="4759353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B037D-E77E-15A1-4959-5D25BE710856}"/>
            </a:ext>
          </a:extLst>
        </p:cNvPr>
        <p:cNvGrpSpPr/>
        <p:nvPr/>
      </p:nvGrpSpPr>
      <p:grpSpPr>
        <a:xfrm>
          <a:off x="0" y="0"/>
          <a:ext cx="0" cy="0"/>
          <a:chOff x="0" y="0"/>
          <a:chExt cx="0" cy="0"/>
        </a:xfrm>
      </p:grpSpPr>
      <p:grpSp>
        <p:nvGrpSpPr>
          <p:cNvPr id="7" name="Groupe 6">
            <a:extLst>
              <a:ext uri="{FF2B5EF4-FFF2-40B4-BE49-F238E27FC236}">
                <a16:creationId xmlns:a16="http://schemas.microsoft.com/office/drawing/2014/main" id="{C8F4CD5E-7EB2-5E7E-800A-9517E4CB501E}"/>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49DFAB17-FD90-88D9-A352-DD536C5A8B4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77D701C-069C-1098-FEC3-B6BE29D175B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Rectangle : coins arrondis 1">
            <a:extLst>
              <a:ext uri="{FF2B5EF4-FFF2-40B4-BE49-F238E27FC236}">
                <a16:creationId xmlns:a16="http://schemas.microsoft.com/office/drawing/2014/main" id="{E3F8452A-4B14-07A6-0329-A46D1A82FA0A}"/>
              </a:ext>
            </a:extLst>
          </p:cNvPr>
          <p:cNvSpPr/>
          <p:nvPr/>
        </p:nvSpPr>
        <p:spPr>
          <a:xfrm>
            <a:off x="2993458" y="162212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1">
            <a:extLst>
              <a:ext uri="{FF2B5EF4-FFF2-40B4-BE49-F238E27FC236}">
                <a16:creationId xmlns:a16="http://schemas.microsoft.com/office/drawing/2014/main" id="{4586BC3F-8D4C-DAC7-D903-08B1B65FF11F}"/>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On passe à la deuxième partie du texte. Lisez en silence et essayez de comprendre. </a:t>
            </a:r>
          </a:p>
        </p:txBody>
      </p:sp>
      <p:sp>
        <p:nvSpPr>
          <p:cNvPr id="4" name="ZoneTexte 3">
            <a:extLst>
              <a:ext uri="{FF2B5EF4-FFF2-40B4-BE49-F238E27FC236}">
                <a16:creationId xmlns:a16="http://schemas.microsoft.com/office/drawing/2014/main" id="{BC0D6D78-56E7-A37A-B58E-8F35AA9DFB1E}"/>
              </a:ext>
            </a:extLst>
          </p:cNvPr>
          <p:cNvSpPr txBox="1"/>
          <p:nvPr/>
        </p:nvSpPr>
        <p:spPr>
          <a:xfrm>
            <a:off x="3195457" y="1651712"/>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9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5" name="ZoneTexte 4">
            <a:extLst>
              <a:ext uri="{FF2B5EF4-FFF2-40B4-BE49-F238E27FC236}">
                <a16:creationId xmlns:a16="http://schemas.microsoft.com/office/drawing/2014/main" id="{3F6154ED-B592-A33D-D15E-1C1340C017A1}"/>
              </a:ext>
            </a:extLst>
          </p:cNvPr>
          <p:cNvSpPr txBox="1"/>
          <p:nvPr/>
        </p:nvSpPr>
        <p:spPr>
          <a:xfrm>
            <a:off x="1494144" y="165171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6" name="Rectangle : coins arrondis 5">
            <a:extLst>
              <a:ext uri="{FF2B5EF4-FFF2-40B4-BE49-F238E27FC236}">
                <a16:creationId xmlns:a16="http://schemas.microsoft.com/office/drawing/2014/main" id="{F5D65992-3D67-6A62-D534-F6464679D733}"/>
              </a:ext>
            </a:extLst>
          </p:cNvPr>
          <p:cNvSpPr/>
          <p:nvPr/>
        </p:nvSpPr>
        <p:spPr>
          <a:xfrm>
            <a:off x="4712947" y="162212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1D59B712-B82C-E6EB-CC7A-B20A7AB8E79D}"/>
              </a:ext>
            </a:extLst>
          </p:cNvPr>
          <p:cNvSpPr txBox="1"/>
          <p:nvPr/>
        </p:nvSpPr>
        <p:spPr>
          <a:xfrm>
            <a:off x="4914946" y="1651712"/>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2" name="Rectangle : coins arrondis 11">
            <a:extLst>
              <a:ext uri="{FF2B5EF4-FFF2-40B4-BE49-F238E27FC236}">
                <a16:creationId xmlns:a16="http://schemas.microsoft.com/office/drawing/2014/main" id="{60916AD9-31B4-0C1A-4A8B-8F3C7EDC5065}"/>
              </a:ext>
            </a:extLst>
          </p:cNvPr>
          <p:cNvSpPr/>
          <p:nvPr/>
        </p:nvSpPr>
        <p:spPr>
          <a:xfrm>
            <a:off x="6432436" y="1634160"/>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ZoneTexte 12">
            <a:extLst>
              <a:ext uri="{FF2B5EF4-FFF2-40B4-BE49-F238E27FC236}">
                <a16:creationId xmlns:a16="http://schemas.microsoft.com/office/drawing/2014/main" id="{7DCD615A-D5CF-BCBB-4E4F-F46136C54D96}"/>
              </a:ext>
            </a:extLst>
          </p:cNvPr>
          <p:cNvSpPr txBox="1"/>
          <p:nvPr/>
        </p:nvSpPr>
        <p:spPr>
          <a:xfrm>
            <a:off x="6634435" y="1663744"/>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0" name="ZoneTexte 9">
            <a:extLst>
              <a:ext uri="{FF2B5EF4-FFF2-40B4-BE49-F238E27FC236}">
                <a16:creationId xmlns:a16="http://schemas.microsoft.com/office/drawing/2014/main" id="{23EDD196-C72B-D87F-F795-5FA712EED754}"/>
              </a:ext>
            </a:extLst>
          </p:cNvPr>
          <p:cNvSpPr txBox="1"/>
          <p:nvPr/>
        </p:nvSpPr>
        <p:spPr>
          <a:xfrm>
            <a:off x="1016749" y="2870477"/>
            <a:ext cx="7392395" cy="2931572"/>
          </a:xfrm>
          <a:prstGeom prst="rect">
            <a:avLst/>
          </a:prstGeom>
          <a:noFill/>
        </p:spPr>
        <p:txBody>
          <a:bodyPr wrap="square">
            <a:spAutoFit/>
          </a:bodyPr>
          <a:lstStyle/>
          <a:p>
            <a:pPr algn="just">
              <a:lnSpc>
                <a:spcPct val="200000"/>
              </a:lnSpc>
            </a:pPr>
            <a:r>
              <a:rPr lang="fr-FR" sz="2400" dirty="0">
                <a:solidFill>
                  <a:schemeClr val="tx2"/>
                </a:solidFill>
                <a:latin typeface="Dosis SemiBold" charset="0"/>
              </a:rPr>
              <a:t>Ensuite, nous avons visité le grand théâtre de Rabat. </a:t>
            </a:r>
          </a:p>
          <a:p>
            <a:pPr algn="just">
              <a:lnSpc>
                <a:spcPct val="200000"/>
              </a:lnSpc>
            </a:pPr>
            <a:r>
              <a:rPr lang="fr-FR" sz="2400" dirty="0">
                <a:solidFill>
                  <a:schemeClr val="tx2"/>
                </a:solidFill>
                <a:latin typeface="Dosis SemiBold" charset="0"/>
              </a:rPr>
              <a:t>Les acteurs répétaient leurs textes, le metteur en scène donnait des instructions et les techniciens réglaient les lumières.</a:t>
            </a:r>
          </a:p>
        </p:txBody>
      </p:sp>
    </p:spTree>
    <p:extLst>
      <p:ext uri="{BB962C8B-B14F-4D97-AF65-F5344CB8AC3E}">
        <p14:creationId xmlns:p14="http://schemas.microsoft.com/office/powerpoint/2010/main" val="38959466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BBF39-5A74-ACC3-4938-38F3BE6034C7}"/>
            </a:ext>
          </a:extLst>
        </p:cNvPr>
        <p:cNvGrpSpPr/>
        <p:nvPr/>
      </p:nvGrpSpPr>
      <p:grpSpPr>
        <a:xfrm>
          <a:off x="0" y="0"/>
          <a:ext cx="0" cy="0"/>
          <a:chOff x="0" y="0"/>
          <a:chExt cx="0" cy="0"/>
        </a:xfrm>
      </p:grpSpPr>
      <p:grpSp>
        <p:nvGrpSpPr>
          <p:cNvPr id="7" name="Groupe 6">
            <a:extLst>
              <a:ext uri="{FF2B5EF4-FFF2-40B4-BE49-F238E27FC236}">
                <a16:creationId xmlns:a16="http://schemas.microsoft.com/office/drawing/2014/main" id="{36B24FC1-6FDA-910D-A335-B667973AF48B}"/>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39AFA3F2-C1C2-C29E-ECF9-F3420A27EEEF}"/>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414E0DC-0563-50EA-17C3-EF2498D2BF2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Rectangle : coins arrondis 1">
            <a:extLst>
              <a:ext uri="{FF2B5EF4-FFF2-40B4-BE49-F238E27FC236}">
                <a16:creationId xmlns:a16="http://schemas.microsoft.com/office/drawing/2014/main" id="{EB4E5E88-5973-198C-E9DF-A4D1A4259A47}"/>
              </a:ext>
            </a:extLst>
          </p:cNvPr>
          <p:cNvSpPr/>
          <p:nvPr/>
        </p:nvSpPr>
        <p:spPr>
          <a:xfrm>
            <a:off x="3424100" y="1595965"/>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1">
            <a:extLst>
              <a:ext uri="{FF2B5EF4-FFF2-40B4-BE49-F238E27FC236}">
                <a16:creationId xmlns:a16="http://schemas.microsoft.com/office/drawing/2014/main" id="{65A6F2E7-0E80-4242-7EAD-EC81861C6E2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mc:AlternateContent xmlns:mc="http://schemas.openxmlformats.org/markup-compatibility/2006" xmlns:p14="http://schemas.microsoft.com/office/powerpoint/2010/main">
        <mc:Choice Requires="p14">
          <p:contentPart p14:bwMode="auto" r:id="rId4">
            <p14:nvContentPartPr>
              <p14:cNvPr id="4" name="Encre 3">
                <a:extLst>
                  <a:ext uri="{FF2B5EF4-FFF2-40B4-BE49-F238E27FC236}">
                    <a16:creationId xmlns:a16="http://schemas.microsoft.com/office/drawing/2014/main" id="{E3D47DBF-BE8D-432B-F477-ECF7BF4AD52C}"/>
                  </a:ext>
                </a:extLst>
              </p14:cNvPr>
              <p14:cNvContentPartPr/>
              <p14:nvPr/>
            </p14:nvContentPartPr>
            <p14:xfrm>
              <a:off x="2912571" y="1083385"/>
              <a:ext cx="360" cy="360"/>
            </p14:xfrm>
          </p:contentPart>
        </mc:Choice>
        <mc:Fallback xmlns="">
          <p:pic>
            <p:nvPicPr>
              <p:cNvPr id="4" name="Encre 3">
                <a:extLst>
                  <a:ext uri="{FF2B5EF4-FFF2-40B4-BE49-F238E27FC236}">
                    <a16:creationId xmlns:p14="http://schemas.microsoft.com/office/powerpoint/2010/main" xmlns="" xmlns:a16="http://schemas.microsoft.com/office/drawing/2014/main" id="{E3D47DBF-BE8D-432B-F477-ECF7BF4AD52C}"/>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D99481CC-035A-CF5A-A4DA-360E8DEA999B}"/>
                  </a:ext>
                </a:extLst>
              </p14:cNvPr>
              <p14:cNvContentPartPr/>
              <p14:nvPr/>
            </p14:nvContentPartPr>
            <p14:xfrm>
              <a:off x="1602171" y="842185"/>
              <a:ext cx="9720" cy="5760"/>
            </p14:xfrm>
          </p:contentPart>
        </mc:Choice>
        <mc:Fallback xmlns="">
          <p:pic>
            <p:nvPicPr>
              <p:cNvPr id="5" name="Encre 4">
                <a:extLst>
                  <a:ext uri="{FF2B5EF4-FFF2-40B4-BE49-F238E27FC236}">
                    <a16:creationId xmlns:p14="http://schemas.microsoft.com/office/powerpoint/2010/main" xmlns="" xmlns:a16="http://schemas.microsoft.com/office/drawing/2014/main" id="{D99481CC-035A-CF5A-A4DA-360E8DEA999B}"/>
                  </a:ext>
                </a:extLst>
              </p:cNvPr>
              <p:cNvPicPr/>
              <p:nvPr/>
            </p:nvPicPr>
            <p:blipFill>
              <a:blip r:embed="rId8"/>
              <a:stretch>
                <a:fillRect/>
              </a:stretch>
            </p:blipFill>
            <p:spPr>
              <a:xfrm>
                <a:off x="1593492" y="833185"/>
                <a:ext cx="26730" cy="23400"/>
              </a:xfrm>
              <a:prstGeom prst="rect">
                <a:avLst/>
              </a:prstGeom>
            </p:spPr>
          </p:pic>
        </mc:Fallback>
      </mc:AlternateContent>
      <p:sp>
        <p:nvSpPr>
          <p:cNvPr id="6" name="Rectangle : coins arrondis 5">
            <a:extLst>
              <a:ext uri="{FF2B5EF4-FFF2-40B4-BE49-F238E27FC236}">
                <a16:creationId xmlns:a16="http://schemas.microsoft.com/office/drawing/2014/main" id="{D7C08262-32B9-250B-A6EE-A014FEC3303C}"/>
              </a:ext>
            </a:extLst>
          </p:cNvPr>
          <p:cNvSpPr/>
          <p:nvPr/>
        </p:nvSpPr>
        <p:spPr>
          <a:xfrm>
            <a:off x="5113063" y="161450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46898873-8A1A-C6FA-611E-577C43D40CB2}"/>
              </a:ext>
            </a:extLst>
          </p:cNvPr>
          <p:cNvSpPr txBox="1"/>
          <p:nvPr/>
        </p:nvSpPr>
        <p:spPr>
          <a:xfrm>
            <a:off x="3595573" y="163205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2" name="ZoneTexte 11">
            <a:extLst>
              <a:ext uri="{FF2B5EF4-FFF2-40B4-BE49-F238E27FC236}">
                <a16:creationId xmlns:a16="http://schemas.microsoft.com/office/drawing/2014/main" id="{031B22BF-BC18-6998-DB2F-05792F305521}"/>
              </a:ext>
            </a:extLst>
          </p:cNvPr>
          <p:cNvSpPr txBox="1"/>
          <p:nvPr/>
        </p:nvSpPr>
        <p:spPr>
          <a:xfrm>
            <a:off x="1692000" y="163699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13" name="ZoneTexte 12">
            <a:extLst>
              <a:ext uri="{FF2B5EF4-FFF2-40B4-BE49-F238E27FC236}">
                <a16:creationId xmlns:a16="http://schemas.microsoft.com/office/drawing/2014/main" id="{EBE23998-A8C3-F79B-BA89-5F47CCCBE166}"/>
              </a:ext>
            </a:extLst>
          </p:cNvPr>
          <p:cNvSpPr txBox="1"/>
          <p:nvPr/>
        </p:nvSpPr>
        <p:spPr>
          <a:xfrm>
            <a:off x="5305437" y="165130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2</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14" name="Rectangle : coins arrondis 13">
            <a:extLst>
              <a:ext uri="{FF2B5EF4-FFF2-40B4-BE49-F238E27FC236}">
                <a16:creationId xmlns:a16="http://schemas.microsoft.com/office/drawing/2014/main" id="{25A381D3-1AD3-DC5D-6FCD-A4A11ED7650D}"/>
              </a:ext>
            </a:extLst>
          </p:cNvPr>
          <p:cNvSpPr/>
          <p:nvPr/>
        </p:nvSpPr>
        <p:spPr>
          <a:xfrm>
            <a:off x="6832552" y="161450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ZoneTexte 14">
            <a:extLst>
              <a:ext uri="{FF2B5EF4-FFF2-40B4-BE49-F238E27FC236}">
                <a16:creationId xmlns:a16="http://schemas.microsoft.com/office/drawing/2014/main" id="{582C67C0-4D5A-5A44-4D67-10C635FE57B9}"/>
              </a:ext>
            </a:extLst>
          </p:cNvPr>
          <p:cNvSpPr txBox="1"/>
          <p:nvPr/>
        </p:nvSpPr>
        <p:spPr>
          <a:xfrm>
            <a:off x="7034551" y="164409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0" name="ZoneTexte 9">
            <a:extLst>
              <a:ext uri="{FF2B5EF4-FFF2-40B4-BE49-F238E27FC236}">
                <a16:creationId xmlns:a16="http://schemas.microsoft.com/office/drawing/2014/main" id="{1A510279-7F0F-B5A8-80A1-890BB168F3AD}"/>
              </a:ext>
            </a:extLst>
          </p:cNvPr>
          <p:cNvSpPr txBox="1"/>
          <p:nvPr/>
        </p:nvSpPr>
        <p:spPr>
          <a:xfrm>
            <a:off x="1016749" y="2870477"/>
            <a:ext cx="7392395" cy="2931572"/>
          </a:xfrm>
          <a:prstGeom prst="rect">
            <a:avLst/>
          </a:prstGeom>
          <a:noFill/>
        </p:spPr>
        <p:txBody>
          <a:bodyPr wrap="square">
            <a:spAutoFit/>
          </a:bodyPr>
          <a:lstStyle/>
          <a:p>
            <a:pPr algn="just">
              <a:lnSpc>
                <a:spcPct val="200000"/>
              </a:lnSpc>
            </a:pPr>
            <a:r>
              <a:rPr lang="fr-FR" sz="2400" dirty="0">
                <a:solidFill>
                  <a:schemeClr val="tx2"/>
                </a:solidFill>
                <a:latin typeface="Dosis SemiBold" charset="0"/>
              </a:rPr>
              <a:t>Ensuite, nous avons visité le grand théâtre de Rabat. </a:t>
            </a:r>
          </a:p>
          <a:p>
            <a:pPr algn="just">
              <a:lnSpc>
                <a:spcPct val="200000"/>
              </a:lnSpc>
            </a:pPr>
            <a:r>
              <a:rPr lang="fr-FR" sz="2400" dirty="0">
                <a:solidFill>
                  <a:schemeClr val="tx2"/>
                </a:solidFill>
                <a:latin typeface="Dosis SemiBold" charset="0"/>
              </a:rPr>
              <a:t>Les acteurs répétaient leurs textes, le metteur en scène donnait des instructions et les techniciens réglaient les lumières.</a:t>
            </a:r>
          </a:p>
        </p:txBody>
      </p:sp>
    </p:spTree>
    <p:extLst>
      <p:ext uri="{BB962C8B-B14F-4D97-AF65-F5344CB8AC3E}">
        <p14:creationId xmlns:p14="http://schemas.microsoft.com/office/powerpoint/2010/main" val="18024023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9F963-388B-4F3F-80CF-2BE6C083A1F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AD58F74-055C-8989-C03E-BEEC2D1F44D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p>
        </p:txBody>
      </p:sp>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33359907-675B-FA57-41E5-64680F312451}"/>
                  </a:ext>
                </a:extLst>
              </p14:cNvPr>
              <p14:cNvContentPartPr/>
              <p14:nvPr/>
            </p14:nvContentPartPr>
            <p14:xfrm>
              <a:off x="2912571" y="1083385"/>
              <a:ext cx="360" cy="360"/>
            </p14:xfrm>
          </p:contentPart>
        </mc:Choice>
        <mc:Fallback xmlns="">
          <p:pic>
            <p:nvPicPr>
              <p:cNvPr id="3" name="Encre 2">
                <a:extLst>
                  <a:ext uri="{FF2B5EF4-FFF2-40B4-BE49-F238E27FC236}">
                    <a16:creationId xmlns:p14="http://schemas.microsoft.com/office/powerpoint/2010/main" xmlns="" xmlns:a16="http://schemas.microsoft.com/office/drawing/2014/main" id="{33359907-675B-FA57-41E5-64680F312451}"/>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 name="Encre 3">
                <a:extLst>
                  <a:ext uri="{FF2B5EF4-FFF2-40B4-BE49-F238E27FC236}">
                    <a16:creationId xmlns:a16="http://schemas.microsoft.com/office/drawing/2014/main" id="{586A3C2F-8CB4-CDA0-A35D-678C2EF05A53}"/>
                  </a:ext>
                </a:extLst>
              </p14:cNvPr>
              <p14:cNvContentPartPr/>
              <p14:nvPr/>
            </p14:nvContentPartPr>
            <p14:xfrm>
              <a:off x="1602171" y="842185"/>
              <a:ext cx="9720" cy="5760"/>
            </p14:xfrm>
          </p:contentPart>
        </mc:Choice>
        <mc:Fallback xmlns="">
          <p:pic>
            <p:nvPicPr>
              <p:cNvPr id="4" name="Encre 3">
                <a:extLst>
                  <a:ext uri="{FF2B5EF4-FFF2-40B4-BE49-F238E27FC236}">
                    <a16:creationId xmlns:p14="http://schemas.microsoft.com/office/powerpoint/2010/main" xmlns="" xmlns:a16="http://schemas.microsoft.com/office/drawing/2014/main" id="{586A3C2F-8CB4-CDA0-A35D-678C2EF05A53}"/>
                  </a:ext>
                </a:extLst>
              </p:cNvPr>
              <p:cNvPicPr/>
              <p:nvPr/>
            </p:nvPicPr>
            <p:blipFill>
              <a:blip r:embed="rId6"/>
              <a:stretch>
                <a:fillRect/>
              </a:stretch>
            </p:blipFill>
            <p:spPr>
              <a:xfrm>
                <a:off x="1593492" y="833185"/>
                <a:ext cx="26730" cy="23400"/>
              </a:xfrm>
              <a:prstGeom prst="rect">
                <a:avLst/>
              </a:prstGeom>
            </p:spPr>
          </p:pic>
        </mc:Fallback>
      </mc:AlternateContent>
      <p:sp>
        <p:nvSpPr>
          <p:cNvPr id="5" name="ZoneTexte 4">
            <a:extLst>
              <a:ext uri="{FF2B5EF4-FFF2-40B4-BE49-F238E27FC236}">
                <a16:creationId xmlns:a16="http://schemas.microsoft.com/office/drawing/2014/main" id="{1DCE9D73-BAD7-34FA-72C5-45533B67A549}"/>
              </a:ext>
            </a:extLst>
          </p:cNvPr>
          <p:cNvSpPr txBox="1"/>
          <p:nvPr/>
        </p:nvSpPr>
        <p:spPr>
          <a:xfrm>
            <a:off x="402673" y="2453398"/>
            <a:ext cx="8338654" cy="430887"/>
          </a:xfrm>
          <a:prstGeom prst="rect">
            <a:avLst/>
          </a:prstGeom>
          <a:noFill/>
        </p:spPr>
        <p:txBody>
          <a:bodyPr wrap="square">
            <a:spAutoFit/>
          </a:bodyPr>
          <a:lstStyle/>
          <a:p>
            <a:pPr algn="ctr"/>
            <a:r>
              <a:rPr lang="fr-FR" sz="2200" b="1" dirty="0">
                <a:solidFill>
                  <a:schemeClr val="accent1">
                    <a:lumMod val="50000"/>
                  </a:schemeClr>
                </a:solidFill>
                <a:latin typeface="Dosis" pitchFamily="2" charset="0"/>
              </a:rPr>
              <a:t>Question 2 :</a:t>
            </a:r>
            <a:r>
              <a:rPr lang="fr-FR" sz="2200" b="1" dirty="0">
                <a:solidFill>
                  <a:srgbClr val="FF0000"/>
                </a:solidFill>
                <a:latin typeface="Dosis" pitchFamily="2" charset="0"/>
              </a:rPr>
              <a:t> </a:t>
            </a:r>
            <a:r>
              <a:rPr lang="fr-FR" sz="2200" b="1" dirty="0">
                <a:solidFill>
                  <a:schemeClr val="tx2"/>
                </a:solidFill>
                <a:latin typeface="Dosis" pitchFamily="2" charset="0"/>
              </a:rPr>
              <a:t>Que</a:t>
            </a:r>
            <a:r>
              <a:rPr lang="fr-FR" sz="2200" b="1" dirty="0">
                <a:solidFill>
                  <a:srgbClr val="C00000"/>
                </a:solidFill>
                <a:latin typeface="Dosis" pitchFamily="2" charset="0"/>
              </a:rPr>
              <a:t> </a:t>
            </a:r>
            <a:r>
              <a:rPr lang="fr-FR" sz="2200" b="1" dirty="0">
                <a:solidFill>
                  <a:schemeClr val="tx2"/>
                </a:solidFill>
                <a:latin typeface="Dosis" pitchFamily="2" charset="0"/>
              </a:rPr>
              <a:t>faisaient les acteurs et le metteur en scène?</a:t>
            </a:r>
          </a:p>
        </p:txBody>
      </p:sp>
      <p:sp>
        <p:nvSpPr>
          <p:cNvPr id="6" name="Rectangle : coins arrondis 5">
            <a:extLst>
              <a:ext uri="{FF2B5EF4-FFF2-40B4-BE49-F238E27FC236}">
                <a16:creationId xmlns:a16="http://schemas.microsoft.com/office/drawing/2014/main" id="{FE01780F-2CCA-DBE0-6C05-231FAA7583EC}"/>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B428E59E-F33D-3784-DA22-0D02537D792A}"/>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2" name="ZoneTexte 11">
            <a:extLst>
              <a:ext uri="{FF2B5EF4-FFF2-40B4-BE49-F238E27FC236}">
                <a16:creationId xmlns:a16="http://schemas.microsoft.com/office/drawing/2014/main" id="{5C48DE87-B8DF-4E80-DA69-E6812AA9BE22}"/>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13" name="Rectangle : coins arrondis 12">
            <a:extLst>
              <a:ext uri="{FF2B5EF4-FFF2-40B4-BE49-F238E27FC236}">
                <a16:creationId xmlns:a16="http://schemas.microsoft.com/office/drawing/2014/main" id="{116653F0-57D0-3E32-F845-F4CC9CFE0610}"/>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1AB1E25F-B8F2-756D-3BAD-3C32679C2FB9}"/>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5" name="Rectangle : coins arrondis 14">
            <a:extLst>
              <a:ext uri="{FF2B5EF4-FFF2-40B4-BE49-F238E27FC236}">
                <a16:creationId xmlns:a16="http://schemas.microsoft.com/office/drawing/2014/main" id="{348A387C-128D-5A13-EBEF-1239E6FE9C03}"/>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ZoneTexte 15">
            <a:extLst>
              <a:ext uri="{FF2B5EF4-FFF2-40B4-BE49-F238E27FC236}">
                <a16:creationId xmlns:a16="http://schemas.microsoft.com/office/drawing/2014/main" id="{6A28A50D-D65A-6D77-C1E8-4ADA364B2B11}"/>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D4C49924-11D9-6083-5D51-5724D4B18B01}"/>
              </a:ext>
            </a:extLst>
          </p:cNvPr>
          <p:cNvPicPr>
            <a:picLocks noChangeAspect="1"/>
          </p:cNvPicPr>
          <p:nvPr/>
        </p:nvPicPr>
        <p:blipFill>
          <a:blip r:embed="rId7"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7" name="ZoneTexte 6">
            <a:extLst>
              <a:ext uri="{FF2B5EF4-FFF2-40B4-BE49-F238E27FC236}">
                <a16:creationId xmlns:a16="http://schemas.microsoft.com/office/drawing/2014/main" id="{47E9A554-EBE6-DB2C-3A8F-F3B3A3597384}"/>
              </a:ext>
            </a:extLst>
          </p:cNvPr>
          <p:cNvSpPr txBox="1"/>
          <p:nvPr/>
        </p:nvSpPr>
        <p:spPr>
          <a:xfrm>
            <a:off x="1016749" y="2978050"/>
            <a:ext cx="7392395" cy="2931572"/>
          </a:xfrm>
          <a:prstGeom prst="rect">
            <a:avLst/>
          </a:prstGeom>
          <a:noFill/>
        </p:spPr>
        <p:txBody>
          <a:bodyPr wrap="square">
            <a:spAutoFit/>
          </a:bodyPr>
          <a:lstStyle/>
          <a:p>
            <a:pPr algn="just">
              <a:lnSpc>
                <a:spcPct val="200000"/>
              </a:lnSpc>
            </a:pPr>
            <a:r>
              <a:rPr lang="fr-FR" sz="2400" dirty="0">
                <a:solidFill>
                  <a:schemeClr val="tx2"/>
                </a:solidFill>
                <a:latin typeface="Dosis SemiBold" charset="0"/>
              </a:rPr>
              <a:t>Ensuite, nous avons visité le grand théâtre de Rabat. </a:t>
            </a:r>
          </a:p>
          <a:p>
            <a:pPr algn="just">
              <a:lnSpc>
                <a:spcPct val="200000"/>
              </a:lnSpc>
            </a:pPr>
            <a:r>
              <a:rPr lang="fr-FR" sz="2400" dirty="0">
                <a:solidFill>
                  <a:schemeClr val="tx2"/>
                </a:solidFill>
                <a:latin typeface="Dosis SemiBold" charset="0"/>
              </a:rPr>
              <a:t>Les acteurs répétaient leurs textes, le metteur en scène donnait des instructions et les techniciens réglaient les lumières.</a:t>
            </a:r>
          </a:p>
        </p:txBody>
      </p:sp>
    </p:spTree>
    <p:extLst>
      <p:ext uri="{BB962C8B-B14F-4D97-AF65-F5344CB8AC3E}">
        <p14:creationId xmlns:p14="http://schemas.microsoft.com/office/powerpoint/2010/main" val="18180207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10D2B-DED7-5F44-EC7D-1350A41F46C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0F4CC07-4939-267F-107C-FBEFCF582BD1}"/>
              </a:ext>
            </a:extLst>
          </p:cNvPr>
          <p:cNvSpPr>
            <a:spLocks noGrp="1"/>
          </p:cNvSpPr>
          <p:nvPr>
            <p:ph type="title"/>
          </p:nvPr>
        </p:nvSpPr>
        <p:spPr>
          <a:xfrm>
            <a:off x="1691999" y="756000"/>
            <a:ext cx="7026173" cy="612000"/>
          </a:xfrm>
        </p:spPr>
        <p:txBody>
          <a:bodyPr>
            <a:normAutofit/>
          </a:bodyPr>
          <a:lstStyle/>
          <a:p>
            <a:r>
              <a:rPr lang="fr-FR" dirty="0">
                <a:solidFill>
                  <a:schemeClr val="tx1">
                    <a:lumMod val="65000"/>
                    <a:lumOff val="35000"/>
                  </a:schemeClr>
                </a:solidFill>
                <a:latin typeface="Dosis Medium" pitchFamily="2" charset="0"/>
              </a:rPr>
              <a:t>La question est « Que faisaient ? ». Je cherche des actions dans le texte. La réponse est : «Les acteurs répétaient leurs textes et le metteur en scène donnait des instructions ».</a:t>
            </a:r>
          </a:p>
        </p:txBody>
      </p:sp>
      <p:sp>
        <p:nvSpPr>
          <p:cNvPr id="4" name="Rectangle : coins arrondis 3">
            <a:extLst>
              <a:ext uri="{FF2B5EF4-FFF2-40B4-BE49-F238E27FC236}">
                <a16:creationId xmlns:a16="http://schemas.microsoft.com/office/drawing/2014/main" id="{60AE4DB9-AB53-D9EE-A4B3-362993652688}"/>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0C15C00D-1333-340F-D685-7D5D3A5E2524}"/>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6" name="ZoneTexte 5">
            <a:extLst>
              <a:ext uri="{FF2B5EF4-FFF2-40B4-BE49-F238E27FC236}">
                <a16:creationId xmlns:a16="http://schemas.microsoft.com/office/drawing/2014/main" id="{32D2F2DC-BB45-4362-4628-A805A623695D}"/>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11" name="Rectangle : coins arrondis 10">
            <a:extLst>
              <a:ext uri="{FF2B5EF4-FFF2-40B4-BE49-F238E27FC236}">
                <a16:creationId xmlns:a16="http://schemas.microsoft.com/office/drawing/2014/main" id="{80DA9522-CE00-417A-61BC-EE4D0A2DEF06}"/>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E59C491A-203A-AE40-9266-90C721624C75}"/>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3" name="Rectangle : coins arrondis 12">
            <a:extLst>
              <a:ext uri="{FF2B5EF4-FFF2-40B4-BE49-F238E27FC236}">
                <a16:creationId xmlns:a16="http://schemas.microsoft.com/office/drawing/2014/main" id="{BA7433E6-FC4E-6B44-162A-25908B9E330E}"/>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F713926A-7F8E-243F-67F5-DFFEF08DE7C0}"/>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grpSp>
        <p:nvGrpSpPr>
          <p:cNvPr id="16" name="Groupe 15">
            <a:extLst>
              <a:ext uri="{FF2B5EF4-FFF2-40B4-BE49-F238E27FC236}">
                <a16:creationId xmlns:a16="http://schemas.microsoft.com/office/drawing/2014/main" id="{152FC76A-1D78-5B7A-E092-2A1D23C3FBF5}"/>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5F5D2A29-6772-98AE-FBE8-AB00EB3D43E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433DA51-E8A1-0CB8-1A59-CE4366AFB6E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8" name="ZoneTexte 7">
            <a:extLst>
              <a:ext uri="{FF2B5EF4-FFF2-40B4-BE49-F238E27FC236}">
                <a16:creationId xmlns:a16="http://schemas.microsoft.com/office/drawing/2014/main" id="{D978496B-5D7A-065E-457B-90AAE73A7F55}"/>
              </a:ext>
            </a:extLst>
          </p:cNvPr>
          <p:cNvSpPr txBox="1"/>
          <p:nvPr/>
        </p:nvSpPr>
        <p:spPr>
          <a:xfrm>
            <a:off x="419606" y="2504198"/>
            <a:ext cx="8338654" cy="430887"/>
          </a:xfrm>
          <a:prstGeom prst="rect">
            <a:avLst/>
          </a:prstGeom>
          <a:noFill/>
        </p:spPr>
        <p:txBody>
          <a:bodyPr wrap="square">
            <a:spAutoFit/>
          </a:bodyPr>
          <a:lstStyle/>
          <a:p>
            <a:pPr algn="ctr"/>
            <a:r>
              <a:rPr lang="fr-FR" sz="2200" b="1" dirty="0">
                <a:solidFill>
                  <a:schemeClr val="accent1">
                    <a:lumMod val="50000"/>
                  </a:schemeClr>
                </a:solidFill>
                <a:latin typeface="Dosis" pitchFamily="2" charset="0"/>
              </a:rPr>
              <a:t>Question 2 :</a:t>
            </a:r>
            <a:r>
              <a:rPr lang="fr-FR" sz="2200" b="1" dirty="0">
                <a:solidFill>
                  <a:srgbClr val="FF0000"/>
                </a:solidFill>
                <a:latin typeface="Dosis" pitchFamily="2" charset="0"/>
              </a:rPr>
              <a:t> </a:t>
            </a:r>
            <a:r>
              <a:rPr kumimoji="0" lang="fr-FR" sz="2200" b="1" i="0" u="none" strike="noStrike" kern="1200" cap="none" spc="0" normalizeH="0" baseline="0" noProof="0" dirty="0">
                <a:ln>
                  <a:noFill/>
                </a:ln>
                <a:solidFill>
                  <a:srgbClr val="C00000"/>
                </a:solidFill>
                <a:effectLst/>
                <a:uLnTx/>
                <a:uFillTx/>
                <a:latin typeface="Dosis" pitchFamily="2" charset="0"/>
                <a:ea typeface="+mn-ea"/>
                <a:cs typeface="+mn-cs"/>
              </a:rPr>
              <a:t>Que faisaient </a:t>
            </a:r>
            <a:r>
              <a:rPr kumimoji="0" lang="fr-FR" sz="2200" b="1" i="0" u="none" strike="noStrike" kern="1200" cap="none" spc="0" normalizeH="0" baseline="0" noProof="0" dirty="0">
                <a:ln>
                  <a:noFill/>
                </a:ln>
                <a:solidFill>
                  <a:schemeClr val="tx2"/>
                </a:solidFill>
                <a:effectLst/>
                <a:uLnTx/>
                <a:uFillTx/>
                <a:latin typeface="Dosis" pitchFamily="2" charset="0"/>
                <a:ea typeface="+mn-ea"/>
                <a:cs typeface="+mn-cs"/>
              </a:rPr>
              <a:t>les acteurs et le metteur en scène?</a:t>
            </a:r>
            <a:endParaRPr lang="fr-FR" sz="2200" b="1" dirty="0">
              <a:solidFill>
                <a:schemeClr val="tx2"/>
              </a:solidFill>
              <a:latin typeface="Dosis" pitchFamily="2" charset="0"/>
            </a:endParaRPr>
          </a:p>
        </p:txBody>
      </p:sp>
      <p:sp>
        <p:nvSpPr>
          <p:cNvPr id="19" name="ZoneTexte 18">
            <a:extLst>
              <a:ext uri="{FF2B5EF4-FFF2-40B4-BE49-F238E27FC236}">
                <a16:creationId xmlns:a16="http://schemas.microsoft.com/office/drawing/2014/main" id="{A5F8BF1D-7127-7C4E-4B3E-B72DD2C0AA89}"/>
              </a:ext>
            </a:extLst>
          </p:cNvPr>
          <p:cNvSpPr txBox="1"/>
          <p:nvPr/>
        </p:nvSpPr>
        <p:spPr>
          <a:xfrm>
            <a:off x="640258" y="3098920"/>
            <a:ext cx="7863484" cy="2192908"/>
          </a:xfrm>
          <a:prstGeom prst="rect">
            <a:avLst/>
          </a:prstGeom>
          <a:noFill/>
        </p:spPr>
        <p:txBody>
          <a:bodyPr wrap="square">
            <a:spAutoFit/>
          </a:bodyPr>
          <a:lstStyle/>
          <a:p>
            <a:pPr algn="just">
              <a:lnSpc>
                <a:spcPct val="200000"/>
              </a:lnSpc>
            </a:pPr>
            <a:r>
              <a:rPr lang="fr-FR" sz="2400" dirty="0">
                <a:solidFill>
                  <a:schemeClr val="tx2"/>
                </a:solidFill>
                <a:latin typeface="Dosis SemiBold" charset="0"/>
              </a:rPr>
              <a:t>Ensuite, nous avons visité le grand théâtre de Rabat. </a:t>
            </a:r>
            <a:r>
              <a:rPr lang="fr-FR" sz="2400" dirty="0">
                <a:solidFill>
                  <a:srgbClr val="C00000"/>
                </a:solidFill>
                <a:latin typeface="Dosis SemiBold" charset="0"/>
              </a:rPr>
              <a:t>Les acteurs répétaient leurs textes, le metteur en scène donnait des instructions </a:t>
            </a:r>
            <a:r>
              <a:rPr lang="fr-FR" sz="2400" dirty="0">
                <a:solidFill>
                  <a:schemeClr val="tx2"/>
                </a:solidFill>
                <a:latin typeface="Dosis SemiBold" charset="0"/>
              </a:rPr>
              <a:t>et les techniciens réglaient les lumières.</a:t>
            </a:r>
          </a:p>
        </p:txBody>
      </p:sp>
    </p:spTree>
    <p:extLst>
      <p:ext uri="{BB962C8B-B14F-4D97-AF65-F5344CB8AC3E}">
        <p14:creationId xmlns:p14="http://schemas.microsoft.com/office/powerpoint/2010/main" val="15183507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6E2FE5-728A-C920-1F07-F86BAD049B77}"/>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On passe à la troisième partie du texte. Lisez en silence et essayez de comprendre.</a:t>
            </a:r>
            <a:endParaRPr lang="fr-MA" dirty="0"/>
          </a:p>
        </p:txBody>
      </p:sp>
      <p:grpSp>
        <p:nvGrpSpPr>
          <p:cNvPr id="4" name="Groupe 3">
            <a:extLst>
              <a:ext uri="{FF2B5EF4-FFF2-40B4-BE49-F238E27FC236}">
                <a16:creationId xmlns:a16="http://schemas.microsoft.com/office/drawing/2014/main" id="{3A493C4A-0E6C-4597-FEA1-8FD57747B879}"/>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A254DF51-D1C9-8018-49AF-11867D46F1A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D338DCC-F415-D0CC-1F10-E6C3321728E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Rectangle : coins arrondis 6">
            <a:extLst>
              <a:ext uri="{FF2B5EF4-FFF2-40B4-BE49-F238E27FC236}">
                <a16:creationId xmlns:a16="http://schemas.microsoft.com/office/drawing/2014/main" id="{1E709DA4-9E85-1947-FADF-1AF0C6475776}"/>
              </a:ext>
            </a:extLst>
          </p:cNvPr>
          <p:cNvSpPr/>
          <p:nvPr/>
        </p:nvSpPr>
        <p:spPr>
          <a:xfrm>
            <a:off x="2993458" y="162212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Titre 1">
            <a:extLst>
              <a:ext uri="{FF2B5EF4-FFF2-40B4-BE49-F238E27FC236}">
                <a16:creationId xmlns:a16="http://schemas.microsoft.com/office/drawing/2014/main" id="{0AE36324-A88D-6378-0C91-6086C2941FBE}"/>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r>
              <a:rPr lang="fr-FR" dirty="0">
                <a:solidFill>
                  <a:schemeClr val="tx1">
                    <a:lumMod val="65000"/>
                    <a:lumOff val="35000"/>
                  </a:schemeClr>
                </a:solidFill>
                <a:latin typeface="Dosis Medium" pitchFamily="2" charset="0"/>
              </a:rPr>
              <a:t> </a:t>
            </a:r>
          </a:p>
        </p:txBody>
      </p:sp>
      <p:sp>
        <p:nvSpPr>
          <p:cNvPr id="9" name="ZoneTexte 8">
            <a:extLst>
              <a:ext uri="{FF2B5EF4-FFF2-40B4-BE49-F238E27FC236}">
                <a16:creationId xmlns:a16="http://schemas.microsoft.com/office/drawing/2014/main" id="{CCBCF0A2-1683-4CD6-2ABE-6FB41293F29D}"/>
              </a:ext>
            </a:extLst>
          </p:cNvPr>
          <p:cNvSpPr txBox="1"/>
          <p:nvPr/>
        </p:nvSpPr>
        <p:spPr>
          <a:xfrm>
            <a:off x="3195457" y="1651712"/>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9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10" name="ZoneTexte 9">
            <a:extLst>
              <a:ext uri="{FF2B5EF4-FFF2-40B4-BE49-F238E27FC236}">
                <a16:creationId xmlns:a16="http://schemas.microsoft.com/office/drawing/2014/main" id="{6BC6070A-8C80-9F9E-3C85-260C2E4A10DF}"/>
              </a:ext>
            </a:extLst>
          </p:cNvPr>
          <p:cNvSpPr txBox="1"/>
          <p:nvPr/>
        </p:nvSpPr>
        <p:spPr>
          <a:xfrm>
            <a:off x="1494144" y="165171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3/3</a:t>
            </a:r>
          </a:p>
        </p:txBody>
      </p:sp>
      <p:sp>
        <p:nvSpPr>
          <p:cNvPr id="11" name="Rectangle : coins arrondis 10">
            <a:extLst>
              <a:ext uri="{FF2B5EF4-FFF2-40B4-BE49-F238E27FC236}">
                <a16:creationId xmlns:a16="http://schemas.microsoft.com/office/drawing/2014/main" id="{A13D1F55-42BC-781E-495B-8E17D24E87DB}"/>
              </a:ext>
            </a:extLst>
          </p:cNvPr>
          <p:cNvSpPr/>
          <p:nvPr/>
        </p:nvSpPr>
        <p:spPr>
          <a:xfrm>
            <a:off x="4712947" y="162212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EB4BBFBF-8657-00EC-A5DB-52FBC278E895}"/>
              </a:ext>
            </a:extLst>
          </p:cNvPr>
          <p:cNvSpPr txBox="1"/>
          <p:nvPr/>
        </p:nvSpPr>
        <p:spPr>
          <a:xfrm>
            <a:off x="4914946" y="1651712"/>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3" name="Rectangle : coins arrondis 12">
            <a:extLst>
              <a:ext uri="{FF2B5EF4-FFF2-40B4-BE49-F238E27FC236}">
                <a16:creationId xmlns:a16="http://schemas.microsoft.com/office/drawing/2014/main" id="{B1B7D460-07C5-C86B-5E6A-FFC30AC8C172}"/>
              </a:ext>
            </a:extLst>
          </p:cNvPr>
          <p:cNvSpPr/>
          <p:nvPr/>
        </p:nvSpPr>
        <p:spPr>
          <a:xfrm>
            <a:off x="6432436" y="1634160"/>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26341C9B-2888-0381-40CC-8F4056B06417}"/>
              </a:ext>
            </a:extLst>
          </p:cNvPr>
          <p:cNvSpPr txBox="1"/>
          <p:nvPr/>
        </p:nvSpPr>
        <p:spPr>
          <a:xfrm>
            <a:off x="6634435" y="1663744"/>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5" name="ZoneTexte 14">
            <a:extLst>
              <a:ext uri="{FF2B5EF4-FFF2-40B4-BE49-F238E27FC236}">
                <a16:creationId xmlns:a16="http://schemas.microsoft.com/office/drawing/2014/main" id="{EE07DDF5-4AB8-EB01-B868-CD84D169A211}"/>
              </a:ext>
            </a:extLst>
          </p:cNvPr>
          <p:cNvSpPr txBox="1"/>
          <p:nvPr/>
        </p:nvSpPr>
        <p:spPr>
          <a:xfrm>
            <a:off x="730182" y="2754930"/>
            <a:ext cx="7683635" cy="1131079"/>
          </a:xfrm>
          <a:prstGeom prst="rect">
            <a:avLst/>
          </a:prstGeom>
          <a:noFill/>
        </p:spPr>
        <p:txBody>
          <a:bodyPr wrap="square">
            <a:spAutoFit/>
          </a:bodyPr>
          <a:lstStyle/>
          <a:p>
            <a:pPr lvl="0" algn="just">
              <a:lnSpc>
                <a:spcPct val="150000"/>
              </a:lnSpc>
              <a:defRPr/>
            </a:pPr>
            <a:r>
              <a:rPr lang="fr-FR" sz="2400" b="1" dirty="0">
                <a:solidFill>
                  <a:srgbClr val="424D7B"/>
                </a:solidFill>
                <a:latin typeface="Dosis SemiBold" pitchFamily="2" charset="0"/>
              </a:rPr>
              <a:t>Cette journée m’a beaucoup plu. Plus tard, j’aimerais devenir acteur, car c’est un métier passionnant.</a:t>
            </a:r>
          </a:p>
        </p:txBody>
      </p:sp>
    </p:spTree>
    <p:extLst>
      <p:ext uri="{BB962C8B-B14F-4D97-AF65-F5344CB8AC3E}">
        <p14:creationId xmlns:p14="http://schemas.microsoft.com/office/powerpoint/2010/main" val="5442739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B5C900-1AC2-DAB3-20E8-E31679945C8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endParaRPr lang="fr-MA" dirty="0"/>
          </a:p>
        </p:txBody>
      </p:sp>
      <p:grpSp>
        <p:nvGrpSpPr>
          <p:cNvPr id="18" name="Groupe 17">
            <a:extLst>
              <a:ext uri="{FF2B5EF4-FFF2-40B4-BE49-F238E27FC236}">
                <a16:creationId xmlns:a16="http://schemas.microsoft.com/office/drawing/2014/main" id="{D03DDBF7-B73D-DCD8-2A20-6DB3ACA2901B}"/>
              </a:ext>
            </a:extLst>
          </p:cNvPr>
          <p:cNvGrpSpPr/>
          <p:nvPr/>
        </p:nvGrpSpPr>
        <p:grpSpPr>
          <a:xfrm>
            <a:off x="96835" y="643220"/>
            <a:ext cx="1147140" cy="980797"/>
            <a:chOff x="113769" y="634753"/>
            <a:chExt cx="1147140" cy="980797"/>
          </a:xfrm>
        </p:grpSpPr>
        <p:pic>
          <p:nvPicPr>
            <p:cNvPr id="19" name="Image 18">
              <a:extLst>
                <a:ext uri="{FF2B5EF4-FFF2-40B4-BE49-F238E27FC236}">
                  <a16:creationId xmlns:a16="http://schemas.microsoft.com/office/drawing/2014/main" id="{7655239B-943D-B32F-275F-523564289A3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85BC577-D567-E2D9-909B-61396F3855D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1" name="Rectangle : coins arrondis 20">
            <a:extLst>
              <a:ext uri="{FF2B5EF4-FFF2-40B4-BE49-F238E27FC236}">
                <a16:creationId xmlns:a16="http://schemas.microsoft.com/office/drawing/2014/main" id="{DF9D2346-54D2-FA43-C337-779478A6E172}"/>
              </a:ext>
            </a:extLst>
          </p:cNvPr>
          <p:cNvSpPr/>
          <p:nvPr/>
        </p:nvSpPr>
        <p:spPr>
          <a:xfrm>
            <a:off x="3424100" y="1595965"/>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Titre 1">
            <a:extLst>
              <a:ext uri="{FF2B5EF4-FFF2-40B4-BE49-F238E27FC236}">
                <a16:creationId xmlns:a16="http://schemas.microsoft.com/office/drawing/2014/main" id="{F14A1D66-F708-6EAF-EB65-CC8211803BB7}"/>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endParaRPr lang="fr-FR" dirty="0">
              <a:solidFill>
                <a:schemeClr val="tx1">
                  <a:lumMod val="65000"/>
                  <a:lumOff val="35000"/>
                </a:schemeClr>
              </a:solidFill>
              <a:latin typeface="Dosis Medium" pitchFamily="2" charset="0"/>
            </a:endParaRPr>
          </a:p>
        </p:txBody>
      </p:sp>
      <mc:AlternateContent xmlns:mc="http://schemas.openxmlformats.org/markup-compatibility/2006" xmlns:p14="http://schemas.microsoft.com/office/powerpoint/2010/main">
        <mc:Choice Requires="p14">
          <p:contentPart p14:bwMode="auto" r:id="rId4">
            <p14:nvContentPartPr>
              <p14:cNvPr id="23" name="Encre 22">
                <a:extLst>
                  <a:ext uri="{FF2B5EF4-FFF2-40B4-BE49-F238E27FC236}">
                    <a16:creationId xmlns:a16="http://schemas.microsoft.com/office/drawing/2014/main" id="{7DFB0489-8EF4-7CEE-1103-04DC98B22F09}"/>
                  </a:ext>
                </a:extLst>
              </p14:cNvPr>
              <p14:cNvContentPartPr/>
              <p14:nvPr/>
            </p14:nvContentPartPr>
            <p14:xfrm>
              <a:off x="2912571" y="1083385"/>
              <a:ext cx="360" cy="360"/>
            </p14:xfrm>
          </p:contentPart>
        </mc:Choice>
        <mc:Fallback xmlns="">
          <p:pic>
            <p:nvPicPr>
              <p:cNvPr id="23" name="Encre 22">
                <a:extLst>
                  <a:ext uri="{FF2B5EF4-FFF2-40B4-BE49-F238E27FC236}">
                    <a16:creationId xmlns:p14="http://schemas.microsoft.com/office/powerpoint/2010/main" xmlns="" xmlns:a16="http://schemas.microsoft.com/office/drawing/2014/main" id="{7DFB0489-8EF4-7CEE-1103-04DC98B22F09}"/>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4" name="Encre 23">
                <a:extLst>
                  <a:ext uri="{FF2B5EF4-FFF2-40B4-BE49-F238E27FC236}">
                    <a16:creationId xmlns:a16="http://schemas.microsoft.com/office/drawing/2014/main" id="{FFB0BDEB-C68B-70DF-64B4-05FA8C20621F}"/>
                  </a:ext>
                </a:extLst>
              </p14:cNvPr>
              <p14:cNvContentPartPr/>
              <p14:nvPr/>
            </p14:nvContentPartPr>
            <p14:xfrm>
              <a:off x="1602171" y="842185"/>
              <a:ext cx="9720" cy="5760"/>
            </p14:xfrm>
          </p:contentPart>
        </mc:Choice>
        <mc:Fallback xmlns="">
          <p:pic>
            <p:nvPicPr>
              <p:cNvPr id="24" name="Encre 23">
                <a:extLst>
                  <a:ext uri="{FF2B5EF4-FFF2-40B4-BE49-F238E27FC236}">
                    <a16:creationId xmlns:p14="http://schemas.microsoft.com/office/powerpoint/2010/main" xmlns="" xmlns:a16="http://schemas.microsoft.com/office/drawing/2014/main" id="{FFB0BDEB-C68B-70DF-64B4-05FA8C20621F}"/>
                  </a:ext>
                </a:extLst>
              </p:cNvPr>
              <p:cNvPicPr/>
              <p:nvPr/>
            </p:nvPicPr>
            <p:blipFill>
              <a:blip r:embed="rId7"/>
              <a:stretch>
                <a:fillRect/>
              </a:stretch>
            </p:blipFill>
            <p:spPr>
              <a:xfrm>
                <a:off x="1593492" y="833185"/>
                <a:ext cx="26730" cy="23400"/>
              </a:xfrm>
              <a:prstGeom prst="rect">
                <a:avLst/>
              </a:prstGeom>
            </p:spPr>
          </p:pic>
        </mc:Fallback>
      </mc:AlternateContent>
      <p:sp>
        <p:nvSpPr>
          <p:cNvPr id="25" name="Rectangle : coins arrondis 24">
            <a:extLst>
              <a:ext uri="{FF2B5EF4-FFF2-40B4-BE49-F238E27FC236}">
                <a16:creationId xmlns:a16="http://schemas.microsoft.com/office/drawing/2014/main" id="{C8C9AD35-90A0-988E-3E4B-AD75CB057392}"/>
              </a:ext>
            </a:extLst>
          </p:cNvPr>
          <p:cNvSpPr/>
          <p:nvPr/>
        </p:nvSpPr>
        <p:spPr>
          <a:xfrm>
            <a:off x="5113063" y="161450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ZoneTexte 25">
            <a:extLst>
              <a:ext uri="{FF2B5EF4-FFF2-40B4-BE49-F238E27FC236}">
                <a16:creationId xmlns:a16="http://schemas.microsoft.com/office/drawing/2014/main" id="{C1F21459-B521-5F54-72DB-759683D12BE4}"/>
              </a:ext>
            </a:extLst>
          </p:cNvPr>
          <p:cNvSpPr txBox="1"/>
          <p:nvPr/>
        </p:nvSpPr>
        <p:spPr>
          <a:xfrm>
            <a:off x="3595573" y="163205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27" name="ZoneTexte 26">
            <a:extLst>
              <a:ext uri="{FF2B5EF4-FFF2-40B4-BE49-F238E27FC236}">
                <a16:creationId xmlns:a16="http://schemas.microsoft.com/office/drawing/2014/main" id="{EE764CA4-BE61-264D-B916-56E741DA61EE}"/>
              </a:ext>
            </a:extLst>
          </p:cNvPr>
          <p:cNvSpPr txBox="1"/>
          <p:nvPr/>
        </p:nvSpPr>
        <p:spPr>
          <a:xfrm>
            <a:off x="1692000" y="163699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3/3</a:t>
            </a:r>
          </a:p>
        </p:txBody>
      </p:sp>
      <p:sp>
        <p:nvSpPr>
          <p:cNvPr id="28" name="ZoneTexte 27">
            <a:extLst>
              <a:ext uri="{FF2B5EF4-FFF2-40B4-BE49-F238E27FC236}">
                <a16:creationId xmlns:a16="http://schemas.microsoft.com/office/drawing/2014/main" id="{E45C9E33-E69B-84D6-AE82-CEBFF69A07B3}"/>
              </a:ext>
            </a:extLst>
          </p:cNvPr>
          <p:cNvSpPr txBox="1"/>
          <p:nvPr/>
        </p:nvSpPr>
        <p:spPr>
          <a:xfrm>
            <a:off x="5305437" y="165130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2</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29" name="Rectangle : coins arrondis 28">
            <a:extLst>
              <a:ext uri="{FF2B5EF4-FFF2-40B4-BE49-F238E27FC236}">
                <a16:creationId xmlns:a16="http://schemas.microsoft.com/office/drawing/2014/main" id="{C38828B5-CC23-5C90-78BB-8428629037CD}"/>
              </a:ext>
            </a:extLst>
          </p:cNvPr>
          <p:cNvSpPr/>
          <p:nvPr/>
        </p:nvSpPr>
        <p:spPr>
          <a:xfrm>
            <a:off x="6832552" y="161450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ZoneTexte 29">
            <a:extLst>
              <a:ext uri="{FF2B5EF4-FFF2-40B4-BE49-F238E27FC236}">
                <a16:creationId xmlns:a16="http://schemas.microsoft.com/office/drawing/2014/main" id="{D244BA6D-C1D0-31C9-B8A0-7E4C6FBCDCF1}"/>
              </a:ext>
            </a:extLst>
          </p:cNvPr>
          <p:cNvSpPr txBox="1"/>
          <p:nvPr/>
        </p:nvSpPr>
        <p:spPr>
          <a:xfrm>
            <a:off x="7034551" y="164409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7" name="ZoneTexte 16">
            <a:extLst>
              <a:ext uri="{FF2B5EF4-FFF2-40B4-BE49-F238E27FC236}">
                <a16:creationId xmlns:a16="http://schemas.microsoft.com/office/drawing/2014/main" id="{EE07DDF5-4AB8-EB01-B868-CD84D169A211}"/>
              </a:ext>
            </a:extLst>
          </p:cNvPr>
          <p:cNvSpPr txBox="1"/>
          <p:nvPr/>
        </p:nvSpPr>
        <p:spPr>
          <a:xfrm>
            <a:off x="730182" y="2754930"/>
            <a:ext cx="7683635" cy="1131079"/>
          </a:xfrm>
          <a:prstGeom prst="rect">
            <a:avLst/>
          </a:prstGeom>
          <a:noFill/>
        </p:spPr>
        <p:txBody>
          <a:bodyPr wrap="square">
            <a:spAutoFit/>
          </a:bodyPr>
          <a:lstStyle/>
          <a:p>
            <a:pPr lvl="0" algn="just">
              <a:lnSpc>
                <a:spcPct val="150000"/>
              </a:lnSpc>
              <a:defRPr/>
            </a:pPr>
            <a:r>
              <a:rPr lang="fr-FR" sz="2400" b="1" dirty="0">
                <a:solidFill>
                  <a:srgbClr val="424D7B"/>
                </a:solidFill>
                <a:latin typeface="Dosis SemiBold" pitchFamily="2" charset="0"/>
              </a:rPr>
              <a:t>Cette journée m’a beaucoup plu. Plus tard, j’aimerais devenir acteur, car c’est un métier passionnant.</a:t>
            </a:r>
          </a:p>
        </p:txBody>
      </p:sp>
    </p:spTree>
    <p:extLst>
      <p:ext uri="{BB962C8B-B14F-4D97-AF65-F5344CB8AC3E}">
        <p14:creationId xmlns:p14="http://schemas.microsoft.com/office/powerpoint/2010/main" val="36318007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C9C33D-3766-66BC-F492-B04811A3C54F}"/>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endParaRPr lang="fr-MA" dirty="0"/>
          </a:p>
        </p:txBody>
      </p:sp>
      <p:sp>
        <p:nvSpPr>
          <p:cNvPr id="4" name="Titre 1">
            <a:extLst>
              <a:ext uri="{FF2B5EF4-FFF2-40B4-BE49-F238E27FC236}">
                <a16:creationId xmlns:a16="http://schemas.microsoft.com/office/drawing/2014/main" id="{43624ECA-4F7A-C0EC-9FA2-F4712A7479A6}"/>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endParaRPr lang="fr-FR" dirty="0">
              <a:solidFill>
                <a:schemeClr val="tx1">
                  <a:lumMod val="65000"/>
                  <a:lumOff val="35000"/>
                </a:schemeClr>
              </a:solidFill>
              <a:latin typeface="Dosis Medium" pitchFamily="2" charset="0"/>
            </a:endParaRPr>
          </a:p>
        </p:txBody>
      </p:sp>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3094B93C-1AEB-DC4C-0741-47965058D955}"/>
                  </a:ext>
                </a:extLst>
              </p14:cNvPr>
              <p14:cNvContentPartPr/>
              <p14:nvPr/>
            </p14:nvContentPartPr>
            <p14:xfrm>
              <a:off x="2912571" y="1083385"/>
              <a:ext cx="360" cy="360"/>
            </p14:xfrm>
          </p:contentPart>
        </mc:Choice>
        <mc:Fallback xmlns="">
          <p:pic>
            <p:nvPicPr>
              <p:cNvPr id="5" name="Encre 4">
                <a:extLst>
                  <a:ext uri="{FF2B5EF4-FFF2-40B4-BE49-F238E27FC236}">
                    <a16:creationId xmlns:p14="http://schemas.microsoft.com/office/powerpoint/2010/main" xmlns="" xmlns:a16="http://schemas.microsoft.com/office/drawing/2014/main" id="{3094B93C-1AEB-DC4C-0741-47965058D955}"/>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3D60B191-E597-FABD-94AA-BB2BDC1F2D84}"/>
                  </a:ext>
                </a:extLst>
              </p14:cNvPr>
              <p14:cNvContentPartPr/>
              <p14:nvPr/>
            </p14:nvContentPartPr>
            <p14:xfrm>
              <a:off x="1602171" y="842185"/>
              <a:ext cx="9720" cy="5760"/>
            </p14:xfrm>
          </p:contentPart>
        </mc:Choice>
        <mc:Fallback xmlns="">
          <p:pic>
            <p:nvPicPr>
              <p:cNvPr id="6" name="Encre 5">
                <a:extLst>
                  <a:ext uri="{FF2B5EF4-FFF2-40B4-BE49-F238E27FC236}">
                    <a16:creationId xmlns:p14="http://schemas.microsoft.com/office/powerpoint/2010/main" xmlns="" xmlns:a16="http://schemas.microsoft.com/office/drawing/2014/main" id="{3D60B191-E597-FABD-94AA-BB2BDC1F2D84}"/>
                  </a:ext>
                </a:extLst>
              </p:cNvPr>
              <p:cNvPicPr/>
              <p:nvPr/>
            </p:nvPicPr>
            <p:blipFill>
              <a:blip r:embed="rId5"/>
              <a:stretch>
                <a:fillRect/>
              </a:stretch>
            </p:blipFill>
            <p:spPr>
              <a:xfrm>
                <a:off x="1593492" y="833185"/>
                <a:ext cx="26730" cy="23400"/>
              </a:xfrm>
              <a:prstGeom prst="rect">
                <a:avLst/>
              </a:prstGeom>
            </p:spPr>
          </p:pic>
        </mc:Fallback>
      </mc:AlternateContent>
      <p:sp>
        <p:nvSpPr>
          <p:cNvPr id="7" name="ZoneTexte 6">
            <a:extLst>
              <a:ext uri="{FF2B5EF4-FFF2-40B4-BE49-F238E27FC236}">
                <a16:creationId xmlns:a16="http://schemas.microsoft.com/office/drawing/2014/main" id="{27558183-2C01-4623-6D70-6A35504EB99B}"/>
              </a:ext>
            </a:extLst>
          </p:cNvPr>
          <p:cNvSpPr txBox="1"/>
          <p:nvPr/>
        </p:nvSpPr>
        <p:spPr>
          <a:xfrm>
            <a:off x="733965" y="2414272"/>
            <a:ext cx="7905015" cy="461665"/>
          </a:xfrm>
          <a:prstGeom prst="rect">
            <a:avLst/>
          </a:prstGeom>
          <a:noFill/>
        </p:spPr>
        <p:txBody>
          <a:bodyPr wrap="square">
            <a:spAutoFit/>
          </a:bodyPr>
          <a:lstStyle/>
          <a:p>
            <a:pPr algn="ctr"/>
            <a:r>
              <a:rPr lang="fr-FR" sz="2400" b="1" dirty="0">
                <a:solidFill>
                  <a:schemeClr val="accent1">
                    <a:lumMod val="50000"/>
                  </a:schemeClr>
                </a:solidFill>
                <a:latin typeface="Dosis" pitchFamily="2" charset="0"/>
              </a:rPr>
              <a:t>Question 3 :</a:t>
            </a:r>
            <a:r>
              <a:rPr lang="fr-FR" sz="2400" b="1" dirty="0">
                <a:solidFill>
                  <a:srgbClr val="C00000"/>
                </a:solidFill>
                <a:latin typeface="Dosis" pitchFamily="2" charset="0"/>
              </a:rPr>
              <a:t> </a:t>
            </a:r>
            <a:r>
              <a:rPr lang="fr-FR" sz="2400" b="1" dirty="0">
                <a:solidFill>
                  <a:schemeClr val="tx2"/>
                </a:solidFill>
                <a:latin typeface="Dosis" pitchFamily="2" charset="0"/>
              </a:rPr>
              <a:t>Pourquoi</a:t>
            </a:r>
            <a:r>
              <a:rPr lang="fr-FR" sz="2400" b="1" dirty="0">
                <a:solidFill>
                  <a:srgbClr val="C00000"/>
                </a:solidFill>
                <a:latin typeface="Dosis" pitchFamily="2" charset="0"/>
              </a:rPr>
              <a:t> </a:t>
            </a:r>
            <a:r>
              <a:rPr lang="fr-FR" sz="2400" b="1" dirty="0">
                <a:solidFill>
                  <a:schemeClr val="tx2"/>
                </a:solidFill>
                <a:latin typeface="Dosis" pitchFamily="2" charset="0"/>
              </a:rPr>
              <a:t>le narrateur aimerait-il devenir acteur ?</a:t>
            </a:r>
          </a:p>
        </p:txBody>
      </p:sp>
      <p:sp>
        <p:nvSpPr>
          <p:cNvPr id="8" name="Rectangle : coins arrondis 7">
            <a:extLst>
              <a:ext uri="{FF2B5EF4-FFF2-40B4-BE49-F238E27FC236}">
                <a16:creationId xmlns:a16="http://schemas.microsoft.com/office/drawing/2014/main" id="{B66DACC6-F6E7-0081-9B39-A7BD2780BB39}"/>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ZoneTexte 8">
            <a:extLst>
              <a:ext uri="{FF2B5EF4-FFF2-40B4-BE49-F238E27FC236}">
                <a16:creationId xmlns:a16="http://schemas.microsoft.com/office/drawing/2014/main" id="{0E849AEB-ED63-16F4-7337-D45F6B3D9449}"/>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0" name="ZoneTexte 9">
            <a:extLst>
              <a:ext uri="{FF2B5EF4-FFF2-40B4-BE49-F238E27FC236}">
                <a16:creationId xmlns:a16="http://schemas.microsoft.com/office/drawing/2014/main" id="{7EEB65B3-CEFE-97A2-0503-846CA879CAE5}"/>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3/3</a:t>
            </a:r>
          </a:p>
        </p:txBody>
      </p:sp>
      <p:sp>
        <p:nvSpPr>
          <p:cNvPr id="11" name="Rectangle : coins arrondis 10">
            <a:extLst>
              <a:ext uri="{FF2B5EF4-FFF2-40B4-BE49-F238E27FC236}">
                <a16:creationId xmlns:a16="http://schemas.microsoft.com/office/drawing/2014/main" id="{EA8E0933-DC86-0867-8407-06771C63D98D}"/>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A7253C31-A9D3-26D5-C598-B0B6C404C4A8}"/>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3" name="Rectangle : coins arrondis 12">
            <a:extLst>
              <a:ext uri="{FF2B5EF4-FFF2-40B4-BE49-F238E27FC236}">
                <a16:creationId xmlns:a16="http://schemas.microsoft.com/office/drawing/2014/main" id="{84F1566F-80C3-383A-FDE3-0D9271AA1632}"/>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4E0C65B9-BC10-F04B-D52D-8F57F0400761}"/>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pic>
        <p:nvPicPr>
          <p:cNvPr id="15"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02A493-1742-638C-631C-3BE4F3E3237E}"/>
              </a:ext>
            </a:extLst>
          </p:cNvPr>
          <p:cNvPicPr>
            <a:picLocks noChangeAspect="1"/>
          </p:cNvPicPr>
          <p:nvPr/>
        </p:nvPicPr>
        <p:blipFill>
          <a:blip r:embed="rId6"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7" name="ZoneTexte 16">
            <a:extLst>
              <a:ext uri="{FF2B5EF4-FFF2-40B4-BE49-F238E27FC236}">
                <a16:creationId xmlns:a16="http://schemas.microsoft.com/office/drawing/2014/main" id="{EE07DDF5-4AB8-EB01-B868-CD84D169A211}"/>
              </a:ext>
            </a:extLst>
          </p:cNvPr>
          <p:cNvSpPr txBox="1"/>
          <p:nvPr/>
        </p:nvSpPr>
        <p:spPr>
          <a:xfrm>
            <a:off x="724245" y="3336821"/>
            <a:ext cx="7683635" cy="1131079"/>
          </a:xfrm>
          <a:prstGeom prst="rect">
            <a:avLst/>
          </a:prstGeom>
          <a:noFill/>
        </p:spPr>
        <p:txBody>
          <a:bodyPr wrap="square">
            <a:spAutoFit/>
          </a:bodyPr>
          <a:lstStyle/>
          <a:p>
            <a:pPr lvl="0" algn="just">
              <a:lnSpc>
                <a:spcPct val="150000"/>
              </a:lnSpc>
              <a:defRPr/>
            </a:pPr>
            <a:r>
              <a:rPr lang="fr-FR" sz="2400" b="1" dirty="0">
                <a:solidFill>
                  <a:srgbClr val="424D7B"/>
                </a:solidFill>
                <a:latin typeface="Dosis SemiBold" pitchFamily="2" charset="0"/>
              </a:rPr>
              <a:t>Cette journée m’a beaucoup plu. Plus tard, j’aimerais devenir acteur, car c’est un métier passionnant.</a:t>
            </a:r>
          </a:p>
        </p:txBody>
      </p:sp>
    </p:spTree>
    <p:extLst>
      <p:ext uri="{BB962C8B-B14F-4D97-AF65-F5344CB8AC3E}">
        <p14:creationId xmlns:p14="http://schemas.microsoft.com/office/powerpoint/2010/main" val="2663556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E2476-E324-C98B-30FE-A55C470CA2FC}"/>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La question est « Pourquoi ? ». Je cherche une cause dans le texte</a:t>
            </a:r>
            <a:r>
              <a:rPr lang="fr-FR">
                <a:solidFill>
                  <a:schemeClr val="tx1">
                    <a:lumMod val="65000"/>
                    <a:lumOff val="35000"/>
                  </a:schemeClr>
                </a:solidFill>
                <a:latin typeface="Dosis Medium" pitchFamily="2" charset="0"/>
              </a:rPr>
              <a:t>. </a:t>
            </a:r>
            <a:br>
              <a:rPr lang="fr-FR">
                <a:solidFill>
                  <a:schemeClr val="tx1">
                    <a:lumMod val="65000"/>
                    <a:lumOff val="35000"/>
                  </a:schemeClr>
                </a:solidFill>
                <a:latin typeface="Dosis Medium" pitchFamily="2" charset="0"/>
              </a:rPr>
            </a:br>
            <a:r>
              <a:rPr lang="fr-FR">
                <a:solidFill>
                  <a:schemeClr val="tx1">
                    <a:lumMod val="65000"/>
                    <a:lumOff val="35000"/>
                  </a:schemeClr>
                </a:solidFill>
                <a:latin typeface="Dosis Medium" pitchFamily="2" charset="0"/>
              </a:rPr>
              <a:t>La </a:t>
            </a:r>
            <a:r>
              <a:rPr lang="fr-FR" dirty="0">
                <a:solidFill>
                  <a:schemeClr val="tx1">
                    <a:lumMod val="65000"/>
                    <a:lumOff val="35000"/>
                  </a:schemeClr>
                </a:solidFill>
                <a:latin typeface="Dosis Medium" pitchFamily="2" charset="0"/>
              </a:rPr>
              <a:t>réponse est : car c’est un métier passionnant.</a:t>
            </a:r>
            <a:endParaRPr lang="fr-MA" dirty="0"/>
          </a:p>
        </p:txBody>
      </p:sp>
      <p:sp>
        <p:nvSpPr>
          <p:cNvPr id="4" name="Titre 1">
            <a:extLst>
              <a:ext uri="{FF2B5EF4-FFF2-40B4-BE49-F238E27FC236}">
                <a16:creationId xmlns:a16="http://schemas.microsoft.com/office/drawing/2014/main" id="{F8148A1A-4A92-65E5-423D-7C37D20442BB}"/>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endParaRPr lang="fr-FR" dirty="0">
              <a:solidFill>
                <a:schemeClr val="tx1">
                  <a:lumMod val="65000"/>
                  <a:lumOff val="35000"/>
                </a:schemeClr>
              </a:solidFill>
              <a:latin typeface="Dosis Medium" pitchFamily="2" charset="0"/>
            </a:endParaRPr>
          </a:p>
        </p:txBody>
      </p:sp>
      <p:sp>
        <p:nvSpPr>
          <p:cNvPr id="5" name="Rectangle : coins arrondis 4">
            <a:extLst>
              <a:ext uri="{FF2B5EF4-FFF2-40B4-BE49-F238E27FC236}">
                <a16:creationId xmlns:a16="http://schemas.microsoft.com/office/drawing/2014/main" id="{830B5C2E-3F92-D57B-111F-F8DE008D900F}"/>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9A78A4BB-97BF-4210-EC3C-16004F9A3ACE}"/>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7" name="ZoneTexte 6">
            <a:extLst>
              <a:ext uri="{FF2B5EF4-FFF2-40B4-BE49-F238E27FC236}">
                <a16:creationId xmlns:a16="http://schemas.microsoft.com/office/drawing/2014/main" id="{68B9E04C-A148-7F12-281E-EF474FF47C4A}"/>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3/3</a:t>
            </a:r>
          </a:p>
        </p:txBody>
      </p:sp>
      <p:sp>
        <p:nvSpPr>
          <p:cNvPr id="8" name="Rectangle : coins arrondis 7">
            <a:extLst>
              <a:ext uri="{FF2B5EF4-FFF2-40B4-BE49-F238E27FC236}">
                <a16:creationId xmlns:a16="http://schemas.microsoft.com/office/drawing/2014/main" id="{D71F39C5-4988-C3F6-30CA-1A06F7B2FCB0}"/>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ZoneTexte 8">
            <a:extLst>
              <a:ext uri="{FF2B5EF4-FFF2-40B4-BE49-F238E27FC236}">
                <a16:creationId xmlns:a16="http://schemas.microsoft.com/office/drawing/2014/main" id="{AB741121-8FA9-722F-7D88-45A6FCEA56EB}"/>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0" name="Rectangle : coins arrondis 9">
            <a:extLst>
              <a:ext uri="{FF2B5EF4-FFF2-40B4-BE49-F238E27FC236}">
                <a16:creationId xmlns:a16="http://schemas.microsoft.com/office/drawing/2014/main" id="{81B882DE-0851-A015-D23B-E0823031D934}"/>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429B0874-5D80-FB61-951F-D0B864112C8D}"/>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grpSp>
        <p:nvGrpSpPr>
          <p:cNvPr id="12" name="Groupe 11">
            <a:extLst>
              <a:ext uri="{FF2B5EF4-FFF2-40B4-BE49-F238E27FC236}">
                <a16:creationId xmlns:a16="http://schemas.microsoft.com/office/drawing/2014/main" id="{DD202C14-6B74-F765-E477-92029600E4E5}"/>
              </a:ext>
            </a:extLst>
          </p:cNvPr>
          <p:cNvGrpSpPr/>
          <p:nvPr/>
        </p:nvGrpSpPr>
        <p:grpSpPr>
          <a:xfrm>
            <a:off x="96835" y="643220"/>
            <a:ext cx="1147140" cy="980797"/>
            <a:chOff x="113769" y="634753"/>
            <a:chExt cx="1147140" cy="980797"/>
          </a:xfrm>
        </p:grpSpPr>
        <p:pic>
          <p:nvPicPr>
            <p:cNvPr id="13" name="Image 12">
              <a:extLst>
                <a:ext uri="{FF2B5EF4-FFF2-40B4-BE49-F238E27FC236}">
                  <a16:creationId xmlns:a16="http://schemas.microsoft.com/office/drawing/2014/main" id="{FDDFD038-ED7A-FB5F-E95B-BBEF04B900A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80CDD6E-E96F-4E93-0EB1-8BD0CC7CFE9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9" name="ZoneTexte 18">
            <a:extLst>
              <a:ext uri="{FF2B5EF4-FFF2-40B4-BE49-F238E27FC236}">
                <a16:creationId xmlns:a16="http://schemas.microsoft.com/office/drawing/2014/main" id="{EE07DDF5-4AB8-EB01-B868-CD84D169A211}"/>
              </a:ext>
            </a:extLst>
          </p:cNvPr>
          <p:cNvSpPr txBox="1"/>
          <p:nvPr/>
        </p:nvSpPr>
        <p:spPr>
          <a:xfrm>
            <a:off x="680206" y="3235628"/>
            <a:ext cx="7683635" cy="1131079"/>
          </a:xfrm>
          <a:prstGeom prst="rect">
            <a:avLst/>
          </a:prstGeom>
          <a:noFill/>
        </p:spPr>
        <p:txBody>
          <a:bodyPr wrap="square">
            <a:spAutoFit/>
          </a:bodyPr>
          <a:lstStyle/>
          <a:p>
            <a:pPr lvl="0" algn="just">
              <a:lnSpc>
                <a:spcPct val="150000"/>
              </a:lnSpc>
              <a:defRPr/>
            </a:pPr>
            <a:r>
              <a:rPr lang="fr-FR" sz="2400" dirty="0">
                <a:solidFill>
                  <a:schemeClr val="tx2"/>
                </a:solidFill>
                <a:latin typeface="Dosis SemiBold" pitchFamily="2" charset="0"/>
              </a:rPr>
              <a:t>Cette journée m’a beaucoup plu. Plus tard, j’aimerais devenir acteur, </a:t>
            </a:r>
            <a:r>
              <a:rPr lang="fr-FR" sz="2400" dirty="0">
                <a:solidFill>
                  <a:srgbClr val="C00000"/>
                </a:solidFill>
                <a:latin typeface="Dosis SemiBold" pitchFamily="2" charset="0"/>
              </a:rPr>
              <a:t>car c’est un métier passionnant</a:t>
            </a:r>
            <a:r>
              <a:rPr lang="fr-FR" sz="2400" dirty="0">
                <a:solidFill>
                  <a:schemeClr val="tx2"/>
                </a:solidFill>
                <a:latin typeface="Dosis SemiBold" pitchFamily="2" charset="0"/>
              </a:rPr>
              <a:t>.</a:t>
            </a:r>
            <a:endParaRPr lang="fr-FR" sz="2400" b="1" dirty="0">
              <a:solidFill>
                <a:schemeClr val="tx2"/>
              </a:solidFill>
              <a:latin typeface="Dosis SemiBold" pitchFamily="2" charset="0"/>
            </a:endParaRPr>
          </a:p>
        </p:txBody>
      </p:sp>
      <p:sp>
        <p:nvSpPr>
          <p:cNvPr id="3" name="ZoneTexte 2">
            <a:extLst>
              <a:ext uri="{FF2B5EF4-FFF2-40B4-BE49-F238E27FC236}">
                <a16:creationId xmlns:a16="http://schemas.microsoft.com/office/drawing/2014/main" id="{C17CAA19-39EE-4A17-A3CB-C1A4D751FAED}"/>
              </a:ext>
            </a:extLst>
          </p:cNvPr>
          <p:cNvSpPr txBox="1"/>
          <p:nvPr/>
        </p:nvSpPr>
        <p:spPr>
          <a:xfrm>
            <a:off x="680206" y="2414272"/>
            <a:ext cx="7832354" cy="461665"/>
          </a:xfrm>
          <a:prstGeom prst="rect">
            <a:avLst/>
          </a:prstGeom>
          <a:noFill/>
        </p:spPr>
        <p:txBody>
          <a:bodyPr wrap="square">
            <a:spAutoFit/>
          </a:bodyPr>
          <a:lstStyle/>
          <a:p>
            <a:pPr algn="ctr"/>
            <a:r>
              <a:rPr lang="fr-FR" sz="2400" b="1" dirty="0">
                <a:solidFill>
                  <a:schemeClr val="accent1">
                    <a:lumMod val="50000"/>
                  </a:schemeClr>
                </a:solidFill>
                <a:latin typeface="Dosis" pitchFamily="2" charset="0"/>
              </a:rPr>
              <a:t>Question 3 :</a:t>
            </a:r>
            <a:r>
              <a:rPr lang="fr-FR" sz="2400" b="1" dirty="0">
                <a:solidFill>
                  <a:srgbClr val="C00000"/>
                </a:solidFill>
                <a:latin typeface="Dosis" pitchFamily="2" charset="0"/>
              </a:rPr>
              <a:t> </a:t>
            </a: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Pourquoi </a:t>
            </a:r>
            <a:r>
              <a:rPr kumimoji="0" lang="fr-FR" sz="2400" b="1" i="0" u="none" strike="noStrike" kern="1200" cap="none" spc="0" normalizeH="0" baseline="0" noProof="0" dirty="0">
                <a:ln>
                  <a:noFill/>
                </a:ln>
                <a:solidFill>
                  <a:schemeClr val="tx2"/>
                </a:solidFill>
                <a:effectLst/>
                <a:uLnTx/>
                <a:uFillTx/>
                <a:latin typeface="Dosis" pitchFamily="2" charset="0"/>
                <a:ea typeface="+mn-ea"/>
                <a:cs typeface="+mn-cs"/>
              </a:rPr>
              <a:t>le narrateur aimerait-il devenir acteur ?</a:t>
            </a:r>
            <a:endParaRPr lang="fr-FR" sz="2400" b="1" dirty="0">
              <a:solidFill>
                <a:schemeClr val="tx2"/>
              </a:solidFill>
              <a:latin typeface="Dosis" pitchFamily="2" charset="0"/>
            </a:endParaRPr>
          </a:p>
        </p:txBody>
      </p:sp>
    </p:spTree>
    <p:extLst>
      <p:ext uri="{BB962C8B-B14F-4D97-AF65-F5344CB8AC3E}">
        <p14:creationId xmlns:p14="http://schemas.microsoft.com/office/powerpoint/2010/main" val="9901972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4E329-E236-92EB-E7A0-FB81BAA05855}"/>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E279989E-CEA7-1898-7999-F155E7EE522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livrets à la page 63.</a:t>
            </a:r>
          </a:p>
        </p:txBody>
      </p:sp>
      <p:grpSp>
        <p:nvGrpSpPr>
          <p:cNvPr id="9" name="Groupe 8">
            <a:extLst>
              <a:ext uri="{FF2B5EF4-FFF2-40B4-BE49-F238E27FC236}">
                <a16:creationId xmlns:a16="http://schemas.microsoft.com/office/drawing/2014/main" id="{DC75A108-A504-A415-2A45-3CDF0C69FAE2}"/>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E3E32D0F-266E-D75B-4614-B83DA6E581E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27904A8-E400-7690-91CF-8B9589B5570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53B06438-A6D4-BAA3-7FA8-60CD9BB164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50776" y="1728077"/>
            <a:ext cx="3442447" cy="4767319"/>
          </a:xfrm>
          <a:prstGeom prst="rect">
            <a:avLst/>
          </a:prstGeom>
        </p:spPr>
      </p:pic>
    </p:spTree>
    <p:extLst>
      <p:ext uri="{BB962C8B-B14F-4D97-AF65-F5344CB8AC3E}">
        <p14:creationId xmlns:p14="http://schemas.microsoft.com/office/powerpoint/2010/main" val="3077946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E9AF1-010B-57C2-21BD-5FD0F2262991}"/>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9A487592-801D-7EFA-3B6D-C04B08217EE1}"/>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Lisez le texte à votre voisin puis changez les rôles.</a:t>
            </a:r>
          </a:p>
        </p:txBody>
      </p:sp>
      <p:grpSp>
        <p:nvGrpSpPr>
          <p:cNvPr id="2" name="Groupe 1">
            <a:extLst>
              <a:ext uri="{FF2B5EF4-FFF2-40B4-BE49-F238E27FC236}">
                <a16:creationId xmlns:a16="http://schemas.microsoft.com/office/drawing/2014/main" id="{3432B63C-1BD5-4822-5C28-2E9C71F396C1}"/>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470BE2A6-AB7D-F7E7-435C-B20A472C5EA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8D58AEF-F573-2911-7CCE-9CDF1AF9CDD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1" name="Image 10">
            <a:extLst>
              <a:ext uri="{FF2B5EF4-FFF2-40B4-BE49-F238E27FC236}">
                <a16:creationId xmlns:a16="http://schemas.microsoft.com/office/drawing/2014/main" id="{AF8FBA06-D182-1361-FB0B-2EE383B4C4CB}"/>
              </a:ext>
            </a:extLst>
          </p:cNvPr>
          <p:cNvPicPr>
            <a:picLocks noChangeAspect="1"/>
          </p:cNvPicPr>
          <p:nvPr/>
        </p:nvPicPr>
        <p:blipFill>
          <a:blip r:embed="rId4"/>
          <a:srcRect t="4959"/>
          <a:stretch>
            <a:fillRect/>
          </a:stretch>
        </p:blipFill>
        <p:spPr>
          <a:xfrm>
            <a:off x="6220231" y="2620000"/>
            <a:ext cx="2493538" cy="1912243"/>
          </a:xfrm>
          <a:prstGeom prst="rect">
            <a:avLst/>
          </a:prstGeom>
        </p:spPr>
      </p:pic>
      <p:pic>
        <p:nvPicPr>
          <p:cNvPr id="7" name="Image 6">
            <a:extLst>
              <a:ext uri="{FF2B5EF4-FFF2-40B4-BE49-F238E27FC236}">
                <a16:creationId xmlns:a16="http://schemas.microsoft.com/office/drawing/2014/main" id="{1C89A07C-C49B-F84D-4F04-8989999DCBB1}"/>
              </a:ext>
            </a:extLst>
          </p:cNvPr>
          <p:cNvPicPr>
            <a:picLocks noChangeAspect="1"/>
          </p:cNvPicPr>
          <p:nvPr/>
        </p:nvPicPr>
        <p:blipFill>
          <a:blip r:embed="rId5"/>
          <a:stretch>
            <a:fillRect/>
          </a:stretch>
        </p:blipFill>
        <p:spPr>
          <a:xfrm>
            <a:off x="946150" y="2235200"/>
            <a:ext cx="5200650" cy="3486150"/>
          </a:xfrm>
          <a:prstGeom prst="rect">
            <a:avLst/>
          </a:prstGeom>
        </p:spPr>
      </p:pic>
    </p:spTree>
    <p:extLst>
      <p:ext uri="{BB962C8B-B14F-4D97-AF65-F5344CB8AC3E}">
        <p14:creationId xmlns:p14="http://schemas.microsoft.com/office/powerpoint/2010/main" val="4293758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F02C4-2932-265C-7470-B1595AC932B0}"/>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BBB900C6-BE6D-B64A-B46F-3262994B2B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0776" y="1728077"/>
            <a:ext cx="3442447" cy="4767319"/>
          </a:xfrm>
          <a:prstGeom prst="rect">
            <a:avLst/>
          </a:prstGeom>
        </p:spPr>
      </p:pic>
      <p:grpSp>
        <p:nvGrpSpPr>
          <p:cNvPr id="2" name="Groupe 1">
            <a:extLst>
              <a:ext uri="{FF2B5EF4-FFF2-40B4-BE49-F238E27FC236}">
                <a16:creationId xmlns:a16="http://schemas.microsoft.com/office/drawing/2014/main" id="{8FFFA506-17EA-F6EC-79F3-B4CBBB567A7E}"/>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FE43A2AE-09EC-19A8-2FA9-A79788BB1B38}"/>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A3DD946-2573-9874-DBD7-684E444E3F4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2" name="Titre 1">
            <a:extLst>
              <a:ext uri="{FF2B5EF4-FFF2-40B4-BE49-F238E27FC236}">
                <a16:creationId xmlns:a16="http://schemas.microsoft.com/office/drawing/2014/main" id="{5BFF5191-359B-281D-EE8F-BD32A6D8677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Notez les devoirs à faire à la maison. Vous aller relire le texte de la page 63 et répondre aux questions.</a:t>
            </a:r>
            <a:endParaRPr lang="fr-MA" dirty="0">
              <a:solidFill>
                <a:schemeClr val="tx1">
                  <a:lumMod val="65000"/>
                  <a:lumOff val="35000"/>
                </a:schemeClr>
              </a:solidFill>
              <a:latin typeface="Dosis Medium" pitchFamily="2" charset="0"/>
            </a:endParaRPr>
          </a:p>
        </p:txBody>
      </p:sp>
      <p:sp>
        <p:nvSpPr>
          <p:cNvPr id="10" name="Rectangle : coins arrondis 9">
            <a:extLst>
              <a:ext uri="{FF2B5EF4-FFF2-40B4-BE49-F238E27FC236}">
                <a16:creationId xmlns:a16="http://schemas.microsoft.com/office/drawing/2014/main" id="{03CBEACA-F724-F97E-0861-D7E6958CFE5F}"/>
              </a:ext>
            </a:extLst>
          </p:cNvPr>
          <p:cNvSpPr/>
          <p:nvPr/>
        </p:nvSpPr>
        <p:spPr>
          <a:xfrm>
            <a:off x="3050940" y="2413501"/>
            <a:ext cx="3170949" cy="1182414"/>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Tree>
    <p:extLst>
      <p:ext uri="{BB962C8B-B14F-4D97-AF65-F5344CB8AC3E}">
        <p14:creationId xmlns:p14="http://schemas.microsoft.com/office/powerpoint/2010/main" val="38513635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F02C4-2932-265C-7470-B1595AC932B0}"/>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FFFA506-17EA-F6EC-79F3-B4CBBB567A7E}"/>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FE43A2AE-09EC-19A8-2FA9-A79788BB1B38}"/>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A3DD946-2573-9874-DBD7-684E444E3F4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2" name="Titre 1">
            <a:extLst>
              <a:ext uri="{FF2B5EF4-FFF2-40B4-BE49-F238E27FC236}">
                <a16:creationId xmlns:a16="http://schemas.microsoft.com/office/drawing/2014/main" id="{5BFF5191-359B-281D-EE8F-BD32A6D8677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La séance d’aujourd’hui est terminée. À bientôt.</a:t>
            </a:r>
            <a:endParaRPr lang="fr-MA" dirty="0">
              <a:solidFill>
                <a:schemeClr val="tx1">
                  <a:lumMod val="65000"/>
                  <a:lumOff val="35000"/>
                </a:schemeClr>
              </a:solidFill>
              <a:latin typeface="Dosis Medium" pitchFamily="2" charset="0"/>
            </a:endParaRPr>
          </a:p>
        </p:txBody>
      </p:sp>
      <p:pic>
        <p:nvPicPr>
          <p:cNvPr id="4" name="Nada-Wave">
            <a:hlinkClick r:id="" action="ppaction://media"/>
            <a:extLst>
              <a:ext uri="{FF2B5EF4-FFF2-40B4-BE49-F238E27FC236}">
                <a16:creationId xmlns:a16="http://schemas.microsoft.com/office/drawing/2014/main" id="{CBF39E9B-C349-0E6D-6459-E8D2A321DC3D}"/>
              </a:ext>
            </a:extLst>
          </p:cNvPr>
          <p:cNvPicPr>
            <a:picLocks noChangeAspect="1"/>
          </p:cNvPicPr>
          <p:nvPr>
            <a:videoFile r:link="rId2"/>
            <p:extLst>
              <p:ext uri="{DAA4B4D4-6D71-4841-9C94-3DE7FCFB9230}">
                <p14:media xmlns:p14="http://schemas.microsoft.com/office/powerpoint/2010/main" r:embed="rId1"/>
              </p:ext>
            </p:extLst>
          </p:nvPr>
        </p:nvPicPr>
        <p:blipFill>
          <a:blip r:embed="rId8" cstate="print"/>
          <a:stretch>
            <a:fillRect/>
          </a:stretch>
        </p:blipFill>
        <p:spPr>
          <a:xfrm>
            <a:off x="4475746" y="2156059"/>
            <a:ext cx="2319092" cy="3703624"/>
          </a:xfrm>
          <a:prstGeom prst="rect">
            <a:avLst/>
          </a:prstGeom>
        </p:spPr>
      </p:pic>
      <p:pic>
        <p:nvPicPr>
          <p:cNvPr id="5" name="majd_wave">
            <a:hlinkClick r:id="" action="ppaction://media"/>
            <a:extLst>
              <a:ext uri="{FF2B5EF4-FFF2-40B4-BE49-F238E27FC236}">
                <a16:creationId xmlns:a16="http://schemas.microsoft.com/office/drawing/2014/main" id="{A4C8869C-5B18-B67C-F7EB-222B7164063A}"/>
              </a:ext>
            </a:extLst>
          </p:cNvPr>
          <p:cNvPicPr>
            <a:picLocks noChangeAspect="1"/>
          </p:cNvPicPr>
          <p:nvPr>
            <a:videoFile r:link="rId4"/>
            <p:extLst>
              <p:ext uri="{DAA4B4D4-6D71-4841-9C94-3DE7FCFB9230}">
                <p14:media xmlns:p14="http://schemas.microsoft.com/office/powerpoint/2010/main" r:embed="rId3"/>
              </p:ext>
            </p:extLst>
          </p:nvPr>
        </p:nvPicPr>
        <p:blipFill>
          <a:blip r:embed="rId9" cstate="print"/>
          <a:srcRect b="3380"/>
          <a:stretch>
            <a:fillRect/>
          </a:stretch>
        </p:blipFill>
        <p:spPr>
          <a:xfrm>
            <a:off x="2459433" y="2156059"/>
            <a:ext cx="2112567" cy="3628724"/>
          </a:xfrm>
          <a:prstGeom prst="rect">
            <a:avLst/>
          </a:prstGeom>
        </p:spPr>
      </p:pic>
    </p:spTree>
    <p:extLst>
      <p:ext uri="{BB962C8B-B14F-4D97-AF65-F5344CB8AC3E}">
        <p14:creationId xmlns:p14="http://schemas.microsoft.com/office/powerpoint/2010/main" val="30447564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824A7-2020-FB53-B240-3B860070D4FC}"/>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3C8F6311-0632-631F-2915-C9825561EBBF}"/>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D00826B7-AF23-C15C-AAB0-5C8A140CABE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5C29CDCD-3CD3-84A5-DFC7-1EC2408BC6AC}"/>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843A6EB5-BA45-0B14-1412-E937CC034EAE}"/>
                  </a:ext>
                </a:extLst>
              </p:cNvPr>
              <p:cNvPicPr/>
              <p:nvPr/>
            </p:nvPicPr>
            <p:blipFill>
              <a:blip r:embed="rId5"/>
              <a:stretch>
                <a:fillRect/>
              </a:stretch>
            </p:blipFill>
            <p:spPr>
              <a:xfrm>
                <a:off x="1593492" y="833185"/>
                <a:ext cx="26730" cy="23400"/>
              </a:xfrm>
              <a:prstGeom prst="rect">
                <a:avLst/>
              </a:prstGeom>
            </p:spPr>
          </p:pic>
        </mc:Fallback>
      </mc:AlternateContent>
      <p:sp>
        <p:nvSpPr>
          <p:cNvPr id="36" name="AutoShape 2">
            <a:extLst>
              <a:ext uri="{FF2B5EF4-FFF2-40B4-BE49-F238E27FC236}">
                <a16:creationId xmlns:a16="http://schemas.microsoft.com/office/drawing/2014/main" id="{C6198961-A482-1ED1-3AD0-000964887EAA}"/>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3">
            <a:extLst>
              <a:ext uri="{FF2B5EF4-FFF2-40B4-BE49-F238E27FC236}">
                <a16:creationId xmlns:a16="http://schemas.microsoft.com/office/drawing/2014/main" id="{DAF3DA99-8C42-E7BE-EB09-906C77D12990}"/>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En cas d’indisponibilité du livret : chaque élève lit le texte à son voisin. </a:t>
            </a:r>
          </a:p>
        </p:txBody>
      </p:sp>
      <p:pic>
        <p:nvPicPr>
          <p:cNvPr id="4" name="Image 3">
            <a:extLst>
              <a:ext uri="{FF2B5EF4-FFF2-40B4-BE49-F238E27FC236}">
                <a16:creationId xmlns:a16="http://schemas.microsoft.com/office/drawing/2014/main" id="{5241A57D-E6B9-A3EE-ACEB-6FBAFEC8EF29}"/>
              </a:ext>
            </a:extLst>
          </p:cNvPr>
          <p:cNvPicPr>
            <a:picLocks noChangeAspect="1"/>
          </p:cNvPicPr>
          <p:nvPr/>
        </p:nvPicPr>
        <p:blipFill>
          <a:blip r:embed="rId6" cstate="print">
            <a:extLst>
              <a:ext uri="{28A0092B-C50C-407E-A947-70E740481C1C}">
                <a14:useLocalDpi xmlns:a14="http://schemas.microsoft.com/office/drawing/2010/main" val="0"/>
              </a:ext>
            </a:extLst>
          </a:blip>
          <a:srcRect b="26481"/>
          <a:stretch>
            <a:fillRect/>
          </a:stretch>
        </p:blipFill>
        <p:spPr>
          <a:xfrm>
            <a:off x="70249" y="559478"/>
            <a:ext cx="1393241" cy="1024294"/>
          </a:xfrm>
          <a:prstGeom prst="ellipse">
            <a:avLst/>
          </a:prstGeom>
        </p:spPr>
      </p:pic>
      <p:pic>
        <p:nvPicPr>
          <p:cNvPr id="6" name="Image 5">
            <a:extLst>
              <a:ext uri="{FF2B5EF4-FFF2-40B4-BE49-F238E27FC236}">
                <a16:creationId xmlns:a16="http://schemas.microsoft.com/office/drawing/2014/main" id="{0937423A-F871-133F-DB24-425C022FB94C}"/>
              </a:ext>
            </a:extLst>
          </p:cNvPr>
          <p:cNvPicPr>
            <a:picLocks noChangeAspect="1"/>
          </p:cNvPicPr>
          <p:nvPr/>
        </p:nvPicPr>
        <p:blipFill>
          <a:blip r:embed="rId7"/>
          <a:stretch>
            <a:fillRect/>
          </a:stretch>
        </p:blipFill>
        <p:spPr>
          <a:xfrm>
            <a:off x="1463490" y="1911157"/>
            <a:ext cx="6537510" cy="3753633"/>
          </a:xfrm>
          <a:prstGeom prst="rect">
            <a:avLst/>
          </a:prstGeom>
        </p:spPr>
      </p:pic>
    </p:spTree>
    <p:extLst>
      <p:ext uri="{BB962C8B-B14F-4D97-AF65-F5344CB8AC3E}">
        <p14:creationId xmlns:p14="http://schemas.microsoft.com/office/powerpoint/2010/main" val="4160190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3_New Voc_01-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2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7.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10980</TotalTime>
  <Words>2039</Words>
  <Application>Microsoft Office PowerPoint</Application>
  <PresentationFormat>Affichage à l'écran (4:3)</PresentationFormat>
  <Paragraphs>245</Paragraphs>
  <Slides>49</Slides>
  <Notes>3</Notes>
  <HiddenSlides>0</HiddenSlides>
  <MMClips>9</MMClips>
  <ScaleCrop>false</ScaleCrop>
  <HeadingPairs>
    <vt:vector size="6" baseType="variant">
      <vt:variant>
        <vt:lpstr>Polices utilisées</vt:lpstr>
      </vt:variant>
      <vt:variant>
        <vt:i4>9</vt:i4>
      </vt:variant>
      <vt:variant>
        <vt:lpstr>Thème</vt:lpstr>
      </vt:variant>
      <vt:variant>
        <vt:i4>16</vt:i4>
      </vt:variant>
      <vt:variant>
        <vt:lpstr>Titres des diapositives</vt:lpstr>
      </vt:variant>
      <vt:variant>
        <vt:i4>49</vt:i4>
      </vt:variant>
    </vt:vector>
  </HeadingPairs>
  <TitlesOfParts>
    <vt:vector size="74" baseType="lpstr">
      <vt:lpstr>Calibri</vt:lpstr>
      <vt:lpstr>Arial</vt:lpstr>
      <vt:lpstr>Dosis</vt:lpstr>
      <vt:lpstr>Dosis SemiBold</vt:lpstr>
      <vt:lpstr>Aptos Display</vt:lpstr>
      <vt:lpstr>Dosis ExtraBold</vt:lpstr>
      <vt:lpstr>Aptos</vt:lpstr>
      <vt:lpstr>Wingdings</vt:lpstr>
      <vt:lpstr>Dosis Medium</vt:lpstr>
      <vt:lpstr>2_Conception personnalisée</vt:lpstr>
      <vt:lpstr>00_Env-Enseignant</vt:lpstr>
      <vt:lpstr>Oral</vt:lpstr>
      <vt:lpstr>Lecture</vt:lpstr>
      <vt:lpstr>Ecriture</vt:lpstr>
      <vt:lpstr>1_Lecture</vt:lpstr>
      <vt:lpstr>1_Oral</vt:lpstr>
      <vt:lpstr>3_Conception personnalisée</vt:lpstr>
      <vt:lpstr>3_New Voc_01-Présentation</vt:lpstr>
      <vt:lpstr>4_New Voc_01-Livret</vt:lpstr>
      <vt:lpstr>1_Ecriture</vt:lpstr>
      <vt:lpstr>2_Lecture</vt:lpstr>
      <vt:lpstr>3_Lecture</vt:lpstr>
      <vt:lpstr>1_Env-Enseignant</vt:lpstr>
      <vt:lpstr>2_Ecriture</vt:lpstr>
      <vt:lpstr>Thème Office</vt:lpstr>
      <vt:lpstr>Présentation PowerPoint</vt:lpstr>
      <vt:lpstr>Il convient de lancer le mode diaporama pour la diffusion de la leçon en classe</vt:lpstr>
      <vt:lpstr>Pictogrammes</vt:lpstr>
      <vt:lpstr>Contenu de la semaine </vt:lpstr>
      <vt:lpstr>Organisation de la semaine</vt:lpstr>
      <vt:lpstr>Plan de la séance 4</vt:lpstr>
      <vt:lpstr>Bonjour les enfants !  La leçon de français commence maintenant. </vt:lpstr>
      <vt:lpstr>Aujourd’hui, nous allons apprendre un dialogue avec Majd et Nada. </vt:lpstr>
      <vt:lpstr>Lecture de la vidéo.</vt:lpstr>
      <vt:lpstr>Nous allons écouter le dialogue une deuxième fois.</vt:lpstr>
      <vt:lpstr>Lecture de la vidéo.</vt:lpstr>
      <vt:lpstr>Maintenant, on va répéter le dialogue ensemble. Je vais lire chaque réplique et vous allez répéter après moi. Puis, on va continuer à répéter le dialogue.</vt:lpstr>
      <vt:lpstr>On va continuer la répétition du dialogue. Je vais lire chaque réplique et vous allez répéter après moi. </vt:lpstr>
      <vt:lpstr>On va continuer la répétition du dialogue. Je vais lire chaque réplique et vous allez répéter après moi. </vt:lpstr>
      <vt:lpstr>Maintenant, on va jouer ce dialogue. On va le faire en 3 étapes. Soyez attentifs. </vt:lpstr>
      <vt:lpstr>Etape 1. Je vais vous expliquer la situation.  </vt:lpstr>
      <vt:lpstr>Etape 2.  Chacun réfléchit silencieusement à ce qu’il va dire dans le dialogue.</vt:lpstr>
      <vt:lpstr>Etape 3.  Maintenant, vous allez jouer le dialogue. Qui veut passer au tableau ? </vt:lpstr>
      <vt:lpstr>Maintenant, tout le monde participe. Jouez le dialogue avec votre voisin.</vt:lpstr>
      <vt:lpstr>Plan de la séance 4 </vt:lpstr>
      <vt:lpstr>Maintenant, on va faire de la lecture. On va lire des mots, puis un texte. </vt:lpstr>
      <vt:lpstr>On va lire ensemble ce texte du livret. On va le découper en 3 parties. Après, vous allez le lire tous seuls. </vt:lpstr>
      <vt:lpstr>Lisez la première partie du texte silencieusement. Après, je vais diffuser une lecture audio. </vt:lpstr>
      <vt:lpstr>Lecture en cours. </vt:lpstr>
      <vt:lpstr>Qui veut lire le texte ?</vt:lpstr>
      <vt:lpstr>On passe à la deuxième partie.  Lisez en silence. </vt:lpstr>
      <vt:lpstr>Lecture audio. </vt:lpstr>
      <vt:lpstr>Qui veut lire le texte ?</vt:lpstr>
      <vt:lpstr>On passe à la troisième partie.  Lisez en silence. </vt:lpstr>
      <vt:lpstr>Lecture audio. </vt:lpstr>
      <vt:lpstr>Qui veut lire le texte ?</vt:lpstr>
      <vt:lpstr>Maintenant, on va essayer de comprendre le texte, partie par partie. Pour chaque partie du texte, on va suivre les mêmes étapes. </vt:lpstr>
      <vt:lpstr>Lisez silencieusement le texte et essayez de le comprendre. </vt:lpstr>
      <vt:lpstr>Quels sont les mots difficiles dans le texte ? Levez la main. Je vais vous expliquer. </vt:lpstr>
      <vt:lpstr>Lisez la question et cherchez la réponse dans le texte. Qui veut répondre ?  </vt:lpstr>
      <vt:lpstr>La question est : « Qu’est-ce qu’il faut  ?». Je cherche des noms dans le texte.  La réponse est:   il faut de l’imagination, de la patience et du travail en équipe.</vt:lpstr>
      <vt:lpstr>On passe à la deuxième partie du texte. Lisez en silence et essayez de comprendre. </vt:lpstr>
      <vt:lpstr>Quels sont les mots difficiles dans le texte ? Levez la main. Je vais vous expliquer. </vt:lpstr>
      <vt:lpstr>Lisez la question et cherchez la réponse dans le texte. Qui veut répondre ?  </vt:lpstr>
      <vt:lpstr>La question est « Que faisaient ? ». Je cherche des actions dans le texte. La réponse est : «Les acteurs répétaient leurs textes et le metteur en scène donnait des instructions ».</vt:lpstr>
      <vt:lpstr>On passe à la troisième partie du texte. Lisez en silence et essayez de comprendre.</vt:lpstr>
      <vt:lpstr>Quels sont les mots difficiles dans le texte ? Levez la main. Je vais vous expliquer. </vt:lpstr>
      <vt:lpstr>Lisez la question et cherchez la réponse dans le texte. Qui veut répondre ?  </vt:lpstr>
      <vt:lpstr>La question est « Pourquoi ? ». Je cherche une cause dans le texte.  La réponse est : car c’est un métier passionnant.</vt:lpstr>
      <vt:lpstr>Prenez vos livrets à la page 63.</vt:lpstr>
      <vt:lpstr>Lisez le texte à votre voisin puis changez les rôles.</vt:lpstr>
      <vt:lpstr>Notez les devoirs à faire à la maison. Vous aller relire le texte de la page 63 et répondre aux questions.</vt:lpstr>
      <vt:lpstr>La séance d’aujourd’hui est terminée. À bientôt.</vt:lpstr>
      <vt:lpstr>En cas d’indisponibilité du livret : chaque élève lit le texte à son voisin.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Hassan Oukessou</dc:creator>
  <cp:lastModifiedBy>KHALID.RAMNI</cp:lastModifiedBy>
  <cp:revision>27</cp:revision>
  <cp:lastPrinted>2025-08-13T10:11:39Z</cp:lastPrinted>
  <dcterms:created xsi:type="dcterms:W3CDTF">2025-08-01T12:31:49Z</dcterms:created>
  <dcterms:modified xsi:type="dcterms:W3CDTF">2026-02-03T11:11:41Z</dcterms:modified>
</cp:coreProperties>
</file>