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7.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8.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0.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11.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2.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3.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4.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5.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6.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17.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1"/>
    <p:sldMasterId id="2147483743" r:id="rId2"/>
    <p:sldMasterId id="2147483697" r:id="rId3"/>
    <p:sldMasterId id="2147483711" r:id="rId4"/>
    <p:sldMasterId id="2147483720" r:id="rId5"/>
    <p:sldMasterId id="2147483756" r:id="rId6"/>
    <p:sldMasterId id="2147483766" r:id="rId7"/>
    <p:sldMasterId id="2147483781" r:id="rId8"/>
    <p:sldMasterId id="2147483784" r:id="rId9"/>
    <p:sldMasterId id="2147483799" r:id="rId10"/>
    <p:sldMasterId id="2147483804" r:id="rId11"/>
    <p:sldMasterId id="2147483814" r:id="rId12"/>
    <p:sldMasterId id="2147483824" r:id="rId13"/>
    <p:sldMasterId id="2147483834" r:id="rId14"/>
    <p:sldMasterId id="2147483849" r:id="rId15"/>
    <p:sldMasterId id="2147483859" r:id="rId16"/>
    <p:sldMasterId id="2147483869" r:id="rId17"/>
    <p:sldMasterId id="2147483879" r:id="rId18"/>
  </p:sldMasterIdLst>
  <p:notesMasterIdLst>
    <p:notesMasterId r:id="rId63"/>
  </p:notesMasterIdLst>
  <p:handoutMasterIdLst>
    <p:handoutMasterId r:id="rId64"/>
  </p:handoutMasterIdLst>
  <p:sldIdLst>
    <p:sldId id="258" r:id="rId19"/>
    <p:sldId id="1103" r:id="rId20"/>
    <p:sldId id="951" r:id="rId21"/>
    <p:sldId id="567" r:id="rId22"/>
    <p:sldId id="984" r:id="rId23"/>
    <p:sldId id="799" r:id="rId24"/>
    <p:sldId id="779" r:id="rId25"/>
    <p:sldId id="780" r:id="rId26"/>
    <p:sldId id="784" r:id="rId27"/>
    <p:sldId id="1104" r:id="rId28"/>
    <p:sldId id="1107" r:id="rId29"/>
    <p:sldId id="1049" r:id="rId30"/>
    <p:sldId id="1032" r:id="rId31"/>
    <p:sldId id="1033" r:id="rId32"/>
    <p:sldId id="800" r:id="rId33"/>
    <p:sldId id="902" r:id="rId34"/>
    <p:sldId id="867" r:id="rId35"/>
    <p:sldId id="1102" r:id="rId36"/>
    <p:sldId id="1064" r:id="rId37"/>
    <p:sldId id="1065" r:id="rId38"/>
    <p:sldId id="1068" r:id="rId39"/>
    <p:sldId id="1066" r:id="rId40"/>
    <p:sldId id="1067" r:id="rId41"/>
    <p:sldId id="1069" r:id="rId42"/>
    <p:sldId id="1070" r:id="rId43"/>
    <p:sldId id="1071" r:id="rId44"/>
    <p:sldId id="1072" r:id="rId45"/>
    <p:sldId id="1073" r:id="rId46"/>
    <p:sldId id="1074" r:id="rId47"/>
    <p:sldId id="1039" r:id="rId48"/>
    <p:sldId id="805" r:id="rId49"/>
    <p:sldId id="1076" r:id="rId50"/>
    <p:sldId id="1084" r:id="rId51"/>
    <p:sldId id="1086" r:id="rId52"/>
    <p:sldId id="1106" r:id="rId53"/>
    <p:sldId id="1087" r:id="rId54"/>
    <p:sldId id="1091" r:id="rId55"/>
    <p:sldId id="1094" r:id="rId56"/>
    <p:sldId id="1095" r:id="rId57"/>
    <p:sldId id="895" r:id="rId58"/>
    <p:sldId id="1013" r:id="rId59"/>
    <p:sldId id="1014" r:id="rId60"/>
    <p:sldId id="983" r:id="rId61"/>
    <p:sldId id="1105" r:id="rId62"/>
  </p:sldIdLst>
  <p:sldSz cx="9144000" cy="6858000" type="screen4x3"/>
  <p:notesSz cx="6735763" cy="9866313"/>
  <p:embeddedFontLst>
    <p:embeddedFont>
      <p:font typeface="Dosis" pitchFamily="2" charset="0"/>
      <p:regular r:id="rId65"/>
      <p:bold r:id="rId66"/>
    </p:embeddedFont>
    <p:embeddedFont>
      <p:font typeface="Dosis ExtraBold" pitchFamily="2" charset="0"/>
      <p:bold r:id="rId67"/>
    </p:embeddedFont>
    <p:embeddedFont>
      <p:font typeface="Dosis Medium" pitchFamily="2" charset="0"/>
      <p:regular r:id="rId68"/>
    </p:embeddedFont>
    <p:embeddedFont>
      <p:font typeface="Dosis SemiBold" pitchFamily="2" charset="0"/>
      <p:bold r:id="rId69"/>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E84234"/>
    <a:srgbClr val="4B5377"/>
    <a:srgbClr val="565F88"/>
    <a:srgbClr val="00ACA4"/>
    <a:srgbClr val="F26553"/>
    <a:srgbClr val="2AB6D7"/>
    <a:srgbClr val="55B7DE"/>
    <a:srgbClr val="A1A6B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7" autoAdjust="0"/>
    <p:restoredTop sz="87607" autoAdjust="0"/>
  </p:normalViewPr>
  <p:slideViewPr>
    <p:cSldViewPr snapToGrid="0">
      <p:cViewPr varScale="1">
        <p:scale>
          <a:sx n="77" d="100"/>
          <a:sy n="77" d="100"/>
        </p:scale>
        <p:origin x="829" y="45"/>
      </p:cViewPr>
      <p:guideLst>
        <p:guide orient="horz" pos="2160"/>
        <p:guide pos="2880"/>
      </p:guideLst>
    </p:cSldViewPr>
  </p:slideViewPr>
  <p:notesTextViewPr>
    <p:cViewPr>
      <p:scale>
        <a:sx n="3" d="2"/>
        <a:sy n="3" d="2"/>
      </p:scale>
      <p:origin x="0" y="0"/>
    </p:cViewPr>
  </p:notesTextViewPr>
  <p:notesViewPr>
    <p:cSldViewPr snapToGrid="0">
      <p:cViewPr varScale="1">
        <p:scale>
          <a:sx n="44" d="100"/>
          <a:sy n="44" d="100"/>
        </p:scale>
        <p:origin x="3036" y="3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slide" Target="slides/slide32.xml"/><Relationship Id="rId55" Type="http://schemas.openxmlformats.org/officeDocument/2006/relationships/slide" Target="slides/slide37.xml"/><Relationship Id="rId63" Type="http://schemas.openxmlformats.org/officeDocument/2006/relationships/notesMaster" Target="notesMasters/notesMaster1.xml"/><Relationship Id="rId68" Type="http://schemas.openxmlformats.org/officeDocument/2006/relationships/font" Target="fonts/font4.fntdata"/><Relationship Id="rId7" Type="http://schemas.openxmlformats.org/officeDocument/2006/relationships/slideMaster" Target="slideMasters/slideMaster7.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1.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slide" Target="slides/slide40.xml"/><Relationship Id="rId66" Type="http://schemas.openxmlformats.org/officeDocument/2006/relationships/font" Target="fonts/font2.fntdata"/><Relationship Id="rId74"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61" Type="http://schemas.openxmlformats.org/officeDocument/2006/relationships/slide" Target="slides/slide43.xml"/><Relationship Id="rId10" Type="http://schemas.openxmlformats.org/officeDocument/2006/relationships/slideMaster" Target="slideMasters/slideMaster10.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font" Target="fonts/font1.fntdata"/><Relationship Id="rId7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handoutMaster" Target="handoutMasters/handoutMaster1.xml"/><Relationship Id="rId69" Type="http://schemas.openxmlformats.org/officeDocument/2006/relationships/font" Target="fonts/font5.fntdata"/><Relationship Id="rId8" Type="http://schemas.openxmlformats.org/officeDocument/2006/relationships/slideMaster" Target="slideMasters/slideMaster8.xml"/><Relationship Id="rId51" Type="http://schemas.openxmlformats.org/officeDocument/2006/relationships/slide" Target="slides/slide33.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67" Type="http://schemas.openxmlformats.org/officeDocument/2006/relationships/font" Target="fonts/font3.fntdata"/><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slide" Target="slides/slide44.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8E69A76-CC9A-4CAB-0DD3-EAB2DD09383E}"/>
              </a:ext>
            </a:extLst>
          </p:cNvPr>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lang="fr-MA"/>
          </a:p>
        </p:txBody>
      </p:sp>
      <p:sp>
        <p:nvSpPr>
          <p:cNvPr id="3" name="Espace réservé de la date 2">
            <a:extLst>
              <a:ext uri="{FF2B5EF4-FFF2-40B4-BE49-F238E27FC236}">
                <a16:creationId xmlns:a16="http://schemas.microsoft.com/office/drawing/2014/main" id="{154C9BAF-6A10-052C-63BB-C652082001FD}"/>
              </a:ext>
            </a:extLst>
          </p:cNvPr>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lvl1pPr>
          </a:lstStyle>
          <a:p>
            <a:fld id="{B49A5921-9957-4897-9968-90007B6EA16F}" type="datetimeFigureOut">
              <a:rPr lang="fr-MA" smtClean="0"/>
              <a:t>25/02/2026</a:t>
            </a:fld>
            <a:endParaRPr lang="fr-MA"/>
          </a:p>
        </p:txBody>
      </p:sp>
      <p:sp>
        <p:nvSpPr>
          <p:cNvPr id="4" name="Espace réservé du pied de page 3">
            <a:extLst>
              <a:ext uri="{FF2B5EF4-FFF2-40B4-BE49-F238E27FC236}">
                <a16:creationId xmlns:a16="http://schemas.microsoft.com/office/drawing/2014/main" id="{097085AA-038F-4B5C-0A1D-D5E15752AD5D}"/>
              </a:ext>
            </a:extLst>
          </p:cNvPr>
          <p:cNvSpPr>
            <a:spLocks noGrp="1"/>
          </p:cNvSpPr>
          <p:nvPr>
            <p:ph type="ftr" sz="quarter" idx="2"/>
          </p:nvPr>
        </p:nvSpPr>
        <p:spPr>
          <a:xfrm>
            <a:off x="0" y="9371013"/>
            <a:ext cx="2919413" cy="495300"/>
          </a:xfrm>
          <a:prstGeom prst="rect">
            <a:avLst/>
          </a:prstGeom>
        </p:spPr>
        <p:txBody>
          <a:bodyPr vert="horz" lIns="91440" tIns="45720" rIns="91440" bIns="45720" rtlCol="0" anchor="b"/>
          <a:lstStyle>
            <a:lvl1pPr algn="l">
              <a:defRPr sz="1200"/>
            </a:lvl1pPr>
          </a:lstStyle>
          <a:p>
            <a:endParaRPr lang="fr-MA"/>
          </a:p>
        </p:txBody>
      </p:sp>
      <p:sp>
        <p:nvSpPr>
          <p:cNvPr id="5" name="Espace réservé du numéro de diapositive 4">
            <a:extLst>
              <a:ext uri="{FF2B5EF4-FFF2-40B4-BE49-F238E27FC236}">
                <a16:creationId xmlns:a16="http://schemas.microsoft.com/office/drawing/2014/main" id="{D0219909-8CF1-5877-4D0E-CD409DEB4F02}"/>
              </a:ext>
            </a:extLst>
          </p:cNvPr>
          <p:cNvSpPr>
            <a:spLocks noGrp="1"/>
          </p:cNvSpPr>
          <p:nvPr>
            <p:ph type="sldNum" sz="quarter" idx="3"/>
          </p:nvPr>
        </p:nvSpPr>
        <p:spPr>
          <a:xfrm>
            <a:off x="3814763" y="9371013"/>
            <a:ext cx="2919412" cy="495300"/>
          </a:xfrm>
          <a:prstGeom prst="rect">
            <a:avLst/>
          </a:prstGeom>
        </p:spPr>
        <p:txBody>
          <a:bodyPr vert="horz" lIns="91440" tIns="45720" rIns="91440" bIns="45720" rtlCol="0" anchor="b"/>
          <a:lstStyle>
            <a:lvl1pPr algn="r">
              <a:defRPr sz="1200"/>
            </a:lvl1pPr>
          </a:lstStyle>
          <a:p>
            <a:fld id="{CDC4724A-AD15-4737-9983-ED686C9FBEA2}" type="slidenum">
              <a:rPr lang="fr-MA" smtClean="0"/>
              <a:t>‹N°›</a:t>
            </a:fld>
            <a:endParaRPr lang="fr-MA"/>
          </a:p>
        </p:txBody>
      </p:sp>
    </p:spTree>
    <p:extLst>
      <p:ext uri="{BB962C8B-B14F-4D97-AF65-F5344CB8AC3E}">
        <p14:creationId xmlns:p14="http://schemas.microsoft.com/office/powerpoint/2010/main" val="2210309223"/>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5:26.8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5:26.8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5:51.81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5:51.81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6:19.33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6:19.33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7:37.75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7:37.75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8:00.343"/>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8:00.34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9:08.61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9:08.61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0:34.22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0:34.22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0:57.98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0:57.98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2:20.57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2:20.57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2:46.19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2:46.19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25/02/2026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4.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31051"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1572007"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4820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Prise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1881973"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Écriture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5608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520121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6003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34633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71590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70987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310241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1471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4024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312978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82143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75356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026748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430168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606112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26399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2079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88535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76124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292530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59205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09641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653269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283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4049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1737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3673685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336599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277504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497862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697894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54382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768956" y="1802903"/>
            <a:ext cx="1423044" cy="1350495"/>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3" name="Espace réservé pour une image  6">
            <a:extLst>
              <a:ext uri="{FF2B5EF4-FFF2-40B4-BE49-F238E27FC236}">
                <a16:creationId xmlns:a16="http://schemas.microsoft.com/office/drawing/2014/main" id="{B7FD94A6-28B0-9955-E289-E405ACB9AE69}"/>
              </a:ext>
            </a:extLst>
          </p:cNvPr>
          <p:cNvSpPr>
            <a:spLocks noGrp="1" noChangeAspect="1"/>
          </p:cNvSpPr>
          <p:nvPr>
            <p:ph type="pic" sz="quarter" idx="30"/>
          </p:nvPr>
        </p:nvSpPr>
        <p:spPr>
          <a:xfrm>
            <a:off x="7108956" y="1802903"/>
            <a:ext cx="1423044" cy="1350495"/>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0C226263-C865-0772-0CF9-3B553CC145C1}"/>
              </a:ext>
            </a:extLst>
          </p:cNvPr>
          <p:cNvSpPr>
            <a:spLocks noGrp="1" noChangeAspect="1"/>
          </p:cNvSpPr>
          <p:nvPr>
            <p:ph type="pic" sz="quarter" idx="31"/>
          </p:nvPr>
        </p:nvSpPr>
        <p:spPr>
          <a:xfrm>
            <a:off x="4768956" y="3480276"/>
            <a:ext cx="1423044" cy="1350495"/>
          </a:xfrm>
          <a:prstGeom prst="rect">
            <a:avLst/>
          </a:prstGeom>
        </p:spPr>
        <p:txBody>
          <a:bodyPr/>
          <a:lstStyle/>
          <a:p>
            <a:endParaRPr lang="fr-MA"/>
          </a:p>
        </p:txBody>
      </p:sp>
      <p:sp>
        <p:nvSpPr>
          <p:cNvPr id="7" name="Espace réservé pour une image  6">
            <a:extLst>
              <a:ext uri="{FF2B5EF4-FFF2-40B4-BE49-F238E27FC236}">
                <a16:creationId xmlns:a16="http://schemas.microsoft.com/office/drawing/2014/main" id="{8B4F1161-2824-68E8-4975-6126DCF35E65}"/>
              </a:ext>
            </a:extLst>
          </p:cNvPr>
          <p:cNvSpPr>
            <a:spLocks noGrp="1" noChangeAspect="1"/>
          </p:cNvSpPr>
          <p:nvPr>
            <p:ph type="pic" sz="quarter" idx="32"/>
          </p:nvPr>
        </p:nvSpPr>
        <p:spPr>
          <a:xfrm>
            <a:off x="7108956" y="3480276"/>
            <a:ext cx="1423044" cy="1350495"/>
          </a:xfrm>
          <a:prstGeom prst="rect">
            <a:avLst/>
          </a:prstGeom>
        </p:spPr>
        <p:txBody>
          <a:bodyPr/>
          <a:lstStyle/>
          <a:p>
            <a:endParaRPr lang="fr-MA"/>
          </a:p>
        </p:txBody>
      </p:sp>
      <p:sp>
        <p:nvSpPr>
          <p:cNvPr id="8" name="Espace réservé pour une image  6">
            <a:extLst>
              <a:ext uri="{FF2B5EF4-FFF2-40B4-BE49-F238E27FC236}">
                <a16:creationId xmlns:a16="http://schemas.microsoft.com/office/drawing/2014/main" id="{26BD3BA5-CB00-807B-AB32-3C7BF1D21B74}"/>
              </a:ext>
            </a:extLst>
          </p:cNvPr>
          <p:cNvSpPr>
            <a:spLocks noGrp="1" noChangeAspect="1"/>
          </p:cNvSpPr>
          <p:nvPr>
            <p:ph type="pic" sz="quarter" idx="33"/>
          </p:nvPr>
        </p:nvSpPr>
        <p:spPr>
          <a:xfrm>
            <a:off x="4768956" y="5135922"/>
            <a:ext cx="1423044" cy="1350495"/>
          </a:xfrm>
          <a:prstGeom prst="rect">
            <a:avLst/>
          </a:prstGeom>
        </p:spPr>
        <p:txBody>
          <a:bodyPr/>
          <a:lstStyle/>
          <a:p>
            <a:endParaRPr lang="fr-MA"/>
          </a:p>
        </p:txBody>
      </p:sp>
      <p:sp>
        <p:nvSpPr>
          <p:cNvPr id="9" name="Espace réservé pour une image  6">
            <a:extLst>
              <a:ext uri="{FF2B5EF4-FFF2-40B4-BE49-F238E27FC236}">
                <a16:creationId xmlns:a16="http://schemas.microsoft.com/office/drawing/2014/main" id="{BC5F490F-E24C-E0B1-44E4-34C9BB344C28}"/>
              </a:ext>
            </a:extLst>
          </p:cNvPr>
          <p:cNvSpPr>
            <a:spLocks noGrp="1" noChangeAspect="1"/>
          </p:cNvSpPr>
          <p:nvPr>
            <p:ph type="pic" sz="quarter" idx="34"/>
          </p:nvPr>
        </p:nvSpPr>
        <p:spPr>
          <a:xfrm>
            <a:off x="7108956" y="5135922"/>
            <a:ext cx="1423044" cy="1350495"/>
          </a:xfrm>
          <a:prstGeom prst="rect">
            <a:avLst/>
          </a:prstGeom>
        </p:spPr>
        <p:txBody>
          <a:bodyPr/>
          <a:lstStyle/>
          <a:p>
            <a:endParaRPr lang="fr-MA"/>
          </a:p>
        </p:txBody>
      </p:sp>
    </p:spTree>
    <p:extLst>
      <p:ext uri="{BB962C8B-B14F-4D97-AF65-F5344CB8AC3E}">
        <p14:creationId xmlns:p14="http://schemas.microsoft.com/office/powerpoint/2010/main" val="36126371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32315"/>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32315"/>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32315"/>
            <a:ext cx="1980000" cy="1980000"/>
          </a:xfrm>
          <a:prstGeom prst="rect">
            <a:avLst/>
          </a:prstGeom>
          <a:ln>
            <a:noFill/>
          </a:ln>
        </p:spPr>
        <p:txBody>
          <a:bodyPr/>
          <a:lstStyle/>
          <a:p>
            <a:endParaRPr lang="fr-MA"/>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887040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90371"/>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90371"/>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90371"/>
            <a:ext cx="1980000" cy="1980000"/>
          </a:xfrm>
          <a:prstGeom prst="rect">
            <a:avLst/>
          </a:prstGeom>
          <a:ln>
            <a:noFill/>
          </a:ln>
        </p:spPr>
        <p:txBody>
          <a:bodyPr/>
          <a:lstStyle/>
          <a:p>
            <a:endParaRPr lang="fr-MA"/>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5" name="Espace réservé pour une image  14">
            <a:extLst>
              <a:ext uri="{FF2B5EF4-FFF2-40B4-BE49-F238E27FC236}">
                <a16:creationId xmlns:a16="http://schemas.microsoft.com/office/drawing/2014/main" id="{DEFEDF2B-55A0-3D92-2B90-328B2D918BE5}"/>
              </a:ext>
            </a:extLst>
          </p:cNvPr>
          <p:cNvSpPr>
            <a:spLocks noGrp="1" noChangeAspect="1"/>
          </p:cNvSpPr>
          <p:nvPr>
            <p:ph type="pic" sz="quarter" idx="22"/>
          </p:nvPr>
        </p:nvSpPr>
        <p:spPr>
          <a:xfrm>
            <a:off x="1479323" y="3994942"/>
            <a:ext cx="1980000" cy="1980000"/>
          </a:xfrm>
          <a:prstGeom prst="rect">
            <a:avLst/>
          </a:prstGeom>
          <a:ln>
            <a:noFill/>
          </a:ln>
        </p:spPr>
        <p:txBody>
          <a:bodyPr/>
          <a:lstStyle/>
          <a:p>
            <a:endParaRPr lang="fr-MA"/>
          </a:p>
        </p:txBody>
      </p:sp>
      <p:sp>
        <p:nvSpPr>
          <p:cNvPr id="7" name="Espace réservé pour une image  14">
            <a:extLst>
              <a:ext uri="{FF2B5EF4-FFF2-40B4-BE49-F238E27FC236}">
                <a16:creationId xmlns:a16="http://schemas.microsoft.com/office/drawing/2014/main" id="{6F83557E-1C52-59E9-48CE-EA6306972B1C}"/>
              </a:ext>
            </a:extLst>
          </p:cNvPr>
          <p:cNvSpPr>
            <a:spLocks noGrp="1" noChangeAspect="1"/>
          </p:cNvSpPr>
          <p:nvPr>
            <p:ph type="pic" sz="quarter" idx="23"/>
          </p:nvPr>
        </p:nvSpPr>
        <p:spPr>
          <a:xfrm>
            <a:off x="3759312" y="3994942"/>
            <a:ext cx="1980000" cy="198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7576EF6C-B3F1-A7B8-D645-182669BC42FD}"/>
              </a:ext>
            </a:extLst>
          </p:cNvPr>
          <p:cNvSpPr>
            <a:spLocks noGrp="1" noChangeAspect="1"/>
          </p:cNvSpPr>
          <p:nvPr>
            <p:ph type="pic" sz="quarter" idx="24"/>
          </p:nvPr>
        </p:nvSpPr>
        <p:spPr>
          <a:xfrm>
            <a:off x="6039301" y="3994942"/>
            <a:ext cx="1980000" cy="1980000"/>
          </a:xfrm>
          <a:prstGeom prst="rect">
            <a:avLst/>
          </a:prstGeom>
          <a:ln>
            <a:noFill/>
          </a:ln>
        </p:spPr>
        <p:txBody>
          <a:bodyPr/>
          <a:lstStyle/>
          <a:p>
            <a:endParaRPr lang="fr-MA"/>
          </a:p>
        </p:txBody>
      </p:sp>
    </p:spTree>
    <p:extLst>
      <p:ext uri="{BB962C8B-B14F-4D97-AF65-F5344CB8AC3E}">
        <p14:creationId xmlns:p14="http://schemas.microsoft.com/office/powerpoint/2010/main" val="581183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708942" y="1972706"/>
            <a:ext cx="1456294" cy="1456294"/>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730971" y="1972706"/>
            <a:ext cx="1456294" cy="1456294"/>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753000" y="1972706"/>
            <a:ext cx="1456294" cy="1456294"/>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775030" y="1972706"/>
            <a:ext cx="1456294" cy="1456294"/>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5" name="Espace réservé pour une image  14">
            <a:extLst>
              <a:ext uri="{FF2B5EF4-FFF2-40B4-BE49-F238E27FC236}">
                <a16:creationId xmlns:a16="http://schemas.microsoft.com/office/drawing/2014/main" id="{F1DDB8CB-39A2-DAB6-124F-83D9FDCA3CA7}"/>
              </a:ext>
            </a:extLst>
          </p:cNvPr>
          <p:cNvSpPr>
            <a:spLocks noGrp="1" noChangeAspect="1"/>
          </p:cNvSpPr>
          <p:nvPr>
            <p:ph type="pic" sz="quarter" idx="23"/>
          </p:nvPr>
        </p:nvSpPr>
        <p:spPr>
          <a:xfrm>
            <a:off x="708942" y="3545133"/>
            <a:ext cx="1456294" cy="1456294"/>
          </a:xfrm>
          <a:prstGeom prst="rect">
            <a:avLst/>
          </a:prstGeom>
          <a:ln>
            <a:noFill/>
          </a:ln>
        </p:spPr>
        <p:txBody>
          <a:bodyPr/>
          <a:lstStyle/>
          <a:p>
            <a:endParaRPr lang="fr-MA"/>
          </a:p>
        </p:txBody>
      </p:sp>
      <p:sp>
        <p:nvSpPr>
          <p:cNvPr id="10" name="Espace réservé pour une image  14">
            <a:extLst>
              <a:ext uri="{FF2B5EF4-FFF2-40B4-BE49-F238E27FC236}">
                <a16:creationId xmlns:a16="http://schemas.microsoft.com/office/drawing/2014/main" id="{032E51FE-C7D9-3883-7F7A-BFEC19D36C5E}"/>
              </a:ext>
            </a:extLst>
          </p:cNvPr>
          <p:cNvSpPr>
            <a:spLocks noGrp="1" noChangeAspect="1"/>
          </p:cNvSpPr>
          <p:nvPr>
            <p:ph type="pic" sz="quarter" idx="24"/>
          </p:nvPr>
        </p:nvSpPr>
        <p:spPr>
          <a:xfrm>
            <a:off x="2730971" y="3545133"/>
            <a:ext cx="1456294" cy="1456294"/>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6954FEF7-5F60-5B4B-84DF-A82F1F2ACD25}"/>
              </a:ext>
            </a:extLst>
          </p:cNvPr>
          <p:cNvSpPr>
            <a:spLocks noGrp="1" noChangeAspect="1"/>
          </p:cNvSpPr>
          <p:nvPr>
            <p:ph type="pic" sz="quarter" idx="25"/>
          </p:nvPr>
        </p:nvSpPr>
        <p:spPr>
          <a:xfrm>
            <a:off x="4753000" y="3545133"/>
            <a:ext cx="1456294" cy="1456294"/>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D1C2B0FE-6323-21DA-17C8-E72AFF2B1DA2}"/>
              </a:ext>
            </a:extLst>
          </p:cNvPr>
          <p:cNvSpPr>
            <a:spLocks noGrp="1" noChangeAspect="1"/>
          </p:cNvSpPr>
          <p:nvPr>
            <p:ph type="pic" sz="quarter" idx="26"/>
          </p:nvPr>
        </p:nvSpPr>
        <p:spPr>
          <a:xfrm>
            <a:off x="6775030" y="3545133"/>
            <a:ext cx="1456294" cy="1456294"/>
          </a:xfrm>
          <a:prstGeom prst="rect">
            <a:avLst/>
          </a:prstGeom>
          <a:ln>
            <a:noFill/>
          </a:ln>
        </p:spPr>
        <p:txBody>
          <a:bodyPr/>
          <a:lstStyle/>
          <a:p>
            <a:endParaRPr lang="fr-MA" dirty="0"/>
          </a:p>
        </p:txBody>
      </p:sp>
      <p:sp>
        <p:nvSpPr>
          <p:cNvPr id="16" name="Espace réservé pour une image  14">
            <a:extLst>
              <a:ext uri="{FF2B5EF4-FFF2-40B4-BE49-F238E27FC236}">
                <a16:creationId xmlns:a16="http://schemas.microsoft.com/office/drawing/2014/main" id="{F0C49881-4377-E6C4-DC29-F5C78D761D34}"/>
              </a:ext>
            </a:extLst>
          </p:cNvPr>
          <p:cNvSpPr>
            <a:spLocks noGrp="1" noChangeAspect="1"/>
          </p:cNvSpPr>
          <p:nvPr>
            <p:ph type="pic" sz="quarter" idx="27"/>
          </p:nvPr>
        </p:nvSpPr>
        <p:spPr>
          <a:xfrm>
            <a:off x="708942" y="5117560"/>
            <a:ext cx="1456294" cy="1456294"/>
          </a:xfrm>
          <a:prstGeom prst="rect">
            <a:avLst/>
          </a:prstGeom>
          <a:ln>
            <a:noFill/>
          </a:ln>
        </p:spPr>
        <p:txBody>
          <a:bodyPr/>
          <a:lstStyle/>
          <a:p>
            <a:endParaRPr lang="fr-MA"/>
          </a:p>
        </p:txBody>
      </p:sp>
      <p:sp>
        <p:nvSpPr>
          <p:cNvPr id="17" name="Espace réservé pour une image  14">
            <a:extLst>
              <a:ext uri="{FF2B5EF4-FFF2-40B4-BE49-F238E27FC236}">
                <a16:creationId xmlns:a16="http://schemas.microsoft.com/office/drawing/2014/main" id="{3FE32F3D-30FA-B64A-59BF-8E1031E43A9C}"/>
              </a:ext>
            </a:extLst>
          </p:cNvPr>
          <p:cNvSpPr>
            <a:spLocks noGrp="1" noChangeAspect="1"/>
          </p:cNvSpPr>
          <p:nvPr>
            <p:ph type="pic" sz="quarter" idx="28"/>
          </p:nvPr>
        </p:nvSpPr>
        <p:spPr>
          <a:xfrm>
            <a:off x="2730971" y="5117560"/>
            <a:ext cx="1456294" cy="1456294"/>
          </a:xfrm>
          <a:prstGeom prst="rect">
            <a:avLst/>
          </a:prstGeom>
          <a:ln>
            <a:noFill/>
          </a:ln>
        </p:spPr>
        <p:txBody>
          <a:bodyPr/>
          <a:lstStyle/>
          <a:p>
            <a:endParaRPr lang="fr-MA"/>
          </a:p>
        </p:txBody>
      </p:sp>
      <p:sp>
        <p:nvSpPr>
          <p:cNvPr id="18" name="Espace réservé pour une image  14">
            <a:extLst>
              <a:ext uri="{FF2B5EF4-FFF2-40B4-BE49-F238E27FC236}">
                <a16:creationId xmlns:a16="http://schemas.microsoft.com/office/drawing/2014/main" id="{565D4B95-EEC3-C604-DD3F-E9EC9289CA4F}"/>
              </a:ext>
            </a:extLst>
          </p:cNvPr>
          <p:cNvSpPr>
            <a:spLocks noGrp="1" noChangeAspect="1"/>
          </p:cNvSpPr>
          <p:nvPr>
            <p:ph type="pic" sz="quarter" idx="29"/>
          </p:nvPr>
        </p:nvSpPr>
        <p:spPr>
          <a:xfrm>
            <a:off x="4753000" y="5117560"/>
            <a:ext cx="1456294" cy="1456294"/>
          </a:xfrm>
          <a:prstGeom prst="rect">
            <a:avLst/>
          </a:prstGeom>
          <a:ln>
            <a:noFill/>
          </a:ln>
        </p:spPr>
        <p:txBody>
          <a:bodyPr/>
          <a:lstStyle/>
          <a:p>
            <a:endParaRPr lang="fr-MA"/>
          </a:p>
        </p:txBody>
      </p:sp>
      <p:sp>
        <p:nvSpPr>
          <p:cNvPr id="19" name="Espace réservé pour une image  14">
            <a:extLst>
              <a:ext uri="{FF2B5EF4-FFF2-40B4-BE49-F238E27FC236}">
                <a16:creationId xmlns:a16="http://schemas.microsoft.com/office/drawing/2014/main" id="{612BB425-D520-CE98-D8FF-0ED39620E73D}"/>
              </a:ext>
            </a:extLst>
          </p:cNvPr>
          <p:cNvSpPr>
            <a:spLocks noGrp="1" noChangeAspect="1"/>
          </p:cNvSpPr>
          <p:nvPr>
            <p:ph type="pic" sz="quarter" idx="30"/>
          </p:nvPr>
        </p:nvSpPr>
        <p:spPr>
          <a:xfrm>
            <a:off x="6775030" y="5117560"/>
            <a:ext cx="1456294" cy="1456294"/>
          </a:xfrm>
          <a:prstGeom prst="rect">
            <a:avLst/>
          </a:prstGeom>
          <a:ln>
            <a:noFill/>
          </a:ln>
        </p:spPr>
        <p:txBody>
          <a:bodyPr/>
          <a:lstStyle/>
          <a:p>
            <a:endParaRPr lang="fr-MA" dirty="0"/>
          </a:p>
        </p:txBody>
      </p:sp>
    </p:spTree>
    <p:extLst>
      <p:ext uri="{BB962C8B-B14F-4D97-AF65-F5344CB8AC3E}">
        <p14:creationId xmlns:p14="http://schemas.microsoft.com/office/powerpoint/2010/main" val="10589893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11579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679916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545965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969112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918966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83523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270937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07568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22095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84058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08733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87568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370029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02327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44437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38124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3211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49252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04946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716572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77920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9929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02040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68091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807155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87980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69703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1304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306925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02702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4046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109467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5833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37815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851518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9900107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4742613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573989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5358934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34475639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791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83278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90509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7415837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663867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083002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88576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40190681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404798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48059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435203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53700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682747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165898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782719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708870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4701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12427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530729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250269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5647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136875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773325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548044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33042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756264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613022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533294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839703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47724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668360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274546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549552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7495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7681279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759123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25/02/2026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376278623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25/02/2026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72144274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13DAA0F-561D-4310-B270-430A07023EF2}" type="datetimeFigureOut">
              <a:rPr lang="fr-MA" smtClean="0"/>
              <a:t>25/02/2026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168536689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913DAA0F-561D-4310-B270-430A07023EF2}" type="datetimeFigureOut">
              <a:rPr lang="fr-MA" smtClean="0"/>
              <a:t>25/02/2026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419090923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13DAA0F-561D-4310-B270-430A07023EF2}" type="datetimeFigureOut">
              <a:rPr lang="fr-MA" smtClean="0"/>
              <a:t>25/02/2026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132516795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913DAA0F-561D-4310-B270-430A07023EF2}" type="datetimeFigureOut">
              <a:rPr lang="fr-MA" smtClean="0"/>
              <a:t>25/02/2026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341441659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3DAA0F-561D-4310-B270-430A07023EF2}" type="datetimeFigureOut">
              <a:rPr lang="fr-MA" smtClean="0"/>
              <a:t>25/02/2026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63941796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13DAA0F-561D-4310-B270-430A07023EF2}" type="datetimeFigureOut">
              <a:rPr lang="fr-MA" smtClean="0"/>
              <a:t>25/02/2026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251558574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13DAA0F-561D-4310-B270-430A07023EF2}" type="datetimeFigureOut">
              <a:rPr lang="fr-MA" smtClean="0"/>
              <a:t>25/02/2026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3819654937"/>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25/02/2026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391936358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25/02/2026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30447689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8.png"/><Relationship Id="rId2" Type="http://schemas.openxmlformats.org/officeDocument/2006/relationships/slideLayout" Target="../slideLayouts/slideLayout11.xml"/><Relationship Id="rId16" Type="http://schemas.openxmlformats.org/officeDocument/2006/relationships/image" Target="../media/image7.jp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19" Type="http://schemas.openxmlformats.org/officeDocument/2006/relationships/image" Target="../media/image10.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9.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7.jp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9.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8.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11.jpg"/><Relationship Id="rId5" Type="http://schemas.openxmlformats.org/officeDocument/2006/relationships/slideLayout" Target="../slideLayouts/slideLayout37.xml"/><Relationship Id="rId10"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10.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9.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8.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image" Target="../media/image7.jpg"/><Relationship Id="rId5" Type="http://schemas.openxmlformats.org/officeDocument/2006/relationships/slideLayout" Target="../slideLayouts/slideLayout46.xml"/><Relationship Id="rId10" Type="http://schemas.openxmlformats.org/officeDocument/2006/relationships/theme" Target="../theme/theme6.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10.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image" Target="../media/image9.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image" Target="../media/image8.png"/><Relationship Id="rId2" Type="http://schemas.openxmlformats.org/officeDocument/2006/relationships/slideLayout" Target="../slideLayouts/slideLayout52.xml"/><Relationship Id="rId16" Type="http://schemas.openxmlformats.org/officeDocument/2006/relationships/image" Target="../media/image7.jp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heme" Target="../theme/theme7.xml"/><Relationship Id="rId10" Type="http://schemas.openxmlformats.org/officeDocument/2006/relationships/slideLayout" Target="../slideLayouts/slideLayout60.xml"/><Relationship Id="rId19" Type="http://schemas.openxmlformats.org/officeDocument/2006/relationships/image" Target="../media/image10.png"/><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6.xml"/><Relationship Id="rId1" Type="http://schemas.openxmlformats.org/officeDocument/2006/relationships/slideLayout" Target="../slideLayouts/slideLayout6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image" Target="../media/image9.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image" Target="../media/image8.png"/><Relationship Id="rId2" Type="http://schemas.openxmlformats.org/officeDocument/2006/relationships/slideLayout" Target="../slideLayouts/slideLayout68.xml"/><Relationship Id="rId16" Type="http://schemas.openxmlformats.org/officeDocument/2006/relationships/image" Target="../media/image7.jp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theme" Target="../theme/theme9.xml"/><Relationship Id="rId10" Type="http://schemas.openxmlformats.org/officeDocument/2006/relationships/slideLayout" Target="../slideLayouts/slideLayout76.xml"/><Relationship Id="rId19" Type="http://schemas.openxmlformats.org/officeDocument/2006/relationships/image" Target="../media/image10.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83.xml"/><Relationship Id="rId7" Type="http://schemas.openxmlformats.org/officeDocument/2006/relationships/image" Target="../media/image8.pn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image" Target="../media/image7.jpg"/><Relationship Id="rId5" Type="http://schemas.openxmlformats.org/officeDocument/2006/relationships/theme" Target="../theme/theme10.xml"/><Relationship Id="rId4" Type="http://schemas.openxmlformats.org/officeDocument/2006/relationships/slideLayout" Target="../slideLayouts/slideLayout84.xml"/><Relationship Id="rId9" Type="http://schemas.openxmlformats.org/officeDocument/2006/relationships/image" Target="../media/image10.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image" Target="../media/image9.png"/><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image" Target="../media/image8.png"/><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image" Target="../media/image11.jpg"/><Relationship Id="rId5" Type="http://schemas.openxmlformats.org/officeDocument/2006/relationships/slideLayout" Target="../slideLayouts/slideLayout89.xml"/><Relationship Id="rId10" Type="http://schemas.openxmlformats.org/officeDocument/2006/relationships/theme" Target="../theme/theme11.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10.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image" Target="../media/image9.png"/><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image" Target="../media/image8.png"/><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image" Target="../media/image7.jpg"/><Relationship Id="rId5" Type="http://schemas.openxmlformats.org/officeDocument/2006/relationships/slideLayout" Target="../slideLayouts/slideLayout98.xml"/><Relationship Id="rId10" Type="http://schemas.openxmlformats.org/officeDocument/2006/relationships/theme" Target="../theme/theme12.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image" Target="../media/image10.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9.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image" Target="../media/image8.png"/><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image" Target="../media/image7.jpg"/><Relationship Id="rId5" Type="http://schemas.openxmlformats.org/officeDocument/2006/relationships/slideLayout" Target="../slideLayouts/slideLayout107.xml"/><Relationship Id="rId10" Type="http://schemas.openxmlformats.org/officeDocument/2006/relationships/theme" Target="../theme/theme13.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image" Target="../media/image10.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slideLayout" Target="../slideLayouts/slideLayout124.xml"/><Relationship Id="rId18" Type="http://schemas.openxmlformats.org/officeDocument/2006/relationships/image" Target="../media/image9.png"/><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17" Type="http://schemas.openxmlformats.org/officeDocument/2006/relationships/image" Target="../media/image8.png"/><Relationship Id="rId2" Type="http://schemas.openxmlformats.org/officeDocument/2006/relationships/slideLayout" Target="../slideLayouts/slideLayout113.xml"/><Relationship Id="rId16" Type="http://schemas.openxmlformats.org/officeDocument/2006/relationships/image" Target="../media/image7.jpg"/><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5" Type="http://schemas.openxmlformats.org/officeDocument/2006/relationships/theme" Target="../theme/theme14.xml"/><Relationship Id="rId10" Type="http://schemas.openxmlformats.org/officeDocument/2006/relationships/slideLayout" Target="../slideLayouts/slideLayout121.xml"/><Relationship Id="rId19" Type="http://schemas.openxmlformats.org/officeDocument/2006/relationships/image" Target="../media/image10.png"/><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slideLayout" Target="../slideLayouts/slideLayout125.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image" Target="../media/image9.png"/><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image" Target="../media/image8.png"/><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image" Target="../media/image7.jpg"/><Relationship Id="rId5" Type="http://schemas.openxmlformats.org/officeDocument/2006/relationships/slideLayout" Target="../slideLayouts/slideLayout130.xml"/><Relationship Id="rId10" Type="http://schemas.openxmlformats.org/officeDocument/2006/relationships/theme" Target="../theme/theme15.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14" Type="http://schemas.openxmlformats.org/officeDocument/2006/relationships/image" Target="../media/image10.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image" Target="../media/image9.png"/><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image" Target="../media/image8.png"/><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image" Target="../media/image7.jpg"/><Relationship Id="rId5" Type="http://schemas.openxmlformats.org/officeDocument/2006/relationships/slideLayout" Target="../slideLayouts/slideLayout139.xml"/><Relationship Id="rId10" Type="http://schemas.openxmlformats.org/officeDocument/2006/relationships/theme" Target="../theme/theme16.xml"/><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image" Target="../media/image10.pn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9.pn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image" Target="../media/image8.png"/><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image" Target="../media/image11.jpg"/><Relationship Id="rId5" Type="http://schemas.openxmlformats.org/officeDocument/2006/relationships/slideLayout" Target="../slideLayouts/slideLayout148.xml"/><Relationship Id="rId10" Type="http://schemas.openxmlformats.org/officeDocument/2006/relationships/theme" Target="../theme/theme17.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image" Target="../media/image10.pn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60.xml"/><Relationship Id="rId3" Type="http://schemas.openxmlformats.org/officeDocument/2006/relationships/slideLayout" Target="../slideLayouts/slideLayout155.xml"/><Relationship Id="rId7" Type="http://schemas.openxmlformats.org/officeDocument/2006/relationships/slideLayout" Target="../slideLayouts/slideLayout159.xml"/><Relationship Id="rId12" Type="http://schemas.openxmlformats.org/officeDocument/2006/relationships/theme" Target="../theme/theme18.xml"/><Relationship Id="rId2" Type="http://schemas.openxmlformats.org/officeDocument/2006/relationships/slideLayout" Target="../slideLayouts/slideLayout154.xml"/><Relationship Id="rId1" Type="http://schemas.openxmlformats.org/officeDocument/2006/relationships/slideLayout" Target="../slideLayouts/slideLayout153.xml"/><Relationship Id="rId6" Type="http://schemas.openxmlformats.org/officeDocument/2006/relationships/slideLayout" Target="../slideLayouts/slideLayout158.xml"/><Relationship Id="rId11" Type="http://schemas.openxmlformats.org/officeDocument/2006/relationships/slideLayout" Target="../slideLayouts/slideLayout163.xml"/><Relationship Id="rId5" Type="http://schemas.openxmlformats.org/officeDocument/2006/relationships/slideLayout" Target="../slideLayouts/slideLayout157.xml"/><Relationship Id="rId10" Type="http://schemas.openxmlformats.org/officeDocument/2006/relationships/slideLayout" Target="../slideLayouts/slideLayout162.xml"/><Relationship Id="rId4" Type="http://schemas.openxmlformats.org/officeDocument/2006/relationships/slideLayout" Target="../slideLayouts/slideLayout156.xml"/><Relationship Id="rId9" Type="http://schemas.openxmlformats.org/officeDocument/2006/relationships/slideLayout" Target="../slideLayouts/slideLayout16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709847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626982"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8" y="209734"/>
            <a:ext cx="220768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95494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48345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32852"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7272000" y="189520"/>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6800511" y="249642"/>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99450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a:t>
            </a:r>
          </a:p>
        </p:txBody>
      </p:sp>
    </p:spTree>
    <p:extLst>
      <p:ext uri="{BB962C8B-B14F-4D97-AF65-F5344CB8AC3E}">
        <p14:creationId xmlns:p14="http://schemas.microsoft.com/office/powerpoint/2010/main" val="221734936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Oral</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4110007626"/>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4469204"/>
      </p:ext>
    </p:extLst>
  </p:cSld>
  <p:clrMap bg1="lt1" tx1="dk1" bg2="lt2" tx2="dk2" accent1="accent1" accent2="accent2" accent3="accent3" accent4="accent4" accent5="accent5" accent6="accent6" hlink="hlink" folHlink="folHlink"/>
  <p:sldLayoutIdLst>
    <p:sldLayoutId id="2147483782" r:id="rId1"/>
    <p:sldLayoutId id="2147483783"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849852992"/>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Activités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127351568"/>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09" y="209734"/>
            <a:ext cx="149028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817925514"/>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Oral</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1826633722"/>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Oral</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30164985"/>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493936" cy="307777"/>
          </a:xfrm>
          <a:prstGeom prst="rect">
            <a:avLst/>
          </a:prstGeom>
          <a:noFill/>
          <a:ln>
            <a:noFill/>
          </a:ln>
        </p:spPr>
        <p:txBody>
          <a:bodyPr wrap="square" rtlCol="0" anchor="ctr" anchorCtr="0">
            <a:spAutoFit/>
          </a:bodyPr>
          <a:lstStyle/>
          <a:p>
            <a:r>
              <a:rPr lang="fr-MA" sz="1400" b="1" dirty="0">
                <a:solidFill>
                  <a:srgbClr val="424D7B"/>
                </a:solidFill>
              </a:rPr>
              <a:t>Prise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3963435" y="226705"/>
            <a:ext cx="1493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6295924"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Écriture </a:t>
            </a:r>
          </a:p>
        </p:txBody>
      </p:sp>
    </p:spTree>
    <p:extLst>
      <p:ext uri="{BB962C8B-B14F-4D97-AF65-F5344CB8AC3E}">
        <p14:creationId xmlns:p14="http://schemas.microsoft.com/office/powerpoint/2010/main" val="3570862582"/>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 id="2147483847" r:id="rId13"/>
    <p:sldLayoutId id="2147483848"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09" y="209734"/>
            <a:ext cx="149028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958958578"/>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09" y="209734"/>
            <a:ext cx="1689153"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1918467899"/>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397822"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725773"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a:t>
            </a:r>
          </a:p>
        </p:txBody>
      </p:sp>
    </p:spTree>
    <p:extLst>
      <p:ext uri="{BB962C8B-B14F-4D97-AF65-F5344CB8AC3E}">
        <p14:creationId xmlns:p14="http://schemas.microsoft.com/office/powerpoint/2010/main" val="164819829"/>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13DAA0F-561D-4310-B270-430A07023EF2}" type="datetimeFigureOut">
              <a:rPr lang="fr-MA" smtClean="0"/>
              <a:t>25/02/2026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582A17E-933F-427E-A2DA-D7EA2E9E76C5}" type="slidenum">
              <a:rPr lang="fr-MA" smtClean="0"/>
              <a:t>‹N°›</a:t>
            </a:fld>
            <a:endParaRPr lang="fr-MA"/>
          </a:p>
        </p:txBody>
      </p:sp>
    </p:spTree>
    <p:extLst>
      <p:ext uri="{BB962C8B-B14F-4D97-AF65-F5344CB8AC3E}">
        <p14:creationId xmlns:p14="http://schemas.microsoft.com/office/powerpoint/2010/main" val="2970724656"/>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59.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media" Target="../media/media2.mp4"/><Relationship Id="rId7" Type="http://schemas.openxmlformats.org/officeDocument/2006/relationships/image" Target="../media/image2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8.png"/><Relationship Id="rId5" Type="http://schemas.openxmlformats.org/officeDocument/2006/relationships/slideLayout" Target="../slideLayouts/slideLayout113.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png"/><Relationship Id="rId1" Type="http://schemas.openxmlformats.org/officeDocument/2006/relationships/slideLayout" Target="../slideLayouts/slideLayout11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14.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2.png"/><Relationship Id="rId5" Type="http://schemas.openxmlformats.org/officeDocument/2006/relationships/image" Target="../media/image31.gif"/><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7.png"/><Relationship Id="rId1" Type="http://schemas.openxmlformats.org/officeDocument/2006/relationships/slideLayout" Target="../slideLayouts/slideLayout113.xml"/><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13.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5.png"/><Relationship Id="rId1" Type="http://schemas.openxmlformats.org/officeDocument/2006/relationships/slideLayout" Target="../slideLayouts/slideLayout113.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7.png"/><Relationship Id="rId1" Type="http://schemas.openxmlformats.org/officeDocument/2006/relationships/slideLayout" Target="../slideLayouts/slideLayout113.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5.png"/><Relationship Id="rId1" Type="http://schemas.openxmlformats.org/officeDocument/2006/relationships/slideLayout" Target="../slideLayouts/slideLayout113.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12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6.xml"/></Relationships>
</file>

<file path=ppt/slides/_rels/slide18.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customXml" Target="../ink/ink1.xml"/><Relationship Id="rId1" Type="http://schemas.openxmlformats.org/officeDocument/2006/relationships/slideLayout" Target="../slideLayouts/slideLayout136.xml"/><Relationship Id="rId6" Type="http://schemas.openxmlformats.org/officeDocument/2006/relationships/image" Target="../media/image15.png"/><Relationship Id="rId5" Type="http://schemas.openxmlformats.org/officeDocument/2006/relationships/image" Target="../media/image390.png"/><Relationship Id="rId4" Type="http://schemas.openxmlformats.org/officeDocument/2006/relationships/customXml" Target="../ink/ink2.xml"/></Relationships>
</file>

<file path=ppt/slides/_rels/slide1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6.xml"/><Relationship Id="rId2" Type="http://schemas.openxmlformats.org/officeDocument/2006/relationships/customXml" Target="../ink/ink3.xml"/><Relationship Id="rId1" Type="http://schemas.openxmlformats.org/officeDocument/2006/relationships/slideLayout" Target="../slideLayouts/slideLayout136.xml"/><Relationship Id="rId6" Type="http://schemas.openxmlformats.org/officeDocument/2006/relationships/customXml" Target="../ink/ink5.xml"/><Relationship Id="rId5" Type="http://schemas.openxmlformats.org/officeDocument/2006/relationships/image" Target="../media/image360.png"/><Relationship Id="rId4" Type="http://schemas.openxmlformats.org/officeDocument/2006/relationships/customXml" Target="../ink/ink4.xml"/></Relationships>
</file>

<file path=ppt/slides/_rels/slide2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10.xml"/><Relationship Id="rId2" Type="http://schemas.openxmlformats.org/officeDocument/2006/relationships/customXml" Target="../ink/ink7.xml"/><Relationship Id="rId1" Type="http://schemas.openxmlformats.org/officeDocument/2006/relationships/slideLayout" Target="../slideLayouts/slideLayout136.xml"/><Relationship Id="rId6" Type="http://schemas.openxmlformats.org/officeDocument/2006/relationships/customXml" Target="../ink/ink9.xml"/><Relationship Id="rId5" Type="http://schemas.openxmlformats.org/officeDocument/2006/relationships/image" Target="../media/image360.png"/><Relationship Id="rId4" Type="http://schemas.openxmlformats.org/officeDocument/2006/relationships/customXml" Target="../ink/ink8.xml"/></Relationships>
</file>

<file path=ppt/slides/_rels/slide2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50.png"/><Relationship Id="rId7" Type="http://schemas.openxmlformats.org/officeDocument/2006/relationships/customXml" Target="../ink/ink14.xml"/><Relationship Id="rId2" Type="http://schemas.openxmlformats.org/officeDocument/2006/relationships/customXml" Target="../ink/ink11.xml"/><Relationship Id="rId1" Type="http://schemas.openxmlformats.org/officeDocument/2006/relationships/slideLayout" Target="../slideLayouts/slideLayout136.xml"/><Relationship Id="rId6" Type="http://schemas.openxmlformats.org/officeDocument/2006/relationships/customXml" Target="../ink/ink13.xml"/><Relationship Id="rId5" Type="http://schemas.openxmlformats.org/officeDocument/2006/relationships/image" Target="../media/image360.png"/><Relationship Id="rId4" Type="http://schemas.openxmlformats.org/officeDocument/2006/relationships/customXml" Target="../ink/ink12.xml"/></Relationships>
</file>

<file path=ppt/slides/_rels/slide2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50.png"/><Relationship Id="rId7" Type="http://schemas.openxmlformats.org/officeDocument/2006/relationships/customXml" Target="../ink/ink18.xml"/><Relationship Id="rId2" Type="http://schemas.openxmlformats.org/officeDocument/2006/relationships/customXml" Target="../ink/ink15.xml"/><Relationship Id="rId1" Type="http://schemas.openxmlformats.org/officeDocument/2006/relationships/slideLayout" Target="../slideLayouts/slideLayout136.xml"/><Relationship Id="rId6" Type="http://schemas.openxmlformats.org/officeDocument/2006/relationships/customXml" Target="../ink/ink17.xml"/><Relationship Id="rId5" Type="http://schemas.openxmlformats.org/officeDocument/2006/relationships/image" Target="../media/image360.png"/><Relationship Id="rId4" Type="http://schemas.openxmlformats.org/officeDocument/2006/relationships/customXml" Target="../ink/ink16.xml"/></Relationships>
</file>

<file path=ppt/slides/_rels/slide2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22.xml"/><Relationship Id="rId2" Type="http://schemas.openxmlformats.org/officeDocument/2006/relationships/customXml" Target="../ink/ink19.xml"/><Relationship Id="rId1" Type="http://schemas.openxmlformats.org/officeDocument/2006/relationships/slideLayout" Target="../slideLayouts/slideLayout136.xml"/><Relationship Id="rId6" Type="http://schemas.openxmlformats.org/officeDocument/2006/relationships/customXml" Target="../ink/ink21.xml"/><Relationship Id="rId5" Type="http://schemas.openxmlformats.org/officeDocument/2006/relationships/image" Target="../media/image360.png"/><Relationship Id="rId4" Type="http://schemas.openxmlformats.org/officeDocument/2006/relationships/customXml" Target="../ink/ink20.xml"/></Relationships>
</file>

<file path=ppt/slides/_rels/slide2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26.xml"/><Relationship Id="rId2" Type="http://schemas.openxmlformats.org/officeDocument/2006/relationships/customXml" Target="../ink/ink23.xml"/><Relationship Id="rId1" Type="http://schemas.openxmlformats.org/officeDocument/2006/relationships/slideLayout" Target="../slideLayouts/slideLayout136.xml"/><Relationship Id="rId6" Type="http://schemas.openxmlformats.org/officeDocument/2006/relationships/customXml" Target="../ink/ink25.xml"/><Relationship Id="rId5" Type="http://schemas.openxmlformats.org/officeDocument/2006/relationships/image" Target="../media/image360.png"/><Relationship Id="rId4" Type="http://schemas.openxmlformats.org/officeDocument/2006/relationships/customXml" Target="../ink/ink24.xml"/></Relationships>
</file>

<file path=ppt/slides/_rels/slide25.xml.rels><?xml version="1.0" encoding="UTF-8" standalone="yes"?>
<Relationships xmlns="http://schemas.openxmlformats.org/package/2006/relationships"><Relationship Id="rId3" Type="http://schemas.openxmlformats.org/officeDocument/2006/relationships/image" Target="../media/image350.png"/><Relationship Id="rId2" Type="http://schemas.openxmlformats.org/officeDocument/2006/relationships/customXml" Target="../ink/ink27.xml"/><Relationship Id="rId1" Type="http://schemas.openxmlformats.org/officeDocument/2006/relationships/slideLayout" Target="../slideLayouts/slideLayout136.xml"/><Relationship Id="rId6" Type="http://schemas.openxmlformats.org/officeDocument/2006/relationships/image" Target="../media/image15.png"/><Relationship Id="rId5" Type="http://schemas.openxmlformats.org/officeDocument/2006/relationships/image" Target="../media/image360.png"/><Relationship Id="rId4" Type="http://schemas.openxmlformats.org/officeDocument/2006/relationships/customXml" Target="../ink/ink28.xml"/></Relationships>
</file>

<file path=ppt/slides/_rels/slide2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50.png"/><Relationship Id="rId7" Type="http://schemas.openxmlformats.org/officeDocument/2006/relationships/customXml" Target="../ink/ink32.xml"/><Relationship Id="rId2" Type="http://schemas.openxmlformats.org/officeDocument/2006/relationships/customXml" Target="../ink/ink29.xml"/><Relationship Id="rId1" Type="http://schemas.openxmlformats.org/officeDocument/2006/relationships/slideLayout" Target="../slideLayouts/slideLayout136.xml"/><Relationship Id="rId6" Type="http://schemas.openxmlformats.org/officeDocument/2006/relationships/customXml" Target="../ink/ink31.xml"/><Relationship Id="rId5" Type="http://schemas.openxmlformats.org/officeDocument/2006/relationships/image" Target="../media/image360.png"/><Relationship Id="rId4" Type="http://schemas.openxmlformats.org/officeDocument/2006/relationships/customXml" Target="../ink/ink30.xml"/></Relationships>
</file>

<file path=ppt/slides/_rels/slide2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36.xml"/><Relationship Id="rId2" Type="http://schemas.openxmlformats.org/officeDocument/2006/relationships/customXml" Target="../ink/ink33.xml"/><Relationship Id="rId1" Type="http://schemas.openxmlformats.org/officeDocument/2006/relationships/slideLayout" Target="../slideLayouts/slideLayout136.xml"/><Relationship Id="rId6" Type="http://schemas.openxmlformats.org/officeDocument/2006/relationships/customXml" Target="../ink/ink35.xml"/><Relationship Id="rId5" Type="http://schemas.openxmlformats.org/officeDocument/2006/relationships/image" Target="../media/image360.png"/><Relationship Id="rId4" Type="http://schemas.openxmlformats.org/officeDocument/2006/relationships/customXml" Target="../ink/ink34.xml"/></Relationships>
</file>

<file path=ppt/slides/_rels/slide2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40.xml"/><Relationship Id="rId2" Type="http://schemas.openxmlformats.org/officeDocument/2006/relationships/customXml" Target="../ink/ink37.xml"/><Relationship Id="rId1" Type="http://schemas.openxmlformats.org/officeDocument/2006/relationships/slideLayout" Target="../slideLayouts/slideLayout136.xml"/><Relationship Id="rId6" Type="http://schemas.openxmlformats.org/officeDocument/2006/relationships/customXml" Target="../ink/ink39.xml"/><Relationship Id="rId5" Type="http://schemas.openxmlformats.org/officeDocument/2006/relationships/image" Target="../media/image360.png"/><Relationship Id="rId4" Type="http://schemas.openxmlformats.org/officeDocument/2006/relationships/customXml" Target="../ink/ink38.xml"/></Relationships>
</file>

<file path=ppt/slides/_rels/slide2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50.png"/><Relationship Id="rId7" Type="http://schemas.openxmlformats.org/officeDocument/2006/relationships/customXml" Target="../ink/ink44.xml"/><Relationship Id="rId2" Type="http://schemas.openxmlformats.org/officeDocument/2006/relationships/customXml" Target="../ink/ink41.xml"/><Relationship Id="rId1" Type="http://schemas.openxmlformats.org/officeDocument/2006/relationships/slideLayout" Target="../slideLayouts/slideLayout136.xml"/><Relationship Id="rId6" Type="http://schemas.openxmlformats.org/officeDocument/2006/relationships/customXml" Target="../ink/ink43.xml"/><Relationship Id="rId5" Type="http://schemas.openxmlformats.org/officeDocument/2006/relationships/image" Target="../media/image360.png"/><Relationship Id="rId4" Type="http://schemas.openxmlformats.org/officeDocument/2006/relationships/customXml" Target="../ink/ink42.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136.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8" Type="http://schemas.openxmlformats.org/officeDocument/2006/relationships/image" Target="../media/image36.png"/><Relationship Id="rId7" Type="http://schemas.openxmlformats.org/officeDocument/2006/relationships/image" Target="../media/image230.png"/><Relationship Id="rId2" Type="http://schemas.openxmlformats.org/officeDocument/2006/relationships/customXml" Target="../ink/ink45.xml"/><Relationship Id="rId1" Type="http://schemas.openxmlformats.org/officeDocument/2006/relationships/slideLayout" Target="../slideLayouts/slideLayout93.xml"/><Relationship Id="rId6" Type="http://schemas.openxmlformats.org/officeDocument/2006/relationships/customXml" Target="../ink/ink46.xml"/><Relationship Id="rId5" Type="http://schemas.openxmlformats.org/officeDocument/2006/relationships/image" Target="../media/image220.png"/><Relationship Id="rId9" Type="http://schemas.openxmlformats.org/officeDocument/2006/relationships/image" Target="../media/image15.png"/></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customXml" Target="../ink/ink47.xml"/><Relationship Id="rId1" Type="http://schemas.openxmlformats.org/officeDocument/2006/relationships/slideLayout" Target="../slideLayouts/slideLayout93.xml"/><Relationship Id="rId6" Type="http://schemas.openxmlformats.org/officeDocument/2006/relationships/image" Target="../media/image15.png"/><Relationship Id="rId5" Type="http://schemas.openxmlformats.org/officeDocument/2006/relationships/image" Target="../media/image42.png"/><Relationship Id="rId4" Type="http://schemas.openxmlformats.org/officeDocument/2006/relationships/customXml" Target="../ink/ink48.xml"/></Relationships>
</file>

<file path=ppt/slides/_rels/slide3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93.xml"/><Relationship Id="rId7" Type="http://schemas.openxmlformats.org/officeDocument/2006/relationships/image" Target="../media/image48.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customXml" Target="../ink/ink50.xml"/><Relationship Id="rId11" Type="http://schemas.openxmlformats.org/officeDocument/2006/relationships/image" Target="../media/image38.png"/><Relationship Id="rId5" Type="http://schemas.openxmlformats.org/officeDocument/2006/relationships/image" Target="../media/image47.png"/><Relationship Id="rId10" Type="http://schemas.openxmlformats.org/officeDocument/2006/relationships/image" Target="../media/image37.png"/><Relationship Id="rId4" Type="http://schemas.openxmlformats.org/officeDocument/2006/relationships/customXml" Target="../ink/ink49.xml"/><Relationship Id="rId9" Type="http://schemas.openxmlformats.org/officeDocument/2006/relationships/image" Target="../media/image31.gif"/></Relationships>
</file>

<file path=ppt/slides/_rels/slide3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93.xml"/><Relationship Id="rId7" Type="http://schemas.openxmlformats.org/officeDocument/2006/relationships/image" Target="../media/image40.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customXml" Target="../ink/ink52.xml"/><Relationship Id="rId11" Type="http://schemas.openxmlformats.org/officeDocument/2006/relationships/image" Target="../media/image38.png"/><Relationship Id="rId5" Type="http://schemas.openxmlformats.org/officeDocument/2006/relationships/image" Target="../media/image39.png"/><Relationship Id="rId10" Type="http://schemas.openxmlformats.org/officeDocument/2006/relationships/image" Target="../media/image37.png"/><Relationship Id="rId4" Type="http://schemas.openxmlformats.org/officeDocument/2006/relationships/customXml" Target="../ink/ink51.xml"/><Relationship Id="rId9" Type="http://schemas.openxmlformats.org/officeDocument/2006/relationships/image" Target="../media/image31.gif"/></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39.JPG"/><Relationship Id="rId2" Type="http://schemas.openxmlformats.org/officeDocument/2006/relationships/customXml" Target="../ink/ink53.xml"/><Relationship Id="rId1" Type="http://schemas.openxmlformats.org/officeDocument/2006/relationships/slideLayout" Target="../slideLayouts/slideLayout93.xml"/><Relationship Id="rId6" Type="http://schemas.openxmlformats.org/officeDocument/2006/relationships/image" Target="../media/image15.png"/><Relationship Id="rId5" Type="http://schemas.openxmlformats.org/officeDocument/2006/relationships/image" Target="../media/image42.png"/><Relationship Id="rId4" Type="http://schemas.openxmlformats.org/officeDocument/2006/relationships/customXml" Target="../ink/ink54.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customXml" Target="../ink/ink55.xml"/><Relationship Id="rId1" Type="http://schemas.openxmlformats.org/officeDocument/2006/relationships/slideLayout" Target="../slideLayouts/slideLayout93.xml"/><Relationship Id="rId6" Type="http://schemas.openxmlformats.org/officeDocument/2006/relationships/image" Target="../media/image15.png"/><Relationship Id="rId5" Type="http://schemas.openxmlformats.org/officeDocument/2006/relationships/image" Target="../media/image42.png"/><Relationship Id="rId4" Type="http://schemas.openxmlformats.org/officeDocument/2006/relationships/customXml" Target="../ink/ink56.xml"/></Relationships>
</file>

<file path=ppt/slides/_rels/slide38.xml.rels><?xml version="1.0" encoding="UTF-8" standalone="yes"?>
<Relationships xmlns="http://schemas.openxmlformats.org/package/2006/relationships"><Relationship Id="rId3" Type="http://schemas.openxmlformats.org/officeDocument/2006/relationships/image" Target="../media/image381.png"/><Relationship Id="rId2" Type="http://schemas.openxmlformats.org/officeDocument/2006/relationships/customXml" Target="../ink/ink57.xml"/><Relationship Id="rId1" Type="http://schemas.openxmlformats.org/officeDocument/2006/relationships/slideLayout" Target="../slideLayouts/slideLayout93.xml"/><Relationship Id="rId6" Type="http://schemas.openxmlformats.org/officeDocument/2006/relationships/image" Target="../media/image17.png"/><Relationship Id="rId5" Type="http://schemas.openxmlformats.org/officeDocument/2006/relationships/image" Target="../media/image391.png"/><Relationship Id="rId4" Type="http://schemas.openxmlformats.org/officeDocument/2006/relationships/customXml" Target="../ink/ink58.xml"/></Relationships>
</file>

<file path=ppt/slides/_rels/slide39.xml.rels><?xml version="1.0" encoding="UTF-8" standalone="yes"?>
<Relationships xmlns="http://schemas.openxmlformats.org/package/2006/relationships"><Relationship Id="rId8" Type="http://schemas.openxmlformats.org/officeDocument/2006/relationships/image" Target="../media/image39.JPG"/><Relationship Id="rId7" Type="http://schemas.openxmlformats.org/officeDocument/2006/relationships/image" Target="../media/image17.png"/><Relationship Id="rId2" Type="http://schemas.openxmlformats.org/officeDocument/2006/relationships/customXml" Target="../ink/ink59.xml"/><Relationship Id="rId1" Type="http://schemas.openxmlformats.org/officeDocument/2006/relationships/slideLayout" Target="../slideLayouts/slideLayout93.xml"/><Relationship Id="rId6" Type="http://schemas.openxmlformats.org/officeDocument/2006/relationships/image" Target="../media/image391.png"/><Relationship Id="rId5" Type="http://schemas.openxmlformats.org/officeDocument/2006/relationships/customXml" Target="../ink/ink60.xml"/><Relationship Id="rId4" Type="http://schemas.openxmlformats.org/officeDocument/2006/relationships/image" Target="../media/image381.png"/></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22.png"/><Relationship Id="rId2" Type="http://schemas.openxmlformats.org/officeDocument/2006/relationships/customXml" Target="../ink/ink61.xml"/><Relationship Id="rId1" Type="http://schemas.openxmlformats.org/officeDocument/2006/relationships/slideLayout" Target="../slideLayouts/slideLayout93.xml"/><Relationship Id="rId6" Type="http://schemas.openxmlformats.org/officeDocument/2006/relationships/image" Target="../media/image15.png"/><Relationship Id="rId5" Type="http://schemas.openxmlformats.org/officeDocument/2006/relationships/image" Target="../media/image51.png"/><Relationship Id="rId4" Type="http://schemas.openxmlformats.org/officeDocument/2006/relationships/customXml" Target="../ink/ink62.xml"/></Relationships>
</file>

<file path=ppt/slides/_rels/slide4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6.png"/><Relationship Id="rId7" Type="http://schemas.openxmlformats.org/officeDocument/2006/relationships/image" Target="../media/image43.png"/><Relationship Id="rId2" Type="http://schemas.openxmlformats.org/officeDocument/2006/relationships/customXml" Target="../ink/ink63.xml"/><Relationship Id="rId1" Type="http://schemas.openxmlformats.org/officeDocument/2006/relationships/slideLayout" Target="../slideLayouts/slideLayout93.xml"/><Relationship Id="rId6" Type="http://schemas.openxmlformats.org/officeDocument/2006/relationships/image" Target="../media/image15.png"/><Relationship Id="rId5" Type="http://schemas.openxmlformats.org/officeDocument/2006/relationships/image" Target="../media/image470.png"/><Relationship Id="rId4" Type="http://schemas.openxmlformats.org/officeDocument/2006/relationships/customXml" Target="../ink/ink64.xml"/></Relationships>
</file>

<file path=ppt/slides/_rels/slide42.xml.rels><?xml version="1.0" encoding="UTF-8" standalone="yes"?>
<Relationships xmlns="http://schemas.openxmlformats.org/package/2006/relationships"><Relationship Id="rId8" Type="http://schemas.openxmlformats.org/officeDocument/2006/relationships/image" Target="../media/image44.png"/><Relationship Id="rId7" Type="http://schemas.openxmlformats.org/officeDocument/2006/relationships/image" Target="../media/image15.png"/><Relationship Id="rId2" Type="http://schemas.openxmlformats.org/officeDocument/2006/relationships/customXml" Target="../ink/ink65.xml"/><Relationship Id="rId1" Type="http://schemas.openxmlformats.org/officeDocument/2006/relationships/slideLayout" Target="../slideLayouts/slideLayout93.xml"/><Relationship Id="rId6" Type="http://schemas.openxmlformats.org/officeDocument/2006/relationships/image" Target="../media/image470.png"/><Relationship Id="rId5" Type="http://schemas.openxmlformats.org/officeDocument/2006/relationships/customXml" Target="../ink/ink66.xml"/><Relationship Id="rId4" Type="http://schemas.openxmlformats.org/officeDocument/2006/relationships/image" Target="../media/image46.png"/></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85.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85.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45.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559EA009-C016-9206-F216-0875E41954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714" cy="6858000"/>
          </a:xfrm>
          <a:prstGeom prst="rect">
            <a:avLst/>
          </a:prstGeom>
        </p:spPr>
      </p:pic>
    </p:spTree>
    <p:extLst>
      <p:ext uri="{BB962C8B-B14F-4D97-AF65-F5344CB8AC3E}">
        <p14:creationId xmlns:p14="http://schemas.microsoft.com/office/powerpoint/2010/main" val="25556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8792130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ED4498D7-9F52-BED1-DF2E-1B4C0D0499D1}"/>
              </a:ext>
            </a:extLst>
          </p:cNvPr>
          <p:cNvSpPr>
            <a:spLocks noGrp="1"/>
          </p:cNvSpPr>
          <p:nvPr>
            <p:ph type="title"/>
          </p:nvPr>
        </p:nvSpPr>
        <p:spPr>
          <a:xfrm>
            <a:off x="628651" y="1391042"/>
            <a:ext cx="7886700" cy="720000"/>
          </a:xfrm>
        </p:spPr>
        <p:txBody>
          <a:bodyPr/>
          <a:lstStyle/>
          <a:p>
            <a:r>
              <a:rPr lang="fr-MA" dirty="0"/>
              <a:t>Contenu de la semaine </a:t>
            </a:r>
          </a:p>
        </p:txBody>
      </p:sp>
      <p:grpSp>
        <p:nvGrpSpPr>
          <p:cNvPr id="7" name="Groupe 6">
            <a:extLst>
              <a:ext uri="{FF2B5EF4-FFF2-40B4-BE49-F238E27FC236}">
                <a16:creationId xmlns:a16="http://schemas.microsoft.com/office/drawing/2014/main" id="{805D767A-9EFE-FEAB-F3CF-FBF69DF01BAE}"/>
              </a:ext>
            </a:extLst>
          </p:cNvPr>
          <p:cNvGrpSpPr/>
          <p:nvPr/>
        </p:nvGrpSpPr>
        <p:grpSpPr>
          <a:xfrm>
            <a:off x="2959621" y="0"/>
            <a:ext cx="2902163" cy="1096802"/>
            <a:chOff x="2911496" y="0"/>
            <a:chExt cx="2902163" cy="1096802"/>
          </a:xfrm>
        </p:grpSpPr>
        <p:sp>
          <p:nvSpPr>
            <p:cNvPr id="8" name="Rectangle 7">
              <a:extLst>
                <a:ext uri="{FF2B5EF4-FFF2-40B4-BE49-F238E27FC236}">
                  <a16:creationId xmlns:a16="http://schemas.microsoft.com/office/drawing/2014/main" id="{A0AB9411-714D-2CEC-1384-CBB9F53E485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4F2278-00B9-26FC-E97C-CA889A3A244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itre 53">
              <a:extLst>
                <a:ext uri="{FF2B5EF4-FFF2-40B4-BE49-F238E27FC236}">
                  <a16:creationId xmlns:a16="http://schemas.microsoft.com/office/drawing/2014/main" id="{703D642C-BBF2-7E53-9C9A-578D6616A97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9" name="Image 8">
            <a:extLst>
              <a:ext uri="{FF2B5EF4-FFF2-40B4-BE49-F238E27FC236}">
                <a16:creationId xmlns:a16="http://schemas.microsoft.com/office/drawing/2014/main" id="{F067276B-941E-81FE-18A3-38DA3053B7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9127" y="3039312"/>
            <a:ext cx="1676229" cy="2571104"/>
          </a:xfrm>
          <a:prstGeom prst="rect">
            <a:avLst/>
          </a:prstGeom>
        </p:spPr>
      </p:pic>
      <p:pic>
        <p:nvPicPr>
          <p:cNvPr id="11" name="Image 10">
            <a:extLst>
              <a:ext uri="{FF2B5EF4-FFF2-40B4-BE49-F238E27FC236}">
                <a16:creationId xmlns:a16="http://schemas.microsoft.com/office/drawing/2014/main" id="{25CBB7B6-9276-4D81-AC51-DC26F2E82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6695" y="3093314"/>
            <a:ext cx="1605816" cy="2463100"/>
          </a:xfrm>
          <a:prstGeom prst="rect">
            <a:avLst/>
          </a:prstGeom>
        </p:spPr>
      </p:pic>
      <p:pic>
        <p:nvPicPr>
          <p:cNvPr id="15" name="Image 14">
            <a:extLst>
              <a:ext uri="{FF2B5EF4-FFF2-40B4-BE49-F238E27FC236}">
                <a16:creationId xmlns:a16="http://schemas.microsoft.com/office/drawing/2014/main" id="{584F5AE5-5D89-6A94-B63A-60017991C1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943" y="2985991"/>
            <a:ext cx="1711212" cy="2624763"/>
          </a:xfrm>
          <a:prstGeom prst="rect">
            <a:avLst/>
          </a:prstGeom>
        </p:spPr>
      </p:pic>
      <p:pic>
        <p:nvPicPr>
          <p:cNvPr id="18" name="Image 17">
            <a:extLst>
              <a:ext uri="{FF2B5EF4-FFF2-40B4-BE49-F238E27FC236}">
                <a16:creationId xmlns:a16="http://schemas.microsoft.com/office/drawing/2014/main" id="{4139DC1E-F2CB-A789-626E-4C00AAF4E4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13850" y="3093314"/>
            <a:ext cx="1605816" cy="2463102"/>
          </a:xfrm>
          <a:prstGeom prst="rect">
            <a:avLst/>
          </a:prstGeom>
        </p:spPr>
      </p:pic>
      <p:pic>
        <p:nvPicPr>
          <p:cNvPr id="21" name="Image 20">
            <a:extLst>
              <a:ext uri="{FF2B5EF4-FFF2-40B4-BE49-F238E27FC236}">
                <a16:creationId xmlns:a16="http://schemas.microsoft.com/office/drawing/2014/main" id="{4A812209-EB66-BB9B-37A8-7932DD993B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02155" y="3043763"/>
            <a:ext cx="1673328" cy="2566653"/>
          </a:xfrm>
          <a:prstGeom prst="rect">
            <a:avLst/>
          </a:prstGeom>
        </p:spPr>
      </p:pic>
    </p:spTree>
    <p:extLst>
      <p:ext uri="{BB962C8B-B14F-4D97-AF65-F5344CB8AC3E}">
        <p14:creationId xmlns:p14="http://schemas.microsoft.com/office/powerpoint/2010/main" val="2218970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Image 50" descr="Une image contenant Rectangle, conception&#10;&#10;Le contenu généré par l’IA peut être incorrect.">
            <a:extLst>
              <a:ext uri="{FF2B5EF4-FFF2-40B4-BE49-F238E27FC236}">
                <a16:creationId xmlns:a16="http://schemas.microsoft.com/office/drawing/2014/main" id="{C85AE0FC-9C7B-458D-731F-6EF7D01F7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5640" y="3429000"/>
            <a:ext cx="3831420" cy="1362012"/>
          </a:xfrm>
          <a:prstGeom prst="rect">
            <a:avLst/>
          </a:prstGeom>
        </p:spPr>
      </p:pic>
      <p:sp>
        <p:nvSpPr>
          <p:cNvPr id="32" name="Rectangle : coins arrondis 31">
            <a:extLst>
              <a:ext uri="{FF2B5EF4-FFF2-40B4-BE49-F238E27FC236}">
                <a16:creationId xmlns:a16="http://schemas.microsoft.com/office/drawing/2014/main" id="{E5765066-62E9-C747-F21F-3FFD5EF1BD7D}"/>
              </a:ext>
            </a:extLst>
          </p:cNvPr>
          <p:cNvSpPr/>
          <p:nvPr/>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35350" y="2131462"/>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1350" y="1879462"/>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0" name="Rectangle : coins arrondis 39">
            <a:extLst>
              <a:ext uri="{FF2B5EF4-FFF2-40B4-BE49-F238E27FC236}">
                <a16:creationId xmlns:a16="http://schemas.microsoft.com/office/drawing/2014/main" id="{81152347-F8B0-43CC-CCD6-E085D45C971C}"/>
              </a:ext>
            </a:extLst>
          </p:cNvPr>
          <p:cNvSpPr/>
          <p:nvPr/>
        </p:nvSpPr>
        <p:spPr>
          <a:xfrm>
            <a:off x="628649" y="5292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rganigramme : Terminateur 40">
            <a:extLst>
              <a:ext uri="{FF2B5EF4-FFF2-40B4-BE49-F238E27FC236}">
                <a16:creationId xmlns:a16="http://schemas.microsoft.com/office/drawing/2014/main" id="{5541FB79-EF30-CC5F-7725-95505B073E2A}"/>
              </a:ext>
            </a:extLst>
          </p:cNvPr>
          <p:cNvSpPr/>
          <p:nvPr/>
        </p:nvSpPr>
        <p:spPr>
          <a:xfrm>
            <a:off x="844649" y="5040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4915350" y="2349752"/>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7A7A7A"/>
                </a:solidFill>
                <a:effectLst/>
                <a:uLnTx/>
                <a:uFillTx/>
                <a:latin typeface="Dosis SemiBold" pitchFamily="2" charset="0"/>
                <a:ea typeface="+mn-ea"/>
                <a:cs typeface="+mn-cs"/>
              </a:rPr>
              <a:t>Oral – Dialogue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7A7A7A"/>
                </a:solidFill>
                <a:effectLst/>
                <a:uLnTx/>
                <a:uFillTx/>
                <a:latin typeface="Dosis SemiBold" pitchFamily="2" charset="0"/>
                <a:ea typeface="+mn-ea"/>
                <a:cs typeface="+mn-cs"/>
              </a:rPr>
              <a:t>Lecture –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7A7A7A"/>
                </a:solidFill>
                <a:effectLst/>
                <a:uLnTx/>
                <a:uFillTx/>
                <a:latin typeface="Dosis SemiBold" pitchFamily="2" charset="0"/>
                <a:ea typeface="+mn-ea"/>
                <a:cs typeface="+mn-cs"/>
              </a:rPr>
              <a:t>Écriture – Phrases</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44649" y="3916605"/>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Écrit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45" name="Espace réservé du texte 5">
            <a:extLst>
              <a:ext uri="{FF2B5EF4-FFF2-40B4-BE49-F238E27FC236}">
                <a16:creationId xmlns:a16="http://schemas.microsoft.com/office/drawing/2014/main" id="{3C43C32C-6488-4D2E-922D-D5A4BA7D0488}"/>
              </a:ext>
            </a:extLst>
          </p:cNvPr>
          <p:cNvSpPr txBox="1">
            <a:spLocks/>
          </p:cNvSpPr>
          <p:nvPr/>
        </p:nvSpPr>
        <p:spPr>
          <a:xfrm>
            <a:off x="4951350" y="389085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Lecture – Compréhension de texte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Écriture – Phrases </a:t>
            </a: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15350" y="54779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28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10" name="Organigramme : Terminateur 9">
            <a:extLst>
              <a:ext uri="{FF2B5EF4-FFF2-40B4-BE49-F238E27FC236}">
                <a16:creationId xmlns:a16="http://schemas.microsoft.com/office/drawing/2014/main" id="{62AFBE96-6D58-CF0A-14F1-9A0AB1FC361F}"/>
              </a:ext>
            </a:extLst>
          </p:cNvPr>
          <p:cNvSpPr/>
          <p:nvPr/>
        </p:nvSpPr>
        <p:spPr>
          <a:xfrm>
            <a:off x="5019493" y="3406577"/>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5</a:t>
            </a:r>
          </a:p>
        </p:txBody>
      </p:sp>
      <p:sp>
        <p:nvSpPr>
          <p:cNvPr id="2" name="Espace réservé du texte 5">
            <a:extLst>
              <a:ext uri="{FF2B5EF4-FFF2-40B4-BE49-F238E27FC236}">
                <a16:creationId xmlns:a16="http://schemas.microsoft.com/office/drawing/2014/main" id="{0D56B172-1195-985E-86B9-D95FAEBDB8BE}"/>
              </a:ext>
            </a:extLst>
          </p:cNvPr>
          <p:cNvSpPr txBox="1">
            <a:spLocks/>
          </p:cNvSpPr>
          <p:nvPr/>
        </p:nvSpPr>
        <p:spPr>
          <a:xfrm>
            <a:off x="864000" y="5508000"/>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Écrit – Point de langue 2</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Phrases</a:t>
            </a:r>
          </a:p>
        </p:txBody>
      </p:sp>
      <p:sp>
        <p:nvSpPr>
          <p:cNvPr id="5" name="Titre 30">
            <a:extLst>
              <a:ext uri="{FF2B5EF4-FFF2-40B4-BE49-F238E27FC236}">
                <a16:creationId xmlns:a16="http://schemas.microsoft.com/office/drawing/2014/main" id="{3A62F5C4-B38E-F186-259E-EA60FEA96BA0}"/>
              </a:ext>
            </a:extLst>
          </p:cNvPr>
          <p:cNvSpPr>
            <a:spLocks noGrp="1"/>
          </p:cNvSpPr>
          <p:nvPr>
            <p:ph type="title"/>
          </p:nvPr>
        </p:nvSpPr>
        <p:spPr>
          <a:xfrm>
            <a:off x="522772" y="1068650"/>
            <a:ext cx="7886700" cy="720000"/>
          </a:xfrm>
        </p:spPr>
        <p:txBody>
          <a:bodyPr/>
          <a:lstStyle/>
          <a:p>
            <a:r>
              <a:rPr lang="fr-MA" sz="3200" dirty="0"/>
              <a:t>Organisation de la semaine</a:t>
            </a:r>
          </a:p>
        </p:txBody>
      </p:sp>
      <p:grpSp>
        <p:nvGrpSpPr>
          <p:cNvPr id="3" name="Groupe 2">
            <a:extLst>
              <a:ext uri="{FF2B5EF4-FFF2-40B4-BE49-F238E27FC236}">
                <a16:creationId xmlns:a16="http://schemas.microsoft.com/office/drawing/2014/main" id="{12DF38F5-C0DA-A36F-337B-527EC6D85F6B}"/>
              </a:ext>
            </a:extLst>
          </p:cNvPr>
          <p:cNvGrpSpPr/>
          <p:nvPr/>
        </p:nvGrpSpPr>
        <p:grpSpPr>
          <a:xfrm>
            <a:off x="2959621" y="0"/>
            <a:ext cx="2902163" cy="1096802"/>
            <a:chOff x="2911496" y="0"/>
            <a:chExt cx="2902163" cy="1096802"/>
          </a:xfrm>
        </p:grpSpPr>
        <p:sp>
          <p:nvSpPr>
            <p:cNvPr id="4" name="Rectangle 3">
              <a:extLst>
                <a:ext uri="{FF2B5EF4-FFF2-40B4-BE49-F238E27FC236}">
                  <a16:creationId xmlns:a16="http://schemas.microsoft.com/office/drawing/2014/main" id="{62F38EC9-5BCA-A7F3-C479-6B1FD2937AFB}"/>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C917B273-259F-FF9B-189B-5D919532C7F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itre 53">
              <a:extLst>
                <a:ext uri="{FF2B5EF4-FFF2-40B4-BE49-F238E27FC236}">
                  <a16:creationId xmlns:a16="http://schemas.microsoft.com/office/drawing/2014/main" id="{8BF125DD-36A8-6481-1294-6A2E37F96FF3}"/>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2936764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473BA22-D869-734A-7B4D-1403F501901C}"/>
              </a:ext>
            </a:extLst>
          </p:cNvPr>
          <p:cNvPicPr>
            <a:picLocks noChangeAspect="1"/>
          </p:cNvPicPr>
          <p:nvPr/>
        </p:nvPicPr>
        <p:blipFill>
          <a:blip r:embed="rId2"/>
          <a:srcRect l="1542" t="8381" r="3284" b="18195"/>
          <a:stretch>
            <a:fillRect/>
          </a:stretch>
        </p:blipFill>
        <p:spPr>
          <a:xfrm>
            <a:off x="1448602" y="2073208"/>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sz="1400" dirty="0"/>
              <a:t>Comprendre un texte.</a:t>
            </a:r>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sz="1400" dirty="0"/>
              <a:t>Écrire des phrases.</a:t>
            </a:r>
            <a:endParaRPr lang="fr-MA" sz="1400"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B5FAC4-ACF8-1ECD-6767-F343568C1958}"/>
              </a:ext>
            </a:extLst>
          </p:cNvPr>
          <p:cNvSpPr txBox="1"/>
          <p:nvPr/>
        </p:nvSpPr>
        <p:spPr>
          <a:xfrm>
            <a:off x="2221199" y="2162541"/>
            <a:ext cx="2350801" cy="338554"/>
          </a:xfrm>
          <a:prstGeom prst="rect">
            <a:avLst/>
          </a:prstGeom>
          <a:noFill/>
        </p:spPr>
        <p:txBody>
          <a:bodyPr wrap="square" rtlCol="0">
            <a:spAutoFit/>
          </a:bodyPr>
          <a:lstStyle/>
          <a:p>
            <a:r>
              <a:rPr lang="fr-MA" sz="1600" dirty="0">
                <a:solidFill>
                  <a:srgbClr val="424D7B"/>
                </a:solidFill>
                <a:latin typeface="Dosis ExtraBold" pitchFamily="2" charset="0"/>
              </a:rPr>
              <a:t>1.  Prise de parole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1801093" y="2591641"/>
            <a:ext cx="5767703"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Prendre la parole pour parler de ce qui s’est passé, de ses achats, de ce qu’on aime faire après l’école et de ce qu’on a fait dimanche dernier.</a:t>
            </a:r>
          </a:p>
        </p:txBody>
      </p:sp>
      <p:sp>
        <p:nvSpPr>
          <p:cNvPr id="7" name="Titre 1">
            <a:extLst>
              <a:ext uri="{FF2B5EF4-FFF2-40B4-BE49-F238E27FC236}">
                <a16:creationId xmlns:a16="http://schemas.microsoft.com/office/drawing/2014/main" id="{F4072A8C-CA17-E815-A0C0-21BF3F80A258}"/>
              </a:ext>
            </a:extLst>
          </p:cNvPr>
          <p:cNvSpPr>
            <a:spLocks noGrp="1"/>
          </p:cNvSpPr>
          <p:nvPr>
            <p:ph type="title"/>
          </p:nvPr>
        </p:nvSpPr>
        <p:spPr>
          <a:xfrm>
            <a:off x="522773" y="1347954"/>
            <a:ext cx="7886700" cy="705267"/>
          </a:xfrm>
        </p:spPr>
        <p:txBody>
          <a:bodyPr/>
          <a:lstStyle/>
          <a:p>
            <a:r>
              <a:rPr lang="fr-MA" sz="3200" dirty="0"/>
              <a:t>Plan de la séance 5</a:t>
            </a:r>
          </a:p>
        </p:txBody>
      </p:sp>
      <p:grpSp>
        <p:nvGrpSpPr>
          <p:cNvPr id="2" name="Groupe 1">
            <a:extLst>
              <a:ext uri="{FF2B5EF4-FFF2-40B4-BE49-F238E27FC236}">
                <a16:creationId xmlns:a16="http://schemas.microsoft.com/office/drawing/2014/main" id="{C423D451-1907-A573-C8FB-AD8AFFFD8EC9}"/>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AD5DDEE-348F-CD58-BBF8-05D44BD5ABF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11F10EC1-68BA-4D60-5D3C-5D10D3839EE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CE2A1C11-7711-631D-3DAF-3EDC7D35CF6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8" name="Espace réservé pour une image  13" descr="Une image contenant horloge, cercle, symbole, Police&#10;&#10;Le contenu généré par l’IA peut être incorrect.">
            <a:extLst>
              <a:ext uri="{FF2B5EF4-FFF2-40B4-BE49-F238E27FC236}">
                <a16:creationId xmlns:a16="http://schemas.microsoft.com/office/drawing/2014/main" id="{4ED3811F-732C-FA60-DCB3-8990F9D83D89}"/>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1930910"/>
            <a:ext cx="540000" cy="540000"/>
          </a:xfrm>
          <a:prstGeom prst="rect">
            <a:avLst/>
          </a:prstGeom>
          <a:noFill/>
        </p:spPr>
      </p:pic>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Bonjour les enfants !  La leçon de français commence maintenant.</a:t>
            </a:r>
            <a:endParaRPr lang="fr-MA" dirty="0">
              <a:solidFill>
                <a:schemeClr val="tx1">
                  <a:lumMod val="65000"/>
                  <a:lumOff val="35000"/>
                </a:schemeClr>
              </a:solidFill>
              <a:latin typeface="Dosis Medium" pitchFamily="2" charset="0"/>
            </a:endParaRPr>
          </a:p>
        </p:txBody>
      </p:sp>
      <p:pic>
        <p:nvPicPr>
          <p:cNvPr id="8" name="Nada-Wave">
            <a:hlinkClick r:id="" action="ppaction://media"/>
            <a:extLst>
              <a:ext uri="{FF2B5EF4-FFF2-40B4-BE49-F238E27FC236}">
                <a16:creationId xmlns:a16="http://schemas.microsoft.com/office/drawing/2014/main" id="{46B6250D-9536-295E-F7DB-CBFF746EE15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04823" y="2222899"/>
            <a:ext cx="2277239" cy="3636784"/>
          </a:xfrm>
          <a:prstGeom prst="rect">
            <a:avLst/>
          </a:prstGeom>
        </p:spPr>
      </p:pic>
      <p:pic>
        <p:nvPicPr>
          <p:cNvPr id="10" name="majd_wave">
            <a:hlinkClick r:id="" action="ppaction://media"/>
            <a:extLst>
              <a:ext uri="{FF2B5EF4-FFF2-40B4-BE49-F238E27FC236}">
                <a16:creationId xmlns:a16="http://schemas.microsoft.com/office/drawing/2014/main" id="{EAE3F6D3-15A3-8E7A-6CE9-CF30B5B4975D}"/>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605"/>
          <a:stretch>
            <a:fillRect/>
          </a:stretch>
        </p:blipFill>
        <p:spPr>
          <a:xfrm>
            <a:off x="2492943" y="2215633"/>
            <a:ext cx="2079057" cy="3636784"/>
          </a:xfrm>
        </p:spPr>
      </p:pic>
      <p:pic>
        <p:nvPicPr>
          <p:cNvPr id="2" name="Image 1">
            <a:extLst>
              <a:ext uri="{FF2B5EF4-FFF2-40B4-BE49-F238E27FC236}">
                <a16:creationId xmlns:a16="http://schemas.microsoft.com/office/drawing/2014/main" id="{6AC812C0-4391-6BD4-D6AE-3BC31116F3F9}"/>
              </a:ext>
            </a:extLst>
          </p:cNvPr>
          <p:cNvPicPr>
            <a:picLocks noChangeAspect="1"/>
          </p:cNvPicPr>
          <p:nvPr/>
        </p:nvPicPr>
        <p:blipFill>
          <a:blip r:embed="rId8"/>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8"/>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8"/>
                </p:tgtEl>
              </p:cMediaNode>
            </p:video>
            <p:video>
              <p:cMediaNode vol="80000">
                <p:cTn id="10" fill="hold" display="0">
                  <p:stCondLst>
                    <p:cond delay="indefinite"/>
                  </p:stCondLst>
                </p:cTn>
                <p:tgtEl>
                  <p:spTgt spid="10"/>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F4BB8375-101F-4E97-1AB7-D8ADFA8B2E79}"/>
              </a:ext>
            </a:extLst>
          </p:cNvPr>
          <p:cNvSpPr>
            <a:spLocks noGrp="1"/>
          </p:cNvSpPr>
          <p:nvPr>
            <p:ph type="title"/>
          </p:nvPr>
        </p:nvSpPr>
        <p:spPr>
          <a:xfrm>
            <a:off x="1691999" y="756000"/>
            <a:ext cx="7046483" cy="612000"/>
          </a:xfrm>
        </p:spPr>
        <p:txBody>
          <a:bodyPr>
            <a:normAutofit fontScale="90000"/>
          </a:bodyPr>
          <a:lstStyle/>
          <a:p>
            <a:pPr lvl="0" defTabSz="914400">
              <a:lnSpc>
                <a:spcPct val="100000"/>
              </a:lnSpc>
              <a:spcBef>
                <a:spcPts val="0"/>
              </a:spcBef>
              <a:defRPr/>
            </a:pPr>
            <a:r>
              <a:rPr lang="fr-FR" dirty="0">
                <a:solidFill>
                  <a:prstClr val="black">
                    <a:lumMod val="65000"/>
                    <a:lumOff val="35000"/>
                  </a:prstClr>
                </a:solidFill>
                <a:latin typeface="Dosis Medium" pitchFamily="2" charset="0"/>
              </a:rPr>
              <a:t>Aujourd’hui, nous allons apprendre à parler de ce qui s’est passé, de ce qu’on va acheter, de ce qu’on aime faire après l’école et de ce qu’on a fait dimanche dernier, en français. Écoutez bien.</a:t>
            </a:r>
          </a:p>
        </p:txBody>
      </p:sp>
      <p:pic>
        <p:nvPicPr>
          <p:cNvPr id="17" name="Image 16">
            <a:extLst>
              <a:ext uri="{FF2B5EF4-FFF2-40B4-BE49-F238E27FC236}">
                <a16:creationId xmlns:a16="http://schemas.microsoft.com/office/drawing/2014/main" id="{5A70603A-90B1-245A-488B-144E9E9C2374}"/>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ED2985C7-5C88-A236-E8E3-DED05B91D63B}"/>
              </a:ext>
            </a:extLst>
          </p:cNvPr>
          <p:cNvPicPr>
            <a:picLocks noChangeAspect="1"/>
          </p:cNvPicPr>
          <p:nvPr/>
        </p:nvPicPr>
        <p:blipFill>
          <a:blip r:embed="rId3"/>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1552006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33370" y="702310"/>
            <a:ext cx="857816" cy="857816"/>
          </a:xfrm>
        </p:spPr>
      </p:pic>
      <p:sp>
        <p:nvSpPr>
          <p:cNvPr id="5" name="Titre 8">
            <a:extLst>
              <a:ext uri="{FF2B5EF4-FFF2-40B4-BE49-F238E27FC236}">
                <a16:creationId xmlns:a16="http://schemas.microsoft.com/office/drawing/2014/main" id="{79CD3307-7E5A-5469-12FA-4179D2DCFE72}"/>
              </a:ext>
            </a:extLst>
          </p:cNvPr>
          <p:cNvSpPr>
            <a:spLocks noGrp="1"/>
          </p:cNvSpPr>
          <p:nvPr>
            <p:ph type="title"/>
          </p:nvPr>
        </p:nvSpPr>
        <p:spPr>
          <a:xfrm>
            <a:off x="1692000" y="756000"/>
            <a:ext cx="6840000" cy="6120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i="1" dirty="0">
                <a:solidFill>
                  <a:prstClr val="black">
                    <a:lumMod val="65000"/>
                    <a:lumOff val="35000"/>
                  </a:prstClr>
                </a:solidFill>
                <a:latin typeface="Dosis Medium" pitchFamily="2" charset="0"/>
              </a:rPr>
              <a:t>Lecture de la vidéo.</a:t>
            </a:r>
            <a:endParaRPr lang="fr-FR" i="1" dirty="0">
              <a:solidFill>
                <a:prstClr val="black">
                  <a:lumMod val="65000"/>
                  <a:lumOff val="35000"/>
                </a:prstClr>
              </a:solidFill>
              <a:latin typeface="Dosis Medium" pitchFamily="2" charset="0"/>
            </a:endParaRPr>
          </a:p>
        </p:txBody>
      </p:sp>
      <p:pic>
        <p:nvPicPr>
          <p:cNvPr id="7" name="Image 6" descr="Une image contenant noir, obscurité&#10;&#10;Le contenu généré par l’IA peut être incorrect.">
            <a:extLst>
              <a:ext uri="{FF2B5EF4-FFF2-40B4-BE49-F238E27FC236}">
                <a16:creationId xmlns:a16="http://schemas.microsoft.com/office/drawing/2014/main" id="{F4588761-9A87-D056-933E-62D6830AD4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WhatsApp Video 2026-02-25 at 12.09.02">
            <a:hlinkClick r:id="" action="ppaction://media"/>
            <a:extLst>
              <a:ext uri="{FF2B5EF4-FFF2-40B4-BE49-F238E27FC236}">
                <a16:creationId xmlns:a16="http://schemas.microsoft.com/office/drawing/2014/main" id="{987E7C66-90A2-D108-EAB6-0404A1D709E5}"/>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903836" y="2131750"/>
            <a:ext cx="7058221" cy="3970250"/>
          </a:xfrm>
          <a:prstGeom prst="rect">
            <a:avLst/>
          </a:prstGeom>
        </p:spPr>
      </p:pic>
    </p:spTree>
    <p:extLst>
      <p:ext uri="{BB962C8B-B14F-4D97-AF65-F5344CB8AC3E}">
        <p14:creationId xmlns:p14="http://schemas.microsoft.com/office/powerpoint/2010/main" val="927543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6597" fill="hold"/>
                                        <p:tgtEl>
                                          <p:spTgt spid="2"/>
                                        </p:tgtEl>
                                      </p:cBhvr>
                                    </p:cmd>
                                  </p:childTnLst>
                                </p:cTn>
                              </p:par>
                            </p:childTnLst>
                          </p:cTn>
                        </p:par>
                        <p:par>
                          <p:cTn id="7" fill="hold">
                            <p:stCondLst>
                              <p:cond delay="96597"/>
                            </p:stCondLst>
                            <p:childTnLst>
                              <p:par>
                                <p:cTn id="8" presetID="1"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F5F58E59-5520-C4C4-25CC-4DA75C52FBA6}"/>
              </a:ext>
            </a:extLst>
          </p:cNvPr>
          <p:cNvSpPr>
            <a:spLocks noGrp="1"/>
          </p:cNvSpPr>
          <p:nvPr>
            <p:ph type="title"/>
          </p:nvPr>
        </p:nvSpPr>
        <p:spPr>
          <a:xfrm>
            <a:off x="1574357" y="756000"/>
            <a:ext cx="7172077" cy="612000"/>
          </a:xfrm>
        </p:spPr>
        <p:txBody>
          <a:bodyPr>
            <a:normAutofit fontScale="90000"/>
          </a:bodyPr>
          <a:lstStyle/>
          <a:p>
            <a:pPr algn="l"/>
            <a:r>
              <a:rPr lang="fr-FR" dirty="0">
                <a:solidFill>
                  <a:schemeClr val="tx1">
                    <a:lumMod val="65000"/>
                    <a:lumOff val="35000"/>
                  </a:schemeClr>
                </a:solidFill>
                <a:latin typeface="Dosis Medium" pitchFamily="2" charset="0"/>
              </a:rPr>
              <a:t>Maintenant, vous allez prendre la parole pour parler de ce qui s’est passé, de ce que vous allez acheter, de ce que vous aimez faire après l’école et de ce que vous avez fait dimanche dernier. Vous allez le faire en 3 étapes. Soyez attentifs. </a:t>
            </a:r>
          </a:p>
        </p:txBody>
      </p:sp>
      <p:pic>
        <p:nvPicPr>
          <p:cNvPr id="2" name="Image 1">
            <a:extLst>
              <a:ext uri="{FF2B5EF4-FFF2-40B4-BE49-F238E27FC236}">
                <a16:creationId xmlns:a16="http://schemas.microsoft.com/office/drawing/2014/main" id="{6629E5C7-DBE3-7232-F6E1-67188A19F0C0}"/>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8" name="Image 7">
            <a:extLst>
              <a:ext uri="{FF2B5EF4-FFF2-40B4-BE49-F238E27FC236}">
                <a16:creationId xmlns:a16="http://schemas.microsoft.com/office/drawing/2014/main" id="{B81334A9-BC77-480E-A563-666C6203A204}"/>
              </a:ext>
            </a:extLst>
          </p:cNvPr>
          <p:cNvPicPr>
            <a:picLocks noChangeAspect="1"/>
          </p:cNvPicPr>
          <p:nvPr/>
        </p:nvPicPr>
        <p:blipFill>
          <a:blip r:embed="rId3"/>
          <a:stretch>
            <a:fillRect/>
          </a:stretch>
        </p:blipFill>
        <p:spPr>
          <a:xfrm>
            <a:off x="3505200" y="2698410"/>
            <a:ext cx="2133600" cy="3200400"/>
          </a:xfrm>
          <a:prstGeom prst="rect">
            <a:avLst/>
          </a:prstGeom>
        </p:spPr>
      </p:pic>
      <p:pic>
        <p:nvPicPr>
          <p:cNvPr id="9" name="Image 8">
            <a:extLst>
              <a:ext uri="{FF2B5EF4-FFF2-40B4-BE49-F238E27FC236}">
                <a16:creationId xmlns:a16="http://schemas.microsoft.com/office/drawing/2014/main" id="{55BA615A-C6E7-AAE7-1D86-0E589636BD1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521909" y="1997302"/>
            <a:ext cx="1219370" cy="1362265"/>
          </a:xfrm>
          <a:prstGeom prst="rect">
            <a:avLst/>
          </a:prstGeom>
        </p:spPr>
      </p:pic>
      <p:sp>
        <p:nvSpPr>
          <p:cNvPr id="5" name="Rectangle : coins arrondis 4">
            <a:extLst>
              <a:ext uri="{FF2B5EF4-FFF2-40B4-BE49-F238E27FC236}">
                <a16:creationId xmlns:a16="http://schemas.microsoft.com/office/drawing/2014/main" id="{A495ED51-8C3F-665E-9476-E8D6C643F282}"/>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222A6553-6B21-E5A5-6E0A-D0AA79DCF9D2}"/>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p>
        </p:txBody>
      </p:sp>
      <p:sp>
        <p:nvSpPr>
          <p:cNvPr id="10" name="Rectangle : coins arrondis 9">
            <a:extLst>
              <a:ext uri="{FF2B5EF4-FFF2-40B4-BE49-F238E27FC236}">
                <a16:creationId xmlns:a16="http://schemas.microsoft.com/office/drawing/2014/main" id="{A6426D2D-B626-9410-8F26-F4847C7DBAC2}"/>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F7479174-E71A-88BA-206D-C9E8E3ACE030}"/>
              </a:ext>
            </a:extLst>
          </p:cNvPr>
          <p:cNvSpPr txBox="1"/>
          <p:nvPr/>
        </p:nvSpPr>
        <p:spPr>
          <a:xfrm>
            <a:off x="4073218" y="1627970"/>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2" name="Rectangle : coins arrondis 11">
            <a:extLst>
              <a:ext uri="{FF2B5EF4-FFF2-40B4-BE49-F238E27FC236}">
                <a16:creationId xmlns:a16="http://schemas.microsoft.com/office/drawing/2014/main" id="{34CC98DD-B977-C554-663D-9DD4DE41ACB2}"/>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0239B61E-EBFB-C91A-E4E8-8B840B46FB48}"/>
              </a:ext>
            </a:extLst>
          </p:cNvPr>
          <p:cNvSpPr txBox="1"/>
          <p:nvPr/>
        </p:nvSpPr>
        <p:spPr>
          <a:xfrm>
            <a:off x="5812492" y="1638321"/>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Tree>
    <p:extLst>
      <p:ext uri="{BB962C8B-B14F-4D97-AF65-F5344CB8AC3E}">
        <p14:creationId xmlns:p14="http://schemas.microsoft.com/office/powerpoint/2010/main" val="6581119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BC2FA-ACF9-8866-446E-053FA992B5C2}"/>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30702B56-C5E3-2329-2510-9CFA74A8874A}"/>
              </a:ext>
            </a:extLst>
          </p:cNvPr>
          <p:cNvSpPr/>
          <p:nvPr/>
        </p:nvSpPr>
        <p:spPr>
          <a:xfrm>
            <a:off x="2763201" y="3088186"/>
            <a:ext cx="5627675" cy="2932530"/>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re 1">
            <a:extLst>
              <a:ext uri="{FF2B5EF4-FFF2-40B4-BE49-F238E27FC236}">
                <a16:creationId xmlns:a16="http://schemas.microsoft.com/office/drawing/2014/main" id="{3CC19DEF-9D0E-C006-C640-D0A5796C37F0}"/>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Étape 1 : Je vais vous expliquer la situation. </a:t>
            </a:r>
          </a:p>
        </p:txBody>
      </p:sp>
      <p:pic>
        <p:nvPicPr>
          <p:cNvPr id="8" name="Image 7">
            <a:extLst>
              <a:ext uri="{FF2B5EF4-FFF2-40B4-BE49-F238E27FC236}">
                <a16:creationId xmlns:a16="http://schemas.microsoft.com/office/drawing/2014/main" id="{1C3188AD-0EBA-DDF7-DED8-90307C5C76DC}"/>
              </a:ext>
            </a:extLst>
          </p:cNvPr>
          <p:cNvPicPr>
            <a:picLocks noChangeAspect="1"/>
          </p:cNvPicPr>
          <p:nvPr/>
        </p:nvPicPr>
        <p:blipFill>
          <a:blip r:embed="rId2"/>
          <a:stretch>
            <a:fillRect/>
          </a:stretch>
        </p:blipFill>
        <p:spPr>
          <a:xfrm>
            <a:off x="1083452" y="3687961"/>
            <a:ext cx="1438457" cy="2157686"/>
          </a:xfrm>
          <a:prstGeom prst="rect">
            <a:avLst/>
          </a:prstGeom>
        </p:spPr>
      </p:pic>
      <p:pic>
        <p:nvPicPr>
          <p:cNvPr id="9" name="Image 8">
            <a:extLst>
              <a:ext uri="{FF2B5EF4-FFF2-40B4-BE49-F238E27FC236}">
                <a16:creationId xmlns:a16="http://schemas.microsoft.com/office/drawing/2014/main" id="{288A661F-BC4E-550D-B025-88F4970ABAC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53124" y="2639060"/>
            <a:ext cx="938876" cy="1048901"/>
          </a:xfrm>
          <a:prstGeom prst="rect">
            <a:avLst/>
          </a:prstGeom>
        </p:spPr>
      </p:pic>
      <p:sp>
        <p:nvSpPr>
          <p:cNvPr id="14" name="ZoneTexte 13">
            <a:extLst>
              <a:ext uri="{FF2B5EF4-FFF2-40B4-BE49-F238E27FC236}">
                <a16:creationId xmlns:a16="http://schemas.microsoft.com/office/drawing/2014/main" id="{79778C06-0DCF-F609-FE8F-815B3399E2E9}"/>
              </a:ext>
            </a:extLst>
          </p:cNvPr>
          <p:cNvSpPr txBox="1"/>
          <p:nvPr/>
        </p:nvSpPr>
        <p:spPr>
          <a:xfrm>
            <a:off x="1547871" y="2296435"/>
            <a:ext cx="665686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de ce qui s’est passé, de </a:t>
            </a:r>
            <a:r>
              <a:rPr lang="fr-FR" dirty="0">
                <a:solidFill>
                  <a:srgbClr val="5B9BD5">
                    <a:lumMod val="50000"/>
                  </a:srgbClr>
                </a:solidFill>
                <a:latin typeface="Dosis Medium" pitchFamily="2" charset="0"/>
              </a:rPr>
              <a:t>tes achats, de ce que tu aimes faire après l’école et de ce que tu as fait dimanche dernier</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a:t>
            </a:r>
          </a:p>
        </p:txBody>
      </p:sp>
      <p:sp>
        <p:nvSpPr>
          <p:cNvPr id="15" name="Rectangle : coins arrondis 14">
            <a:extLst>
              <a:ext uri="{FF2B5EF4-FFF2-40B4-BE49-F238E27FC236}">
                <a16:creationId xmlns:a16="http://schemas.microsoft.com/office/drawing/2014/main" id="{BC5ECDFB-ABB3-0B75-3DA9-E28C179DB189}"/>
              </a:ext>
            </a:extLst>
          </p:cNvPr>
          <p:cNvSpPr/>
          <p:nvPr/>
        </p:nvSpPr>
        <p:spPr>
          <a:xfrm>
            <a:off x="2281091" y="1658578"/>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90C790EC-C14A-D2B5-73CE-3512A32E73BD}"/>
              </a:ext>
            </a:extLst>
          </p:cNvPr>
          <p:cNvSpPr txBox="1"/>
          <p:nvPr/>
        </p:nvSpPr>
        <p:spPr>
          <a:xfrm>
            <a:off x="2521909" y="166747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p>
        </p:txBody>
      </p:sp>
      <p:sp>
        <p:nvSpPr>
          <p:cNvPr id="17" name="Rectangle : coins arrondis 16">
            <a:extLst>
              <a:ext uri="{FF2B5EF4-FFF2-40B4-BE49-F238E27FC236}">
                <a16:creationId xmlns:a16="http://schemas.microsoft.com/office/drawing/2014/main" id="{ACFBA24D-68FE-67E4-AAED-0945524F4E2D}"/>
              </a:ext>
            </a:extLst>
          </p:cNvPr>
          <p:cNvSpPr/>
          <p:nvPr/>
        </p:nvSpPr>
        <p:spPr>
          <a:xfrm>
            <a:off x="4001114" y="1653898"/>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51C3CAA2-4F6F-B880-E598-DD75DB864578}"/>
              </a:ext>
            </a:extLst>
          </p:cNvPr>
          <p:cNvSpPr txBox="1"/>
          <p:nvPr/>
        </p:nvSpPr>
        <p:spPr>
          <a:xfrm>
            <a:off x="4241932" y="164354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2</a:t>
            </a:r>
          </a:p>
        </p:txBody>
      </p:sp>
      <p:sp>
        <p:nvSpPr>
          <p:cNvPr id="19" name="Rectangle : coins arrondis 18">
            <a:extLst>
              <a:ext uri="{FF2B5EF4-FFF2-40B4-BE49-F238E27FC236}">
                <a16:creationId xmlns:a16="http://schemas.microsoft.com/office/drawing/2014/main" id="{15BF7B58-381C-AD74-7914-5BD7FD86F381}"/>
              </a:ext>
            </a:extLst>
          </p:cNvPr>
          <p:cNvSpPr/>
          <p:nvPr/>
        </p:nvSpPr>
        <p:spPr>
          <a:xfrm>
            <a:off x="5740388" y="166424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94841068-607A-FFC9-FDED-1833F5D71747}"/>
              </a:ext>
            </a:extLst>
          </p:cNvPr>
          <p:cNvSpPr txBox="1"/>
          <p:nvPr/>
        </p:nvSpPr>
        <p:spPr>
          <a:xfrm>
            <a:off x="5981206" y="1653898"/>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3</a:t>
            </a:r>
          </a:p>
        </p:txBody>
      </p:sp>
      <p:pic>
        <p:nvPicPr>
          <p:cNvPr id="3" name="Image 2">
            <a:extLst>
              <a:ext uri="{FF2B5EF4-FFF2-40B4-BE49-F238E27FC236}">
                <a16:creationId xmlns:a16="http://schemas.microsoft.com/office/drawing/2014/main" id="{FFE18B7E-BB97-5F19-A315-C336C51B944B}"/>
              </a:ext>
            </a:extLst>
          </p:cNvPr>
          <p:cNvPicPr>
            <a:picLocks noChangeAspect="1"/>
          </p:cNvPicPr>
          <p:nvPr/>
        </p:nvPicPr>
        <p:blipFill>
          <a:blip r:embed="rId4"/>
          <a:stretch>
            <a:fillRect/>
          </a:stretch>
        </p:blipFill>
        <p:spPr>
          <a:xfrm>
            <a:off x="129325" y="544755"/>
            <a:ext cx="1152244" cy="1072989"/>
          </a:xfrm>
          <a:prstGeom prst="rect">
            <a:avLst/>
          </a:prstGeom>
        </p:spPr>
      </p:pic>
      <p:sp>
        <p:nvSpPr>
          <p:cNvPr id="6" name="ZoneTexte 5">
            <a:extLst>
              <a:ext uri="{FF2B5EF4-FFF2-40B4-BE49-F238E27FC236}">
                <a16:creationId xmlns:a16="http://schemas.microsoft.com/office/drawing/2014/main" id="{2866960B-356E-298C-39CD-1B997328A506}"/>
              </a:ext>
            </a:extLst>
          </p:cNvPr>
          <p:cNvSpPr txBox="1"/>
          <p:nvPr/>
        </p:nvSpPr>
        <p:spPr>
          <a:xfrm>
            <a:off x="2968890" y="3057783"/>
            <a:ext cx="5627675" cy="2790187"/>
          </a:xfrm>
          <a:prstGeom prst="rect">
            <a:avLst/>
          </a:prstGeom>
          <a:noFill/>
        </p:spPr>
        <p:txBody>
          <a:bodyPr wrap="square">
            <a:spAutoFit/>
          </a:bodyPr>
          <a:lstStyle/>
          <a:p>
            <a:pPr lvl="0">
              <a:lnSpc>
                <a:spcPct val="150000"/>
              </a:lnSpc>
              <a:defRPr/>
            </a:pPr>
            <a:r>
              <a:rPr lang="fr-FR" sz="1700" dirty="0">
                <a:solidFill>
                  <a:srgbClr val="5B9BD5">
                    <a:lumMod val="50000"/>
                  </a:srgbClr>
                </a:solidFill>
                <a:latin typeface="Dosis" pitchFamily="2" charset="0"/>
              </a:rPr>
              <a:t>Après l’école, j’aime___________ </a:t>
            </a:r>
            <a:r>
              <a:rPr lang="fr-FR" sz="1700" b="1" dirty="0">
                <a:solidFill>
                  <a:srgbClr val="5B9BD5">
                    <a:lumMod val="50000"/>
                  </a:srgbClr>
                </a:solidFill>
                <a:latin typeface="Dosis" pitchFamily="2" charset="0"/>
              </a:rPr>
              <a:t>[action].</a:t>
            </a:r>
            <a:r>
              <a:rPr lang="fr-FR" sz="1700" dirty="0">
                <a:solidFill>
                  <a:srgbClr val="5B9BD5">
                    <a:lumMod val="50000"/>
                  </a:srgbClr>
                </a:solidFill>
                <a:latin typeface="Dosis" pitchFamily="2" charset="0"/>
              </a:rPr>
              <a:t> </a:t>
            </a:r>
          </a:p>
          <a:p>
            <a:pPr lvl="0">
              <a:lnSpc>
                <a:spcPct val="150000"/>
              </a:lnSpc>
              <a:defRPr/>
            </a:pPr>
            <a:r>
              <a:rPr lang="fr-FR" sz="1700" dirty="0">
                <a:solidFill>
                  <a:srgbClr val="5B9BD5">
                    <a:lumMod val="50000"/>
                  </a:srgbClr>
                </a:solidFill>
                <a:latin typeface="Dosis" pitchFamily="2" charset="0"/>
              </a:rPr>
              <a:t>Dimanche dernier, je suis allé(e)__________</a:t>
            </a:r>
            <a:r>
              <a:rPr lang="fr-FR" sz="1700" b="1" dirty="0">
                <a:solidFill>
                  <a:srgbClr val="5B9BD5">
                    <a:lumMod val="50000"/>
                  </a:srgbClr>
                </a:solidFill>
                <a:latin typeface="Dosis" pitchFamily="2" charset="0"/>
              </a:rPr>
              <a:t>[lieu].</a:t>
            </a:r>
          </a:p>
          <a:p>
            <a:pPr lvl="0">
              <a:lnSpc>
                <a:spcPct val="150000"/>
              </a:lnSpc>
              <a:defRPr/>
            </a:pPr>
            <a:r>
              <a:rPr lang="fr-FR" sz="1700" dirty="0">
                <a:solidFill>
                  <a:srgbClr val="5B9BD5">
                    <a:lumMod val="50000"/>
                  </a:srgbClr>
                </a:solidFill>
                <a:latin typeface="Dosis" pitchFamily="2" charset="0"/>
              </a:rPr>
              <a:t>J’ai vu__________</a:t>
            </a:r>
            <a:r>
              <a:rPr lang="fr-FR" sz="1700" b="1" dirty="0">
                <a:solidFill>
                  <a:srgbClr val="5B9BD5">
                    <a:lumMod val="50000"/>
                  </a:srgbClr>
                </a:solidFill>
                <a:latin typeface="Dosis" pitchFamily="2" charset="0"/>
              </a:rPr>
              <a:t> [animaux/objets].</a:t>
            </a:r>
          </a:p>
          <a:p>
            <a:pPr lvl="0">
              <a:lnSpc>
                <a:spcPct val="150000"/>
              </a:lnSpc>
              <a:defRPr/>
            </a:pPr>
            <a:r>
              <a:rPr kumimoji="0" lang="fr-FR" sz="17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Hier, je suis ____</a:t>
            </a:r>
            <a:r>
              <a:rPr kumimoji="0" lang="fr-FR" sz="17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 </a:t>
            </a:r>
            <a:r>
              <a:rPr kumimoji="0" lang="fr-FR" sz="17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du/de la ___ </a:t>
            </a:r>
            <a:r>
              <a:rPr kumimoji="0" lang="fr-FR" sz="17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[vélo/trottinette]</a:t>
            </a:r>
            <a:r>
              <a:rPr kumimoji="0" lang="fr-FR" sz="17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7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J’ai mal  _____ </a:t>
            </a:r>
            <a:r>
              <a:rPr lang="fr-FR" sz="1700" b="1" dirty="0">
                <a:solidFill>
                  <a:srgbClr val="5B9BD5">
                    <a:lumMod val="50000"/>
                  </a:srgbClr>
                </a:solidFill>
                <a:latin typeface="Dosis" pitchFamily="2" charset="0"/>
              </a:rPr>
              <a:t>[</a:t>
            </a:r>
            <a:r>
              <a:rPr kumimoji="0" lang="fr-FR" sz="17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partie du corps].</a:t>
            </a:r>
          </a:p>
          <a:p>
            <a:pPr lvl="0">
              <a:lnSpc>
                <a:spcPct val="150000"/>
              </a:lnSpc>
              <a:defRPr/>
            </a:pPr>
            <a:r>
              <a:rPr kumimoji="0" lang="fr-FR" sz="17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Je suis à l’épicerie, je veux acheter </a:t>
            </a:r>
            <a:r>
              <a:rPr lang="fr-FR" sz="1700" dirty="0">
                <a:solidFill>
                  <a:srgbClr val="5B9BD5">
                    <a:lumMod val="50000"/>
                  </a:srgbClr>
                </a:solidFill>
                <a:latin typeface="Dosis" pitchFamily="2" charset="0"/>
              </a:rPr>
              <a:t> ___ </a:t>
            </a:r>
            <a:r>
              <a:rPr lang="fr-FR" sz="1700" b="1" dirty="0">
                <a:solidFill>
                  <a:srgbClr val="5B9BD5">
                    <a:lumMod val="50000"/>
                  </a:srgbClr>
                </a:solidFill>
                <a:latin typeface="Dosis" pitchFamily="2" charset="0"/>
              </a:rPr>
              <a:t>[achat]  </a:t>
            </a:r>
            <a:r>
              <a:rPr lang="fr-FR" sz="1700" dirty="0">
                <a:solidFill>
                  <a:srgbClr val="5B9BD5">
                    <a:lumMod val="50000"/>
                  </a:srgbClr>
                </a:solidFill>
                <a:latin typeface="Dosis" pitchFamily="2" charset="0"/>
              </a:rPr>
              <a:t>et  _____ </a:t>
            </a:r>
            <a:r>
              <a:rPr kumimoji="0" lang="fr-FR" sz="17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[achat].</a:t>
            </a:r>
            <a:endParaRPr lang="fr-FR" sz="1700" b="1" dirty="0">
              <a:solidFill>
                <a:srgbClr val="5B9BD5">
                  <a:lumMod val="50000"/>
                </a:srgbClr>
              </a:solidFill>
              <a:latin typeface="Dosis" pitchFamily="2"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7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Je veux </a:t>
            </a:r>
            <a:r>
              <a:rPr lang="fr-FR" sz="1700" dirty="0">
                <a:solidFill>
                  <a:srgbClr val="5B9BD5">
                    <a:lumMod val="50000"/>
                  </a:srgbClr>
                </a:solidFill>
                <a:latin typeface="Dosis" pitchFamily="2" charset="0"/>
              </a:rPr>
              <a:t>___________</a:t>
            </a:r>
            <a:r>
              <a:rPr lang="fr-FR" sz="1700" b="1" dirty="0">
                <a:solidFill>
                  <a:srgbClr val="5B9BD5">
                    <a:lumMod val="50000"/>
                  </a:srgbClr>
                </a:solidFill>
                <a:latin typeface="Dosis" pitchFamily="2" charset="0"/>
              </a:rPr>
              <a:t>[quantité] </a:t>
            </a:r>
            <a:r>
              <a:rPr lang="fr-FR" sz="1700" dirty="0">
                <a:solidFill>
                  <a:srgbClr val="5B9BD5">
                    <a:lumMod val="50000"/>
                  </a:srgbClr>
                </a:solidFill>
                <a:latin typeface="Dosis" pitchFamily="2" charset="0"/>
              </a:rPr>
              <a:t>de _____</a:t>
            </a:r>
            <a:r>
              <a:rPr kumimoji="0" lang="fr-FR" sz="17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a:t>
            </a:r>
            <a:r>
              <a:rPr kumimoji="0" lang="fr-FR" sz="17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[achat].</a:t>
            </a:r>
            <a:endParaRPr lang="fr-FR" sz="1700" b="1" dirty="0">
              <a:solidFill>
                <a:srgbClr val="5B9BD5">
                  <a:lumMod val="50000"/>
                </a:srgbClr>
              </a:solidFill>
              <a:latin typeface="Dosis" pitchFamily="2" charset="0"/>
            </a:endParaRPr>
          </a:p>
        </p:txBody>
      </p:sp>
    </p:spTree>
    <p:extLst>
      <p:ext uri="{BB962C8B-B14F-4D97-AF65-F5344CB8AC3E}">
        <p14:creationId xmlns:p14="http://schemas.microsoft.com/office/powerpoint/2010/main" val="21757691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74DE9-ACD6-0D65-9AF5-465FCA86435C}"/>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41DE436B-45A3-135D-123A-0AB15006DBA8}"/>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Étape 2.  Chacun réfléchit silencieusement à ce qu’il va dire dans sa prise de parole.</a:t>
            </a:r>
          </a:p>
        </p:txBody>
      </p:sp>
      <p:sp>
        <p:nvSpPr>
          <p:cNvPr id="3" name="Rectangle : coins arrondis 2">
            <a:extLst>
              <a:ext uri="{FF2B5EF4-FFF2-40B4-BE49-F238E27FC236}">
                <a16:creationId xmlns:a16="http://schemas.microsoft.com/office/drawing/2014/main" id="{6CAD03FB-D777-7636-1720-7D52147A1E40}"/>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E60FDCCC-BF0D-90B3-0991-71671ADDD247}"/>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6" name="Rectangle : coins arrondis 5">
            <a:extLst>
              <a:ext uri="{FF2B5EF4-FFF2-40B4-BE49-F238E27FC236}">
                <a16:creationId xmlns:a16="http://schemas.microsoft.com/office/drawing/2014/main" id="{AF80DB6D-DADE-576B-CB3A-1638C3E8A09D}"/>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E37941A2-E4BB-B764-6C23-505AF85F1174}"/>
              </a:ext>
            </a:extLst>
          </p:cNvPr>
          <p:cNvSpPr txBox="1"/>
          <p:nvPr/>
        </p:nvSpPr>
        <p:spPr>
          <a:xfrm>
            <a:off x="4073218" y="1627970"/>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0" name="Rectangle : coins arrondis 9">
            <a:extLst>
              <a:ext uri="{FF2B5EF4-FFF2-40B4-BE49-F238E27FC236}">
                <a16:creationId xmlns:a16="http://schemas.microsoft.com/office/drawing/2014/main" id="{0BB135CB-89BC-880E-5DB6-1AEB0C58BBD8}"/>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A0978C83-557A-20FF-AD1F-6959C7018AE2}"/>
              </a:ext>
            </a:extLst>
          </p:cNvPr>
          <p:cNvSpPr txBox="1"/>
          <p:nvPr/>
        </p:nvSpPr>
        <p:spPr>
          <a:xfrm>
            <a:off x="5812492" y="1638321"/>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pic>
        <p:nvPicPr>
          <p:cNvPr id="17" name="Image 16">
            <a:extLst>
              <a:ext uri="{FF2B5EF4-FFF2-40B4-BE49-F238E27FC236}">
                <a16:creationId xmlns:a16="http://schemas.microsoft.com/office/drawing/2014/main" id="{88080D43-6C73-7C73-DE29-B783975761C9}"/>
              </a:ext>
            </a:extLst>
          </p:cNvPr>
          <p:cNvPicPr>
            <a:picLocks noChangeAspect="1"/>
          </p:cNvPicPr>
          <p:nvPr/>
        </p:nvPicPr>
        <p:blipFill>
          <a:blip r:embed="rId2"/>
          <a:stretch>
            <a:fillRect/>
          </a:stretch>
        </p:blipFill>
        <p:spPr>
          <a:xfrm>
            <a:off x="129325" y="544755"/>
            <a:ext cx="1152244" cy="1072989"/>
          </a:xfrm>
          <a:prstGeom prst="rect">
            <a:avLst/>
          </a:prstGeom>
        </p:spPr>
      </p:pic>
      <p:sp>
        <p:nvSpPr>
          <p:cNvPr id="12" name="Rectangle : coins arrondis 11">
            <a:extLst>
              <a:ext uri="{FF2B5EF4-FFF2-40B4-BE49-F238E27FC236}">
                <a16:creationId xmlns:a16="http://schemas.microsoft.com/office/drawing/2014/main" id="{5C1F26F9-6753-2DC7-99AD-A43165CDCBAA}"/>
              </a:ext>
            </a:extLst>
          </p:cNvPr>
          <p:cNvSpPr/>
          <p:nvPr/>
        </p:nvSpPr>
        <p:spPr>
          <a:xfrm>
            <a:off x="2763201" y="3088186"/>
            <a:ext cx="5627675" cy="2932530"/>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Image 14">
            <a:extLst>
              <a:ext uri="{FF2B5EF4-FFF2-40B4-BE49-F238E27FC236}">
                <a16:creationId xmlns:a16="http://schemas.microsoft.com/office/drawing/2014/main" id="{0FF140A3-CC1A-742E-E31F-48925370281E}"/>
              </a:ext>
            </a:extLst>
          </p:cNvPr>
          <p:cNvPicPr>
            <a:picLocks noChangeAspect="1"/>
          </p:cNvPicPr>
          <p:nvPr/>
        </p:nvPicPr>
        <p:blipFill>
          <a:blip r:embed="rId3"/>
          <a:stretch>
            <a:fillRect/>
          </a:stretch>
        </p:blipFill>
        <p:spPr>
          <a:xfrm>
            <a:off x="1083452" y="3687961"/>
            <a:ext cx="1438457" cy="2157686"/>
          </a:xfrm>
          <a:prstGeom prst="rect">
            <a:avLst/>
          </a:prstGeom>
        </p:spPr>
      </p:pic>
      <p:pic>
        <p:nvPicPr>
          <p:cNvPr id="16" name="Image 15">
            <a:extLst>
              <a:ext uri="{FF2B5EF4-FFF2-40B4-BE49-F238E27FC236}">
                <a16:creationId xmlns:a16="http://schemas.microsoft.com/office/drawing/2014/main" id="{0F386DC8-F2D2-1D46-35B9-6B0E6C97982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53124" y="2639060"/>
            <a:ext cx="938876" cy="1048901"/>
          </a:xfrm>
          <a:prstGeom prst="rect">
            <a:avLst/>
          </a:prstGeom>
        </p:spPr>
      </p:pic>
      <p:sp>
        <p:nvSpPr>
          <p:cNvPr id="18" name="ZoneTexte 17">
            <a:extLst>
              <a:ext uri="{FF2B5EF4-FFF2-40B4-BE49-F238E27FC236}">
                <a16:creationId xmlns:a16="http://schemas.microsoft.com/office/drawing/2014/main" id="{C2286F47-87D8-0C54-9D9F-76918ED2F70C}"/>
              </a:ext>
            </a:extLst>
          </p:cNvPr>
          <p:cNvSpPr txBox="1"/>
          <p:nvPr/>
        </p:nvSpPr>
        <p:spPr>
          <a:xfrm>
            <a:off x="1547871" y="2296435"/>
            <a:ext cx="665686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de ce qui s’est passé, de </a:t>
            </a:r>
            <a:r>
              <a:rPr lang="fr-FR" dirty="0">
                <a:solidFill>
                  <a:srgbClr val="5B9BD5">
                    <a:lumMod val="50000"/>
                  </a:srgbClr>
                </a:solidFill>
                <a:latin typeface="Dosis Medium" pitchFamily="2" charset="0"/>
              </a:rPr>
              <a:t>tes achats, de ce que tu aimes faire après l’école et de ce que tu as fait dimanche dernier</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a:t>
            </a:r>
          </a:p>
        </p:txBody>
      </p:sp>
      <p:sp>
        <p:nvSpPr>
          <p:cNvPr id="19" name="ZoneTexte 18">
            <a:extLst>
              <a:ext uri="{FF2B5EF4-FFF2-40B4-BE49-F238E27FC236}">
                <a16:creationId xmlns:a16="http://schemas.microsoft.com/office/drawing/2014/main" id="{CBF611FF-2F1E-287D-12DF-50DCE68D7E05}"/>
              </a:ext>
            </a:extLst>
          </p:cNvPr>
          <p:cNvSpPr txBox="1"/>
          <p:nvPr/>
        </p:nvSpPr>
        <p:spPr>
          <a:xfrm>
            <a:off x="2968890" y="3057783"/>
            <a:ext cx="5627675" cy="2790187"/>
          </a:xfrm>
          <a:prstGeom prst="rect">
            <a:avLst/>
          </a:prstGeom>
          <a:noFill/>
        </p:spPr>
        <p:txBody>
          <a:bodyPr wrap="square">
            <a:spAutoFit/>
          </a:bodyPr>
          <a:lstStyle/>
          <a:p>
            <a:pPr lvl="0">
              <a:lnSpc>
                <a:spcPct val="150000"/>
              </a:lnSpc>
              <a:defRPr/>
            </a:pPr>
            <a:r>
              <a:rPr lang="fr-FR" sz="1700" dirty="0">
                <a:solidFill>
                  <a:srgbClr val="5B9BD5">
                    <a:lumMod val="50000"/>
                  </a:srgbClr>
                </a:solidFill>
                <a:latin typeface="Dosis" pitchFamily="2" charset="0"/>
              </a:rPr>
              <a:t>Après l’école, j’aime___________ </a:t>
            </a:r>
            <a:r>
              <a:rPr lang="fr-FR" sz="1700" b="1" dirty="0">
                <a:solidFill>
                  <a:srgbClr val="5B9BD5">
                    <a:lumMod val="50000"/>
                  </a:srgbClr>
                </a:solidFill>
                <a:latin typeface="Dosis" pitchFamily="2" charset="0"/>
              </a:rPr>
              <a:t>[action].</a:t>
            </a:r>
            <a:r>
              <a:rPr lang="fr-FR" sz="1700" dirty="0">
                <a:solidFill>
                  <a:srgbClr val="5B9BD5">
                    <a:lumMod val="50000"/>
                  </a:srgbClr>
                </a:solidFill>
                <a:latin typeface="Dosis" pitchFamily="2" charset="0"/>
              </a:rPr>
              <a:t> </a:t>
            </a:r>
          </a:p>
          <a:p>
            <a:pPr lvl="0">
              <a:lnSpc>
                <a:spcPct val="150000"/>
              </a:lnSpc>
              <a:defRPr/>
            </a:pPr>
            <a:r>
              <a:rPr lang="fr-FR" sz="1700" dirty="0">
                <a:solidFill>
                  <a:srgbClr val="5B9BD5">
                    <a:lumMod val="50000"/>
                  </a:srgbClr>
                </a:solidFill>
                <a:latin typeface="Dosis" pitchFamily="2" charset="0"/>
              </a:rPr>
              <a:t>Dimanche dernier, je suis allé(e)__________</a:t>
            </a:r>
            <a:r>
              <a:rPr lang="fr-FR" sz="1700" b="1" dirty="0">
                <a:solidFill>
                  <a:srgbClr val="5B9BD5">
                    <a:lumMod val="50000"/>
                  </a:srgbClr>
                </a:solidFill>
                <a:latin typeface="Dosis" pitchFamily="2" charset="0"/>
              </a:rPr>
              <a:t>[lieu].</a:t>
            </a:r>
          </a:p>
          <a:p>
            <a:pPr lvl="0">
              <a:lnSpc>
                <a:spcPct val="150000"/>
              </a:lnSpc>
              <a:defRPr/>
            </a:pPr>
            <a:r>
              <a:rPr lang="fr-FR" sz="1700" dirty="0">
                <a:solidFill>
                  <a:srgbClr val="5B9BD5">
                    <a:lumMod val="50000"/>
                  </a:srgbClr>
                </a:solidFill>
                <a:latin typeface="Dosis" pitchFamily="2" charset="0"/>
              </a:rPr>
              <a:t>J’ai vu__________</a:t>
            </a:r>
            <a:r>
              <a:rPr lang="fr-FR" sz="1700" b="1" dirty="0">
                <a:solidFill>
                  <a:srgbClr val="5B9BD5">
                    <a:lumMod val="50000"/>
                  </a:srgbClr>
                </a:solidFill>
                <a:latin typeface="Dosis" pitchFamily="2" charset="0"/>
              </a:rPr>
              <a:t> [animaux/objets].</a:t>
            </a:r>
          </a:p>
          <a:p>
            <a:pPr lvl="0">
              <a:lnSpc>
                <a:spcPct val="150000"/>
              </a:lnSpc>
              <a:defRPr/>
            </a:pPr>
            <a:r>
              <a:rPr kumimoji="0" lang="fr-FR" sz="17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Hier, je suis ____</a:t>
            </a:r>
            <a:r>
              <a:rPr kumimoji="0" lang="fr-FR" sz="17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 </a:t>
            </a:r>
            <a:r>
              <a:rPr kumimoji="0" lang="fr-FR" sz="17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du/de la ___ </a:t>
            </a:r>
            <a:r>
              <a:rPr kumimoji="0" lang="fr-FR" sz="17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[vélo/trottinette]</a:t>
            </a:r>
            <a:r>
              <a:rPr kumimoji="0" lang="fr-FR" sz="17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7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J’ai mal  _____ </a:t>
            </a:r>
            <a:r>
              <a:rPr lang="fr-FR" sz="1700" b="1" dirty="0">
                <a:solidFill>
                  <a:srgbClr val="5B9BD5">
                    <a:lumMod val="50000"/>
                  </a:srgbClr>
                </a:solidFill>
                <a:latin typeface="Dosis" pitchFamily="2" charset="0"/>
              </a:rPr>
              <a:t>[</a:t>
            </a:r>
            <a:r>
              <a:rPr kumimoji="0" lang="fr-FR" sz="17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partie du corps].</a:t>
            </a:r>
          </a:p>
          <a:p>
            <a:pPr lvl="0">
              <a:lnSpc>
                <a:spcPct val="150000"/>
              </a:lnSpc>
              <a:defRPr/>
            </a:pPr>
            <a:r>
              <a:rPr kumimoji="0" lang="fr-FR" sz="17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Je suis à l’épicerie, je veux acheter </a:t>
            </a:r>
            <a:r>
              <a:rPr lang="fr-FR" sz="1700" dirty="0">
                <a:solidFill>
                  <a:srgbClr val="5B9BD5">
                    <a:lumMod val="50000"/>
                  </a:srgbClr>
                </a:solidFill>
                <a:latin typeface="Dosis" pitchFamily="2" charset="0"/>
              </a:rPr>
              <a:t> ___ </a:t>
            </a:r>
            <a:r>
              <a:rPr lang="fr-FR" sz="1700" b="1" dirty="0">
                <a:solidFill>
                  <a:srgbClr val="5B9BD5">
                    <a:lumMod val="50000"/>
                  </a:srgbClr>
                </a:solidFill>
                <a:latin typeface="Dosis" pitchFamily="2" charset="0"/>
              </a:rPr>
              <a:t>[achat]  </a:t>
            </a:r>
            <a:r>
              <a:rPr lang="fr-FR" sz="1700" dirty="0">
                <a:solidFill>
                  <a:srgbClr val="5B9BD5">
                    <a:lumMod val="50000"/>
                  </a:srgbClr>
                </a:solidFill>
                <a:latin typeface="Dosis" pitchFamily="2" charset="0"/>
              </a:rPr>
              <a:t>et  _____ </a:t>
            </a:r>
            <a:r>
              <a:rPr kumimoji="0" lang="fr-FR" sz="17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[achat].</a:t>
            </a:r>
            <a:endParaRPr lang="fr-FR" sz="1700" b="1" dirty="0">
              <a:solidFill>
                <a:srgbClr val="5B9BD5">
                  <a:lumMod val="50000"/>
                </a:srgbClr>
              </a:solidFill>
              <a:latin typeface="Dosis" pitchFamily="2"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7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Je veux </a:t>
            </a:r>
            <a:r>
              <a:rPr lang="fr-FR" sz="1700" dirty="0">
                <a:solidFill>
                  <a:srgbClr val="5B9BD5">
                    <a:lumMod val="50000"/>
                  </a:srgbClr>
                </a:solidFill>
                <a:latin typeface="Dosis" pitchFamily="2" charset="0"/>
              </a:rPr>
              <a:t>___________</a:t>
            </a:r>
            <a:r>
              <a:rPr lang="fr-FR" sz="1700" b="1" dirty="0">
                <a:solidFill>
                  <a:srgbClr val="5B9BD5">
                    <a:lumMod val="50000"/>
                  </a:srgbClr>
                </a:solidFill>
                <a:latin typeface="Dosis" pitchFamily="2" charset="0"/>
              </a:rPr>
              <a:t>[quantité] </a:t>
            </a:r>
            <a:r>
              <a:rPr lang="fr-FR" sz="1700" dirty="0">
                <a:solidFill>
                  <a:srgbClr val="5B9BD5">
                    <a:lumMod val="50000"/>
                  </a:srgbClr>
                </a:solidFill>
                <a:latin typeface="Dosis" pitchFamily="2" charset="0"/>
              </a:rPr>
              <a:t>de _____</a:t>
            </a:r>
            <a:r>
              <a:rPr kumimoji="0" lang="fr-FR" sz="17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a:t>
            </a:r>
            <a:r>
              <a:rPr kumimoji="0" lang="fr-FR" sz="17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[achat].</a:t>
            </a:r>
            <a:endParaRPr lang="fr-FR" sz="1700" b="1" dirty="0">
              <a:solidFill>
                <a:srgbClr val="5B9BD5">
                  <a:lumMod val="50000"/>
                </a:srgbClr>
              </a:solidFill>
              <a:latin typeface="Dosis" pitchFamily="2" charset="0"/>
            </a:endParaRPr>
          </a:p>
        </p:txBody>
      </p:sp>
    </p:spTree>
    <p:extLst>
      <p:ext uri="{BB962C8B-B14F-4D97-AF65-F5344CB8AC3E}">
        <p14:creationId xmlns:p14="http://schemas.microsoft.com/office/powerpoint/2010/main" val="2298700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6629E5C7-DBE3-7232-F6E1-67188A19F0C0}"/>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3" name="Titre 1">
            <a:extLst>
              <a:ext uri="{FF2B5EF4-FFF2-40B4-BE49-F238E27FC236}">
                <a16:creationId xmlns:a16="http://schemas.microsoft.com/office/drawing/2014/main" id="{9DC7F31C-B726-9BF7-84AA-E42D7732E7B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Étape 3.  Maintenant, vous allez prendre la parole. Qui veut passer au tableau ? </a:t>
            </a:r>
          </a:p>
        </p:txBody>
      </p:sp>
      <p:sp>
        <p:nvSpPr>
          <p:cNvPr id="5" name="Rectangle : coins arrondis 4">
            <a:extLst>
              <a:ext uri="{FF2B5EF4-FFF2-40B4-BE49-F238E27FC236}">
                <a16:creationId xmlns:a16="http://schemas.microsoft.com/office/drawing/2014/main" id="{0AE1DE89-A34C-7860-88E6-1A05EFB39F54}"/>
              </a:ext>
            </a:extLst>
          </p:cNvPr>
          <p:cNvSpPr/>
          <p:nvPr/>
        </p:nvSpPr>
        <p:spPr>
          <a:xfrm>
            <a:off x="2349443" y="1632307"/>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fr-FR" b="1" dirty="0">
                <a:solidFill>
                  <a:prstClr val="white">
                    <a:lumMod val="95000"/>
                  </a:prstClr>
                </a:solidFill>
              </a:rPr>
              <a:t>Étape 1</a:t>
            </a: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 coins arrondis 7">
            <a:extLst>
              <a:ext uri="{FF2B5EF4-FFF2-40B4-BE49-F238E27FC236}">
                <a16:creationId xmlns:a16="http://schemas.microsoft.com/office/drawing/2014/main" id="{0B393856-930C-5F89-CCF5-EBEDDC96DA40}"/>
              </a:ext>
            </a:extLst>
          </p:cNvPr>
          <p:cNvSpPr/>
          <p:nvPr/>
        </p:nvSpPr>
        <p:spPr>
          <a:xfrm>
            <a:off x="5880605" y="1632307"/>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E2E348F2-084D-3D12-69EF-E8B09075EF7D}"/>
              </a:ext>
            </a:extLst>
          </p:cNvPr>
          <p:cNvSpPr txBox="1"/>
          <p:nvPr/>
        </p:nvSpPr>
        <p:spPr>
          <a:xfrm>
            <a:off x="6049558" y="1627627"/>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12" name="Rectangle : coins arrondis 11">
            <a:extLst>
              <a:ext uri="{FF2B5EF4-FFF2-40B4-BE49-F238E27FC236}">
                <a16:creationId xmlns:a16="http://schemas.microsoft.com/office/drawing/2014/main" id="{DDC95C61-5481-9213-FF20-07C454E3E1BC}"/>
              </a:ext>
            </a:extLst>
          </p:cNvPr>
          <p:cNvSpPr/>
          <p:nvPr/>
        </p:nvSpPr>
        <p:spPr>
          <a:xfrm>
            <a:off x="4115024" y="1628353"/>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fr-FR" b="1" dirty="0">
                <a:solidFill>
                  <a:prstClr val="white">
                    <a:lumMod val="95000"/>
                  </a:prstClr>
                </a:solidFill>
              </a:rPr>
              <a:t>Étape 2</a:t>
            </a: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 coins arrondis 9">
            <a:extLst>
              <a:ext uri="{FF2B5EF4-FFF2-40B4-BE49-F238E27FC236}">
                <a16:creationId xmlns:a16="http://schemas.microsoft.com/office/drawing/2014/main" id="{A8D67093-EE24-FD4E-A662-2C5DAA596ED9}"/>
              </a:ext>
            </a:extLst>
          </p:cNvPr>
          <p:cNvSpPr/>
          <p:nvPr/>
        </p:nvSpPr>
        <p:spPr>
          <a:xfrm>
            <a:off x="2763201" y="3088186"/>
            <a:ext cx="5627675" cy="2932530"/>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Image 12">
            <a:extLst>
              <a:ext uri="{FF2B5EF4-FFF2-40B4-BE49-F238E27FC236}">
                <a16:creationId xmlns:a16="http://schemas.microsoft.com/office/drawing/2014/main" id="{6609DC37-58C7-031A-49EB-E83CA8B9AE33}"/>
              </a:ext>
            </a:extLst>
          </p:cNvPr>
          <p:cNvPicPr>
            <a:picLocks noChangeAspect="1"/>
          </p:cNvPicPr>
          <p:nvPr/>
        </p:nvPicPr>
        <p:blipFill>
          <a:blip r:embed="rId3"/>
          <a:stretch>
            <a:fillRect/>
          </a:stretch>
        </p:blipFill>
        <p:spPr>
          <a:xfrm>
            <a:off x="1083452" y="3687961"/>
            <a:ext cx="1438457" cy="2157686"/>
          </a:xfrm>
          <a:prstGeom prst="rect">
            <a:avLst/>
          </a:prstGeom>
        </p:spPr>
      </p:pic>
      <p:pic>
        <p:nvPicPr>
          <p:cNvPr id="14" name="Image 13">
            <a:extLst>
              <a:ext uri="{FF2B5EF4-FFF2-40B4-BE49-F238E27FC236}">
                <a16:creationId xmlns:a16="http://schemas.microsoft.com/office/drawing/2014/main" id="{037DCC58-B67D-5782-C934-770C571C4165}"/>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53124" y="2639060"/>
            <a:ext cx="938876" cy="1048901"/>
          </a:xfrm>
          <a:prstGeom prst="rect">
            <a:avLst/>
          </a:prstGeom>
        </p:spPr>
      </p:pic>
      <p:sp>
        <p:nvSpPr>
          <p:cNvPr id="16" name="ZoneTexte 15">
            <a:extLst>
              <a:ext uri="{FF2B5EF4-FFF2-40B4-BE49-F238E27FC236}">
                <a16:creationId xmlns:a16="http://schemas.microsoft.com/office/drawing/2014/main" id="{8E88B0BE-9D1F-A90F-80A6-02E8D4CA9186}"/>
              </a:ext>
            </a:extLst>
          </p:cNvPr>
          <p:cNvSpPr txBox="1"/>
          <p:nvPr/>
        </p:nvSpPr>
        <p:spPr>
          <a:xfrm>
            <a:off x="1547871" y="2296435"/>
            <a:ext cx="665686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de ce qui s’est passé, de </a:t>
            </a:r>
            <a:r>
              <a:rPr lang="fr-FR" dirty="0">
                <a:solidFill>
                  <a:srgbClr val="5B9BD5">
                    <a:lumMod val="50000"/>
                  </a:srgbClr>
                </a:solidFill>
                <a:latin typeface="Dosis Medium" pitchFamily="2" charset="0"/>
              </a:rPr>
              <a:t>tes achats, de ce que tu aimes faire après l’école et de ce que tu as fait dimanche dernier</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a:t>
            </a:r>
          </a:p>
        </p:txBody>
      </p:sp>
      <p:sp>
        <p:nvSpPr>
          <p:cNvPr id="17" name="ZoneTexte 16">
            <a:extLst>
              <a:ext uri="{FF2B5EF4-FFF2-40B4-BE49-F238E27FC236}">
                <a16:creationId xmlns:a16="http://schemas.microsoft.com/office/drawing/2014/main" id="{D10D3EBA-9A04-0E15-0552-FD71DCC5C89F}"/>
              </a:ext>
            </a:extLst>
          </p:cNvPr>
          <p:cNvSpPr txBox="1"/>
          <p:nvPr/>
        </p:nvSpPr>
        <p:spPr>
          <a:xfrm>
            <a:off x="2968890" y="3057783"/>
            <a:ext cx="5627675" cy="2790187"/>
          </a:xfrm>
          <a:prstGeom prst="rect">
            <a:avLst/>
          </a:prstGeom>
          <a:noFill/>
        </p:spPr>
        <p:txBody>
          <a:bodyPr wrap="square">
            <a:spAutoFit/>
          </a:bodyPr>
          <a:lstStyle/>
          <a:p>
            <a:pPr lvl="0">
              <a:lnSpc>
                <a:spcPct val="150000"/>
              </a:lnSpc>
              <a:defRPr/>
            </a:pPr>
            <a:r>
              <a:rPr lang="fr-FR" sz="1700" dirty="0">
                <a:solidFill>
                  <a:srgbClr val="5B9BD5">
                    <a:lumMod val="50000"/>
                  </a:srgbClr>
                </a:solidFill>
                <a:latin typeface="Dosis" pitchFamily="2" charset="0"/>
              </a:rPr>
              <a:t>Après l’école, j’aime___________ </a:t>
            </a:r>
            <a:r>
              <a:rPr lang="fr-FR" sz="1700" b="1" dirty="0">
                <a:solidFill>
                  <a:srgbClr val="5B9BD5">
                    <a:lumMod val="50000"/>
                  </a:srgbClr>
                </a:solidFill>
                <a:latin typeface="Dosis" pitchFamily="2" charset="0"/>
              </a:rPr>
              <a:t>[action].</a:t>
            </a:r>
            <a:r>
              <a:rPr lang="fr-FR" sz="1700" dirty="0">
                <a:solidFill>
                  <a:srgbClr val="5B9BD5">
                    <a:lumMod val="50000"/>
                  </a:srgbClr>
                </a:solidFill>
                <a:latin typeface="Dosis" pitchFamily="2" charset="0"/>
              </a:rPr>
              <a:t> </a:t>
            </a:r>
          </a:p>
          <a:p>
            <a:pPr lvl="0">
              <a:lnSpc>
                <a:spcPct val="150000"/>
              </a:lnSpc>
              <a:defRPr/>
            </a:pPr>
            <a:r>
              <a:rPr lang="fr-FR" sz="1700" dirty="0">
                <a:solidFill>
                  <a:srgbClr val="5B9BD5">
                    <a:lumMod val="50000"/>
                  </a:srgbClr>
                </a:solidFill>
                <a:latin typeface="Dosis" pitchFamily="2" charset="0"/>
              </a:rPr>
              <a:t>Dimanche dernier, je suis allé(e)__________</a:t>
            </a:r>
            <a:r>
              <a:rPr lang="fr-FR" sz="1700" b="1" dirty="0">
                <a:solidFill>
                  <a:srgbClr val="5B9BD5">
                    <a:lumMod val="50000"/>
                  </a:srgbClr>
                </a:solidFill>
                <a:latin typeface="Dosis" pitchFamily="2" charset="0"/>
              </a:rPr>
              <a:t>[lieu].</a:t>
            </a:r>
          </a:p>
          <a:p>
            <a:pPr lvl="0">
              <a:lnSpc>
                <a:spcPct val="150000"/>
              </a:lnSpc>
              <a:defRPr/>
            </a:pPr>
            <a:r>
              <a:rPr lang="fr-FR" sz="1700" dirty="0">
                <a:solidFill>
                  <a:srgbClr val="5B9BD5">
                    <a:lumMod val="50000"/>
                  </a:srgbClr>
                </a:solidFill>
                <a:latin typeface="Dosis" pitchFamily="2" charset="0"/>
              </a:rPr>
              <a:t>J’ai vu__________</a:t>
            </a:r>
            <a:r>
              <a:rPr lang="fr-FR" sz="1700" b="1" dirty="0">
                <a:solidFill>
                  <a:srgbClr val="5B9BD5">
                    <a:lumMod val="50000"/>
                  </a:srgbClr>
                </a:solidFill>
                <a:latin typeface="Dosis" pitchFamily="2" charset="0"/>
              </a:rPr>
              <a:t> [animaux/objets].</a:t>
            </a:r>
          </a:p>
          <a:p>
            <a:pPr lvl="0">
              <a:lnSpc>
                <a:spcPct val="150000"/>
              </a:lnSpc>
              <a:defRPr/>
            </a:pPr>
            <a:r>
              <a:rPr kumimoji="0" lang="fr-FR" sz="17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Hier, je suis ____</a:t>
            </a:r>
            <a:r>
              <a:rPr kumimoji="0" lang="fr-FR" sz="17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 </a:t>
            </a:r>
            <a:r>
              <a:rPr kumimoji="0" lang="fr-FR" sz="17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du/de la ___ </a:t>
            </a:r>
            <a:r>
              <a:rPr kumimoji="0" lang="fr-FR" sz="17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[vélo/trottinette]</a:t>
            </a:r>
            <a:r>
              <a:rPr kumimoji="0" lang="fr-FR" sz="17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7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J’ai mal  _____ </a:t>
            </a:r>
            <a:r>
              <a:rPr lang="fr-FR" sz="1700" b="1" dirty="0">
                <a:solidFill>
                  <a:srgbClr val="5B9BD5">
                    <a:lumMod val="50000"/>
                  </a:srgbClr>
                </a:solidFill>
                <a:latin typeface="Dosis" pitchFamily="2" charset="0"/>
              </a:rPr>
              <a:t>[</a:t>
            </a:r>
            <a:r>
              <a:rPr kumimoji="0" lang="fr-FR" sz="17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partie du corps].</a:t>
            </a:r>
          </a:p>
          <a:p>
            <a:pPr lvl="0">
              <a:lnSpc>
                <a:spcPct val="150000"/>
              </a:lnSpc>
              <a:defRPr/>
            </a:pPr>
            <a:r>
              <a:rPr kumimoji="0" lang="fr-FR" sz="17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Je suis à l’épicerie, je veux acheter </a:t>
            </a:r>
            <a:r>
              <a:rPr lang="fr-FR" sz="1700" dirty="0">
                <a:solidFill>
                  <a:srgbClr val="5B9BD5">
                    <a:lumMod val="50000"/>
                  </a:srgbClr>
                </a:solidFill>
                <a:latin typeface="Dosis" pitchFamily="2" charset="0"/>
              </a:rPr>
              <a:t> ___ </a:t>
            </a:r>
            <a:r>
              <a:rPr lang="fr-FR" sz="1700" b="1" dirty="0">
                <a:solidFill>
                  <a:srgbClr val="5B9BD5">
                    <a:lumMod val="50000"/>
                  </a:srgbClr>
                </a:solidFill>
                <a:latin typeface="Dosis" pitchFamily="2" charset="0"/>
              </a:rPr>
              <a:t>[achat]  </a:t>
            </a:r>
            <a:r>
              <a:rPr lang="fr-FR" sz="1700" dirty="0">
                <a:solidFill>
                  <a:srgbClr val="5B9BD5">
                    <a:lumMod val="50000"/>
                  </a:srgbClr>
                </a:solidFill>
                <a:latin typeface="Dosis" pitchFamily="2" charset="0"/>
              </a:rPr>
              <a:t>et  _____ </a:t>
            </a:r>
            <a:r>
              <a:rPr kumimoji="0" lang="fr-FR" sz="17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[achat].</a:t>
            </a:r>
            <a:endParaRPr lang="fr-FR" sz="1700" b="1" dirty="0">
              <a:solidFill>
                <a:srgbClr val="5B9BD5">
                  <a:lumMod val="50000"/>
                </a:srgbClr>
              </a:solidFill>
              <a:latin typeface="Dosis" pitchFamily="2"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7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Je veux </a:t>
            </a:r>
            <a:r>
              <a:rPr lang="fr-FR" sz="1700" dirty="0">
                <a:solidFill>
                  <a:srgbClr val="5B9BD5">
                    <a:lumMod val="50000"/>
                  </a:srgbClr>
                </a:solidFill>
                <a:latin typeface="Dosis" pitchFamily="2" charset="0"/>
              </a:rPr>
              <a:t>___________</a:t>
            </a:r>
            <a:r>
              <a:rPr lang="fr-FR" sz="1700" b="1" dirty="0">
                <a:solidFill>
                  <a:srgbClr val="5B9BD5">
                    <a:lumMod val="50000"/>
                  </a:srgbClr>
                </a:solidFill>
                <a:latin typeface="Dosis" pitchFamily="2" charset="0"/>
              </a:rPr>
              <a:t>[quantité] </a:t>
            </a:r>
            <a:r>
              <a:rPr lang="fr-FR" sz="1700" dirty="0">
                <a:solidFill>
                  <a:srgbClr val="5B9BD5">
                    <a:lumMod val="50000"/>
                  </a:srgbClr>
                </a:solidFill>
                <a:latin typeface="Dosis" pitchFamily="2" charset="0"/>
              </a:rPr>
              <a:t>de _____</a:t>
            </a:r>
            <a:r>
              <a:rPr kumimoji="0" lang="fr-FR" sz="17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a:t>
            </a:r>
            <a:r>
              <a:rPr kumimoji="0" lang="fr-FR" sz="17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[achat].</a:t>
            </a:r>
            <a:endParaRPr lang="fr-FR" sz="1700" b="1" dirty="0">
              <a:solidFill>
                <a:srgbClr val="5B9BD5">
                  <a:lumMod val="50000"/>
                </a:srgbClr>
              </a:solidFill>
              <a:latin typeface="Dosis" pitchFamily="2" charset="0"/>
            </a:endParaRPr>
          </a:p>
        </p:txBody>
      </p:sp>
    </p:spTree>
    <p:extLst>
      <p:ext uri="{BB962C8B-B14F-4D97-AF65-F5344CB8AC3E}">
        <p14:creationId xmlns:p14="http://schemas.microsoft.com/office/powerpoint/2010/main" val="4223267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86881-4317-E92B-F523-04E6ED59412F}"/>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B2147BA4-9C97-9685-44A4-4CA3F5E73013}"/>
              </a:ext>
            </a:extLst>
          </p:cNvPr>
          <p:cNvSpPr>
            <a:spLocks noGrp="1"/>
          </p:cNvSpPr>
          <p:nvPr>
            <p:ph type="title"/>
          </p:nvPr>
        </p:nvSpPr>
        <p:spPr>
          <a:xfrm>
            <a:off x="1604915" y="775249"/>
            <a:ext cx="7142478" cy="612000"/>
          </a:xfrm>
        </p:spPr>
        <p:txBody>
          <a:bodyPr>
            <a:normAutofit fontScale="90000"/>
          </a:bodyPr>
          <a:lstStyle/>
          <a:p>
            <a:r>
              <a:rPr lang="fr-FR" dirty="0">
                <a:solidFill>
                  <a:schemeClr val="tx1">
                    <a:lumMod val="65000"/>
                    <a:lumOff val="35000"/>
                  </a:schemeClr>
                </a:solidFill>
                <a:latin typeface="Dosis Medium" pitchFamily="2" charset="0"/>
              </a:rPr>
              <a:t>Maintenant, tout le monde participe. Chacun parle de ce qui s’est passé, de ses achats, de ce qu’il aime faire après l’école et de ce qu’il a fait dimanche dernier. Je vais passer entre les rangs pour vous aider.</a:t>
            </a:r>
          </a:p>
        </p:txBody>
      </p:sp>
      <p:pic>
        <p:nvPicPr>
          <p:cNvPr id="3" name="Image 2">
            <a:extLst>
              <a:ext uri="{FF2B5EF4-FFF2-40B4-BE49-F238E27FC236}">
                <a16:creationId xmlns:a16="http://schemas.microsoft.com/office/drawing/2014/main" id="{A4D9EDF2-58ED-F518-673A-67C8F8600530}"/>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2" name="Image 1">
            <a:extLst>
              <a:ext uri="{FF2B5EF4-FFF2-40B4-BE49-F238E27FC236}">
                <a16:creationId xmlns:a16="http://schemas.microsoft.com/office/drawing/2014/main" id="{A7186A8E-1B42-F4C8-C122-7CD548078DEE}"/>
              </a:ext>
            </a:extLst>
          </p:cNvPr>
          <p:cNvPicPr>
            <a:picLocks noChangeAspect="1"/>
          </p:cNvPicPr>
          <p:nvPr/>
        </p:nvPicPr>
        <p:blipFill>
          <a:blip r:embed="rId3"/>
          <a:stretch>
            <a:fillRect/>
          </a:stretch>
        </p:blipFill>
        <p:spPr>
          <a:xfrm flipH="1">
            <a:off x="2313973" y="2049128"/>
            <a:ext cx="4279332" cy="2852888"/>
          </a:xfrm>
          <a:prstGeom prst="rect">
            <a:avLst/>
          </a:prstGeom>
        </p:spPr>
      </p:pic>
    </p:spTree>
    <p:extLst>
      <p:ext uri="{BB962C8B-B14F-4D97-AF65-F5344CB8AC3E}">
        <p14:creationId xmlns:p14="http://schemas.microsoft.com/office/powerpoint/2010/main" val="254431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22B0E816-C668-91EC-D2B7-C93A034CD3F0}"/>
              </a:ext>
            </a:extLst>
          </p:cNvPr>
          <p:cNvPicPr>
            <a:picLocks noChangeAspect="1"/>
          </p:cNvPicPr>
          <p:nvPr/>
        </p:nvPicPr>
        <p:blipFill>
          <a:blip r:embed="rId2"/>
          <a:srcRect l="1542" t="8381" r="3284" b="18195"/>
          <a:stretch>
            <a:fillRect/>
          </a:stretch>
        </p:blipFill>
        <p:spPr>
          <a:xfrm>
            <a:off x="1414736" y="3497177"/>
            <a:ext cx="6246795" cy="1349939"/>
          </a:xfrm>
          <a:prstGeom prst="rect">
            <a:avLst/>
          </a:prstGeom>
        </p:spPr>
      </p:pic>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050334" y="2520979"/>
            <a:ext cx="5460121" cy="756000"/>
          </a:xfrm>
        </p:spPr>
        <p:txBody>
          <a:bodyPr/>
          <a:lstStyle/>
          <a:p>
            <a:r>
              <a:rPr lang="fr-FR" sz="1400" dirty="0"/>
              <a:t>Prendre la parole pour parler de ce qui s’est passé, de ses achats, de ce qu’on aime faire après l’école et de ce qu’on a fait dimanche dernier.</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sz="1400" dirty="0"/>
              <a:t>Écrire des phrases.</a:t>
            </a:r>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sp>
        <p:nvSpPr>
          <p:cNvPr id="16" name="ZoneTexte 15">
            <a:extLst>
              <a:ext uri="{FF2B5EF4-FFF2-40B4-BE49-F238E27FC236}">
                <a16:creationId xmlns:a16="http://schemas.microsoft.com/office/drawing/2014/main" id="{BBCCB2E0-8516-CD6C-1D4D-01872C33CF9F}"/>
              </a:ext>
            </a:extLst>
          </p:cNvPr>
          <p:cNvSpPr txBox="1"/>
          <p:nvPr/>
        </p:nvSpPr>
        <p:spPr>
          <a:xfrm>
            <a:off x="2201409" y="3641803"/>
            <a:ext cx="2260231" cy="338554"/>
          </a:xfrm>
          <a:prstGeom prst="rect">
            <a:avLst/>
          </a:prstGeom>
          <a:noFill/>
        </p:spPr>
        <p:txBody>
          <a:bodyPr wrap="squar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2531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Comprendre un texte.</a:t>
            </a: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98796" y="3473285"/>
            <a:ext cx="540000" cy="540000"/>
          </a:xfrm>
          <a:prstGeom prst="rect">
            <a:avLst/>
          </a:prstGeom>
        </p:spPr>
      </p:pic>
      <p:sp>
        <p:nvSpPr>
          <p:cNvPr id="15" name="Titre 1">
            <a:extLst>
              <a:ext uri="{FF2B5EF4-FFF2-40B4-BE49-F238E27FC236}">
                <a16:creationId xmlns:a16="http://schemas.microsoft.com/office/drawing/2014/main" id="{BAC939C2-3428-46C0-25DA-75F8C5823B7F}"/>
              </a:ext>
            </a:extLst>
          </p:cNvPr>
          <p:cNvSpPr>
            <a:spLocks noGrp="1"/>
          </p:cNvSpPr>
          <p:nvPr>
            <p:ph type="title"/>
          </p:nvPr>
        </p:nvSpPr>
        <p:spPr>
          <a:xfrm>
            <a:off x="522773" y="1347954"/>
            <a:ext cx="7886700" cy="705267"/>
          </a:xfrm>
        </p:spPr>
        <p:txBody>
          <a:bodyPr/>
          <a:lstStyle/>
          <a:p>
            <a:r>
              <a:rPr lang="fr-MA" sz="3600" dirty="0"/>
              <a:t>Plan de la séance </a:t>
            </a:r>
            <a:r>
              <a:rPr lang="ar-MA" sz="3600" dirty="0"/>
              <a:t> </a:t>
            </a:r>
            <a:r>
              <a:rPr lang="fr-MA" sz="3600" dirty="0"/>
              <a:t>5 </a:t>
            </a:r>
          </a:p>
        </p:txBody>
      </p:sp>
      <p:grpSp>
        <p:nvGrpSpPr>
          <p:cNvPr id="2" name="Groupe 1">
            <a:extLst>
              <a:ext uri="{FF2B5EF4-FFF2-40B4-BE49-F238E27FC236}">
                <a16:creationId xmlns:a16="http://schemas.microsoft.com/office/drawing/2014/main" id="{298C3C06-2D8E-AF68-B654-DA3B4FF1E942}"/>
              </a:ext>
            </a:extLst>
          </p:cNvPr>
          <p:cNvGrpSpPr/>
          <p:nvPr/>
        </p:nvGrpSpPr>
        <p:grpSpPr>
          <a:xfrm>
            <a:off x="2959621" y="0"/>
            <a:ext cx="2902163" cy="1096802"/>
            <a:chOff x="2911496" y="0"/>
            <a:chExt cx="2902163" cy="1096802"/>
          </a:xfrm>
        </p:grpSpPr>
        <p:sp>
          <p:nvSpPr>
            <p:cNvPr id="4" name="Rectangle 3">
              <a:extLst>
                <a:ext uri="{FF2B5EF4-FFF2-40B4-BE49-F238E27FC236}">
                  <a16:creationId xmlns:a16="http://schemas.microsoft.com/office/drawing/2014/main" id="{125281BF-748D-A560-1AD4-493798AD74F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A510697C-28AF-D182-445D-99ADF9615DEE}"/>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Titre 53">
              <a:extLst>
                <a:ext uri="{FF2B5EF4-FFF2-40B4-BE49-F238E27FC236}">
                  <a16:creationId xmlns:a16="http://schemas.microsoft.com/office/drawing/2014/main" id="{009A0FA1-8E19-B5B4-0631-CD4C341EEE8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662D6-7D07-FCF4-7AA6-E25B6289374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7242A26-0ACF-F71F-1F62-F486DF0A0C5B}"/>
              </a:ext>
            </a:extLst>
          </p:cNvPr>
          <p:cNvSpPr>
            <a:spLocks noGrp="1"/>
          </p:cNvSpPr>
          <p:nvPr>
            <p:ph type="title"/>
          </p:nvPr>
        </p:nvSpPr>
        <p:spPr>
          <a:xfrm>
            <a:off x="1692000" y="756000"/>
            <a:ext cx="6571502" cy="612000"/>
          </a:xfrm>
        </p:spPr>
        <p:txBody>
          <a:bodyPr>
            <a:normAutofit/>
          </a:bodyPr>
          <a:lstStyle/>
          <a:p>
            <a:r>
              <a:rPr lang="fr-FR" dirty="0">
                <a:solidFill>
                  <a:schemeClr val="tx1">
                    <a:lumMod val="65000"/>
                    <a:lumOff val="35000"/>
                  </a:schemeClr>
                </a:solidFill>
                <a:latin typeface="Dosis Medium" pitchFamily="2" charset="0"/>
              </a:rPr>
              <a:t>Prenez vos livrets à la page 78. Nous avons déjà lu ce texte. Maintenant, on va essayer de le comprendre, partie par partie. </a:t>
            </a:r>
          </a:p>
        </p:txBody>
      </p:sp>
      <p:pic>
        <p:nvPicPr>
          <p:cNvPr id="6" name="Image 5">
            <a:extLst>
              <a:ext uri="{FF2B5EF4-FFF2-40B4-BE49-F238E27FC236}">
                <a16:creationId xmlns:a16="http://schemas.microsoft.com/office/drawing/2014/main" id="{7FEA3B04-7166-827A-5FC8-7BF634A21180}"/>
              </a:ext>
            </a:extLst>
          </p:cNvPr>
          <p:cNvPicPr>
            <a:picLocks noChangeAspect="1"/>
          </p:cNvPicPr>
          <p:nvPr/>
        </p:nvPicPr>
        <p:blipFill>
          <a:blip r:embed="rId2"/>
          <a:stretch>
            <a:fillRect/>
          </a:stretch>
        </p:blipFill>
        <p:spPr>
          <a:xfrm>
            <a:off x="178063" y="515358"/>
            <a:ext cx="1152244" cy="1072989"/>
          </a:xfrm>
          <a:prstGeom prst="rect">
            <a:avLst/>
          </a:prstGeom>
        </p:spPr>
      </p:pic>
      <p:pic>
        <p:nvPicPr>
          <p:cNvPr id="2" name="Image 1">
            <a:extLst>
              <a:ext uri="{FF2B5EF4-FFF2-40B4-BE49-F238E27FC236}">
                <a16:creationId xmlns:a16="http://schemas.microsoft.com/office/drawing/2014/main" id="{26550DF6-6906-704A-96F1-617630DC58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9572" y="1624585"/>
            <a:ext cx="3090559" cy="4740491"/>
          </a:xfrm>
          <a:prstGeom prst="rect">
            <a:avLst/>
          </a:prstGeom>
        </p:spPr>
      </p:pic>
      <p:sp>
        <p:nvSpPr>
          <p:cNvPr id="3" name="Rectangle : coins arrondis 2">
            <a:extLst>
              <a:ext uri="{FF2B5EF4-FFF2-40B4-BE49-F238E27FC236}">
                <a16:creationId xmlns:a16="http://schemas.microsoft.com/office/drawing/2014/main" id="{5AB4992D-A565-1837-FB20-0B818D613D93}"/>
              </a:ext>
            </a:extLst>
          </p:cNvPr>
          <p:cNvSpPr/>
          <p:nvPr/>
        </p:nvSpPr>
        <p:spPr>
          <a:xfrm>
            <a:off x="3547661" y="2488094"/>
            <a:ext cx="2862470" cy="125903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83154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1F8BD085-C810-AE70-36F6-50BBF564E32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Pour chaque partie du texte, on va suivre les mêmes étapes. </a:t>
            </a:r>
          </a:p>
        </p:txBody>
      </p:sp>
      <p:pic>
        <p:nvPicPr>
          <p:cNvPr id="6" name="Image 5">
            <a:extLst>
              <a:ext uri="{FF2B5EF4-FFF2-40B4-BE49-F238E27FC236}">
                <a16:creationId xmlns:a16="http://schemas.microsoft.com/office/drawing/2014/main" id="{399E2316-7816-20E6-09FC-C4EFDBEBCA64}"/>
              </a:ext>
            </a:extLst>
          </p:cNvPr>
          <p:cNvPicPr>
            <a:picLocks noChangeAspect="1"/>
          </p:cNvPicPr>
          <p:nvPr/>
        </p:nvPicPr>
        <p:blipFill>
          <a:blip r:embed="rId2"/>
          <a:stretch>
            <a:fillRect/>
          </a:stretch>
        </p:blipFill>
        <p:spPr>
          <a:xfrm>
            <a:off x="178063" y="515358"/>
            <a:ext cx="1152244" cy="1072989"/>
          </a:xfrm>
          <a:prstGeom prst="rect">
            <a:avLst/>
          </a:prstGeom>
        </p:spPr>
      </p:pic>
      <p:sp>
        <p:nvSpPr>
          <p:cNvPr id="7" name="Rectangle : coins arrondis 6">
            <a:extLst>
              <a:ext uri="{FF2B5EF4-FFF2-40B4-BE49-F238E27FC236}">
                <a16:creationId xmlns:a16="http://schemas.microsoft.com/office/drawing/2014/main" id="{F79B56BC-9190-2EDE-B796-B65BB3CAB36E}"/>
              </a:ext>
            </a:extLst>
          </p:cNvPr>
          <p:cNvSpPr/>
          <p:nvPr/>
        </p:nvSpPr>
        <p:spPr>
          <a:xfrm>
            <a:off x="1437481" y="2503812"/>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246A6EDB-9980-670F-71CA-C770C6B1AF63}"/>
              </a:ext>
            </a:extLst>
          </p:cNvPr>
          <p:cNvSpPr txBox="1"/>
          <p:nvPr/>
        </p:nvSpPr>
        <p:spPr>
          <a:xfrm>
            <a:off x="1639480" y="253339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Étape 1</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14" name="ZoneTexte 13">
            <a:extLst>
              <a:ext uri="{FF2B5EF4-FFF2-40B4-BE49-F238E27FC236}">
                <a16:creationId xmlns:a16="http://schemas.microsoft.com/office/drawing/2014/main" id="{B4D93103-DCB7-2E10-8546-B4551CE1BFA7}"/>
              </a:ext>
            </a:extLst>
          </p:cNvPr>
          <p:cNvSpPr txBox="1"/>
          <p:nvPr/>
        </p:nvSpPr>
        <p:spPr>
          <a:xfrm>
            <a:off x="1272171" y="3336989"/>
            <a:ext cx="1636295" cy="12003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lis en silence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et j’essaie de comprendre le texte.</a:t>
            </a:r>
          </a:p>
        </p:txBody>
      </p:sp>
      <p:sp>
        <p:nvSpPr>
          <p:cNvPr id="15" name="Rectangle : coins arrondis 14">
            <a:extLst>
              <a:ext uri="{FF2B5EF4-FFF2-40B4-BE49-F238E27FC236}">
                <a16:creationId xmlns:a16="http://schemas.microsoft.com/office/drawing/2014/main" id="{F2AA33DB-479C-C198-EDEC-310DC8B5E439}"/>
              </a:ext>
            </a:extLst>
          </p:cNvPr>
          <p:cNvSpPr/>
          <p:nvPr/>
        </p:nvSpPr>
        <p:spPr>
          <a:xfrm>
            <a:off x="3990246" y="2503812"/>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213FFFCA-E165-27FA-310D-7EDC2B6BCD56}"/>
              </a:ext>
            </a:extLst>
          </p:cNvPr>
          <p:cNvSpPr txBox="1"/>
          <p:nvPr/>
        </p:nvSpPr>
        <p:spPr>
          <a:xfrm>
            <a:off x="4211494" y="2533396"/>
            <a:ext cx="1054948" cy="400110"/>
          </a:xfrm>
          <a:prstGeom prst="rect">
            <a:avLst/>
          </a:prstGeom>
          <a:noFill/>
        </p:spPr>
        <p:txBody>
          <a:bodyPr wrap="square">
            <a:spAutoFit/>
          </a:bodyPr>
          <a:lstStyle/>
          <a:p>
            <a:pPr lvl="0" algn="just">
              <a:spcAft>
                <a:spcPts val="1800"/>
              </a:spcAft>
              <a:defRPr/>
            </a:pPr>
            <a:r>
              <a:rPr lang="fr-FR" sz="2000" b="1" dirty="0">
                <a:ln w="0"/>
                <a:solidFill>
                  <a:prstClr val="white">
                    <a:lumMod val="95000"/>
                  </a:prstClr>
                </a:solidFill>
                <a:latin typeface="Dosis" pitchFamily="2" charset="0"/>
              </a:rPr>
              <a:t>É</a:t>
            </a: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tape 2</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17" name="ZoneTexte 16">
            <a:extLst>
              <a:ext uri="{FF2B5EF4-FFF2-40B4-BE49-F238E27FC236}">
                <a16:creationId xmlns:a16="http://schemas.microsoft.com/office/drawing/2014/main" id="{EA4C80AA-83FC-68D0-EA4F-621537FB920E}"/>
              </a:ext>
            </a:extLst>
          </p:cNvPr>
          <p:cNvSpPr txBox="1"/>
          <p:nvPr/>
        </p:nvSpPr>
        <p:spPr>
          <a:xfrm>
            <a:off x="3671069" y="3336989"/>
            <a:ext cx="1947009" cy="147732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repère les mots difficiles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et je demande à mon enseignant(e) de me les expliquer</a:t>
            </a:r>
          </a:p>
        </p:txBody>
      </p:sp>
      <p:sp>
        <p:nvSpPr>
          <p:cNvPr id="18" name="Rectangle : coins arrondis 17">
            <a:extLst>
              <a:ext uri="{FF2B5EF4-FFF2-40B4-BE49-F238E27FC236}">
                <a16:creationId xmlns:a16="http://schemas.microsoft.com/office/drawing/2014/main" id="{277AC3F7-D1BA-328F-FCCE-53E9341EC2CF}"/>
              </a:ext>
            </a:extLst>
          </p:cNvPr>
          <p:cNvSpPr/>
          <p:nvPr/>
        </p:nvSpPr>
        <p:spPr>
          <a:xfrm>
            <a:off x="6555577" y="2503812"/>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638572A1-A560-C96B-3E8A-2679F9394C19}"/>
              </a:ext>
            </a:extLst>
          </p:cNvPr>
          <p:cNvSpPr txBox="1"/>
          <p:nvPr/>
        </p:nvSpPr>
        <p:spPr>
          <a:xfrm>
            <a:off x="6757576" y="2533396"/>
            <a:ext cx="1054948" cy="400110"/>
          </a:xfrm>
          <a:prstGeom prst="rect">
            <a:avLst/>
          </a:prstGeom>
          <a:noFill/>
        </p:spPr>
        <p:txBody>
          <a:bodyPr wrap="square">
            <a:spAutoFit/>
          </a:bodyPr>
          <a:lstStyle/>
          <a:p>
            <a:pPr lvl="0" algn="just">
              <a:spcAft>
                <a:spcPts val="1800"/>
              </a:spcAft>
              <a:defRPr/>
            </a:pPr>
            <a:r>
              <a:rPr lang="fr-FR" sz="2000" b="1" dirty="0">
                <a:ln w="0"/>
                <a:solidFill>
                  <a:prstClr val="white">
                    <a:lumMod val="95000"/>
                  </a:prstClr>
                </a:solidFill>
                <a:latin typeface="Dosis" pitchFamily="2" charset="0"/>
              </a:rPr>
              <a:t>É</a:t>
            </a: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tape 3</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20" name="ZoneTexte 19">
            <a:extLst>
              <a:ext uri="{FF2B5EF4-FFF2-40B4-BE49-F238E27FC236}">
                <a16:creationId xmlns:a16="http://schemas.microsoft.com/office/drawing/2014/main" id="{96BD9437-2A03-318E-C18C-60BD2838D929}"/>
              </a:ext>
            </a:extLst>
          </p:cNvPr>
          <p:cNvSpPr txBox="1"/>
          <p:nvPr/>
        </p:nvSpPr>
        <p:spPr>
          <a:xfrm>
            <a:off x="6311452" y="3336989"/>
            <a:ext cx="1796906" cy="170816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lis la question, puis </a:t>
            </a: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cherche la réponse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dans le texte. </a:t>
            </a:r>
          </a:p>
          <a:p>
            <a:pPr marL="0" marR="0" lvl="0" indent="0" algn="just" defTabSz="914400" rtl="0" eaLnBrk="1" fontAlgn="auto" latinLnBrk="0" hangingPunct="1">
              <a:lnSpc>
                <a:spcPct val="100000"/>
              </a:lnSpc>
              <a:spcBef>
                <a:spcPts val="0"/>
              </a:spcBef>
              <a:spcAft>
                <a:spcPts val="1800"/>
              </a:spcAft>
              <a:buClrTx/>
              <a:buSzTx/>
              <a:buFontTx/>
              <a:buNone/>
              <a:tabLst/>
              <a:defRPr/>
            </a:pPr>
            <a:endPar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203287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92F61-CF3A-554E-EBB6-F85CAD804D1A}"/>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909FE360-C4D2-1ECF-E09A-BF53B31150E9}"/>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909FE360-C4D2-1ECF-E09A-BF53B31150E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792154D0-F293-CC0D-4677-6DF1E273259A}"/>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792154D0-F293-CC0D-4677-6DF1E273259A}"/>
                  </a:ext>
                </a:extLst>
              </p:cNvPr>
              <p:cNvPicPr/>
              <p:nvPr/>
            </p:nvPicPr>
            <p:blipFill>
              <a:blip r:embed="rId5"/>
              <a:stretch>
                <a:fillRect/>
              </a:stretch>
            </p:blipFill>
            <p:spPr>
              <a:xfrm>
                <a:off x="1593492" y="833185"/>
                <a:ext cx="26730" cy="23400"/>
              </a:xfrm>
              <a:prstGeom prst="rect">
                <a:avLst/>
              </a:prstGeom>
            </p:spPr>
          </p:pic>
        </mc:Fallback>
      </mc:AlternateContent>
      <p:sp>
        <p:nvSpPr>
          <p:cNvPr id="4" name="Rectangle : coins arrondis 3">
            <a:extLst>
              <a:ext uri="{FF2B5EF4-FFF2-40B4-BE49-F238E27FC236}">
                <a16:creationId xmlns:a16="http://schemas.microsoft.com/office/drawing/2014/main" id="{3EAFA9CC-A684-296B-9EB9-BFABE122E5E0}"/>
              </a:ext>
            </a:extLst>
          </p:cNvPr>
          <p:cNvSpPr/>
          <p:nvPr/>
        </p:nvSpPr>
        <p:spPr>
          <a:xfrm>
            <a:off x="3303745" y="164085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1">
            <a:extLst>
              <a:ext uri="{FF2B5EF4-FFF2-40B4-BE49-F238E27FC236}">
                <a16:creationId xmlns:a16="http://schemas.microsoft.com/office/drawing/2014/main" id="{2FABE667-62A4-2A47-2821-35C1295C4B0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silencieusement le texte et essayez de le comprendre. </a:t>
            </a:r>
          </a:p>
        </p:txBody>
      </p:sp>
      <p:pic>
        <p:nvPicPr>
          <p:cNvPr id="6" name="Image 5">
            <a:extLst>
              <a:ext uri="{FF2B5EF4-FFF2-40B4-BE49-F238E27FC236}">
                <a16:creationId xmlns:a16="http://schemas.microsoft.com/office/drawing/2014/main" id="{76E1B4D0-62A7-3937-4C60-CCFF192CBA95}"/>
              </a:ext>
            </a:extLst>
          </p:cNvPr>
          <p:cNvPicPr>
            <a:picLocks noChangeAspect="1"/>
          </p:cNvPicPr>
          <p:nvPr/>
        </p:nvPicPr>
        <p:blipFill>
          <a:blip r:embed="rId6"/>
          <a:stretch>
            <a:fillRect/>
          </a:stretch>
        </p:blipFill>
        <p:spPr>
          <a:xfrm>
            <a:off x="178063" y="515358"/>
            <a:ext cx="1152244" cy="1072989"/>
          </a:xfrm>
          <a:prstGeom prst="rect">
            <a:avLst/>
          </a:prstGeom>
        </p:spPr>
      </p:pic>
      <p:sp>
        <p:nvSpPr>
          <p:cNvPr id="7" name="ZoneTexte 6">
            <a:extLst>
              <a:ext uri="{FF2B5EF4-FFF2-40B4-BE49-F238E27FC236}">
                <a16:creationId xmlns:a16="http://schemas.microsoft.com/office/drawing/2014/main" id="{AE1A9947-5F3E-AA4C-329C-D62292E4EF9C}"/>
              </a:ext>
            </a:extLst>
          </p:cNvPr>
          <p:cNvSpPr txBox="1"/>
          <p:nvPr/>
        </p:nvSpPr>
        <p:spPr>
          <a:xfrm>
            <a:off x="3505744" y="167044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Étape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8" name="ZoneTexte 7">
            <a:extLst>
              <a:ext uri="{FF2B5EF4-FFF2-40B4-BE49-F238E27FC236}">
                <a16:creationId xmlns:a16="http://schemas.microsoft.com/office/drawing/2014/main" id="{2F9BBD6D-4C64-E22E-EA8A-DDFBE45BAC21}"/>
              </a:ext>
            </a:extLst>
          </p:cNvPr>
          <p:cNvSpPr txBox="1"/>
          <p:nvPr/>
        </p:nvSpPr>
        <p:spPr>
          <a:xfrm>
            <a:off x="1602171" y="1670440"/>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9" name="Rectangle : coins arrondis 8">
            <a:extLst>
              <a:ext uri="{FF2B5EF4-FFF2-40B4-BE49-F238E27FC236}">
                <a16:creationId xmlns:a16="http://schemas.microsoft.com/office/drawing/2014/main" id="{0F679B62-59FC-455E-B086-7CAE348123A2}"/>
              </a:ext>
            </a:extLst>
          </p:cNvPr>
          <p:cNvSpPr/>
          <p:nvPr/>
        </p:nvSpPr>
        <p:spPr>
          <a:xfrm>
            <a:off x="5023234" y="164085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82459D30-7F53-BC09-4BCF-A5F7129918BC}"/>
              </a:ext>
            </a:extLst>
          </p:cNvPr>
          <p:cNvSpPr txBox="1"/>
          <p:nvPr/>
        </p:nvSpPr>
        <p:spPr>
          <a:xfrm>
            <a:off x="5225233" y="1670440"/>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48841A36-98E6-2863-87C6-1D523A76B0F6}"/>
              </a:ext>
            </a:extLst>
          </p:cNvPr>
          <p:cNvSpPr/>
          <p:nvPr/>
        </p:nvSpPr>
        <p:spPr>
          <a:xfrm>
            <a:off x="6742723" y="165288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9C5FC351-DAF4-280B-2AC6-8C138F737BC8}"/>
              </a:ext>
            </a:extLst>
          </p:cNvPr>
          <p:cNvSpPr txBox="1"/>
          <p:nvPr/>
        </p:nvSpPr>
        <p:spPr>
          <a:xfrm>
            <a:off x="6944722" y="168247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Ét</a:t>
            </a:r>
            <a:r>
              <a:rPr kumimoji="0" lang="fr-FR" sz="2000" b="1" i="0" u="none" strike="noStrike" kern="1200" cap="none" spc="0" normalizeH="0" baseline="0" noProof="0" dirty="0">
                <a:ln w="0"/>
                <a:solidFill>
                  <a:schemeClr val="bg1">
                    <a:lumMod val="85000"/>
                  </a:schemeClr>
                </a:solidFill>
                <a:effectLst/>
                <a:uLnTx/>
                <a:uFillTx/>
                <a:latin typeface="Dosis" pitchFamily="2" charset="0"/>
              </a:rPr>
              <a: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2" name="ZoneTexte 1">
            <a:extLst>
              <a:ext uri="{FF2B5EF4-FFF2-40B4-BE49-F238E27FC236}">
                <a16:creationId xmlns:a16="http://schemas.microsoft.com/office/drawing/2014/main" id="{AE4A70A0-EBAE-66A7-CA2B-6D98D5FA11C4}"/>
              </a:ext>
            </a:extLst>
          </p:cNvPr>
          <p:cNvSpPr txBox="1"/>
          <p:nvPr/>
        </p:nvSpPr>
        <p:spPr>
          <a:xfrm>
            <a:off x="554110" y="2335212"/>
            <a:ext cx="8035779" cy="2885405"/>
          </a:xfrm>
          <a:prstGeom prst="rect">
            <a:avLst/>
          </a:prstGeom>
          <a:noFill/>
        </p:spPr>
        <p:txBody>
          <a:bodyPr wrap="square">
            <a:spAutoFit/>
          </a:bodyPr>
          <a:lstStyle/>
          <a:p>
            <a:pPr algn="just">
              <a:lnSpc>
                <a:spcPct val="150000"/>
              </a:lnSpc>
            </a:pPr>
            <a:r>
              <a:rPr lang="fr-FR" sz="2800" b="1" dirty="0">
                <a:latin typeface="Dosis SemiBold" pitchFamily="2" charset="0"/>
              </a:rPr>
              <a:t>                                  </a:t>
            </a:r>
            <a:r>
              <a:rPr lang="fr-FR" sz="2400" b="1" dirty="0">
                <a:solidFill>
                  <a:srgbClr val="565F88"/>
                </a:solidFill>
                <a:latin typeface="Dosis SemiBold" pitchFamily="2" charset="0"/>
              </a:rPr>
              <a:t> Sara et les singes </a:t>
            </a:r>
          </a:p>
          <a:p>
            <a:pPr algn="just">
              <a:lnSpc>
                <a:spcPct val="150000"/>
              </a:lnSpc>
            </a:pPr>
            <a:r>
              <a:rPr lang="fr-FR" sz="2400" b="1" dirty="0">
                <a:solidFill>
                  <a:srgbClr val="565F88"/>
                </a:solidFill>
                <a:latin typeface="Dosis SemiBold" pitchFamily="2" charset="0"/>
              </a:rPr>
              <a:t>Je m’appelle Sara. J’habite à </a:t>
            </a:r>
            <a:r>
              <a:rPr lang="fr-FR" sz="2400" b="1" dirty="0" err="1">
                <a:solidFill>
                  <a:srgbClr val="565F88"/>
                </a:solidFill>
                <a:latin typeface="Dosis SemiBold" pitchFamily="2" charset="0"/>
              </a:rPr>
              <a:t>Ifrane</a:t>
            </a:r>
            <a:r>
              <a:rPr lang="fr-FR" sz="2400" b="1" dirty="0">
                <a:solidFill>
                  <a:srgbClr val="565F88"/>
                </a:solidFill>
                <a:latin typeface="Dosis SemiBold" pitchFamily="2" charset="0"/>
              </a:rPr>
              <a:t>. Dimanche dernier, je suis allée à la forêt d’</a:t>
            </a:r>
            <a:r>
              <a:rPr lang="fr-FR" sz="2400" b="1" dirty="0" err="1">
                <a:solidFill>
                  <a:srgbClr val="565F88"/>
                </a:solidFill>
                <a:latin typeface="Dosis SemiBold" pitchFamily="2" charset="0"/>
              </a:rPr>
              <a:t>Azrou</a:t>
            </a:r>
            <a:r>
              <a:rPr lang="fr-FR" sz="2400" b="1" dirty="0">
                <a:solidFill>
                  <a:srgbClr val="565F88"/>
                </a:solidFill>
                <a:latin typeface="Dosis SemiBold" pitchFamily="2" charset="0"/>
              </a:rPr>
              <a:t> avec mes parents. Il a fait beau et il y avait du soleil. D’abord, nous avons marché entre les arbres et les buissons.</a:t>
            </a:r>
          </a:p>
        </p:txBody>
      </p:sp>
    </p:spTree>
    <p:extLst>
      <p:ext uri="{BB962C8B-B14F-4D97-AF65-F5344CB8AC3E}">
        <p14:creationId xmlns:p14="http://schemas.microsoft.com/office/powerpoint/2010/main" val="22359758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8685C-90E9-8040-4CEB-F98008E8585D}"/>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444B4544-644A-EDE3-C57A-4CE2DCAAAC6F}"/>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444B4544-644A-EDE3-C57A-4CE2DCAAAC6F}"/>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B32611B3-CC56-EEBE-6926-A5AF2F2F5799}"/>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B32611B3-CC56-EEBE-6926-A5AF2F2F5799}"/>
                  </a:ext>
                </a:extLst>
              </p:cNvPr>
              <p:cNvPicPr/>
              <p:nvPr/>
            </p:nvPicPr>
            <p:blipFill>
              <a:blip r:embed="rId5"/>
              <a:stretch>
                <a:fillRect/>
              </a:stretch>
            </p:blipFill>
            <p:spPr>
              <a:xfrm>
                <a:off x="1593492" y="833185"/>
                <a:ext cx="26730" cy="23400"/>
              </a:xfrm>
              <a:prstGeom prst="rect">
                <a:avLst/>
              </a:prstGeom>
            </p:spPr>
          </p:pic>
        </mc:Fallback>
      </mc:AlternateContent>
      <p:sp>
        <p:nvSpPr>
          <p:cNvPr id="2" name="Rectangle : coins arrondis 1">
            <a:extLst>
              <a:ext uri="{FF2B5EF4-FFF2-40B4-BE49-F238E27FC236}">
                <a16:creationId xmlns:a16="http://schemas.microsoft.com/office/drawing/2014/main" id="{35D9D66A-79DD-051D-902F-456B478E168B}"/>
              </a:ext>
            </a:extLst>
          </p:cNvPr>
          <p:cNvSpPr/>
          <p:nvPr/>
        </p:nvSpPr>
        <p:spPr>
          <a:xfrm>
            <a:off x="3263343" y="161301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20981CC0-CA09-A9BD-C802-73FF3AEDC7E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09092097-3FFE-EEB3-78EC-400A252AED49}"/>
                  </a:ext>
                </a:extLst>
              </p14:cNvPr>
              <p14:cNvContentPartPr/>
              <p14:nvPr/>
            </p14:nvContentPartPr>
            <p14:xfrm>
              <a:off x="2912571" y="1083385"/>
              <a:ext cx="360" cy="360"/>
            </p14:xfrm>
          </p:contentPart>
        </mc:Choice>
        <mc:Fallback xmlns="">
          <p:pic>
            <p:nvPicPr>
              <p:cNvPr id="4" name="Encre 3">
                <a:extLst>
                  <a:ext uri="{FF2B5EF4-FFF2-40B4-BE49-F238E27FC236}">
                    <a16:creationId xmlns:a16="http://schemas.microsoft.com/office/drawing/2014/main" id="{09092097-3FFE-EEB3-78EC-400A252AED4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7CDE47CF-2F19-079D-6FD6-96A42B17A266}"/>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7CDE47CF-2F19-079D-6FD6-96A42B17A266}"/>
                  </a:ext>
                </a:extLst>
              </p:cNvPr>
              <p:cNvPicPr/>
              <p:nvPr/>
            </p:nvPicPr>
            <p:blipFill>
              <a:blip r:embed="rId5"/>
              <a:stretch>
                <a:fillRect/>
              </a:stretch>
            </p:blipFill>
            <p:spPr>
              <a:xfrm>
                <a:off x="1593492" y="833185"/>
                <a:ext cx="26730" cy="23400"/>
              </a:xfrm>
              <a:prstGeom prst="rect">
                <a:avLst/>
              </a:prstGeom>
            </p:spPr>
          </p:pic>
        </mc:Fallback>
      </mc:AlternateContent>
      <p:sp>
        <p:nvSpPr>
          <p:cNvPr id="7" name="Rectangle : coins arrondis 6">
            <a:extLst>
              <a:ext uri="{FF2B5EF4-FFF2-40B4-BE49-F238E27FC236}">
                <a16:creationId xmlns:a16="http://schemas.microsoft.com/office/drawing/2014/main" id="{F5B57BC2-5A1D-EF79-939D-72EA4D1554E7}"/>
              </a:ext>
            </a:extLst>
          </p:cNvPr>
          <p:cNvSpPr/>
          <p:nvPr/>
        </p:nvSpPr>
        <p:spPr>
          <a:xfrm>
            <a:off x="4952306" y="16123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8BAFD4AF-9F86-B5E6-FCCA-CBB1D7B8E7D6}"/>
              </a:ext>
            </a:extLst>
          </p:cNvPr>
          <p:cNvSpPr txBox="1"/>
          <p:nvPr/>
        </p:nvSpPr>
        <p:spPr>
          <a:xfrm>
            <a:off x="3434816" y="1649106"/>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C70F4DC5-A0A3-EC84-EB87-85FB439F29BD}"/>
              </a:ext>
            </a:extLst>
          </p:cNvPr>
          <p:cNvSpPr txBox="1"/>
          <p:nvPr/>
        </p:nvSpPr>
        <p:spPr>
          <a:xfrm>
            <a:off x="1576811" y="1641888"/>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0" name="ZoneTexte 9">
            <a:extLst>
              <a:ext uri="{FF2B5EF4-FFF2-40B4-BE49-F238E27FC236}">
                <a16:creationId xmlns:a16="http://schemas.microsoft.com/office/drawing/2014/main" id="{7C8916F2-1DDB-7A75-00BE-27174D22E719}"/>
              </a:ext>
            </a:extLst>
          </p:cNvPr>
          <p:cNvSpPr txBox="1"/>
          <p:nvPr/>
        </p:nvSpPr>
        <p:spPr>
          <a:xfrm>
            <a:off x="5144680" y="1649106"/>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95000"/>
                  </a:schemeClr>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3ED5F23B-66DF-8C7F-95B7-7DCB7B4186AB}"/>
              </a:ext>
            </a:extLst>
          </p:cNvPr>
          <p:cNvSpPr/>
          <p:nvPr/>
        </p:nvSpPr>
        <p:spPr>
          <a:xfrm>
            <a:off x="6671795" y="16123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81AD8A81-4116-F7BF-9C93-B86080D712A0}"/>
              </a:ext>
            </a:extLst>
          </p:cNvPr>
          <p:cNvSpPr txBox="1"/>
          <p:nvPr/>
        </p:nvSpPr>
        <p:spPr>
          <a:xfrm>
            <a:off x="6873794" y="164188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pic>
        <p:nvPicPr>
          <p:cNvPr id="14" name="Image 13">
            <a:extLst>
              <a:ext uri="{FF2B5EF4-FFF2-40B4-BE49-F238E27FC236}">
                <a16:creationId xmlns:a16="http://schemas.microsoft.com/office/drawing/2014/main" id="{A48BCE09-CA3C-EC6A-5CE4-5B707D47C9C5}"/>
              </a:ext>
            </a:extLst>
          </p:cNvPr>
          <p:cNvPicPr>
            <a:picLocks noChangeAspect="1"/>
          </p:cNvPicPr>
          <p:nvPr/>
        </p:nvPicPr>
        <p:blipFill>
          <a:blip r:embed="rId8"/>
          <a:srcRect r="1593" b="11327"/>
          <a:stretch>
            <a:fillRect/>
          </a:stretch>
        </p:blipFill>
        <p:spPr>
          <a:xfrm>
            <a:off x="211756" y="648969"/>
            <a:ext cx="1087654" cy="980062"/>
          </a:xfrm>
          <a:prstGeom prst="ellipse">
            <a:avLst/>
          </a:prstGeom>
        </p:spPr>
      </p:pic>
      <p:sp>
        <p:nvSpPr>
          <p:cNvPr id="13" name="ZoneTexte 12">
            <a:extLst>
              <a:ext uri="{FF2B5EF4-FFF2-40B4-BE49-F238E27FC236}">
                <a16:creationId xmlns:a16="http://schemas.microsoft.com/office/drawing/2014/main" id="{33027AF5-C513-8D76-5D4C-6C05EAE12F73}"/>
              </a:ext>
            </a:extLst>
          </p:cNvPr>
          <p:cNvSpPr txBox="1"/>
          <p:nvPr/>
        </p:nvSpPr>
        <p:spPr>
          <a:xfrm>
            <a:off x="554110" y="2335212"/>
            <a:ext cx="8035779" cy="2885405"/>
          </a:xfrm>
          <a:prstGeom prst="rect">
            <a:avLst/>
          </a:prstGeom>
          <a:noFill/>
        </p:spPr>
        <p:txBody>
          <a:bodyPr wrap="square">
            <a:spAutoFit/>
          </a:bodyPr>
          <a:lstStyle/>
          <a:p>
            <a:pPr algn="just">
              <a:lnSpc>
                <a:spcPct val="150000"/>
              </a:lnSpc>
            </a:pPr>
            <a:r>
              <a:rPr lang="fr-FR" sz="2800" b="1" dirty="0">
                <a:latin typeface="Dosis SemiBold" pitchFamily="2" charset="0"/>
              </a:rPr>
              <a:t>                                  </a:t>
            </a:r>
            <a:r>
              <a:rPr lang="fr-FR" sz="2400" b="1" dirty="0">
                <a:solidFill>
                  <a:srgbClr val="565F88"/>
                </a:solidFill>
                <a:latin typeface="Dosis SemiBold" pitchFamily="2" charset="0"/>
              </a:rPr>
              <a:t> Sara et les singes </a:t>
            </a:r>
          </a:p>
          <a:p>
            <a:pPr algn="just">
              <a:lnSpc>
                <a:spcPct val="150000"/>
              </a:lnSpc>
            </a:pPr>
            <a:r>
              <a:rPr lang="fr-FR" sz="2400" b="1" dirty="0">
                <a:solidFill>
                  <a:srgbClr val="565F88"/>
                </a:solidFill>
                <a:latin typeface="Dosis SemiBold" pitchFamily="2" charset="0"/>
              </a:rPr>
              <a:t>Je m’appelle Sara. J’habite à </a:t>
            </a:r>
            <a:r>
              <a:rPr lang="fr-FR" sz="2400" b="1" dirty="0" err="1">
                <a:solidFill>
                  <a:srgbClr val="565F88"/>
                </a:solidFill>
                <a:latin typeface="Dosis SemiBold" pitchFamily="2" charset="0"/>
              </a:rPr>
              <a:t>Ifrane</a:t>
            </a:r>
            <a:r>
              <a:rPr lang="fr-FR" sz="2400" b="1" dirty="0">
                <a:solidFill>
                  <a:srgbClr val="565F88"/>
                </a:solidFill>
                <a:latin typeface="Dosis SemiBold" pitchFamily="2" charset="0"/>
              </a:rPr>
              <a:t>. Dimanche dernier, je suis allée à la forêt d’</a:t>
            </a:r>
            <a:r>
              <a:rPr lang="fr-FR" sz="2400" b="1" dirty="0" err="1">
                <a:solidFill>
                  <a:srgbClr val="565F88"/>
                </a:solidFill>
                <a:latin typeface="Dosis SemiBold" pitchFamily="2" charset="0"/>
              </a:rPr>
              <a:t>Azrou</a:t>
            </a:r>
            <a:r>
              <a:rPr lang="fr-FR" sz="2400" b="1" dirty="0">
                <a:solidFill>
                  <a:srgbClr val="565F88"/>
                </a:solidFill>
                <a:latin typeface="Dosis SemiBold" pitchFamily="2" charset="0"/>
              </a:rPr>
              <a:t> avec mes parents. Il a fait beau et il y avait du soleil. D’abord, nous avons marché entre les arbres et les buissons.</a:t>
            </a:r>
          </a:p>
        </p:txBody>
      </p:sp>
    </p:spTree>
    <p:extLst>
      <p:ext uri="{BB962C8B-B14F-4D97-AF65-F5344CB8AC3E}">
        <p14:creationId xmlns:p14="http://schemas.microsoft.com/office/powerpoint/2010/main" val="2225218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3F8C9-3506-E40E-4D90-C3B41CF3B17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76246566-2FB7-FE9E-3286-312BFBECFE70}"/>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76246566-2FB7-FE9E-3286-312BFBECF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046E7A74-7372-78B0-C71E-2FBE0924BB95}"/>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046E7A74-7372-78B0-C71E-2FBE0924BB95}"/>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1">
            <a:extLst>
              <a:ext uri="{FF2B5EF4-FFF2-40B4-BE49-F238E27FC236}">
                <a16:creationId xmlns:a16="http://schemas.microsoft.com/office/drawing/2014/main" id="{2899167A-D5DA-F647-F4FD-892E5F56D9F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6">
            <p14:nvContentPartPr>
              <p14:cNvPr id="3" name="Encre 2">
                <a:extLst>
                  <a:ext uri="{FF2B5EF4-FFF2-40B4-BE49-F238E27FC236}">
                    <a16:creationId xmlns:a16="http://schemas.microsoft.com/office/drawing/2014/main" id="{90024A23-D02C-5954-E117-DC048EC08E06}"/>
                  </a:ext>
                </a:extLst>
              </p14:cNvPr>
              <p14:cNvContentPartPr/>
              <p14:nvPr/>
            </p14:nvContentPartPr>
            <p14:xfrm>
              <a:off x="2912571" y="1083385"/>
              <a:ext cx="360" cy="360"/>
            </p14:xfrm>
          </p:contentPart>
        </mc:Choice>
        <mc:Fallback xmlns="">
          <p:pic>
            <p:nvPicPr>
              <p:cNvPr id="3" name="Encre 2">
                <a:extLst>
                  <a:ext uri="{FF2B5EF4-FFF2-40B4-BE49-F238E27FC236}">
                    <a16:creationId xmlns:a16="http://schemas.microsoft.com/office/drawing/2014/main" id="{90024A23-D02C-5954-E117-DC048EC08E0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Encre 3">
                <a:extLst>
                  <a:ext uri="{FF2B5EF4-FFF2-40B4-BE49-F238E27FC236}">
                    <a16:creationId xmlns:a16="http://schemas.microsoft.com/office/drawing/2014/main" id="{862722CC-208D-C911-F9C3-20BF398FD2AB}"/>
                  </a:ext>
                </a:extLst>
              </p14:cNvPr>
              <p14:cNvContentPartPr/>
              <p14:nvPr/>
            </p14:nvContentPartPr>
            <p14:xfrm>
              <a:off x="1602171" y="842185"/>
              <a:ext cx="9720" cy="5760"/>
            </p14:xfrm>
          </p:contentPart>
        </mc:Choice>
        <mc:Fallback xmlns="">
          <p:pic>
            <p:nvPicPr>
              <p:cNvPr id="4" name="Encre 3">
                <a:extLst>
                  <a:ext uri="{FF2B5EF4-FFF2-40B4-BE49-F238E27FC236}">
                    <a16:creationId xmlns:a16="http://schemas.microsoft.com/office/drawing/2014/main" id="{862722CC-208D-C911-F9C3-20BF398FD2AB}"/>
                  </a:ext>
                </a:extLst>
              </p:cNvPr>
              <p:cNvPicPr/>
              <p:nvPr/>
            </p:nvPicPr>
            <p:blipFill>
              <a:blip r:embed="rId5"/>
              <a:stretch>
                <a:fillRect/>
              </a:stretch>
            </p:blipFill>
            <p:spPr>
              <a:xfrm>
                <a:off x="1593492" y="833185"/>
                <a:ext cx="26730" cy="23400"/>
              </a:xfrm>
              <a:prstGeom prst="rect">
                <a:avLst/>
              </a:prstGeom>
            </p:spPr>
          </p:pic>
        </mc:Fallback>
      </mc:AlternateContent>
      <p:pic>
        <p:nvPicPr>
          <p:cNvPr id="5" name="Image 4">
            <a:extLst>
              <a:ext uri="{FF2B5EF4-FFF2-40B4-BE49-F238E27FC236}">
                <a16:creationId xmlns:a16="http://schemas.microsoft.com/office/drawing/2014/main" id="{96EEC795-98DB-E3B5-2A4C-D1C89C03147A}"/>
              </a:ext>
            </a:extLst>
          </p:cNvPr>
          <p:cNvPicPr>
            <a:picLocks noChangeAspect="1"/>
          </p:cNvPicPr>
          <p:nvPr/>
        </p:nvPicPr>
        <p:blipFill>
          <a:blip r:embed="rId8"/>
          <a:srcRect r="1593" b="11327"/>
          <a:stretch>
            <a:fillRect/>
          </a:stretch>
        </p:blipFill>
        <p:spPr>
          <a:xfrm>
            <a:off x="215393" y="650122"/>
            <a:ext cx="1087654" cy="980062"/>
          </a:xfrm>
          <a:prstGeom prst="ellipse">
            <a:avLst/>
          </a:prstGeom>
        </p:spPr>
      </p:pic>
      <p:sp>
        <p:nvSpPr>
          <p:cNvPr id="6" name="ZoneTexte 5">
            <a:extLst>
              <a:ext uri="{FF2B5EF4-FFF2-40B4-BE49-F238E27FC236}">
                <a16:creationId xmlns:a16="http://schemas.microsoft.com/office/drawing/2014/main" id="{311F5F9E-7E9F-442A-6B2F-A46B2B1442C6}"/>
              </a:ext>
            </a:extLst>
          </p:cNvPr>
          <p:cNvSpPr txBox="1"/>
          <p:nvPr/>
        </p:nvSpPr>
        <p:spPr>
          <a:xfrm>
            <a:off x="663951" y="2135470"/>
            <a:ext cx="7868050" cy="461665"/>
          </a:xfrm>
          <a:prstGeom prst="rect">
            <a:avLst/>
          </a:prstGeom>
          <a:noFill/>
        </p:spPr>
        <p:txBody>
          <a:bodyPr wrap="square">
            <a:spAutoFit/>
          </a:bodyPr>
          <a:lstStyle/>
          <a:p>
            <a:r>
              <a:rPr lang="fr-FR" sz="2400" b="1" dirty="0">
                <a:solidFill>
                  <a:schemeClr val="accent1">
                    <a:lumMod val="50000"/>
                  </a:schemeClr>
                </a:solidFill>
                <a:latin typeface="Dosis SemiBold" pitchFamily="2" charset="0"/>
              </a:rPr>
              <a:t>Question 1 :   Qu’est-ce que Sara a fait dimanche dernier ?</a:t>
            </a:r>
          </a:p>
        </p:txBody>
      </p:sp>
      <p:sp>
        <p:nvSpPr>
          <p:cNvPr id="7" name="Rectangle : coins arrondis 6">
            <a:extLst>
              <a:ext uri="{FF2B5EF4-FFF2-40B4-BE49-F238E27FC236}">
                <a16:creationId xmlns:a16="http://schemas.microsoft.com/office/drawing/2014/main" id="{231D37D0-E2DC-3129-0E35-739B9AAB57C2}"/>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5E00C24F-F3CA-0B5D-0F8E-8FBB85E20B47}"/>
              </a:ext>
            </a:extLst>
          </p:cNvPr>
          <p:cNvSpPr txBox="1"/>
          <p:nvPr/>
        </p:nvSpPr>
        <p:spPr>
          <a:xfrm>
            <a:off x="3407213" y="1621420"/>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90263BF0-A762-8723-2BD5-585B001926F9}"/>
              </a:ext>
            </a:extLst>
          </p:cNvPr>
          <p:cNvSpPr txBox="1"/>
          <p:nvPr/>
        </p:nvSpPr>
        <p:spPr>
          <a:xfrm>
            <a:off x="1592546" y="1636498"/>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0" name="Rectangle : coins arrondis 9">
            <a:extLst>
              <a:ext uri="{FF2B5EF4-FFF2-40B4-BE49-F238E27FC236}">
                <a16:creationId xmlns:a16="http://schemas.microsoft.com/office/drawing/2014/main" id="{AF97DC67-1216-204D-A24F-15576ED99540}"/>
              </a:ext>
            </a:extLst>
          </p:cNvPr>
          <p:cNvSpPr/>
          <p:nvPr/>
        </p:nvSpPr>
        <p:spPr>
          <a:xfrm>
            <a:off x="4969398" y="160386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D69956C1-564A-F6D6-EB13-3C7CC24DCCBF}"/>
              </a:ext>
            </a:extLst>
          </p:cNvPr>
          <p:cNvSpPr txBox="1"/>
          <p:nvPr/>
        </p:nvSpPr>
        <p:spPr>
          <a:xfrm>
            <a:off x="5171397" y="163345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Rectangle : coins arrondis 11">
            <a:extLst>
              <a:ext uri="{FF2B5EF4-FFF2-40B4-BE49-F238E27FC236}">
                <a16:creationId xmlns:a16="http://schemas.microsoft.com/office/drawing/2014/main" id="{4A208A2B-4982-1967-254C-25A2C3418B92}"/>
              </a:ext>
            </a:extLst>
          </p:cNvPr>
          <p:cNvSpPr/>
          <p:nvPr/>
        </p:nvSpPr>
        <p:spPr>
          <a:xfrm>
            <a:off x="6686127" y="160386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901212CF-CEC8-DF68-F0D8-1EF5A1A67571}"/>
              </a:ext>
            </a:extLst>
          </p:cNvPr>
          <p:cNvSpPr txBox="1"/>
          <p:nvPr/>
        </p:nvSpPr>
        <p:spPr>
          <a:xfrm>
            <a:off x="6878501" y="1640670"/>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5" name="ZoneTexte 14">
            <a:extLst>
              <a:ext uri="{FF2B5EF4-FFF2-40B4-BE49-F238E27FC236}">
                <a16:creationId xmlns:a16="http://schemas.microsoft.com/office/drawing/2014/main" id="{43840760-1922-983A-09BB-E8C5746ED596}"/>
              </a:ext>
            </a:extLst>
          </p:cNvPr>
          <p:cNvSpPr txBox="1"/>
          <p:nvPr/>
        </p:nvSpPr>
        <p:spPr>
          <a:xfrm>
            <a:off x="554110" y="2665220"/>
            <a:ext cx="8035779" cy="2885405"/>
          </a:xfrm>
          <a:prstGeom prst="rect">
            <a:avLst/>
          </a:prstGeom>
          <a:noFill/>
        </p:spPr>
        <p:txBody>
          <a:bodyPr wrap="square">
            <a:spAutoFit/>
          </a:bodyPr>
          <a:lstStyle/>
          <a:p>
            <a:pPr algn="just">
              <a:lnSpc>
                <a:spcPct val="150000"/>
              </a:lnSpc>
            </a:pPr>
            <a:r>
              <a:rPr lang="fr-FR" sz="2800" b="1" dirty="0">
                <a:latin typeface="Dosis SemiBold" pitchFamily="2" charset="0"/>
              </a:rPr>
              <a:t>                                  </a:t>
            </a:r>
            <a:r>
              <a:rPr lang="fr-FR" sz="2400" b="1" dirty="0">
                <a:solidFill>
                  <a:srgbClr val="565F88"/>
                </a:solidFill>
                <a:latin typeface="Dosis SemiBold" pitchFamily="2" charset="0"/>
              </a:rPr>
              <a:t> Sara et les singes </a:t>
            </a:r>
          </a:p>
          <a:p>
            <a:pPr algn="just">
              <a:lnSpc>
                <a:spcPct val="150000"/>
              </a:lnSpc>
            </a:pPr>
            <a:r>
              <a:rPr lang="fr-FR" sz="2400" b="1" dirty="0">
                <a:solidFill>
                  <a:srgbClr val="565F88"/>
                </a:solidFill>
                <a:latin typeface="Dosis SemiBold" pitchFamily="2" charset="0"/>
              </a:rPr>
              <a:t>Je m’appelle Sara. J’habite à </a:t>
            </a:r>
            <a:r>
              <a:rPr lang="fr-FR" sz="2400" b="1" dirty="0" err="1">
                <a:solidFill>
                  <a:srgbClr val="565F88"/>
                </a:solidFill>
                <a:latin typeface="Dosis SemiBold" pitchFamily="2" charset="0"/>
              </a:rPr>
              <a:t>Ifrane</a:t>
            </a:r>
            <a:r>
              <a:rPr lang="fr-FR" sz="2400" b="1" dirty="0">
                <a:solidFill>
                  <a:srgbClr val="565F88"/>
                </a:solidFill>
                <a:latin typeface="Dosis SemiBold" pitchFamily="2" charset="0"/>
              </a:rPr>
              <a:t>. Dimanche dernier, je suis allée à la forêt d’</a:t>
            </a:r>
            <a:r>
              <a:rPr lang="fr-FR" sz="2400" b="1" dirty="0" err="1">
                <a:solidFill>
                  <a:srgbClr val="565F88"/>
                </a:solidFill>
                <a:latin typeface="Dosis SemiBold" pitchFamily="2" charset="0"/>
              </a:rPr>
              <a:t>Azrou</a:t>
            </a:r>
            <a:r>
              <a:rPr lang="fr-FR" sz="2400" b="1" dirty="0">
                <a:solidFill>
                  <a:srgbClr val="565F88"/>
                </a:solidFill>
                <a:latin typeface="Dosis SemiBold" pitchFamily="2" charset="0"/>
              </a:rPr>
              <a:t> avec mes parents. Il a fait beau et il y avait du soleil. D’abord, nous avons marché entre les arbres et les buissons.</a:t>
            </a:r>
          </a:p>
        </p:txBody>
      </p:sp>
    </p:spTree>
    <p:extLst>
      <p:ext uri="{BB962C8B-B14F-4D97-AF65-F5344CB8AC3E}">
        <p14:creationId xmlns:p14="http://schemas.microsoft.com/office/powerpoint/2010/main" val="12180339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F263C-4AA4-9B47-4241-C90130DBBF2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0FE89B91-8CC5-63ED-DD39-2D63657FFD51}"/>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0FE89B91-8CC5-63ED-DD39-2D63657FFD51}"/>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5786B489-2C44-0D79-DA2E-0E1EA9EB103E}"/>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5786B489-2C44-0D79-DA2E-0E1EA9EB103E}"/>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1">
            <a:extLst>
              <a:ext uri="{FF2B5EF4-FFF2-40B4-BE49-F238E27FC236}">
                <a16:creationId xmlns:a16="http://schemas.microsoft.com/office/drawing/2014/main" id="{ECFA55C6-C8B9-5A23-4E5C-3986C88251A9}"/>
              </a:ext>
            </a:extLst>
          </p:cNvPr>
          <p:cNvSpPr>
            <a:spLocks noGrp="1"/>
          </p:cNvSpPr>
          <p:nvPr>
            <p:ph type="title"/>
          </p:nvPr>
        </p:nvSpPr>
        <p:spPr>
          <a:xfrm>
            <a:off x="1692000" y="756000"/>
            <a:ext cx="6840000" cy="612000"/>
          </a:xfrm>
        </p:spPr>
        <p:txBody>
          <a:bodyPr>
            <a:normAutofit fontScale="90000"/>
          </a:bodyPr>
          <a:lstStyle/>
          <a:p>
            <a:r>
              <a:rPr lang="fr-FR" dirty="0">
                <a:solidFill>
                  <a:schemeClr val="tx1">
                    <a:lumMod val="65000"/>
                    <a:lumOff val="35000"/>
                  </a:schemeClr>
                </a:solidFill>
                <a:latin typeface="Dosis Medium" pitchFamily="2" charset="0"/>
              </a:rPr>
              <a:t>La question est « Qu’est-ce que Sara a fait dimanche dernier ? ». Je cherche ce que Sara a fait dans le texte. La réponse est : Elle est allée à la forêt d’</a:t>
            </a:r>
            <a:r>
              <a:rPr lang="fr-FR" dirty="0" err="1">
                <a:solidFill>
                  <a:schemeClr val="tx1">
                    <a:lumMod val="65000"/>
                    <a:lumOff val="35000"/>
                  </a:schemeClr>
                </a:solidFill>
                <a:latin typeface="Dosis Medium" pitchFamily="2" charset="0"/>
              </a:rPr>
              <a:t>Azrou</a:t>
            </a:r>
            <a:r>
              <a:rPr lang="fr-FR" dirty="0">
                <a:solidFill>
                  <a:schemeClr val="tx1">
                    <a:lumMod val="65000"/>
                    <a:lumOff val="35000"/>
                  </a:schemeClr>
                </a:solidFill>
                <a:latin typeface="Dosis Medium" pitchFamily="2" charset="0"/>
              </a:rPr>
              <a:t> avec ses parents.</a:t>
            </a:r>
          </a:p>
        </p:txBody>
      </p:sp>
      <mc:AlternateContent xmlns:mc="http://schemas.openxmlformats.org/markup-compatibility/2006" xmlns:p14="http://schemas.microsoft.com/office/powerpoint/2010/main">
        <mc:Choice Requires="p14">
          <p:contentPart p14:bwMode="auto" r:id="rId6">
            <p14:nvContentPartPr>
              <p14:cNvPr id="3" name="Encre 2">
                <a:extLst>
                  <a:ext uri="{FF2B5EF4-FFF2-40B4-BE49-F238E27FC236}">
                    <a16:creationId xmlns:a16="http://schemas.microsoft.com/office/drawing/2014/main" id="{EB69C06C-64CA-F880-5834-05821BD9D2A5}"/>
                  </a:ext>
                </a:extLst>
              </p14:cNvPr>
              <p14:cNvContentPartPr/>
              <p14:nvPr/>
            </p14:nvContentPartPr>
            <p14:xfrm>
              <a:off x="2912571" y="1083385"/>
              <a:ext cx="360" cy="360"/>
            </p14:xfrm>
          </p:contentPart>
        </mc:Choice>
        <mc:Fallback xmlns="">
          <p:pic>
            <p:nvPicPr>
              <p:cNvPr id="3" name="Encre 2">
                <a:extLst>
                  <a:ext uri="{FF2B5EF4-FFF2-40B4-BE49-F238E27FC236}">
                    <a16:creationId xmlns:a16="http://schemas.microsoft.com/office/drawing/2014/main" id="{EB69C06C-64CA-F880-5834-05821BD9D2A5}"/>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Encre 3">
                <a:extLst>
                  <a:ext uri="{FF2B5EF4-FFF2-40B4-BE49-F238E27FC236}">
                    <a16:creationId xmlns:a16="http://schemas.microsoft.com/office/drawing/2014/main" id="{A38316E5-AB46-24EC-0737-84CFEAFA0E55}"/>
                  </a:ext>
                </a:extLst>
              </p14:cNvPr>
              <p14:cNvContentPartPr/>
              <p14:nvPr/>
            </p14:nvContentPartPr>
            <p14:xfrm>
              <a:off x="1602171" y="842185"/>
              <a:ext cx="9720" cy="5760"/>
            </p14:xfrm>
          </p:contentPart>
        </mc:Choice>
        <mc:Fallback xmlns="">
          <p:pic>
            <p:nvPicPr>
              <p:cNvPr id="4" name="Encre 3">
                <a:extLst>
                  <a:ext uri="{FF2B5EF4-FFF2-40B4-BE49-F238E27FC236}">
                    <a16:creationId xmlns:a16="http://schemas.microsoft.com/office/drawing/2014/main" id="{A38316E5-AB46-24EC-0737-84CFEAFA0E55}"/>
                  </a:ext>
                </a:extLst>
              </p:cNvPr>
              <p:cNvPicPr/>
              <p:nvPr/>
            </p:nvPicPr>
            <p:blipFill>
              <a:blip r:embed="rId5"/>
              <a:stretch>
                <a:fillRect/>
              </a:stretch>
            </p:blipFill>
            <p:spPr>
              <a:xfrm>
                <a:off x="1593492" y="833185"/>
                <a:ext cx="26730" cy="23400"/>
              </a:xfrm>
              <a:prstGeom prst="rect">
                <a:avLst/>
              </a:prstGeom>
            </p:spPr>
          </p:pic>
        </mc:Fallback>
      </mc:AlternateContent>
      <p:sp>
        <p:nvSpPr>
          <p:cNvPr id="8" name="Rectangle : coins arrondis 7">
            <a:extLst>
              <a:ext uri="{FF2B5EF4-FFF2-40B4-BE49-F238E27FC236}">
                <a16:creationId xmlns:a16="http://schemas.microsoft.com/office/drawing/2014/main" id="{899DFF3F-4901-D9F3-64C6-1A4E501B777A}"/>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a:extLst>
              <a:ext uri="{FF2B5EF4-FFF2-40B4-BE49-F238E27FC236}">
                <a16:creationId xmlns:a16="http://schemas.microsoft.com/office/drawing/2014/main" id="{E036CEEB-EAC8-E877-CC78-32976936467C}"/>
              </a:ext>
            </a:extLst>
          </p:cNvPr>
          <p:cNvSpPr txBox="1"/>
          <p:nvPr/>
        </p:nvSpPr>
        <p:spPr>
          <a:xfrm>
            <a:off x="3407213" y="162142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0" name="ZoneTexte 9">
            <a:extLst>
              <a:ext uri="{FF2B5EF4-FFF2-40B4-BE49-F238E27FC236}">
                <a16:creationId xmlns:a16="http://schemas.microsoft.com/office/drawing/2014/main" id="{803B9DAB-1890-F763-5F1E-DA459322EBC0}"/>
              </a:ext>
            </a:extLst>
          </p:cNvPr>
          <p:cNvSpPr txBox="1"/>
          <p:nvPr/>
        </p:nvSpPr>
        <p:spPr>
          <a:xfrm>
            <a:off x="1592546" y="1607623"/>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1" name="Rectangle : coins arrondis 10">
            <a:extLst>
              <a:ext uri="{FF2B5EF4-FFF2-40B4-BE49-F238E27FC236}">
                <a16:creationId xmlns:a16="http://schemas.microsoft.com/office/drawing/2014/main" id="{0FF56E45-2F8C-2E0F-0410-6719905BE15D}"/>
              </a:ext>
            </a:extLst>
          </p:cNvPr>
          <p:cNvSpPr/>
          <p:nvPr/>
        </p:nvSpPr>
        <p:spPr>
          <a:xfrm>
            <a:off x="4950148" y="157499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E7C32EAF-B07C-1907-C01F-49811C6D640D}"/>
              </a:ext>
            </a:extLst>
          </p:cNvPr>
          <p:cNvSpPr txBox="1"/>
          <p:nvPr/>
        </p:nvSpPr>
        <p:spPr>
          <a:xfrm>
            <a:off x="5152147" y="1604577"/>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Rectangle : coins arrondis 12">
            <a:extLst>
              <a:ext uri="{FF2B5EF4-FFF2-40B4-BE49-F238E27FC236}">
                <a16:creationId xmlns:a16="http://schemas.microsoft.com/office/drawing/2014/main" id="{DA837AAC-3DAB-4912-444A-C88133BFF838}"/>
              </a:ext>
            </a:extLst>
          </p:cNvPr>
          <p:cNvSpPr/>
          <p:nvPr/>
        </p:nvSpPr>
        <p:spPr>
          <a:xfrm>
            <a:off x="6666877" y="1574993"/>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57F6A21D-D32F-E79E-FEB6-CAFED51A4AB4}"/>
              </a:ext>
            </a:extLst>
          </p:cNvPr>
          <p:cNvSpPr txBox="1"/>
          <p:nvPr/>
        </p:nvSpPr>
        <p:spPr>
          <a:xfrm>
            <a:off x="6859251" y="1611795"/>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pic>
        <p:nvPicPr>
          <p:cNvPr id="15" name="Image 14">
            <a:extLst>
              <a:ext uri="{FF2B5EF4-FFF2-40B4-BE49-F238E27FC236}">
                <a16:creationId xmlns:a16="http://schemas.microsoft.com/office/drawing/2014/main" id="{B77057BC-5E3B-94C8-5BBB-D1262842A7AB}"/>
              </a:ext>
            </a:extLst>
          </p:cNvPr>
          <p:cNvPicPr>
            <a:picLocks noChangeAspect="1"/>
          </p:cNvPicPr>
          <p:nvPr/>
        </p:nvPicPr>
        <p:blipFill>
          <a:blip r:embed="rId8"/>
          <a:stretch>
            <a:fillRect/>
          </a:stretch>
        </p:blipFill>
        <p:spPr>
          <a:xfrm>
            <a:off x="178063" y="515358"/>
            <a:ext cx="1152244" cy="1072989"/>
          </a:xfrm>
          <a:prstGeom prst="rect">
            <a:avLst/>
          </a:prstGeom>
        </p:spPr>
      </p:pic>
      <p:sp>
        <p:nvSpPr>
          <p:cNvPr id="6" name="ZoneTexte 5">
            <a:extLst>
              <a:ext uri="{FF2B5EF4-FFF2-40B4-BE49-F238E27FC236}">
                <a16:creationId xmlns:a16="http://schemas.microsoft.com/office/drawing/2014/main" id="{5ADDF7EF-EBD3-BFFE-63FD-06BA5B4D3E07}"/>
              </a:ext>
            </a:extLst>
          </p:cNvPr>
          <p:cNvSpPr txBox="1"/>
          <p:nvPr/>
        </p:nvSpPr>
        <p:spPr>
          <a:xfrm>
            <a:off x="526507" y="2772157"/>
            <a:ext cx="8035779" cy="2885405"/>
          </a:xfrm>
          <a:prstGeom prst="rect">
            <a:avLst/>
          </a:prstGeom>
          <a:noFill/>
        </p:spPr>
        <p:txBody>
          <a:bodyPr wrap="square">
            <a:spAutoFit/>
          </a:bodyPr>
          <a:lstStyle/>
          <a:p>
            <a:pPr algn="just">
              <a:lnSpc>
                <a:spcPct val="150000"/>
              </a:lnSpc>
            </a:pPr>
            <a:r>
              <a:rPr lang="fr-FR" sz="2800" b="1" dirty="0">
                <a:latin typeface="Dosis SemiBold" pitchFamily="2" charset="0"/>
              </a:rPr>
              <a:t>                                  </a:t>
            </a:r>
            <a:r>
              <a:rPr lang="fr-FR" sz="2400" b="1" dirty="0">
                <a:solidFill>
                  <a:srgbClr val="565F88"/>
                </a:solidFill>
                <a:latin typeface="Dosis SemiBold" pitchFamily="2" charset="0"/>
              </a:rPr>
              <a:t> Sara et les singes </a:t>
            </a:r>
          </a:p>
          <a:p>
            <a:pPr algn="just">
              <a:lnSpc>
                <a:spcPct val="150000"/>
              </a:lnSpc>
            </a:pPr>
            <a:r>
              <a:rPr lang="fr-FR" sz="2400" b="1" dirty="0">
                <a:solidFill>
                  <a:srgbClr val="565F88"/>
                </a:solidFill>
                <a:latin typeface="Dosis SemiBold" pitchFamily="2" charset="0"/>
              </a:rPr>
              <a:t>Je m’appelle Sara. J’habite à </a:t>
            </a:r>
            <a:r>
              <a:rPr lang="fr-FR" sz="2400" b="1" dirty="0" err="1">
                <a:solidFill>
                  <a:srgbClr val="565F88"/>
                </a:solidFill>
                <a:latin typeface="Dosis SemiBold" pitchFamily="2" charset="0"/>
              </a:rPr>
              <a:t>Ifrane</a:t>
            </a:r>
            <a:r>
              <a:rPr lang="fr-FR" sz="2400" b="1" dirty="0">
                <a:solidFill>
                  <a:srgbClr val="565F88"/>
                </a:solidFill>
                <a:latin typeface="Dosis SemiBold" pitchFamily="2" charset="0"/>
              </a:rPr>
              <a:t>. </a:t>
            </a:r>
            <a:r>
              <a:rPr lang="fr-FR" sz="2400" b="1" dirty="0">
                <a:solidFill>
                  <a:srgbClr val="C00000"/>
                </a:solidFill>
                <a:latin typeface="Dosis SemiBold" pitchFamily="2" charset="0"/>
              </a:rPr>
              <a:t>Dimanche dernier, je suis allée à la forêt d’</a:t>
            </a:r>
            <a:r>
              <a:rPr lang="fr-FR" sz="2400" b="1" dirty="0" err="1">
                <a:solidFill>
                  <a:srgbClr val="C00000"/>
                </a:solidFill>
                <a:latin typeface="Dosis SemiBold" pitchFamily="2" charset="0"/>
              </a:rPr>
              <a:t>Azrou</a:t>
            </a:r>
            <a:r>
              <a:rPr lang="fr-FR" sz="2400" b="1" dirty="0">
                <a:solidFill>
                  <a:srgbClr val="C00000"/>
                </a:solidFill>
                <a:latin typeface="Dosis SemiBold" pitchFamily="2" charset="0"/>
              </a:rPr>
              <a:t> avec mes parents</a:t>
            </a:r>
            <a:r>
              <a:rPr lang="fr-FR" sz="2400" b="1" dirty="0">
                <a:solidFill>
                  <a:srgbClr val="565F88"/>
                </a:solidFill>
                <a:latin typeface="Dosis SemiBold" pitchFamily="2" charset="0"/>
              </a:rPr>
              <a:t>. Il a fait beau et il y avait du soleil. D’abord, nous avons marché entre les arbres et les buissons.</a:t>
            </a:r>
          </a:p>
        </p:txBody>
      </p:sp>
      <p:sp>
        <p:nvSpPr>
          <p:cNvPr id="16" name="ZoneTexte 15">
            <a:extLst>
              <a:ext uri="{FF2B5EF4-FFF2-40B4-BE49-F238E27FC236}">
                <a16:creationId xmlns:a16="http://schemas.microsoft.com/office/drawing/2014/main" id="{34BF668F-AB69-827F-0F2E-45593420086B}"/>
              </a:ext>
            </a:extLst>
          </p:cNvPr>
          <p:cNvSpPr txBox="1"/>
          <p:nvPr/>
        </p:nvSpPr>
        <p:spPr>
          <a:xfrm>
            <a:off x="663951" y="2135470"/>
            <a:ext cx="7868050" cy="461665"/>
          </a:xfrm>
          <a:prstGeom prst="rect">
            <a:avLst/>
          </a:prstGeom>
          <a:noFill/>
        </p:spPr>
        <p:txBody>
          <a:bodyPr wrap="square">
            <a:spAutoFit/>
          </a:bodyPr>
          <a:lstStyle/>
          <a:p>
            <a:r>
              <a:rPr lang="fr-FR" sz="2400" b="1" dirty="0">
                <a:solidFill>
                  <a:schemeClr val="accent1">
                    <a:lumMod val="50000"/>
                  </a:schemeClr>
                </a:solidFill>
                <a:latin typeface="Dosis SemiBold" pitchFamily="2" charset="0"/>
              </a:rPr>
              <a:t>Question 1 :   </a:t>
            </a:r>
            <a:r>
              <a:rPr lang="fr-FR" sz="2400" b="1" dirty="0">
                <a:solidFill>
                  <a:srgbClr val="C00000"/>
                </a:solidFill>
                <a:latin typeface="Dosis SemiBold" pitchFamily="2" charset="0"/>
              </a:rPr>
              <a:t>Qu’est-ce</a:t>
            </a:r>
            <a:r>
              <a:rPr lang="fr-FR" sz="2400" b="1" dirty="0">
                <a:solidFill>
                  <a:schemeClr val="accent1">
                    <a:lumMod val="50000"/>
                  </a:schemeClr>
                </a:solidFill>
                <a:latin typeface="Dosis SemiBold" pitchFamily="2" charset="0"/>
              </a:rPr>
              <a:t> que Sara </a:t>
            </a:r>
            <a:r>
              <a:rPr lang="fr-FR" sz="2400" b="1" dirty="0">
                <a:solidFill>
                  <a:srgbClr val="C00000"/>
                </a:solidFill>
                <a:latin typeface="Dosis SemiBold" pitchFamily="2" charset="0"/>
              </a:rPr>
              <a:t>a fait </a:t>
            </a:r>
            <a:r>
              <a:rPr lang="fr-FR" sz="2400" b="1" dirty="0">
                <a:solidFill>
                  <a:schemeClr val="accent1">
                    <a:lumMod val="50000"/>
                  </a:schemeClr>
                </a:solidFill>
                <a:latin typeface="Dosis SemiBold" pitchFamily="2" charset="0"/>
              </a:rPr>
              <a:t>dimanche dernier ?</a:t>
            </a:r>
          </a:p>
        </p:txBody>
      </p:sp>
    </p:spTree>
    <p:extLst>
      <p:ext uri="{BB962C8B-B14F-4D97-AF65-F5344CB8AC3E}">
        <p14:creationId xmlns:p14="http://schemas.microsoft.com/office/powerpoint/2010/main" val="14873904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46F97-31A5-CF94-1459-90EFE07ED50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E9D16DA6-7812-5961-F344-36D9D8E5AF1C}"/>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E9D16DA6-7812-5961-F344-36D9D8E5AF1C}"/>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37D7DD0A-A3F7-E1E4-BCDC-5A775642DC39}"/>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37D7DD0A-A3F7-E1E4-BCDC-5A775642DC39}"/>
                  </a:ext>
                </a:extLst>
              </p:cNvPr>
              <p:cNvPicPr/>
              <p:nvPr/>
            </p:nvPicPr>
            <p:blipFill>
              <a:blip r:embed="rId5"/>
              <a:stretch>
                <a:fillRect/>
              </a:stretch>
            </p:blipFill>
            <p:spPr>
              <a:xfrm>
                <a:off x="1593492" y="833185"/>
                <a:ext cx="26730" cy="23400"/>
              </a:xfrm>
              <a:prstGeom prst="rect">
                <a:avLst/>
              </a:prstGeom>
            </p:spPr>
          </p:pic>
        </mc:Fallback>
      </mc:AlternateContent>
      <p:sp>
        <p:nvSpPr>
          <p:cNvPr id="2" name="Rectangle : coins arrondis 1">
            <a:extLst>
              <a:ext uri="{FF2B5EF4-FFF2-40B4-BE49-F238E27FC236}">
                <a16:creationId xmlns:a16="http://schemas.microsoft.com/office/drawing/2014/main" id="{06A53CB8-A6F4-1505-7331-8931629D00E1}"/>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EDE8E616-CA42-08CA-C630-AB4E6A097BD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deuxième partie du texte. Lisez en silence et essayez de comprendre. </a:t>
            </a:r>
          </a:p>
        </p:txBody>
      </p:sp>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DCA08EB8-CB76-21F4-600E-11B0DF8078C7}"/>
                  </a:ext>
                </a:extLst>
              </p14:cNvPr>
              <p14:cNvContentPartPr/>
              <p14:nvPr/>
            </p14:nvContentPartPr>
            <p14:xfrm>
              <a:off x="381127" y="1146750"/>
              <a:ext cx="360" cy="360"/>
            </p14:xfrm>
          </p:contentPart>
        </mc:Choice>
        <mc:Fallback xmlns="">
          <p:pic>
            <p:nvPicPr>
              <p:cNvPr id="4" name="Encre 3">
                <a:extLst>
                  <a:ext uri="{FF2B5EF4-FFF2-40B4-BE49-F238E27FC236}">
                    <a16:creationId xmlns:a16="http://schemas.microsoft.com/office/drawing/2014/main" id="{DCA08EB8-CB76-21F4-600E-11B0DF8078C7}"/>
                  </a:ext>
                </a:extLst>
              </p:cNvPr>
              <p:cNvPicPr/>
              <p:nvPr/>
            </p:nvPicPr>
            <p:blipFill>
              <a:blip r:embed="rId3"/>
              <a:stretch>
                <a:fillRect/>
              </a:stretch>
            </p:blipFill>
            <p:spPr>
              <a:xfrm>
                <a:off x="372127" y="11377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341C7E88-5020-B7EA-92A0-B69D334ABF58}"/>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341C7E88-5020-B7EA-92A0-B69D334ABF58}"/>
                  </a:ext>
                </a:extLst>
              </p:cNvPr>
              <p:cNvPicPr/>
              <p:nvPr/>
            </p:nvPicPr>
            <p:blipFill>
              <a:blip r:embed="rId5"/>
              <a:stretch>
                <a:fillRect/>
              </a:stretch>
            </p:blipFill>
            <p:spPr>
              <a:xfrm>
                <a:off x="1593492" y="833185"/>
                <a:ext cx="26730" cy="23400"/>
              </a:xfrm>
              <a:prstGeom prst="rect">
                <a:avLst/>
              </a:prstGeom>
            </p:spPr>
          </p:pic>
        </mc:Fallback>
      </mc:AlternateContent>
      <p:pic>
        <p:nvPicPr>
          <p:cNvPr id="6" name="Image 5">
            <a:extLst>
              <a:ext uri="{FF2B5EF4-FFF2-40B4-BE49-F238E27FC236}">
                <a16:creationId xmlns:a16="http://schemas.microsoft.com/office/drawing/2014/main" id="{D8AD1276-34C6-CEE2-3007-838B47E801A4}"/>
              </a:ext>
            </a:extLst>
          </p:cNvPr>
          <p:cNvPicPr>
            <a:picLocks noChangeAspect="1"/>
          </p:cNvPicPr>
          <p:nvPr/>
        </p:nvPicPr>
        <p:blipFill>
          <a:blip r:embed="rId8"/>
          <a:stretch>
            <a:fillRect/>
          </a:stretch>
        </p:blipFill>
        <p:spPr>
          <a:xfrm>
            <a:off x="178063" y="515358"/>
            <a:ext cx="1152244" cy="1072989"/>
          </a:xfrm>
          <a:prstGeom prst="rect">
            <a:avLst/>
          </a:prstGeom>
        </p:spPr>
      </p:pic>
      <p:sp>
        <p:nvSpPr>
          <p:cNvPr id="7" name="ZoneTexte 6">
            <a:extLst>
              <a:ext uri="{FF2B5EF4-FFF2-40B4-BE49-F238E27FC236}">
                <a16:creationId xmlns:a16="http://schemas.microsoft.com/office/drawing/2014/main" id="{FFFF747A-4C9F-6DF2-7ACC-AE59CF2B87C2}"/>
              </a:ext>
            </a:extLst>
          </p:cNvPr>
          <p:cNvSpPr txBox="1"/>
          <p:nvPr/>
        </p:nvSpPr>
        <p:spPr>
          <a:xfrm>
            <a:off x="3195457" y="165171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95000"/>
                  </a:schemeClr>
                </a:solidFill>
                <a:latin typeface="Dosis" pitchFamily="2" charset="0"/>
              </a:rPr>
              <a:t>É</a:t>
            </a:r>
            <a:r>
              <a:rPr kumimoji="0" lang="fr-FR" sz="2000" b="1" i="0" u="none" strike="noStrike" kern="1200" cap="none" spc="0" normalizeH="0" baseline="0" noProof="0" dirty="0">
                <a:ln w="0"/>
                <a:solidFill>
                  <a:schemeClr val="bg1">
                    <a:lumMod val="9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8" name="ZoneTexte 7">
            <a:extLst>
              <a:ext uri="{FF2B5EF4-FFF2-40B4-BE49-F238E27FC236}">
                <a16:creationId xmlns:a16="http://schemas.microsoft.com/office/drawing/2014/main" id="{4B823CAD-6398-F5E6-6668-FED4557D1F6B}"/>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9" name="Rectangle : coins arrondis 8">
            <a:extLst>
              <a:ext uri="{FF2B5EF4-FFF2-40B4-BE49-F238E27FC236}">
                <a16:creationId xmlns:a16="http://schemas.microsoft.com/office/drawing/2014/main" id="{2D9BB762-6ADE-0C4E-FAB9-4563E1EB4619}"/>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15F7DE5F-46A8-F43E-3E06-DA4511287DE0}"/>
              </a:ext>
            </a:extLst>
          </p:cNvPr>
          <p:cNvSpPr txBox="1"/>
          <p:nvPr/>
        </p:nvSpPr>
        <p:spPr>
          <a:xfrm>
            <a:off x="4914946" y="165171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88CEDB74-E910-D574-C91B-D74146D1B425}"/>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3E9BF061-A34E-A07B-2940-D7766CCDE4CB}"/>
              </a:ext>
            </a:extLst>
          </p:cNvPr>
          <p:cNvSpPr txBox="1"/>
          <p:nvPr/>
        </p:nvSpPr>
        <p:spPr>
          <a:xfrm>
            <a:off x="6634435" y="1663744"/>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4" name="ZoneTexte 13">
            <a:extLst>
              <a:ext uri="{FF2B5EF4-FFF2-40B4-BE49-F238E27FC236}">
                <a16:creationId xmlns:a16="http://schemas.microsoft.com/office/drawing/2014/main" id="{F7E09B75-B0A7-DBB9-C8EF-8C9ABA0CA547}"/>
              </a:ext>
            </a:extLst>
          </p:cNvPr>
          <p:cNvSpPr txBox="1"/>
          <p:nvPr/>
        </p:nvSpPr>
        <p:spPr>
          <a:xfrm>
            <a:off x="528575" y="2744827"/>
            <a:ext cx="8003425" cy="2885405"/>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Nous avons vu plein de singes Magot : ils sautaient partout sous les arbres, sur les branches. Des gens leur ont donné des bananes. Ils ont tout mangé très vite ! Ensuite, un petit singe a sauté près de moi. J’ai fait un selfie avec lui. Je lui ai donné des cacahuètes.</a:t>
            </a:r>
          </a:p>
        </p:txBody>
      </p:sp>
    </p:spTree>
    <p:extLst>
      <p:ext uri="{BB962C8B-B14F-4D97-AF65-F5344CB8AC3E}">
        <p14:creationId xmlns:p14="http://schemas.microsoft.com/office/powerpoint/2010/main" val="22840061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D28E3-C175-8D1E-5B29-1C399378CCF4}"/>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E23DE442-E2AF-0FD5-582D-1AAA5B5F800D}"/>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E23DE442-E2AF-0FD5-582D-1AAA5B5F800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DF281F64-E7DA-61C1-0998-82D56BC17BFF}"/>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DF281F64-E7DA-61C1-0998-82D56BC17BFF}"/>
                  </a:ext>
                </a:extLst>
              </p:cNvPr>
              <p:cNvPicPr/>
              <p:nvPr/>
            </p:nvPicPr>
            <p:blipFill>
              <a:blip r:embed="rId5"/>
              <a:stretch>
                <a:fillRect/>
              </a:stretch>
            </p:blipFill>
            <p:spPr>
              <a:xfrm>
                <a:off x="1593492" y="833185"/>
                <a:ext cx="26730" cy="23400"/>
              </a:xfrm>
              <a:prstGeom prst="rect">
                <a:avLst/>
              </a:prstGeom>
            </p:spPr>
          </p:pic>
        </mc:Fallback>
      </mc:AlternateContent>
      <p:sp>
        <p:nvSpPr>
          <p:cNvPr id="2" name="Rectangle : coins arrondis 1">
            <a:extLst>
              <a:ext uri="{FF2B5EF4-FFF2-40B4-BE49-F238E27FC236}">
                <a16:creationId xmlns:a16="http://schemas.microsoft.com/office/drawing/2014/main" id="{9FBCE2D4-1E63-C735-6F46-B751C1D9E1E8}"/>
              </a:ext>
            </a:extLst>
          </p:cNvPr>
          <p:cNvSpPr/>
          <p:nvPr/>
        </p:nvSpPr>
        <p:spPr>
          <a:xfrm>
            <a:off x="3424100" y="15959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AA99DF69-C09E-A611-C017-00660DFE47A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2C2A7341-8316-A4D2-71E2-433595DEB793}"/>
                  </a:ext>
                </a:extLst>
              </p14:cNvPr>
              <p14:cNvContentPartPr/>
              <p14:nvPr/>
            </p14:nvContentPartPr>
            <p14:xfrm>
              <a:off x="2912571" y="1083385"/>
              <a:ext cx="360" cy="360"/>
            </p14:xfrm>
          </p:contentPart>
        </mc:Choice>
        <mc:Fallback xmlns="">
          <p:pic>
            <p:nvPicPr>
              <p:cNvPr id="4" name="Encre 3">
                <a:extLst>
                  <a:ext uri="{FF2B5EF4-FFF2-40B4-BE49-F238E27FC236}">
                    <a16:creationId xmlns:a16="http://schemas.microsoft.com/office/drawing/2014/main" id="{2C2A7341-8316-A4D2-71E2-433595DEB793}"/>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9BDAAE4A-9F1B-D59D-9375-0B9A25934D0B}"/>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9BDAAE4A-9F1B-D59D-9375-0B9A25934D0B}"/>
                  </a:ext>
                </a:extLst>
              </p:cNvPr>
              <p:cNvPicPr/>
              <p:nvPr/>
            </p:nvPicPr>
            <p:blipFill>
              <a:blip r:embed="rId5"/>
              <a:stretch>
                <a:fillRect/>
              </a:stretch>
            </p:blipFill>
            <p:spPr>
              <a:xfrm>
                <a:off x="1593492" y="833185"/>
                <a:ext cx="26730" cy="23400"/>
              </a:xfrm>
              <a:prstGeom prst="rect">
                <a:avLst/>
              </a:prstGeom>
            </p:spPr>
          </p:pic>
        </mc:Fallback>
      </mc:AlternateContent>
      <p:sp>
        <p:nvSpPr>
          <p:cNvPr id="7" name="Rectangle : coins arrondis 6">
            <a:extLst>
              <a:ext uri="{FF2B5EF4-FFF2-40B4-BE49-F238E27FC236}">
                <a16:creationId xmlns:a16="http://schemas.microsoft.com/office/drawing/2014/main" id="{B614E49D-9D5D-F270-C69D-34C9BD3286F8}"/>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2C2761D5-5E37-AB5A-7C7C-1CB0ABAB9639}"/>
              </a:ext>
            </a:extLst>
          </p:cNvPr>
          <p:cNvSpPr txBox="1"/>
          <p:nvPr/>
        </p:nvSpPr>
        <p:spPr>
          <a:xfrm>
            <a:off x="3595573" y="163205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C4D1E162-E540-1FD7-C06D-593CBDF7B250}"/>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10" name="ZoneTexte 9">
            <a:extLst>
              <a:ext uri="{FF2B5EF4-FFF2-40B4-BE49-F238E27FC236}">
                <a16:creationId xmlns:a16="http://schemas.microsoft.com/office/drawing/2014/main" id="{73EB0CAD-49B8-F85D-7760-9641A593971B}"/>
              </a:ext>
            </a:extLst>
          </p:cNvPr>
          <p:cNvSpPr txBox="1"/>
          <p:nvPr/>
        </p:nvSpPr>
        <p:spPr>
          <a:xfrm>
            <a:off x="5305437" y="1651308"/>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6349A73B-3ACF-02B7-3B39-441F7758BFD4}"/>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3B207E26-094B-C642-C94C-825487FAB477}"/>
              </a:ext>
            </a:extLst>
          </p:cNvPr>
          <p:cNvSpPr txBox="1"/>
          <p:nvPr/>
        </p:nvSpPr>
        <p:spPr>
          <a:xfrm>
            <a:off x="7034551" y="1644090"/>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pic>
        <p:nvPicPr>
          <p:cNvPr id="14" name="Image 13">
            <a:extLst>
              <a:ext uri="{FF2B5EF4-FFF2-40B4-BE49-F238E27FC236}">
                <a16:creationId xmlns:a16="http://schemas.microsoft.com/office/drawing/2014/main" id="{25723E8F-D1F8-DAEC-8E81-7281B64FC60E}"/>
              </a:ext>
            </a:extLst>
          </p:cNvPr>
          <p:cNvPicPr>
            <a:picLocks noChangeAspect="1"/>
          </p:cNvPicPr>
          <p:nvPr/>
        </p:nvPicPr>
        <p:blipFill>
          <a:blip r:embed="rId8"/>
          <a:srcRect r="1593" b="11327"/>
          <a:stretch>
            <a:fillRect/>
          </a:stretch>
        </p:blipFill>
        <p:spPr>
          <a:xfrm>
            <a:off x="211756" y="648969"/>
            <a:ext cx="1087654" cy="980062"/>
          </a:xfrm>
          <a:prstGeom prst="ellipse">
            <a:avLst/>
          </a:prstGeom>
        </p:spPr>
      </p:pic>
      <p:sp>
        <p:nvSpPr>
          <p:cNvPr id="6" name="ZoneTexte 5">
            <a:extLst>
              <a:ext uri="{FF2B5EF4-FFF2-40B4-BE49-F238E27FC236}">
                <a16:creationId xmlns:a16="http://schemas.microsoft.com/office/drawing/2014/main" id="{CEC1636E-24AD-EC9A-3B2F-BF62FA674E70}"/>
              </a:ext>
            </a:extLst>
          </p:cNvPr>
          <p:cNvSpPr txBox="1"/>
          <p:nvPr/>
        </p:nvSpPr>
        <p:spPr>
          <a:xfrm>
            <a:off x="570287" y="2673217"/>
            <a:ext cx="8003425" cy="2885405"/>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Nous avons vu plein de singes Magot : ils sautaient partout sous les arbres, sur les branches. Des gens leur ont donné des bananes. Ils ont tout mangé très vite ! Ensuite, un petit singe a sauté près de moi. J’ai fait un selfie avec lui. Je lui ai donné des cacahuètes.</a:t>
            </a:r>
          </a:p>
        </p:txBody>
      </p:sp>
    </p:spTree>
    <p:extLst>
      <p:ext uri="{BB962C8B-B14F-4D97-AF65-F5344CB8AC3E}">
        <p14:creationId xmlns:p14="http://schemas.microsoft.com/office/powerpoint/2010/main" val="27125660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F813B-9136-DDC6-FA14-EE2E2D8B4C4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75056187-5A11-4D3A-E281-CED25AF129BE}"/>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75056187-5A11-4D3A-E281-CED25AF129BE}"/>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5FAECC30-7E89-96D4-C683-C98F2A112807}"/>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5FAECC30-7E89-96D4-C683-C98F2A112807}"/>
                  </a:ext>
                </a:extLst>
              </p:cNvPr>
              <p:cNvPicPr/>
              <p:nvPr/>
            </p:nvPicPr>
            <p:blipFill>
              <a:blip r:embed="rId5"/>
              <a:stretch>
                <a:fillRect/>
              </a:stretch>
            </p:blipFill>
            <p:spPr>
              <a:xfrm>
                <a:off x="1593492" y="833185"/>
                <a:ext cx="26730" cy="23400"/>
              </a:xfrm>
              <a:prstGeom prst="rect">
                <a:avLst/>
              </a:prstGeom>
            </p:spPr>
          </p:pic>
        </mc:Fallback>
      </mc:AlternateContent>
      <p:sp>
        <p:nvSpPr>
          <p:cNvPr id="15" name="Titre 1">
            <a:extLst>
              <a:ext uri="{FF2B5EF4-FFF2-40B4-BE49-F238E27FC236}">
                <a16:creationId xmlns:a16="http://schemas.microsoft.com/office/drawing/2014/main" id="{14E68EDE-7397-82C3-B2F9-19971929FA0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6">
            <p14:nvContentPartPr>
              <p14:cNvPr id="16" name="Encre 15">
                <a:extLst>
                  <a:ext uri="{FF2B5EF4-FFF2-40B4-BE49-F238E27FC236}">
                    <a16:creationId xmlns:a16="http://schemas.microsoft.com/office/drawing/2014/main" id="{6EC1C9C2-C72C-F1FA-C187-47DFAA704A87}"/>
                  </a:ext>
                </a:extLst>
              </p14:cNvPr>
              <p14:cNvContentPartPr/>
              <p14:nvPr/>
            </p14:nvContentPartPr>
            <p14:xfrm>
              <a:off x="2912571" y="1083385"/>
              <a:ext cx="360" cy="360"/>
            </p14:xfrm>
          </p:contentPart>
        </mc:Choice>
        <mc:Fallback xmlns="">
          <p:pic>
            <p:nvPicPr>
              <p:cNvPr id="16" name="Encre 15">
                <a:extLst>
                  <a:ext uri="{FF2B5EF4-FFF2-40B4-BE49-F238E27FC236}">
                    <a16:creationId xmlns:a16="http://schemas.microsoft.com/office/drawing/2014/main" id="{6EC1C9C2-C72C-F1FA-C187-47DFAA704A8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7" name="Encre 16">
                <a:extLst>
                  <a:ext uri="{FF2B5EF4-FFF2-40B4-BE49-F238E27FC236}">
                    <a16:creationId xmlns:a16="http://schemas.microsoft.com/office/drawing/2014/main" id="{58D93B54-46F9-AADB-B74C-5B9C2E26C8FE}"/>
                  </a:ext>
                </a:extLst>
              </p14:cNvPr>
              <p14:cNvContentPartPr/>
              <p14:nvPr/>
            </p14:nvContentPartPr>
            <p14:xfrm>
              <a:off x="1602171" y="842185"/>
              <a:ext cx="9720" cy="5760"/>
            </p14:xfrm>
          </p:contentPart>
        </mc:Choice>
        <mc:Fallback xmlns="">
          <p:pic>
            <p:nvPicPr>
              <p:cNvPr id="17" name="Encre 16">
                <a:extLst>
                  <a:ext uri="{FF2B5EF4-FFF2-40B4-BE49-F238E27FC236}">
                    <a16:creationId xmlns:a16="http://schemas.microsoft.com/office/drawing/2014/main" id="{58D93B54-46F9-AADB-B74C-5B9C2E26C8FE}"/>
                  </a:ext>
                </a:extLst>
              </p:cNvPr>
              <p:cNvPicPr/>
              <p:nvPr/>
            </p:nvPicPr>
            <p:blipFill>
              <a:blip r:embed="rId5"/>
              <a:stretch>
                <a:fillRect/>
              </a:stretch>
            </p:blipFill>
            <p:spPr>
              <a:xfrm>
                <a:off x="1593492" y="833185"/>
                <a:ext cx="26730" cy="23400"/>
              </a:xfrm>
              <a:prstGeom prst="rect">
                <a:avLst/>
              </a:prstGeom>
            </p:spPr>
          </p:pic>
        </mc:Fallback>
      </mc:AlternateContent>
      <p:pic>
        <p:nvPicPr>
          <p:cNvPr id="18" name="Image 17">
            <a:extLst>
              <a:ext uri="{FF2B5EF4-FFF2-40B4-BE49-F238E27FC236}">
                <a16:creationId xmlns:a16="http://schemas.microsoft.com/office/drawing/2014/main" id="{BF675FBB-E0E3-0AD5-BA3D-AA78C4ACD9BD}"/>
              </a:ext>
            </a:extLst>
          </p:cNvPr>
          <p:cNvPicPr>
            <a:picLocks noChangeAspect="1"/>
          </p:cNvPicPr>
          <p:nvPr/>
        </p:nvPicPr>
        <p:blipFill>
          <a:blip r:embed="rId8"/>
          <a:srcRect r="1593" b="11327"/>
          <a:stretch>
            <a:fillRect/>
          </a:stretch>
        </p:blipFill>
        <p:spPr>
          <a:xfrm>
            <a:off x="215393" y="650122"/>
            <a:ext cx="1087654" cy="980062"/>
          </a:xfrm>
          <a:prstGeom prst="ellipse">
            <a:avLst/>
          </a:prstGeom>
        </p:spPr>
      </p:pic>
      <p:sp>
        <p:nvSpPr>
          <p:cNvPr id="19" name="ZoneTexte 18">
            <a:extLst>
              <a:ext uri="{FF2B5EF4-FFF2-40B4-BE49-F238E27FC236}">
                <a16:creationId xmlns:a16="http://schemas.microsoft.com/office/drawing/2014/main" id="{83D7C677-C9B4-DE55-1896-14774F8AC7D7}"/>
              </a:ext>
            </a:extLst>
          </p:cNvPr>
          <p:cNvSpPr txBox="1"/>
          <p:nvPr/>
        </p:nvSpPr>
        <p:spPr>
          <a:xfrm>
            <a:off x="1176359" y="2347357"/>
            <a:ext cx="7273088" cy="461665"/>
          </a:xfrm>
          <a:prstGeom prst="rect">
            <a:avLst/>
          </a:prstGeom>
          <a:noFill/>
        </p:spPr>
        <p:txBody>
          <a:bodyPr wrap="square">
            <a:spAutoFit/>
          </a:bodyPr>
          <a:lstStyle/>
          <a:p>
            <a:r>
              <a:rPr lang="fr-FR" sz="2400" b="1" dirty="0">
                <a:solidFill>
                  <a:schemeClr val="accent1">
                    <a:lumMod val="50000"/>
                  </a:schemeClr>
                </a:solidFill>
                <a:latin typeface="Dosis SemiBold" pitchFamily="2" charset="0"/>
              </a:rPr>
              <a:t>Question 2 :    Qu’a vu Sara dans la forêt ? </a:t>
            </a:r>
          </a:p>
        </p:txBody>
      </p:sp>
      <p:sp>
        <p:nvSpPr>
          <p:cNvPr id="20" name="Rectangle : coins arrondis 19">
            <a:extLst>
              <a:ext uri="{FF2B5EF4-FFF2-40B4-BE49-F238E27FC236}">
                <a16:creationId xmlns:a16="http://schemas.microsoft.com/office/drawing/2014/main" id="{A5171E87-B158-E27F-1CD3-B03A86613A26}"/>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ZoneTexte 20">
            <a:extLst>
              <a:ext uri="{FF2B5EF4-FFF2-40B4-BE49-F238E27FC236}">
                <a16:creationId xmlns:a16="http://schemas.microsoft.com/office/drawing/2014/main" id="{FE66E052-3C4E-BC3F-5406-F57E24F9815D}"/>
              </a:ext>
            </a:extLst>
          </p:cNvPr>
          <p:cNvSpPr txBox="1"/>
          <p:nvPr/>
        </p:nvSpPr>
        <p:spPr>
          <a:xfrm>
            <a:off x="3583180" y="160068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22" name="ZoneTexte 21">
            <a:extLst>
              <a:ext uri="{FF2B5EF4-FFF2-40B4-BE49-F238E27FC236}">
                <a16:creationId xmlns:a16="http://schemas.microsoft.com/office/drawing/2014/main" id="{4D0A7273-0CDA-F85E-1A94-74618B085312}"/>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25" name="Rectangle : coins arrondis 24">
            <a:extLst>
              <a:ext uri="{FF2B5EF4-FFF2-40B4-BE49-F238E27FC236}">
                <a16:creationId xmlns:a16="http://schemas.microsoft.com/office/drawing/2014/main" id="{A17328AB-20A6-21B1-BDB0-DB247E8ABC32}"/>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D48F2FC4-DB39-AC39-C622-C2489BD8096E}"/>
              </a:ext>
            </a:extLst>
          </p:cNvPr>
          <p:cNvSpPr txBox="1"/>
          <p:nvPr/>
        </p:nvSpPr>
        <p:spPr>
          <a:xfrm>
            <a:off x="5352998" y="160068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27" name="Rectangle : coins arrondis 26">
            <a:extLst>
              <a:ext uri="{FF2B5EF4-FFF2-40B4-BE49-F238E27FC236}">
                <a16:creationId xmlns:a16="http://schemas.microsoft.com/office/drawing/2014/main" id="{16605CA8-0BC4-95DF-3CC6-D587F7406479}"/>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ZoneTexte 27">
            <a:extLst>
              <a:ext uri="{FF2B5EF4-FFF2-40B4-BE49-F238E27FC236}">
                <a16:creationId xmlns:a16="http://schemas.microsoft.com/office/drawing/2014/main" id="{94232EEA-EF31-F56C-A025-2AEB6AD4C788}"/>
              </a:ext>
            </a:extLst>
          </p:cNvPr>
          <p:cNvSpPr txBox="1"/>
          <p:nvPr/>
        </p:nvSpPr>
        <p:spPr>
          <a:xfrm>
            <a:off x="7060102" y="1607906"/>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2" name="ZoneTexte 1">
            <a:extLst>
              <a:ext uri="{FF2B5EF4-FFF2-40B4-BE49-F238E27FC236}">
                <a16:creationId xmlns:a16="http://schemas.microsoft.com/office/drawing/2014/main" id="{731A010F-4799-157E-C4E6-90E81BE14BB7}"/>
              </a:ext>
            </a:extLst>
          </p:cNvPr>
          <p:cNvSpPr txBox="1"/>
          <p:nvPr/>
        </p:nvSpPr>
        <p:spPr>
          <a:xfrm>
            <a:off x="528575" y="2889210"/>
            <a:ext cx="8003425" cy="2885405"/>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Nous avons vu plein de singes Magot : ils sautaient partout sous les arbres, sur les branches. Des gens leur ont donné des bananes. Ils ont tout mangé très vite ! Ensuite, un petit singe a sauté près de moi. J’ai fait un selfie avec lui. Je lui ai donné des cacahuètes.</a:t>
            </a:r>
          </a:p>
        </p:txBody>
      </p:sp>
    </p:spTree>
    <p:extLst>
      <p:ext uri="{BB962C8B-B14F-4D97-AF65-F5344CB8AC3E}">
        <p14:creationId xmlns:p14="http://schemas.microsoft.com/office/powerpoint/2010/main" val="7229035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2E668-9D20-0799-EE38-A0550C509A0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FE44B57C-0FB2-5A44-72CB-28ED3AD63155}"/>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FE44B57C-0FB2-5A44-72CB-28ED3AD63155}"/>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A1C8326A-AE97-99B7-A679-5D72384CF4D7}"/>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A1C8326A-AE97-99B7-A679-5D72384CF4D7}"/>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1">
            <a:extLst>
              <a:ext uri="{FF2B5EF4-FFF2-40B4-BE49-F238E27FC236}">
                <a16:creationId xmlns:a16="http://schemas.microsoft.com/office/drawing/2014/main" id="{7E9B770F-3BC3-39D1-29DC-1C0A830D8EB5}"/>
              </a:ext>
            </a:extLst>
          </p:cNvPr>
          <p:cNvSpPr>
            <a:spLocks noGrp="1"/>
          </p:cNvSpPr>
          <p:nvPr>
            <p:ph type="title"/>
          </p:nvPr>
        </p:nvSpPr>
        <p:spPr>
          <a:xfrm>
            <a:off x="1692000" y="756000"/>
            <a:ext cx="6830230" cy="612000"/>
          </a:xfrm>
        </p:spPr>
        <p:txBody>
          <a:bodyPr>
            <a:normAutofit/>
          </a:bodyPr>
          <a:lstStyle/>
          <a:p>
            <a:r>
              <a:rPr lang="fr-FR" dirty="0">
                <a:solidFill>
                  <a:schemeClr val="tx1">
                    <a:lumMod val="65000"/>
                    <a:lumOff val="35000"/>
                  </a:schemeClr>
                </a:solidFill>
                <a:latin typeface="Dosis Medium" pitchFamily="2" charset="0"/>
              </a:rPr>
              <a:t>La question est : « Qu’a vu Sara dans la forêt ? » Je cherche dans le texte ce que Sara a vu dans la forêt. La réponse est : Elle a vu plein de singes magots. </a:t>
            </a:r>
          </a:p>
        </p:txBody>
      </p:sp>
      <p:sp>
        <p:nvSpPr>
          <p:cNvPr id="5" name="ZoneTexte 4">
            <a:extLst>
              <a:ext uri="{FF2B5EF4-FFF2-40B4-BE49-F238E27FC236}">
                <a16:creationId xmlns:a16="http://schemas.microsoft.com/office/drawing/2014/main" id="{615C9F7C-F2A7-44C9-896F-C514C6F98B60}"/>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pic>
        <p:nvPicPr>
          <p:cNvPr id="7" name="Image 6">
            <a:extLst>
              <a:ext uri="{FF2B5EF4-FFF2-40B4-BE49-F238E27FC236}">
                <a16:creationId xmlns:a16="http://schemas.microsoft.com/office/drawing/2014/main" id="{EC9B338F-2BA5-0656-3C78-1BD26DD87DCA}"/>
              </a:ext>
            </a:extLst>
          </p:cNvPr>
          <p:cNvPicPr>
            <a:picLocks noChangeAspect="1"/>
          </p:cNvPicPr>
          <p:nvPr/>
        </p:nvPicPr>
        <p:blipFill>
          <a:blip r:embed="rId6"/>
          <a:stretch>
            <a:fillRect/>
          </a:stretch>
        </p:blipFill>
        <p:spPr>
          <a:xfrm>
            <a:off x="178063" y="515358"/>
            <a:ext cx="1152244" cy="1072989"/>
          </a:xfrm>
          <a:prstGeom prst="rect">
            <a:avLst/>
          </a:prstGeom>
        </p:spPr>
      </p:pic>
      <p:sp>
        <p:nvSpPr>
          <p:cNvPr id="3" name="Rectangle : coins arrondis 2">
            <a:extLst>
              <a:ext uri="{FF2B5EF4-FFF2-40B4-BE49-F238E27FC236}">
                <a16:creationId xmlns:a16="http://schemas.microsoft.com/office/drawing/2014/main" id="{A8D8623F-AF22-9E93-4A88-928AA9D8FA66}"/>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790548DE-5D7A-0701-82F1-87E25BD5F442}"/>
              </a:ext>
            </a:extLst>
          </p:cNvPr>
          <p:cNvSpPr txBox="1"/>
          <p:nvPr/>
        </p:nvSpPr>
        <p:spPr>
          <a:xfrm>
            <a:off x="3588814" y="1588656"/>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B90D7EE1-99F4-9C87-8967-A9AE58F30A7F}"/>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10" name="Rectangle : coins arrondis 9">
            <a:extLst>
              <a:ext uri="{FF2B5EF4-FFF2-40B4-BE49-F238E27FC236}">
                <a16:creationId xmlns:a16="http://schemas.microsoft.com/office/drawing/2014/main" id="{449687DC-1C8B-8B7D-52F2-0811FFF8A93B}"/>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7C2C9B3A-FDB0-EA10-BB90-29E9AFC413B4}"/>
              </a:ext>
            </a:extLst>
          </p:cNvPr>
          <p:cNvSpPr txBox="1"/>
          <p:nvPr/>
        </p:nvSpPr>
        <p:spPr>
          <a:xfrm>
            <a:off x="5352998" y="160068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Rectangle : coins arrondis 11">
            <a:extLst>
              <a:ext uri="{FF2B5EF4-FFF2-40B4-BE49-F238E27FC236}">
                <a16:creationId xmlns:a16="http://schemas.microsoft.com/office/drawing/2014/main" id="{AB4F3D89-5736-BF2B-4360-0AB24FB1B818}"/>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EB1E4EA4-6808-CA36-8669-E884944F5954}"/>
              </a:ext>
            </a:extLst>
          </p:cNvPr>
          <p:cNvSpPr txBox="1"/>
          <p:nvPr/>
        </p:nvSpPr>
        <p:spPr>
          <a:xfrm>
            <a:off x="7060102" y="1607906"/>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Ét</a:t>
            </a:r>
            <a:r>
              <a:rPr kumimoji="0" lang="fr-FR" sz="2000" b="1" i="0" u="none" strike="noStrike" kern="1200" cap="none" spc="0" normalizeH="0" baseline="0" noProof="0" dirty="0">
                <a:ln w="0"/>
                <a:solidFill>
                  <a:schemeClr val="bg1"/>
                </a:solidFill>
                <a:effectLst/>
                <a:uLnTx/>
                <a:uFillTx/>
                <a:latin typeface="Dosis" pitchFamily="2" charset="0"/>
              </a:rPr>
              <a: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4" name="ZoneTexte 13">
            <a:extLst>
              <a:ext uri="{FF2B5EF4-FFF2-40B4-BE49-F238E27FC236}">
                <a16:creationId xmlns:a16="http://schemas.microsoft.com/office/drawing/2014/main" id="{1AB3E4F1-43A5-CCED-ACB5-880616CD5D62}"/>
              </a:ext>
            </a:extLst>
          </p:cNvPr>
          <p:cNvSpPr txBox="1"/>
          <p:nvPr/>
        </p:nvSpPr>
        <p:spPr>
          <a:xfrm>
            <a:off x="570287" y="2889210"/>
            <a:ext cx="8003425" cy="2885405"/>
          </a:xfrm>
          <a:prstGeom prst="rect">
            <a:avLst/>
          </a:prstGeom>
          <a:noFill/>
        </p:spPr>
        <p:txBody>
          <a:bodyPr wrap="square">
            <a:spAutoFit/>
          </a:bodyPr>
          <a:lstStyle/>
          <a:p>
            <a:pPr algn="just" defTabSz="457200">
              <a:lnSpc>
                <a:spcPct val="150000"/>
              </a:lnSpc>
            </a:pPr>
            <a:r>
              <a:rPr lang="fr-FR" sz="2400" dirty="0">
                <a:solidFill>
                  <a:srgbClr val="C00000"/>
                </a:solidFill>
                <a:latin typeface="Dosis SemiBold" pitchFamily="2" charset="0"/>
              </a:rPr>
              <a:t>Nous avons vu plein de singes Magot </a:t>
            </a:r>
            <a:r>
              <a:rPr lang="fr-FR" sz="2400" dirty="0">
                <a:solidFill>
                  <a:srgbClr val="424D7B"/>
                </a:solidFill>
                <a:latin typeface="Dosis SemiBold" pitchFamily="2" charset="0"/>
              </a:rPr>
              <a:t>: ils sautaient partout sous les arbres, sur les branches. Des gens leur ont donné des bananes. Ils ont tout mangé très vite ! Ensuite, un petit singe a sauté près de moi. J’ai fait un selfie avec lui. Je lui ai donné des cacahuètes.</a:t>
            </a:r>
          </a:p>
        </p:txBody>
      </p:sp>
      <p:sp>
        <p:nvSpPr>
          <p:cNvPr id="15" name="ZoneTexte 14">
            <a:extLst>
              <a:ext uri="{FF2B5EF4-FFF2-40B4-BE49-F238E27FC236}">
                <a16:creationId xmlns:a16="http://schemas.microsoft.com/office/drawing/2014/main" id="{BE1E0041-2816-910E-941C-E0EEE7E21A53}"/>
              </a:ext>
            </a:extLst>
          </p:cNvPr>
          <p:cNvSpPr txBox="1"/>
          <p:nvPr/>
        </p:nvSpPr>
        <p:spPr>
          <a:xfrm>
            <a:off x="1089454" y="2328816"/>
            <a:ext cx="7273088" cy="461665"/>
          </a:xfrm>
          <a:prstGeom prst="rect">
            <a:avLst/>
          </a:prstGeom>
          <a:noFill/>
        </p:spPr>
        <p:txBody>
          <a:bodyPr wrap="square">
            <a:spAutoFit/>
          </a:bodyPr>
          <a:lstStyle/>
          <a:p>
            <a:r>
              <a:rPr lang="fr-FR" sz="2400" b="1" dirty="0">
                <a:solidFill>
                  <a:schemeClr val="accent1">
                    <a:lumMod val="50000"/>
                  </a:schemeClr>
                </a:solidFill>
                <a:latin typeface="Dosis SemiBold" pitchFamily="2" charset="0"/>
              </a:rPr>
              <a:t>Question 2 :    </a:t>
            </a:r>
            <a:r>
              <a:rPr lang="fr-FR" sz="2400" b="1" dirty="0">
                <a:solidFill>
                  <a:srgbClr val="C00000"/>
                </a:solidFill>
                <a:latin typeface="Dosis SemiBold" pitchFamily="2" charset="0"/>
              </a:rPr>
              <a:t>Qu’a vu </a:t>
            </a:r>
            <a:r>
              <a:rPr lang="fr-FR" sz="2400" b="1" dirty="0">
                <a:solidFill>
                  <a:schemeClr val="accent1">
                    <a:lumMod val="50000"/>
                  </a:schemeClr>
                </a:solidFill>
                <a:latin typeface="Dosis SemiBold" pitchFamily="2" charset="0"/>
              </a:rPr>
              <a:t>Sara </a:t>
            </a:r>
            <a:r>
              <a:rPr lang="fr-FR" sz="2400" b="1" dirty="0">
                <a:solidFill>
                  <a:srgbClr val="C00000"/>
                </a:solidFill>
                <a:latin typeface="Dosis SemiBold" pitchFamily="2" charset="0"/>
              </a:rPr>
              <a:t>dans la forêt </a:t>
            </a:r>
            <a:r>
              <a:rPr lang="fr-FR" sz="2400" b="1" dirty="0">
                <a:solidFill>
                  <a:schemeClr val="accent1">
                    <a:lumMod val="50000"/>
                  </a:schemeClr>
                </a:solidFill>
                <a:latin typeface="Dosis SemiBold" pitchFamily="2" charset="0"/>
              </a:rPr>
              <a:t>? </a:t>
            </a:r>
          </a:p>
        </p:txBody>
      </p:sp>
    </p:spTree>
    <p:extLst>
      <p:ext uri="{BB962C8B-B14F-4D97-AF65-F5344CB8AC3E}">
        <p14:creationId xmlns:p14="http://schemas.microsoft.com/office/powerpoint/2010/main" val="41591675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FAF9A-7FC0-9DA3-B488-CF9703A06F3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D21EFB9F-31BA-71AC-8FD5-C091415E6C56}"/>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D21EFB9F-31BA-71AC-8FD5-C091415E6C5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ABEE6D0F-EE87-F75B-655A-81A5F1CC5D7A}"/>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ABEE6D0F-EE87-F75B-655A-81A5F1CC5D7A}"/>
                  </a:ext>
                </a:extLst>
              </p:cNvPr>
              <p:cNvPicPr/>
              <p:nvPr/>
            </p:nvPicPr>
            <p:blipFill>
              <a:blip r:embed="rId5"/>
              <a:stretch>
                <a:fillRect/>
              </a:stretch>
            </p:blipFill>
            <p:spPr>
              <a:xfrm>
                <a:off x="1593492" y="833185"/>
                <a:ext cx="26730" cy="23400"/>
              </a:xfrm>
              <a:prstGeom prst="rect">
                <a:avLst/>
              </a:prstGeom>
            </p:spPr>
          </p:pic>
        </mc:Fallback>
      </mc:AlternateContent>
      <p:sp>
        <p:nvSpPr>
          <p:cNvPr id="2" name="Rectangle : coins arrondis 1">
            <a:extLst>
              <a:ext uri="{FF2B5EF4-FFF2-40B4-BE49-F238E27FC236}">
                <a16:creationId xmlns:a16="http://schemas.microsoft.com/office/drawing/2014/main" id="{D7A966D5-8948-DAAD-7EFB-555DC7A2EC25}"/>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D84EA90E-5A5E-365C-087D-3E15ECBDA34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troisième partie du texte. Lisez en silence et essayez de comprendre. </a:t>
            </a:r>
          </a:p>
        </p:txBody>
      </p:sp>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DF31DF09-A3C8-77D2-B649-57E280A4DAAA}"/>
                  </a:ext>
                </a:extLst>
              </p14:cNvPr>
              <p14:cNvContentPartPr/>
              <p14:nvPr/>
            </p14:nvContentPartPr>
            <p14:xfrm>
              <a:off x="381127" y="1146750"/>
              <a:ext cx="360" cy="360"/>
            </p14:xfrm>
          </p:contentPart>
        </mc:Choice>
        <mc:Fallback xmlns="">
          <p:pic>
            <p:nvPicPr>
              <p:cNvPr id="4" name="Encre 3">
                <a:extLst>
                  <a:ext uri="{FF2B5EF4-FFF2-40B4-BE49-F238E27FC236}">
                    <a16:creationId xmlns:a16="http://schemas.microsoft.com/office/drawing/2014/main" id="{DF31DF09-A3C8-77D2-B649-57E280A4DAAA}"/>
                  </a:ext>
                </a:extLst>
              </p:cNvPr>
              <p:cNvPicPr/>
              <p:nvPr/>
            </p:nvPicPr>
            <p:blipFill>
              <a:blip r:embed="rId3"/>
              <a:stretch>
                <a:fillRect/>
              </a:stretch>
            </p:blipFill>
            <p:spPr>
              <a:xfrm>
                <a:off x="372127" y="11377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98C1125E-7E9C-80EB-FD2D-005B4876C2B5}"/>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98C1125E-7E9C-80EB-FD2D-005B4876C2B5}"/>
                  </a:ext>
                </a:extLst>
              </p:cNvPr>
              <p:cNvPicPr/>
              <p:nvPr/>
            </p:nvPicPr>
            <p:blipFill>
              <a:blip r:embed="rId5"/>
              <a:stretch>
                <a:fillRect/>
              </a:stretch>
            </p:blipFill>
            <p:spPr>
              <a:xfrm>
                <a:off x="1593492" y="833185"/>
                <a:ext cx="26730" cy="23400"/>
              </a:xfrm>
              <a:prstGeom prst="rect">
                <a:avLst/>
              </a:prstGeom>
            </p:spPr>
          </p:pic>
        </mc:Fallback>
      </mc:AlternateContent>
      <p:pic>
        <p:nvPicPr>
          <p:cNvPr id="6" name="Image 5">
            <a:extLst>
              <a:ext uri="{FF2B5EF4-FFF2-40B4-BE49-F238E27FC236}">
                <a16:creationId xmlns:a16="http://schemas.microsoft.com/office/drawing/2014/main" id="{8E09ABFC-4350-029D-D456-EEB27FD4E223}"/>
              </a:ext>
            </a:extLst>
          </p:cNvPr>
          <p:cNvPicPr>
            <a:picLocks noChangeAspect="1"/>
          </p:cNvPicPr>
          <p:nvPr/>
        </p:nvPicPr>
        <p:blipFill>
          <a:blip r:embed="rId8"/>
          <a:stretch>
            <a:fillRect/>
          </a:stretch>
        </p:blipFill>
        <p:spPr>
          <a:xfrm>
            <a:off x="178063" y="515358"/>
            <a:ext cx="1152244" cy="1072989"/>
          </a:xfrm>
          <a:prstGeom prst="rect">
            <a:avLst/>
          </a:prstGeom>
        </p:spPr>
      </p:pic>
      <p:sp>
        <p:nvSpPr>
          <p:cNvPr id="7" name="ZoneTexte 6">
            <a:extLst>
              <a:ext uri="{FF2B5EF4-FFF2-40B4-BE49-F238E27FC236}">
                <a16:creationId xmlns:a16="http://schemas.microsoft.com/office/drawing/2014/main" id="{A94474B6-ECE3-7206-D2DB-405F4E939E4D}"/>
              </a:ext>
            </a:extLst>
          </p:cNvPr>
          <p:cNvSpPr txBox="1"/>
          <p:nvPr/>
        </p:nvSpPr>
        <p:spPr>
          <a:xfrm>
            <a:off x="3195457" y="165171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95000"/>
                  </a:schemeClr>
                </a:solidFill>
                <a:latin typeface="Dosis" pitchFamily="2" charset="0"/>
              </a:rPr>
              <a:t>Ét</a:t>
            </a:r>
            <a:r>
              <a:rPr kumimoji="0" lang="fr-FR" sz="2000" b="1" i="0" u="none" strike="noStrike" kern="1200" cap="none" spc="0" normalizeH="0" baseline="0" noProof="0" dirty="0">
                <a:ln w="0"/>
                <a:solidFill>
                  <a:schemeClr val="bg1">
                    <a:lumMod val="95000"/>
                  </a:schemeClr>
                </a:solidFill>
                <a:effectLst/>
                <a:uLnTx/>
                <a:uFillTx/>
                <a:latin typeface="Dosis" pitchFamily="2" charset="0"/>
              </a:rPr>
              <a: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8" name="ZoneTexte 7">
            <a:extLst>
              <a:ext uri="{FF2B5EF4-FFF2-40B4-BE49-F238E27FC236}">
                <a16:creationId xmlns:a16="http://schemas.microsoft.com/office/drawing/2014/main" id="{AA068326-B118-36AF-2A22-CA3BE24E7545}"/>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a:t>
            </a:r>
            <a:r>
              <a:rPr lang="fr-FR" sz="2200" b="1" dirty="0">
                <a:ln w="0"/>
                <a:solidFill>
                  <a:schemeClr val="accent5">
                    <a:lumMod val="50000"/>
                  </a:schemeClr>
                </a:solidFill>
                <a:latin typeface="Dosis Medium" pitchFamily="2" charset="0"/>
              </a:rPr>
              <a:t>3</a:t>
            </a: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/3</a:t>
            </a:r>
          </a:p>
        </p:txBody>
      </p:sp>
      <p:sp>
        <p:nvSpPr>
          <p:cNvPr id="9" name="Rectangle : coins arrondis 8">
            <a:extLst>
              <a:ext uri="{FF2B5EF4-FFF2-40B4-BE49-F238E27FC236}">
                <a16:creationId xmlns:a16="http://schemas.microsoft.com/office/drawing/2014/main" id="{566A193C-B876-179D-CFF1-31C4EC6769B9}"/>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91B66E19-B553-42E1-E89A-CD757BEAEE1A}"/>
              </a:ext>
            </a:extLst>
          </p:cNvPr>
          <p:cNvSpPr txBox="1"/>
          <p:nvPr/>
        </p:nvSpPr>
        <p:spPr>
          <a:xfrm>
            <a:off x="4914946" y="165171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66B14365-3FD5-D087-52BD-C4017916FA22}"/>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14E6CA1B-041B-5B6F-EA82-39BF7A359248}"/>
              </a:ext>
            </a:extLst>
          </p:cNvPr>
          <p:cNvSpPr txBox="1"/>
          <p:nvPr/>
        </p:nvSpPr>
        <p:spPr>
          <a:xfrm>
            <a:off x="6634435" y="1663744"/>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4" name="ZoneTexte 13">
            <a:extLst>
              <a:ext uri="{FF2B5EF4-FFF2-40B4-BE49-F238E27FC236}">
                <a16:creationId xmlns:a16="http://schemas.microsoft.com/office/drawing/2014/main" id="{CAB3FCC0-7873-7AB9-4D48-76E0270845CF}"/>
              </a:ext>
            </a:extLst>
          </p:cNvPr>
          <p:cNvSpPr txBox="1"/>
          <p:nvPr/>
        </p:nvSpPr>
        <p:spPr>
          <a:xfrm>
            <a:off x="947173" y="2664883"/>
            <a:ext cx="7249653" cy="2239074"/>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Nous avons continué notre promenade. Nous avons admiré les montagnes couvertes de neige. Après, nous sommes rentrés à la maison. C’était une belle journée. Je veux y retourner !</a:t>
            </a:r>
          </a:p>
        </p:txBody>
      </p:sp>
    </p:spTree>
    <p:extLst>
      <p:ext uri="{BB962C8B-B14F-4D97-AF65-F5344CB8AC3E}">
        <p14:creationId xmlns:p14="http://schemas.microsoft.com/office/powerpoint/2010/main" val="16315646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5329D-E117-9C71-B05F-C5F1510896C0}"/>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C3AC2E9E-F56F-C79E-5831-1C2787948BCE}"/>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C3AC2E9E-F56F-C79E-5831-1C2787948BCE}"/>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2BE93578-C38A-87D8-0457-41A7F2C1AABB}"/>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2BE93578-C38A-87D8-0457-41A7F2C1AABB}"/>
                  </a:ext>
                </a:extLst>
              </p:cNvPr>
              <p:cNvPicPr/>
              <p:nvPr/>
            </p:nvPicPr>
            <p:blipFill>
              <a:blip r:embed="rId5"/>
              <a:stretch>
                <a:fillRect/>
              </a:stretch>
            </p:blipFill>
            <p:spPr>
              <a:xfrm>
                <a:off x="1593492" y="833185"/>
                <a:ext cx="26730" cy="23400"/>
              </a:xfrm>
              <a:prstGeom prst="rect">
                <a:avLst/>
              </a:prstGeom>
            </p:spPr>
          </p:pic>
        </mc:Fallback>
      </mc:AlternateContent>
      <p:sp>
        <p:nvSpPr>
          <p:cNvPr id="2" name="Rectangle : coins arrondis 1">
            <a:extLst>
              <a:ext uri="{FF2B5EF4-FFF2-40B4-BE49-F238E27FC236}">
                <a16:creationId xmlns:a16="http://schemas.microsoft.com/office/drawing/2014/main" id="{FD07CAA5-19EB-C010-E9F1-E449D6E3AC50}"/>
              </a:ext>
            </a:extLst>
          </p:cNvPr>
          <p:cNvSpPr/>
          <p:nvPr/>
        </p:nvSpPr>
        <p:spPr>
          <a:xfrm>
            <a:off x="3424100" y="15959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133E69FD-03A4-A8FC-5F5C-7C6544307F5C}"/>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7F9744DA-750D-2262-6009-165C2BBA13C6}"/>
                  </a:ext>
                </a:extLst>
              </p14:cNvPr>
              <p14:cNvContentPartPr/>
              <p14:nvPr/>
            </p14:nvContentPartPr>
            <p14:xfrm>
              <a:off x="2912571" y="1083385"/>
              <a:ext cx="360" cy="360"/>
            </p14:xfrm>
          </p:contentPart>
        </mc:Choice>
        <mc:Fallback xmlns="">
          <p:pic>
            <p:nvPicPr>
              <p:cNvPr id="4" name="Encre 3">
                <a:extLst>
                  <a:ext uri="{FF2B5EF4-FFF2-40B4-BE49-F238E27FC236}">
                    <a16:creationId xmlns:a16="http://schemas.microsoft.com/office/drawing/2014/main" id="{7F9744DA-750D-2262-6009-165C2BBA13C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07BA0F66-E40D-2880-4CB2-2C0E24025A20}"/>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07BA0F66-E40D-2880-4CB2-2C0E24025A20}"/>
                  </a:ext>
                </a:extLst>
              </p:cNvPr>
              <p:cNvPicPr/>
              <p:nvPr/>
            </p:nvPicPr>
            <p:blipFill>
              <a:blip r:embed="rId5"/>
              <a:stretch>
                <a:fillRect/>
              </a:stretch>
            </p:blipFill>
            <p:spPr>
              <a:xfrm>
                <a:off x="1593492" y="833185"/>
                <a:ext cx="26730" cy="23400"/>
              </a:xfrm>
              <a:prstGeom prst="rect">
                <a:avLst/>
              </a:prstGeom>
            </p:spPr>
          </p:pic>
        </mc:Fallback>
      </mc:AlternateContent>
      <p:sp>
        <p:nvSpPr>
          <p:cNvPr id="7" name="Rectangle : coins arrondis 6">
            <a:extLst>
              <a:ext uri="{FF2B5EF4-FFF2-40B4-BE49-F238E27FC236}">
                <a16:creationId xmlns:a16="http://schemas.microsoft.com/office/drawing/2014/main" id="{14F76E61-9645-C40D-D38F-978C09D43867}"/>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C7685025-D78C-7FF6-0BD1-4BE2485BA769}"/>
              </a:ext>
            </a:extLst>
          </p:cNvPr>
          <p:cNvSpPr txBox="1"/>
          <p:nvPr/>
        </p:nvSpPr>
        <p:spPr>
          <a:xfrm>
            <a:off x="3595573" y="163205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0B924772-1489-0868-A528-B0C764E94D56}"/>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a:t>
            </a:r>
            <a:r>
              <a:rPr lang="fr-FR" sz="2200" b="1" dirty="0">
                <a:ln w="0"/>
                <a:solidFill>
                  <a:schemeClr val="accent5">
                    <a:lumMod val="50000"/>
                  </a:schemeClr>
                </a:solidFill>
                <a:latin typeface="Dosis Medium" pitchFamily="2" charset="0"/>
              </a:rPr>
              <a:t>3</a:t>
            </a: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/3</a:t>
            </a:r>
          </a:p>
        </p:txBody>
      </p:sp>
      <p:sp>
        <p:nvSpPr>
          <p:cNvPr id="10" name="ZoneTexte 9">
            <a:extLst>
              <a:ext uri="{FF2B5EF4-FFF2-40B4-BE49-F238E27FC236}">
                <a16:creationId xmlns:a16="http://schemas.microsoft.com/office/drawing/2014/main" id="{35D2B7C3-8129-5A0E-F70C-95862453A471}"/>
              </a:ext>
            </a:extLst>
          </p:cNvPr>
          <p:cNvSpPr txBox="1"/>
          <p:nvPr/>
        </p:nvSpPr>
        <p:spPr>
          <a:xfrm>
            <a:off x="5305437" y="1651308"/>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0DA76441-4B1F-9C55-0F18-D32BF3C269AC}"/>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86FFB5B7-1C2F-97E9-63E2-2DCE681DAF47}"/>
              </a:ext>
            </a:extLst>
          </p:cNvPr>
          <p:cNvSpPr txBox="1"/>
          <p:nvPr/>
        </p:nvSpPr>
        <p:spPr>
          <a:xfrm>
            <a:off x="7034551" y="1644090"/>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pic>
        <p:nvPicPr>
          <p:cNvPr id="13" name="Image 12">
            <a:extLst>
              <a:ext uri="{FF2B5EF4-FFF2-40B4-BE49-F238E27FC236}">
                <a16:creationId xmlns:a16="http://schemas.microsoft.com/office/drawing/2014/main" id="{361E7447-2582-C787-487E-EC68224E0C37}"/>
              </a:ext>
            </a:extLst>
          </p:cNvPr>
          <p:cNvPicPr>
            <a:picLocks noChangeAspect="1"/>
          </p:cNvPicPr>
          <p:nvPr/>
        </p:nvPicPr>
        <p:blipFill>
          <a:blip r:embed="rId8"/>
          <a:srcRect r="1593" b="11327"/>
          <a:stretch>
            <a:fillRect/>
          </a:stretch>
        </p:blipFill>
        <p:spPr>
          <a:xfrm>
            <a:off x="211756" y="648969"/>
            <a:ext cx="1087654" cy="980062"/>
          </a:xfrm>
          <a:prstGeom prst="ellipse">
            <a:avLst/>
          </a:prstGeom>
        </p:spPr>
      </p:pic>
      <p:sp>
        <p:nvSpPr>
          <p:cNvPr id="6" name="ZoneTexte 5">
            <a:extLst>
              <a:ext uri="{FF2B5EF4-FFF2-40B4-BE49-F238E27FC236}">
                <a16:creationId xmlns:a16="http://schemas.microsoft.com/office/drawing/2014/main" id="{486D061A-4C53-850E-8C23-F85C09BBEB0B}"/>
              </a:ext>
            </a:extLst>
          </p:cNvPr>
          <p:cNvSpPr txBox="1"/>
          <p:nvPr/>
        </p:nvSpPr>
        <p:spPr>
          <a:xfrm>
            <a:off x="947173" y="2664883"/>
            <a:ext cx="7249653" cy="2239074"/>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Nous avons continué notre promenade. Nous avons admiré les montagnes couvertes de neige. Après, nous sommes rentrés à la maison. C’était une belle journée. Je veux y retourner !</a:t>
            </a:r>
          </a:p>
        </p:txBody>
      </p:sp>
    </p:spTree>
    <p:extLst>
      <p:ext uri="{BB962C8B-B14F-4D97-AF65-F5344CB8AC3E}">
        <p14:creationId xmlns:p14="http://schemas.microsoft.com/office/powerpoint/2010/main" val="20073276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4CA3B-9961-77D8-173C-E124A2CC4A3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FC4625B6-9A7E-E53D-6AC2-A498D5E95183}"/>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FC4625B6-9A7E-E53D-6AC2-A498D5E95183}"/>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EBECAE48-45D3-26C8-BAA9-EED978EA8D2A}"/>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EBECAE48-45D3-26C8-BAA9-EED978EA8D2A}"/>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1">
            <a:extLst>
              <a:ext uri="{FF2B5EF4-FFF2-40B4-BE49-F238E27FC236}">
                <a16:creationId xmlns:a16="http://schemas.microsoft.com/office/drawing/2014/main" id="{9252AAD3-6371-D874-50AA-F965424E124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6">
            <p14:nvContentPartPr>
              <p14:cNvPr id="3" name="Encre 2">
                <a:extLst>
                  <a:ext uri="{FF2B5EF4-FFF2-40B4-BE49-F238E27FC236}">
                    <a16:creationId xmlns:a16="http://schemas.microsoft.com/office/drawing/2014/main" id="{5676551E-588C-6C73-40BA-69742E57755F}"/>
                  </a:ext>
                </a:extLst>
              </p14:cNvPr>
              <p14:cNvContentPartPr/>
              <p14:nvPr/>
            </p14:nvContentPartPr>
            <p14:xfrm>
              <a:off x="2912571" y="1083385"/>
              <a:ext cx="360" cy="360"/>
            </p14:xfrm>
          </p:contentPart>
        </mc:Choice>
        <mc:Fallback xmlns="">
          <p:pic>
            <p:nvPicPr>
              <p:cNvPr id="3" name="Encre 2">
                <a:extLst>
                  <a:ext uri="{FF2B5EF4-FFF2-40B4-BE49-F238E27FC236}">
                    <a16:creationId xmlns:a16="http://schemas.microsoft.com/office/drawing/2014/main" id="{5676551E-588C-6C73-40BA-69742E57755F}"/>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Encre 3">
                <a:extLst>
                  <a:ext uri="{FF2B5EF4-FFF2-40B4-BE49-F238E27FC236}">
                    <a16:creationId xmlns:a16="http://schemas.microsoft.com/office/drawing/2014/main" id="{5D20094D-4237-D32B-5482-877AFFB23B3A}"/>
                  </a:ext>
                </a:extLst>
              </p14:cNvPr>
              <p14:cNvContentPartPr/>
              <p14:nvPr/>
            </p14:nvContentPartPr>
            <p14:xfrm>
              <a:off x="1602171" y="842185"/>
              <a:ext cx="9720" cy="5760"/>
            </p14:xfrm>
          </p:contentPart>
        </mc:Choice>
        <mc:Fallback xmlns="">
          <p:pic>
            <p:nvPicPr>
              <p:cNvPr id="4" name="Encre 3">
                <a:extLst>
                  <a:ext uri="{FF2B5EF4-FFF2-40B4-BE49-F238E27FC236}">
                    <a16:creationId xmlns:a16="http://schemas.microsoft.com/office/drawing/2014/main" id="{5D20094D-4237-D32B-5482-877AFFB23B3A}"/>
                  </a:ext>
                </a:extLst>
              </p:cNvPr>
              <p:cNvPicPr/>
              <p:nvPr/>
            </p:nvPicPr>
            <p:blipFill>
              <a:blip r:embed="rId5"/>
              <a:stretch>
                <a:fillRect/>
              </a:stretch>
            </p:blipFill>
            <p:spPr>
              <a:xfrm>
                <a:off x="1593492" y="833185"/>
                <a:ext cx="26730" cy="23400"/>
              </a:xfrm>
              <a:prstGeom prst="rect">
                <a:avLst/>
              </a:prstGeom>
            </p:spPr>
          </p:pic>
        </mc:Fallback>
      </mc:AlternateContent>
      <p:pic>
        <p:nvPicPr>
          <p:cNvPr id="5" name="Image 4">
            <a:extLst>
              <a:ext uri="{FF2B5EF4-FFF2-40B4-BE49-F238E27FC236}">
                <a16:creationId xmlns:a16="http://schemas.microsoft.com/office/drawing/2014/main" id="{44F8D82D-896F-8B70-163E-4C18106C3E44}"/>
              </a:ext>
            </a:extLst>
          </p:cNvPr>
          <p:cNvPicPr>
            <a:picLocks noChangeAspect="1"/>
          </p:cNvPicPr>
          <p:nvPr/>
        </p:nvPicPr>
        <p:blipFill>
          <a:blip r:embed="rId8"/>
          <a:srcRect r="1593" b="11327"/>
          <a:stretch>
            <a:fillRect/>
          </a:stretch>
        </p:blipFill>
        <p:spPr>
          <a:xfrm>
            <a:off x="215393" y="650122"/>
            <a:ext cx="1087654" cy="980062"/>
          </a:xfrm>
          <a:prstGeom prst="ellipse">
            <a:avLst/>
          </a:prstGeom>
        </p:spPr>
      </p:pic>
      <p:sp>
        <p:nvSpPr>
          <p:cNvPr id="7" name="Rectangle : coins arrondis 6">
            <a:extLst>
              <a:ext uri="{FF2B5EF4-FFF2-40B4-BE49-F238E27FC236}">
                <a16:creationId xmlns:a16="http://schemas.microsoft.com/office/drawing/2014/main" id="{D6EB8BF7-8C48-DE1F-6A2A-7ADD3B43CE00}"/>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AF2B20DA-58C6-B492-A546-FA3DE7F90C5C}"/>
              </a:ext>
            </a:extLst>
          </p:cNvPr>
          <p:cNvSpPr txBox="1"/>
          <p:nvPr/>
        </p:nvSpPr>
        <p:spPr>
          <a:xfrm>
            <a:off x="3588814" y="1588656"/>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F3784E6D-FD30-FB41-FA64-8819AD553C3A}"/>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a:t>
            </a:r>
            <a:r>
              <a:rPr lang="fr-FR" sz="2200" b="1" dirty="0">
                <a:ln w="0"/>
                <a:solidFill>
                  <a:schemeClr val="accent5">
                    <a:lumMod val="50000"/>
                  </a:schemeClr>
                </a:solidFill>
                <a:latin typeface="Dosis Medium" pitchFamily="2" charset="0"/>
              </a:rPr>
              <a:t>3</a:t>
            </a: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/3</a:t>
            </a:r>
          </a:p>
        </p:txBody>
      </p:sp>
      <p:sp>
        <p:nvSpPr>
          <p:cNvPr id="10" name="Rectangle : coins arrondis 9">
            <a:extLst>
              <a:ext uri="{FF2B5EF4-FFF2-40B4-BE49-F238E27FC236}">
                <a16:creationId xmlns:a16="http://schemas.microsoft.com/office/drawing/2014/main" id="{DFCEC048-3FF3-5FA5-C94C-0484D22DA00D}"/>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888B7D98-0733-5029-7D11-906CED9F6D38}"/>
              </a:ext>
            </a:extLst>
          </p:cNvPr>
          <p:cNvSpPr txBox="1"/>
          <p:nvPr/>
        </p:nvSpPr>
        <p:spPr>
          <a:xfrm>
            <a:off x="5352998" y="160068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Rectangle : coins arrondis 11">
            <a:extLst>
              <a:ext uri="{FF2B5EF4-FFF2-40B4-BE49-F238E27FC236}">
                <a16:creationId xmlns:a16="http://schemas.microsoft.com/office/drawing/2014/main" id="{BCFC23D3-C195-9CD6-41A1-366453F2BF22}"/>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4052CF78-3CA5-03BC-EF4E-81650EE0F9A7}"/>
              </a:ext>
            </a:extLst>
          </p:cNvPr>
          <p:cNvSpPr txBox="1"/>
          <p:nvPr/>
        </p:nvSpPr>
        <p:spPr>
          <a:xfrm>
            <a:off x="7060102" y="1607906"/>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5" name="ZoneTexte 14">
            <a:extLst>
              <a:ext uri="{FF2B5EF4-FFF2-40B4-BE49-F238E27FC236}">
                <a16:creationId xmlns:a16="http://schemas.microsoft.com/office/drawing/2014/main" id="{A051112B-A75C-62E3-4DE5-BC2CDDD129B2}"/>
              </a:ext>
            </a:extLst>
          </p:cNvPr>
          <p:cNvSpPr txBox="1"/>
          <p:nvPr/>
        </p:nvSpPr>
        <p:spPr>
          <a:xfrm>
            <a:off x="1433451" y="2382786"/>
            <a:ext cx="7435096" cy="461665"/>
          </a:xfrm>
          <a:prstGeom prst="rect">
            <a:avLst/>
          </a:prstGeom>
          <a:noFill/>
        </p:spPr>
        <p:txBody>
          <a:bodyPr wrap="square">
            <a:spAutoFit/>
          </a:bodyPr>
          <a:lstStyle/>
          <a:p>
            <a:r>
              <a:rPr lang="fr-FR" sz="2400" b="1" dirty="0">
                <a:solidFill>
                  <a:schemeClr val="accent1">
                    <a:lumMod val="50000"/>
                  </a:schemeClr>
                </a:solidFill>
                <a:latin typeface="Dosis SemiBold" pitchFamily="2" charset="0"/>
              </a:rPr>
              <a:t>Question 3 :  Comment était la journée?</a:t>
            </a:r>
          </a:p>
        </p:txBody>
      </p:sp>
      <p:sp>
        <p:nvSpPr>
          <p:cNvPr id="6" name="ZoneTexte 5">
            <a:extLst>
              <a:ext uri="{FF2B5EF4-FFF2-40B4-BE49-F238E27FC236}">
                <a16:creationId xmlns:a16="http://schemas.microsoft.com/office/drawing/2014/main" id="{6544E86F-F44C-54C0-3F8B-7928D9F75399}"/>
              </a:ext>
            </a:extLst>
          </p:cNvPr>
          <p:cNvSpPr txBox="1"/>
          <p:nvPr/>
        </p:nvSpPr>
        <p:spPr>
          <a:xfrm>
            <a:off x="926732" y="3047822"/>
            <a:ext cx="7249653" cy="2239074"/>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Nous avons continué notre promenade. Nous avons admiré les montagnes couvertes de neige. Après, nous sommes rentrés à la maison. C’était une belle journée. Je veux y retourner !</a:t>
            </a:r>
          </a:p>
        </p:txBody>
      </p:sp>
    </p:spTree>
    <p:extLst>
      <p:ext uri="{BB962C8B-B14F-4D97-AF65-F5344CB8AC3E}">
        <p14:creationId xmlns:p14="http://schemas.microsoft.com/office/powerpoint/2010/main" val="37968897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73528-9F9B-4D24-2D5A-9EEBB78C694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AC809070-8E75-F1A9-5B2F-1427ACB4D600}"/>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AC809070-8E75-F1A9-5B2F-1427ACB4D60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A5258A06-9250-9746-F64B-7EB9FC4B39D0}"/>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A5258A06-9250-9746-F64B-7EB9FC4B39D0}"/>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1">
            <a:extLst>
              <a:ext uri="{FF2B5EF4-FFF2-40B4-BE49-F238E27FC236}">
                <a16:creationId xmlns:a16="http://schemas.microsoft.com/office/drawing/2014/main" id="{8095D223-EF77-AC87-ECC9-D78C502E259C}"/>
              </a:ext>
            </a:extLst>
          </p:cNvPr>
          <p:cNvSpPr>
            <a:spLocks noGrp="1"/>
          </p:cNvSpPr>
          <p:nvPr>
            <p:ph type="title"/>
          </p:nvPr>
        </p:nvSpPr>
        <p:spPr>
          <a:xfrm>
            <a:off x="1692000" y="756000"/>
            <a:ext cx="6952028" cy="612000"/>
          </a:xfrm>
        </p:spPr>
        <p:txBody>
          <a:bodyPr>
            <a:normAutofit/>
          </a:bodyPr>
          <a:lstStyle/>
          <a:p>
            <a:r>
              <a:rPr lang="fr-FR" dirty="0">
                <a:solidFill>
                  <a:schemeClr val="tx1">
                    <a:lumMod val="65000"/>
                    <a:lumOff val="35000"/>
                  </a:schemeClr>
                </a:solidFill>
                <a:latin typeface="Dosis Medium" pitchFamily="2" charset="0"/>
              </a:rPr>
              <a:t>La question est : « Comment était la journée? » Je cherche la description de la journée  dans le texte. La réponse est : C’était une belle journée.</a:t>
            </a:r>
          </a:p>
        </p:txBody>
      </p:sp>
      <mc:AlternateContent xmlns:mc="http://schemas.openxmlformats.org/markup-compatibility/2006" xmlns:p14="http://schemas.microsoft.com/office/powerpoint/2010/main">
        <mc:Choice Requires="p14">
          <p:contentPart p14:bwMode="auto" r:id="rId6">
            <p14:nvContentPartPr>
              <p14:cNvPr id="3" name="Encre 2">
                <a:extLst>
                  <a:ext uri="{FF2B5EF4-FFF2-40B4-BE49-F238E27FC236}">
                    <a16:creationId xmlns:a16="http://schemas.microsoft.com/office/drawing/2014/main" id="{C1BED743-43DA-1AD9-D58E-3834F9E1D6BD}"/>
                  </a:ext>
                </a:extLst>
              </p14:cNvPr>
              <p14:cNvContentPartPr/>
              <p14:nvPr/>
            </p14:nvContentPartPr>
            <p14:xfrm>
              <a:off x="2912571" y="1083385"/>
              <a:ext cx="360" cy="360"/>
            </p14:xfrm>
          </p:contentPart>
        </mc:Choice>
        <mc:Fallback xmlns="">
          <p:pic>
            <p:nvPicPr>
              <p:cNvPr id="3" name="Encre 2">
                <a:extLst>
                  <a:ext uri="{FF2B5EF4-FFF2-40B4-BE49-F238E27FC236}">
                    <a16:creationId xmlns:a16="http://schemas.microsoft.com/office/drawing/2014/main" id="{C1BED743-43DA-1AD9-D58E-3834F9E1D6B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Encre 3">
                <a:extLst>
                  <a:ext uri="{FF2B5EF4-FFF2-40B4-BE49-F238E27FC236}">
                    <a16:creationId xmlns:a16="http://schemas.microsoft.com/office/drawing/2014/main" id="{14405BA3-713D-5941-4CEB-6353F0AE259F}"/>
                  </a:ext>
                </a:extLst>
              </p14:cNvPr>
              <p14:cNvContentPartPr/>
              <p14:nvPr/>
            </p14:nvContentPartPr>
            <p14:xfrm>
              <a:off x="1602171" y="842185"/>
              <a:ext cx="9720" cy="5760"/>
            </p14:xfrm>
          </p:contentPart>
        </mc:Choice>
        <mc:Fallback xmlns="">
          <p:pic>
            <p:nvPicPr>
              <p:cNvPr id="4" name="Encre 3">
                <a:extLst>
                  <a:ext uri="{FF2B5EF4-FFF2-40B4-BE49-F238E27FC236}">
                    <a16:creationId xmlns:a16="http://schemas.microsoft.com/office/drawing/2014/main" id="{14405BA3-713D-5941-4CEB-6353F0AE259F}"/>
                  </a:ext>
                </a:extLst>
              </p:cNvPr>
              <p:cNvPicPr/>
              <p:nvPr/>
            </p:nvPicPr>
            <p:blipFill>
              <a:blip r:embed="rId5"/>
              <a:stretch>
                <a:fillRect/>
              </a:stretch>
            </p:blipFill>
            <p:spPr>
              <a:xfrm>
                <a:off x="1593492" y="833185"/>
                <a:ext cx="26730" cy="23400"/>
              </a:xfrm>
              <a:prstGeom prst="rect">
                <a:avLst/>
              </a:prstGeom>
            </p:spPr>
          </p:pic>
        </mc:Fallback>
      </mc:AlternateContent>
      <p:sp>
        <p:nvSpPr>
          <p:cNvPr id="6" name="Rectangle : coins arrondis 5">
            <a:extLst>
              <a:ext uri="{FF2B5EF4-FFF2-40B4-BE49-F238E27FC236}">
                <a16:creationId xmlns:a16="http://schemas.microsoft.com/office/drawing/2014/main" id="{A6AB1519-0C1D-7E1B-2089-26A952472848}"/>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6">
            <a:extLst>
              <a:ext uri="{FF2B5EF4-FFF2-40B4-BE49-F238E27FC236}">
                <a16:creationId xmlns:a16="http://schemas.microsoft.com/office/drawing/2014/main" id="{1F8F8F3B-42FE-D805-1D4B-DBEB01ADDF2C}"/>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8" name="ZoneTexte 7">
            <a:extLst>
              <a:ext uri="{FF2B5EF4-FFF2-40B4-BE49-F238E27FC236}">
                <a16:creationId xmlns:a16="http://schemas.microsoft.com/office/drawing/2014/main" id="{8C69EB62-7BE8-2830-86FF-6D4092FCFB09}"/>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3/3</a:t>
            </a:r>
          </a:p>
        </p:txBody>
      </p:sp>
      <p:sp>
        <p:nvSpPr>
          <p:cNvPr id="9" name="Rectangle : coins arrondis 8">
            <a:extLst>
              <a:ext uri="{FF2B5EF4-FFF2-40B4-BE49-F238E27FC236}">
                <a16:creationId xmlns:a16="http://schemas.microsoft.com/office/drawing/2014/main" id="{1CAA678D-C773-F027-7DBC-0236D5D3DEC1}"/>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AD4FD697-92B3-57F8-A47A-4147528EEDCF}"/>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3D007F49-195D-72CD-E691-FF382DD69524}"/>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D9B85EE2-BCA3-DC1C-6620-EDC0D658E641}"/>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pic>
        <p:nvPicPr>
          <p:cNvPr id="15" name="Image 14">
            <a:extLst>
              <a:ext uri="{FF2B5EF4-FFF2-40B4-BE49-F238E27FC236}">
                <a16:creationId xmlns:a16="http://schemas.microsoft.com/office/drawing/2014/main" id="{B0E719BC-8F07-57CF-86E2-046A2266FE50}"/>
              </a:ext>
            </a:extLst>
          </p:cNvPr>
          <p:cNvPicPr>
            <a:picLocks noChangeAspect="1"/>
          </p:cNvPicPr>
          <p:nvPr/>
        </p:nvPicPr>
        <p:blipFill>
          <a:blip r:embed="rId8"/>
          <a:stretch>
            <a:fillRect/>
          </a:stretch>
        </p:blipFill>
        <p:spPr>
          <a:xfrm>
            <a:off x="178063" y="515358"/>
            <a:ext cx="1152244" cy="1072989"/>
          </a:xfrm>
          <a:prstGeom prst="rect">
            <a:avLst/>
          </a:prstGeom>
        </p:spPr>
      </p:pic>
      <p:sp>
        <p:nvSpPr>
          <p:cNvPr id="16" name="ZoneTexte 15">
            <a:extLst>
              <a:ext uri="{FF2B5EF4-FFF2-40B4-BE49-F238E27FC236}">
                <a16:creationId xmlns:a16="http://schemas.microsoft.com/office/drawing/2014/main" id="{A7E2BAC1-548A-9D19-CB5B-85EC81895CFF}"/>
              </a:ext>
            </a:extLst>
          </p:cNvPr>
          <p:cNvSpPr txBox="1"/>
          <p:nvPr/>
        </p:nvSpPr>
        <p:spPr>
          <a:xfrm>
            <a:off x="1433451" y="2382786"/>
            <a:ext cx="7435096" cy="461665"/>
          </a:xfrm>
          <a:prstGeom prst="rect">
            <a:avLst/>
          </a:prstGeom>
          <a:noFill/>
        </p:spPr>
        <p:txBody>
          <a:bodyPr wrap="square">
            <a:spAutoFit/>
          </a:bodyPr>
          <a:lstStyle/>
          <a:p>
            <a:r>
              <a:rPr lang="fr-FR" sz="2400" b="1" dirty="0">
                <a:solidFill>
                  <a:schemeClr val="accent1">
                    <a:lumMod val="50000"/>
                  </a:schemeClr>
                </a:solidFill>
                <a:latin typeface="Dosis SemiBold" pitchFamily="2" charset="0"/>
              </a:rPr>
              <a:t>Question 3 :  </a:t>
            </a:r>
            <a:r>
              <a:rPr lang="fr-FR" sz="2400" b="1" dirty="0">
                <a:solidFill>
                  <a:srgbClr val="C00000"/>
                </a:solidFill>
                <a:latin typeface="Dosis SemiBold" pitchFamily="2" charset="0"/>
              </a:rPr>
              <a:t>Comment</a:t>
            </a:r>
            <a:r>
              <a:rPr lang="fr-FR" sz="2400" b="1" dirty="0">
                <a:solidFill>
                  <a:schemeClr val="accent1">
                    <a:lumMod val="50000"/>
                  </a:schemeClr>
                </a:solidFill>
                <a:latin typeface="Dosis SemiBold" pitchFamily="2" charset="0"/>
              </a:rPr>
              <a:t> était la journée?</a:t>
            </a:r>
          </a:p>
        </p:txBody>
      </p:sp>
      <p:sp>
        <p:nvSpPr>
          <p:cNvPr id="13" name="ZoneTexte 12">
            <a:extLst>
              <a:ext uri="{FF2B5EF4-FFF2-40B4-BE49-F238E27FC236}">
                <a16:creationId xmlns:a16="http://schemas.microsoft.com/office/drawing/2014/main" id="{20DFD07D-62C3-FEF5-1684-7278192FF13A}"/>
              </a:ext>
            </a:extLst>
          </p:cNvPr>
          <p:cNvSpPr txBox="1"/>
          <p:nvPr/>
        </p:nvSpPr>
        <p:spPr>
          <a:xfrm>
            <a:off x="926494" y="3030270"/>
            <a:ext cx="7249653" cy="2239074"/>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Nous avons continué notre promenade. Nous avons admiré les montagnes couvertes de neige. Après, nous sommes rentrés à la maison. </a:t>
            </a:r>
            <a:r>
              <a:rPr lang="fr-FR" sz="2400" dirty="0">
                <a:solidFill>
                  <a:srgbClr val="C00000"/>
                </a:solidFill>
                <a:latin typeface="Dosis SemiBold" pitchFamily="2" charset="0"/>
              </a:rPr>
              <a:t>C’était une belle journée</a:t>
            </a:r>
            <a:r>
              <a:rPr lang="fr-FR" sz="2400" dirty="0">
                <a:solidFill>
                  <a:srgbClr val="424D7B"/>
                </a:solidFill>
                <a:latin typeface="Dosis SemiBold" pitchFamily="2" charset="0"/>
              </a:rPr>
              <a:t>. Je veux y retourner !</a:t>
            </a:r>
          </a:p>
        </p:txBody>
      </p:sp>
    </p:spTree>
    <p:extLst>
      <p:ext uri="{BB962C8B-B14F-4D97-AF65-F5344CB8AC3E}">
        <p14:creationId xmlns:p14="http://schemas.microsoft.com/office/powerpoint/2010/main" val="151658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2AC17-7A7E-79B4-1347-BB211F439C6F}"/>
            </a:ext>
          </a:extLst>
        </p:cNvPr>
        <p:cNvGrpSpPr/>
        <p:nvPr/>
      </p:nvGrpSpPr>
      <p:grpSpPr>
        <a:xfrm>
          <a:off x="0" y="0"/>
          <a:ext cx="0" cy="0"/>
          <a:chOff x="0" y="0"/>
          <a:chExt cx="0" cy="0"/>
        </a:xfrm>
      </p:grpSpPr>
      <p:sp>
        <p:nvSpPr>
          <p:cNvPr id="15" name="Titre 3">
            <a:extLst>
              <a:ext uri="{FF2B5EF4-FFF2-40B4-BE49-F238E27FC236}">
                <a16:creationId xmlns:a16="http://schemas.microsoft.com/office/drawing/2014/main" id="{ECBE6AE4-DF3F-3BC8-3221-E1676FCF89ED}"/>
              </a:ext>
            </a:extLst>
          </p:cNvPr>
          <p:cNvSpPr>
            <a:spLocks noGrp="1"/>
          </p:cNvSpPr>
          <p:nvPr>
            <p:ph type="title"/>
          </p:nvPr>
        </p:nvSpPr>
        <p:spPr>
          <a:xfrm>
            <a:off x="1592849" y="779799"/>
            <a:ext cx="7099460" cy="612000"/>
          </a:xfrm>
        </p:spPr>
        <p:txBody>
          <a:bodyPr>
            <a:noAutofit/>
          </a:bodyPr>
          <a:lstStyle/>
          <a:p>
            <a:r>
              <a:rPr lang="fr-FR" dirty="0">
                <a:solidFill>
                  <a:schemeClr val="tx1">
                    <a:lumMod val="65000"/>
                    <a:lumOff val="35000"/>
                  </a:schemeClr>
                </a:solidFill>
                <a:latin typeface="Dosis Medium" pitchFamily="2" charset="0"/>
              </a:rPr>
              <a:t>Prenez vos livrets à la page 78. Relisez le texte en silence pour le comprendre. Si vous ne comprenez pas un mot, demandez à votre voisin ou levez la main pour que je vous aide.</a:t>
            </a:r>
          </a:p>
        </p:txBody>
      </p:sp>
      <p:pic>
        <p:nvPicPr>
          <p:cNvPr id="2" name="Image 1">
            <a:extLst>
              <a:ext uri="{FF2B5EF4-FFF2-40B4-BE49-F238E27FC236}">
                <a16:creationId xmlns:a16="http://schemas.microsoft.com/office/drawing/2014/main" id="{B269EC9C-D706-2FC1-000A-0E90BED9D398}"/>
              </a:ext>
            </a:extLst>
          </p:cNvPr>
          <p:cNvPicPr>
            <a:picLocks noChangeAspect="1"/>
          </p:cNvPicPr>
          <p:nvPr/>
        </p:nvPicPr>
        <p:blipFill>
          <a:blip r:embed="rId2"/>
          <a:stretch>
            <a:fillRect/>
          </a:stretch>
        </p:blipFill>
        <p:spPr>
          <a:xfrm>
            <a:off x="178063" y="515358"/>
            <a:ext cx="1152244" cy="1072989"/>
          </a:xfrm>
          <a:prstGeom prst="rect">
            <a:avLst/>
          </a:prstGeom>
        </p:spPr>
      </p:pic>
      <p:pic>
        <p:nvPicPr>
          <p:cNvPr id="3" name="Image 2">
            <a:extLst>
              <a:ext uri="{FF2B5EF4-FFF2-40B4-BE49-F238E27FC236}">
                <a16:creationId xmlns:a16="http://schemas.microsoft.com/office/drawing/2014/main" id="{ADBE68EE-4457-3348-AAC5-4B72E54DD6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9572" y="1624585"/>
            <a:ext cx="3090559" cy="4740491"/>
          </a:xfrm>
          <a:prstGeom prst="rect">
            <a:avLst/>
          </a:prstGeom>
        </p:spPr>
      </p:pic>
      <p:sp>
        <p:nvSpPr>
          <p:cNvPr id="4" name="Rectangle : coins arrondis 3">
            <a:extLst>
              <a:ext uri="{FF2B5EF4-FFF2-40B4-BE49-F238E27FC236}">
                <a16:creationId xmlns:a16="http://schemas.microsoft.com/office/drawing/2014/main" id="{A1358557-B9B2-3B0C-16CE-14150E21953B}"/>
              </a:ext>
            </a:extLst>
          </p:cNvPr>
          <p:cNvSpPr/>
          <p:nvPr/>
        </p:nvSpPr>
        <p:spPr>
          <a:xfrm>
            <a:off x="3547661" y="2488094"/>
            <a:ext cx="2862470" cy="125903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16512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7326F116-0B3B-22A7-E59B-9844B25FE91E}"/>
              </a:ext>
            </a:extLst>
          </p:cNvPr>
          <p:cNvPicPr>
            <a:picLocks noChangeAspect="1"/>
          </p:cNvPicPr>
          <p:nvPr/>
        </p:nvPicPr>
        <p:blipFill>
          <a:blip r:embed="rId2"/>
          <a:srcRect l="1542" t="8381" r="3284" b="18195"/>
          <a:stretch>
            <a:fillRect/>
          </a:stretch>
        </p:blipFill>
        <p:spPr>
          <a:xfrm>
            <a:off x="1424715" y="5007713"/>
            <a:ext cx="6246795" cy="1349939"/>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sz="1400" dirty="0"/>
              <a:t>Comprendre un texte.</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a:xfrm>
            <a:off x="2129049" y="2559689"/>
            <a:ext cx="5439747" cy="756000"/>
          </a:xfrm>
        </p:spPr>
        <p:txBody>
          <a:bodyPr/>
          <a:lstStyle/>
          <a:p>
            <a:r>
              <a:rPr lang="fr-FR" sz="1400" dirty="0"/>
              <a:t>Prendre la parole pour parler de ce qui s’est passé, de ses achats, de ce qu’on aime faire après l’école et de ce qu’on a fait dimanche dernier.</a:t>
            </a:r>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p:pic>
      <p:sp>
        <p:nvSpPr>
          <p:cNvPr id="19" name="ZoneTexte 18">
            <a:extLst>
              <a:ext uri="{FF2B5EF4-FFF2-40B4-BE49-F238E27FC236}">
                <a16:creationId xmlns:a16="http://schemas.microsoft.com/office/drawing/2014/main" id="{335CB33E-BD6C-ABCE-F925-A7DB01A85400}"/>
              </a:ext>
            </a:extLst>
          </p:cNvPr>
          <p:cNvSpPr txBox="1"/>
          <p:nvPr/>
        </p:nvSpPr>
        <p:spPr>
          <a:xfrm>
            <a:off x="2201410" y="5133855"/>
            <a:ext cx="1188146" cy="338554"/>
          </a:xfrm>
          <a:prstGeom prst="rect">
            <a:avLst/>
          </a:prstGeom>
          <a:noFill/>
        </p:spPr>
        <p:txBody>
          <a:bodyPr wrap="none" rtlCol="0">
            <a:spAutoFit/>
          </a:bodyPr>
          <a:lstStyle/>
          <a:p>
            <a:r>
              <a:rPr lang="fr-MA" sz="1600" dirty="0">
                <a:solidFill>
                  <a:srgbClr val="424D7B"/>
                </a:solidFill>
                <a:latin typeface="Dosis ExtraBold" pitchFamily="2" charset="0"/>
              </a:rPr>
              <a:t>3.  Écriture  </a:t>
            </a:r>
          </a:p>
        </p:txBody>
      </p:sp>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Écrire des phrases.</a:t>
            </a:r>
          </a:p>
        </p:txBody>
      </p:sp>
      <p:sp>
        <p:nvSpPr>
          <p:cNvPr id="6" name="Titre 1">
            <a:extLst>
              <a:ext uri="{FF2B5EF4-FFF2-40B4-BE49-F238E27FC236}">
                <a16:creationId xmlns:a16="http://schemas.microsoft.com/office/drawing/2014/main" id="{436CF52F-EB33-43E1-19BB-ADA739EBB068}"/>
              </a:ext>
            </a:extLst>
          </p:cNvPr>
          <p:cNvSpPr>
            <a:spLocks noGrp="1"/>
          </p:cNvSpPr>
          <p:nvPr>
            <p:ph type="title"/>
          </p:nvPr>
        </p:nvSpPr>
        <p:spPr>
          <a:xfrm>
            <a:off x="522773" y="1347954"/>
            <a:ext cx="7886700" cy="705267"/>
          </a:xfrm>
        </p:spPr>
        <p:txBody>
          <a:bodyPr/>
          <a:lstStyle/>
          <a:p>
            <a:r>
              <a:rPr lang="fr-MA" sz="3600" dirty="0"/>
              <a:t>Plan de la séance 5</a:t>
            </a:r>
          </a:p>
        </p:txBody>
      </p:sp>
      <p:grpSp>
        <p:nvGrpSpPr>
          <p:cNvPr id="2" name="Groupe 1">
            <a:extLst>
              <a:ext uri="{FF2B5EF4-FFF2-40B4-BE49-F238E27FC236}">
                <a16:creationId xmlns:a16="http://schemas.microsoft.com/office/drawing/2014/main" id="{DC02BC1B-704A-1658-BE6D-9546A24FFD97}"/>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3F08BF98-F3A9-6079-526A-A06775282D9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47FDDCF9-C46D-908A-6E90-9FDCCB10A9F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2A238CFC-3237-6DAC-90A7-D2BA4E68F16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92F99E8-F572-491E-BD50-32C5ED45096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92F99E8-F572-491E-BD50-32C5ED450964}"/>
                  </a:ext>
                </a:extLst>
              </p:cNvPr>
              <p:cNvPicPr/>
              <p:nvPr/>
            </p:nvPicPr>
            <p:blipFill>
              <a:blip r:embed="rId5"/>
              <a:stretch>
                <a:fillRect/>
              </a:stretch>
            </p:blipFill>
            <p:spPr>
              <a:xfrm>
                <a:off x="2903571" y="10747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0DC126B-EC29-4187-ACD1-8B770D396086}"/>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0DC126B-EC29-4187-ACD1-8B770D396086}"/>
                  </a:ext>
                </a:extLst>
              </p:cNvPr>
              <p:cNvPicPr/>
              <p:nvPr/>
            </p:nvPicPr>
            <p:blipFill>
              <a:blip r:embed="rId7"/>
              <a:stretch>
                <a:fillRect/>
              </a:stretch>
            </p:blipFill>
            <p:spPr>
              <a:xfrm>
                <a:off x="1593171" y="833545"/>
                <a:ext cx="27360" cy="23400"/>
              </a:xfrm>
              <a:prstGeom prst="rect">
                <a:avLst/>
              </a:prstGeom>
            </p:spPr>
          </p:pic>
        </mc:Fallback>
      </mc:AlternateContent>
      <p:sp>
        <p:nvSpPr>
          <p:cNvPr id="4" name="Titre 1">
            <a:extLst>
              <a:ext uri="{FF2B5EF4-FFF2-40B4-BE49-F238E27FC236}">
                <a16:creationId xmlns:a16="http://schemas.microsoft.com/office/drawing/2014/main" id="{D90BECDA-7FF6-2297-9B6F-D68831D2151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l’écriture.  Prenez vos cahiers.</a:t>
            </a:r>
          </a:p>
        </p:txBody>
      </p:sp>
      <p:pic>
        <p:nvPicPr>
          <p:cNvPr id="6" name="Image 5">
            <a:extLst>
              <a:ext uri="{FF2B5EF4-FFF2-40B4-BE49-F238E27FC236}">
                <a16:creationId xmlns:a16="http://schemas.microsoft.com/office/drawing/2014/main" id="{ED89BBAC-7A06-3409-EC30-D28A328722E1}"/>
              </a:ext>
            </a:extLst>
          </p:cNvPr>
          <p:cNvPicPr>
            <a:picLocks noChangeAspect="1"/>
          </p:cNvPicPr>
          <p:nvPr/>
        </p:nvPicPr>
        <p:blipFill>
          <a:blip r:embed="rId8">
            <a:clrChange>
              <a:clrFrom>
                <a:srgbClr val="EAE8E4"/>
              </a:clrFrom>
              <a:clrTo>
                <a:srgbClr val="EAE8E4">
                  <a:alpha val="0"/>
                </a:srgbClr>
              </a:clrTo>
            </a:clrChange>
          </a:blip>
          <a:srcRect l="4527" t="16702" r="3992" b="15930"/>
          <a:stretch>
            <a:fillRect/>
          </a:stretch>
        </p:blipFill>
        <p:spPr>
          <a:xfrm>
            <a:off x="2696718" y="2405074"/>
            <a:ext cx="3750563" cy="2761966"/>
          </a:xfrm>
          <a:prstGeom prst="roundRect">
            <a:avLst>
              <a:gd name="adj" fmla="val 6988"/>
            </a:avLst>
          </a:prstGeom>
        </p:spPr>
      </p:pic>
      <p:pic>
        <p:nvPicPr>
          <p:cNvPr id="7" name="Image 6">
            <a:extLst>
              <a:ext uri="{FF2B5EF4-FFF2-40B4-BE49-F238E27FC236}">
                <a16:creationId xmlns:a16="http://schemas.microsoft.com/office/drawing/2014/main" id="{C03A3A46-15FE-AD54-170D-AF0E429487F3}"/>
              </a:ext>
            </a:extLst>
          </p:cNvPr>
          <p:cNvPicPr>
            <a:picLocks noChangeAspect="1"/>
          </p:cNvPicPr>
          <p:nvPr/>
        </p:nvPicPr>
        <p:blipFill>
          <a:blip r:embed="rId9"/>
          <a:stretch>
            <a:fillRect/>
          </a:stretch>
        </p:blipFill>
        <p:spPr>
          <a:xfrm>
            <a:off x="148577" y="535130"/>
            <a:ext cx="1152244" cy="1072989"/>
          </a:xfrm>
          <a:prstGeom prst="rect">
            <a:avLst/>
          </a:prstGeom>
        </p:spPr>
      </p:pic>
    </p:spTree>
    <p:extLst>
      <p:ext uri="{BB962C8B-B14F-4D97-AF65-F5344CB8AC3E}">
        <p14:creationId xmlns:p14="http://schemas.microsoft.com/office/powerpoint/2010/main" val="435687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22B60-9B95-EE19-E53F-4C42148CF75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93468B42-77AA-7E60-040D-86FD419EB05D}"/>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3468B42-77AA-7E60-040D-86FD419EB05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3FFDBE50-029F-83F9-315D-7F9DC9B738F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3FFDBE50-029F-83F9-315D-7F9DC9B738F1}"/>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C591B86B-5AE3-6C48-E7F8-4130E14EC6D4}"/>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935F64DC-D814-866A-CB2C-D43292056FB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et observez ces phrases. Vous allez les écrire après. Tenez-vous prêts.  </a:t>
            </a:r>
          </a:p>
        </p:txBody>
      </p:sp>
      <p:sp>
        <p:nvSpPr>
          <p:cNvPr id="3" name="ZoneTexte 2">
            <a:extLst>
              <a:ext uri="{FF2B5EF4-FFF2-40B4-BE49-F238E27FC236}">
                <a16:creationId xmlns:a16="http://schemas.microsoft.com/office/drawing/2014/main" id="{6E712A35-0E84-0EFE-C94C-B39FC14F3D68}"/>
              </a:ext>
            </a:extLst>
          </p:cNvPr>
          <p:cNvSpPr txBox="1"/>
          <p:nvPr/>
        </p:nvSpPr>
        <p:spPr>
          <a:xfrm>
            <a:off x="880451" y="2647055"/>
            <a:ext cx="7383097" cy="1563890"/>
          </a:xfrm>
          <a:prstGeom prst="rect">
            <a:avLst/>
          </a:prstGeom>
          <a:noFill/>
        </p:spPr>
        <p:txBody>
          <a:bodyPr wrap="square">
            <a:spAutoFit/>
          </a:bodyPr>
          <a:lstStyle/>
          <a:p>
            <a:pPr algn="just">
              <a:lnSpc>
                <a:spcPct val="150000"/>
              </a:lnSpc>
            </a:pPr>
            <a:r>
              <a:rPr lang="fr-FR" sz="3400" b="1" dirty="0">
                <a:solidFill>
                  <a:srgbClr val="565F88"/>
                </a:solidFill>
                <a:latin typeface="Dosis SemiBold" pitchFamily="2" charset="0"/>
              </a:rPr>
              <a:t>Sami est allé à la forêt avec ses parents. </a:t>
            </a:r>
          </a:p>
          <a:p>
            <a:pPr algn="just">
              <a:lnSpc>
                <a:spcPct val="150000"/>
              </a:lnSpc>
            </a:pPr>
            <a:r>
              <a:rPr lang="fr-FR" sz="3400" b="1" dirty="0">
                <a:solidFill>
                  <a:srgbClr val="565F88"/>
                </a:solidFill>
                <a:latin typeface="Dosis SemiBold" pitchFamily="2" charset="0"/>
              </a:rPr>
              <a:t>Il a vu des singes et des oiseaux.</a:t>
            </a:r>
          </a:p>
        </p:txBody>
      </p:sp>
    </p:spTree>
    <p:extLst>
      <p:ext uri="{BB962C8B-B14F-4D97-AF65-F5344CB8AC3E}">
        <p14:creationId xmlns:p14="http://schemas.microsoft.com/office/powerpoint/2010/main" val="29610079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8D69-731B-5511-D088-32459ADA50A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ACAE33F4-377A-FF89-7C87-7E8731F4378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CAE33F4-377A-FF89-7C87-7E8731F4378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9DC383F-4CB3-AAF8-2E88-DC500E8CD66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9DC383F-4CB3-AAF8-2E88-DC500E8CD66B}"/>
                  </a:ext>
                </a:extLst>
              </p:cNvPr>
              <p:cNvPicPr/>
              <p:nvPr/>
            </p:nvPicPr>
            <p:blipFill>
              <a:blip r:embed="rId7"/>
              <a:stretch>
                <a:fillRect/>
              </a:stretch>
            </p:blipFill>
            <p:spPr>
              <a:xfrm>
                <a:off x="1593492" y="833185"/>
                <a:ext cx="26730" cy="23400"/>
              </a:xfrm>
              <a:prstGeom prst="rect">
                <a:avLst/>
              </a:prstGeom>
            </p:spPr>
          </p:pic>
        </mc:Fallback>
      </mc:AlternateContent>
      <p:sp>
        <p:nvSpPr>
          <p:cNvPr id="27" name="Titre 1">
            <a:extLst>
              <a:ext uri="{FF2B5EF4-FFF2-40B4-BE49-F238E27FC236}">
                <a16:creationId xmlns:a16="http://schemas.microsoft.com/office/drawing/2014/main" id="{CB4776B4-EA99-38F3-EE87-E9A5B147F2DB}"/>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Dictée en cours.</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4D00F7-5426-613E-3B02-80EBCB8FF974}"/>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5" name="Image 4" descr="Une image contenant noir, obscurité&#10;&#10;Le contenu généré par l’IA peut être incorrect.">
            <a:extLst>
              <a:ext uri="{FF2B5EF4-FFF2-40B4-BE49-F238E27FC236}">
                <a16:creationId xmlns:a16="http://schemas.microsoft.com/office/drawing/2014/main" id="{66CAD28F-2527-C269-ECB0-0FDE98A4C64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Image 3">
            <a:extLst>
              <a:ext uri="{FF2B5EF4-FFF2-40B4-BE49-F238E27FC236}">
                <a16:creationId xmlns:a16="http://schemas.microsoft.com/office/drawing/2014/main" id="{E209BCFC-F941-DAC2-EF27-38F72ADEC24A}"/>
              </a:ext>
            </a:extLst>
          </p:cNvPr>
          <p:cNvPicPr>
            <a:picLocks noChangeAspect="1"/>
          </p:cNvPicPr>
          <p:nvPr/>
        </p:nvPicPr>
        <p:blipFill>
          <a:blip r:embed="rId10"/>
          <a:stretch>
            <a:fillRect/>
          </a:stretch>
        </p:blipFill>
        <p:spPr>
          <a:xfrm>
            <a:off x="2289208" y="1907139"/>
            <a:ext cx="4565583" cy="3043722"/>
          </a:xfrm>
          <a:prstGeom prst="rect">
            <a:avLst/>
          </a:prstGeom>
        </p:spPr>
      </p:pic>
      <p:pic>
        <p:nvPicPr>
          <p:cNvPr id="2" name="Dictée N4 S5">
            <a:hlinkClick r:id="" action="ppaction://media"/>
            <a:extLst>
              <a:ext uri="{FF2B5EF4-FFF2-40B4-BE49-F238E27FC236}">
                <a16:creationId xmlns:a16="http://schemas.microsoft.com/office/drawing/2014/main" id="{C25C80F5-6282-5AD9-6A17-23D0437635A3}"/>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989999" y="947654"/>
            <a:ext cx="271462" cy="271462"/>
          </a:xfrm>
          <a:prstGeom prst="rect">
            <a:avLst/>
          </a:prstGeom>
        </p:spPr>
      </p:pic>
    </p:spTree>
    <p:extLst>
      <p:ext uri="{BB962C8B-B14F-4D97-AF65-F5344CB8AC3E}">
        <p14:creationId xmlns:p14="http://schemas.microsoft.com/office/powerpoint/2010/main" val="307274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810" fill="hold"/>
                                        <p:tgtEl>
                                          <p:spTgt spid="2"/>
                                        </p:tgtEl>
                                      </p:cBhvr>
                                    </p:cmd>
                                  </p:childTnLst>
                                </p:cTn>
                              </p:par>
                            </p:childTnLst>
                          </p:cTn>
                        </p:par>
                        <p:par>
                          <p:cTn id="7" fill="hold">
                            <p:stCondLst>
                              <p:cond delay="11810"/>
                            </p:stCondLst>
                            <p:childTnLst>
                              <p:par>
                                <p:cTn id="8" presetID="1"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79E8D-B7BD-7B41-CE79-4327B4A1710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6D33D1B0-6A99-D4E9-D220-2C210189F66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6D33D1B0-6A99-D4E9-D220-2C210189F664}"/>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88EACB0E-65CF-160B-A779-563E83C5EFA5}"/>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8EACB0E-65CF-160B-A779-563E83C5EFA5}"/>
                  </a:ext>
                </a:extLst>
              </p:cNvPr>
              <p:cNvPicPr/>
              <p:nvPr/>
            </p:nvPicPr>
            <p:blipFill>
              <a:blip r:embed="rId7"/>
              <a:stretch>
                <a:fillRect/>
              </a:stretch>
            </p:blipFill>
            <p:spPr>
              <a:xfrm>
                <a:off x="1593492" y="833185"/>
                <a:ext cx="26730" cy="23400"/>
              </a:xfrm>
              <a:prstGeom prst="rect">
                <a:avLst/>
              </a:prstGeom>
            </p:spPr>
          </p:pic>
        </mc:Fallback>
      </mc:AlternateContent>
      <p:sp>
        <p:nvSpPr>
          <p:cNvPr id="27" name="Titre 1">
            <a:extLst>
              <a:ext uri="{FF2B5EF4-FFF2-40B4-BE49-F238E27FC236}">
                <a16:creationId xmlns:a16="http://schemas.microsoft.com/office/drawing/2014/main" id="{892242CF-7AC6-BFE1-9038-CF0A587C9DA7}"/>
              </a:ext>
            </a:extLst>
          </p:cNvPr>
          <p:cNvSpPr>
            <a:spLocks noGrp="1"/>
          </p:cNvSpPr>
          <p:nvPr>
            <p:ph type="title"/>
          </p:nvPr>
        </p:nvSpPr>
        <p:spPr>
          <a:xfrm>
            <a:off x="1692000" y="766873"/>
            <a:ext cx="6840000" cy="612000"/>
          </a:xfrm>
        </p:spPr>
        <p:txBody>
          <a:bodyPr/>
          <a:lstStyle/>
          <a:p>
            <a:r>
              <a:rPr lang="fr-FR" i="1" dirty="0">
                <a:solidFill>
                  <a:schemeClr val="tx1">
                    <a:lumMod val="65000"/>
                    <a:lumOff val="35000"/>
                  </a:schemeClr>
                </a:solidFill>
                <a:latin typeface="Dosis Medium" pitchFamily="2" charset="0"/>
              </a:rPr>
              <a:t>Deuxième dictée en cours.</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2769F9C7-7E16-5019-F0E6-36D2C62B93EE}"/>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5" name="Image 4" descr="Une image contenant noir, obscurité&#10;&#10;Le contenu généré par l’IA peut être incorrect.">
            <a:extLst>
              <a:ext uri="{FF2B5EF4-FFF2-40B4-BE49-F238E27FC236}">
                <a16:creationId xmlns:a16="http://schemas.microsoft.com/office/drawing/2014/main" id="{A7B6475B-CDF8-0DAC-629E-C0AC69ADFF4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Image 3">
            <a:extLst>
              <a:ext uri="{FF2B5EF4-FFF2-40B4-BE49-F238E27FC236}">
                <a16:creationId xmlns:a16="http://schemas.microsoft.com/office/drawing/2014/main" id="{AAA3B510-E381-60B8-6F3B-4470CFD713B4}"/>
              </a:ext>
            </a:extLst>
          </p:cNvPr>
          <p:cNvPicPr>
            <a:picLocks noChangeAspect="1"/>
          </p:cNvPicPr>
          <p:nvPr/>
        </p:nvPicPr>
        <p:blipFill>
          <a:blip r:embed="rId10"/>
          <a:stretch>
            <a:fillRect/>
          </a:stretch>
        </p:blipFill>
        <p:spPr>
          <a:xfrm>
            <a:off x="2289208" y="2286000"/>
            <a:ext cx="4565583" cy="3043722"/>
          </a:xfrm>
          <a:prstGeom prst="rect">
            <a:avLst/>
          </a:prstGeom>
        </p:spPr>
      </p:pic>
      <p:pic>
        <p:nvPicPr>
          <p:cNvPr id="2" name="Dictée N4 S5">
            <a:hlinkClick r:id="" action="ppaction://media"/>
            <a:extLst>
              <a:ext uri="{FF2B5EF4-FFF2-40B4-BE49-F238E27FC236}">
                <a16:creationId xmlns:a16="http://schemas.microsoft.com/office/drawing/2014/main" id="{4F6F219B-44D8-1A9E-8828-0C8750CFB624}"/>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989999" y="947654"/>
            <a:ext cx="271462" cy="271462"/>
          </a:xfrm>
          <a:prstGeom prst="rect">
            <a:avLst/>
          </a:prstGeom>
        </p:spPr>
      </p:pic>
    </p:spTree>
    <p:extLst>
      <p:ext uri="{BB962C8B-B14F-4D97-AF65-F5344CB8AC3E}">
        <p14:creationId xmlns:p14="http://schemas.microsoft.com/office/powerpoint/2010/main" val="231089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810" fill="hold"/>
                                        <p:tgtEl>
                                          <p:spTgt spid="2"/>
                                        </p:tgtEl>
                                      </p:cBhvr>
                                    </p:cmd>
                                  </p:childTnLst>
                                </p:cTn>
                              </p:par>
                            </p:childTnLst>
                          </p:cTn>
                        </p:par>
                        <p:par>
                          <p:cTn id="7" fill="hold">
                            <p:stCondLst>
                              <p:cond delay="11810"/>
                            </p:stCondLst>
                            <p:childTnLst>
                              <p:par>
                                <p:cTn id="8" presetID="1"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0BCB-4265-BFB0-6B7C-AB8DD8BC796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960AF255-4A87-84EA-D6E7-467A64B2CFF7}"/>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60AF255-4A87-84EA-D6E7-467A64B2CFF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0DA4B721-71A9-E352-2B27-832DEA4D708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0DA4B721-71A9-E352-2B27-832DEA4D7081}"/>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D41647F0-5FD0-D094-2BC3-1E0B9A88594C}"/>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2639DD85-0857-3B3F-4860-92DD3811930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Corrigez. </a:t>
            </a:r>
          </a:p>
        </p:txBody>
      </p:sp>
      <p:pic>
        <p:nvPicPr>
          <p:cNvPr id="3" name="Image 2" descr="Une image contenant texte, ligne, reçu&#10;&#10;Description générée automatiquement">
            <a:extLst>
              <a:ext uri="{FF2B5EF4-FFF2-40B4-BE49-F238E27FC236}">
                <a16:creationId xmlns:a16="http://schemas.microsoft.com/office/drawing/2014/main" id="{111DF70D-88BF-A915-5AE9-6B6B77977EF5}"/>
              </a:ext>
            </a:extLst>
          </p:cNvPr>
          <p:cNvPicPr>
            <a:picLocks noChangeAspect="1"/>
          </p:cNvPicPr>
          <p:nvPr/>
        </p:nvPicPr>
        <p:blipFill>
          <a:blip r:embed="rId7">
            <a:extLst>
              <a:ext uri="{28A0092B-C50C-407E-A947-70E740481C1C}">
                <a14:useLocalDpi xmlns:a14="http://schemas.microsoft.com/office/drawing/2010/main" val="0"/>
              </a:ext>
            </a:extLst>
          </a:blip>
          <a:srcRect l="25060" t="20241" r="7878" b="25155"/>
          <a:stretch>
            <a:fillRect/>
          </a:stretch>
        </p:blipFill>
        <p:spPr>
          <a:xfrm>
            <a:off x="805535" y="2064167"/>
            <a:ext cx="7334497" cy="2685601"/>
          </a:xfrm>
          <a:prstGeom prst="rect">
            <a:avLst/>
          </a:prstGeom>
        </p:spPr>
      </p:pic>
      <p:sp>
        <p:nvSpPr>
          <p:cNvPr id="4" name="ZoneTexte 3">
            <a:extLst>
              <a:ext uri="{FF2B5EF4-FFF2-40B4-BE49-F238E27FC236}">
                <a16:creationId xmlns:a16="http://schemas.microsoft.com/office/drawing/2014/main" id="{9DE24A14-935D-5779-964A-31FB1018D126}"/>
              </a:ext>
            </a:extLst>
          </p:cNvPr>
          <p:cNvSpPr txBox="1"/>
          <p:nvPr/>
        </p:nvSpPr>
        <p:spPr>
          <a:xfrm>
            <a:off x="880451" y="2685611"/>
            <a:ext cx="7383097" cy="1477328"/>
          </a:xfrm>
          <a:prstGeom prst="rect">
            <a:avLst/>
          </a:prstGeom>
          <a:noFill/>
        </p:spPr>
        <p:txBody>
          <a:bodyPr wrap="square">
            <a:spAutoFit/>
          </a:bodyPr>
          <a:lstStyle/>
          <a:p>
            <a:pPr algn="just">
              <a:lnSpc>
                <a:spcPct val="150000"/>
              </a:lnSpc>
            </a:pPr>
            <a:r>
              <a:rPr lang="fr-FR" sz="3200" b="1" dirty="0">
                <a:solidFill>
                  <a:srgbClr val="C00000"/>
                </a:solidFill>
                <a:latin typeface="Dosis SemiBold" pitchFamily="2" charset="0"/>
              </a:rPr>
              <a:t>Sami est allé à la forêt avec ses parents. </a:t>
            </a:r>
          </a:p>
          <a:p>
            <a:pPr algn="just">
              <a:lnSpc>
                <a:spcPct val="150000"/>
              </a:lnSpc>
            </a:pPr>
            <a:r>
              <a:rPr lang="fr-FR" sz="3200" b="1" dirty="0">
                <a:solidFill>
                  <a:srgbClr val="C00000"/>
                </a:solidFill>
                <a:latin typeface="Dosis SemiBold" pitchFamily="2" charset="0"/>
              </a:rPr>
              <a:t>Il a vu des singes et des oiseaux.</a:t>
            </a:r>
          </a:p>
        </p:txBody>
      </p:sp>
    </p:spTree>
    <p:extLst>
      <p:ext uri="{BB962C8B-B14F-4D97-AF65-F5344CB8AC3E}">
        <p14:creationId xmlns:p14="http://schemas.microsoft.com/office/powerpoint/2010/main" val="24116512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34F53-348A-881C-A3A1-F1FF5A4DD27A}"/>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1170AA31-1878-19D4-A94B-B87BACFCE099}"/>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3468B42-77AA-7E60-040D-86FD419EB05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9FA97A32-2CF8-FE46-DA6A-E5325567901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3FFDBE50-029F-83F9-315D-7F9DC9B738F1}"/>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75B7399F-6262-B923-EA49-510D48E5DA97}"/>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2093E587-CAA5-81B8-36BD-02A97DC177F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écrivez sur vos cahiers une phrase correcte avec les deux mots suivants. </a:t>
            </a:r>
          </a:p>
        </p:txBody>
      </p:sp>
      <p:sp>
        <p:nvSpPr>
          <p:cNvPr id="4" name="ZoneTexte 3">
            <a:extLst>
              <a:ext uri="{FF2B5EF4-FFF2-40B4-BE49-F238E27FC236}">
                <a16:creationId xmlns:a16="http://schemas.microsoft.com/office/drawing/2014/main" id="{AC93D29D-2E36-45FB-1413-7496A5AB5D72}"/>
              </a:ext>
            </a:extLst>
          </p:cNvPr>
          <p:cNvSpPr txBox="1"/>
          <p:nvPr/>
        </p:nvSpPr>
        <p:spPr>
          <a:xfrm>
            <a:off x="713663" y="3008430"/>
            <a:ext cx="7869135" cy="769441"/>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4400" b="1" kern="0" dirty="0">
                <a:solidFill>
                  <a:srgbClr val="565F88"/>
                </a:solidFill>
                <a:latin typeface="Dosis SemiBold" pitchFamily="2" charset="0"/>
              </a:rPr>
              <a:t> </a:t>
            </a:r>
            <a:r>
              <a:rPr lang="fr-FR" sz="4400" b="1" kern="0" dirty="0" err="1">
                <a:solidFill>
                  <a:srgbClr val="565F88"/>
                </a:solidFill>
                <a:latin typeface="Dosis SemiBold" pitchFamily="2" charset="0"/>
              </a:rPr>
              <a:t>Majd</a:t>
            </a:r>
            <a:r>
              <a:rPr lang="fr-FR" sz="4400" b="1" kern="0" dirty="0">
                <a:solidFill>
                  <a:srgbClr val="565F88"/>
                </a:solidFill>
                <a:latin typeface="Dosis SemiBold" pitchFamily="2" charset="0"/>
              </a:rPr>
              <a:t> - papillon</a:t>
            </a:r>
            <a:endParaRPr kumimoji="0" lang="fr-FR" sz="4400" b="1" i="0" u="none" strike="noStrike" kern="0" cap="none" spc="0" normalizeH="0" baseline="0" noProof="0" dirty="0">
              <a:ln>
                <a:noFill/>
              </a:ln>
              <a:solidFill>
                <a:srgbClr val="565F88"/>
              </a:solidFill>
              <a:effectLst/>
              <a:uLnTx/>
              <a:uFillTx/>
              <a:latin typeface="Dosis SemiBold" pitchFamily="2" charset="0"/>
            </a:endParaRPr>
          </a:p>
        </p:txBody>
      </p:sp>
    </p:spTree>
    <p:extLst>
      <p:ext uri="{BB962C8B-B14F-4D97-AF65-F5344CB8AC3E}">
        <p14:creationId xmlns:p14="http://schemas.microsoft.com/office/powerpoint/2010/main" val="2150070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4DBEC-E480-2A95-5B3D-F658B19AAA4D}"/>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B0AF6F80-A8E4-6403-A05B-D7C3909EF4BF}"/>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0AF6F80-A8E4-6403-A05B-D7C3909EF4BF}"/>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A2699F46-41A5-FE2F-3A23-CD4AF920EF75}"/>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A2699F46-41A5-FE2F-3A23-CD4AF920EF75}"/>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6954501E-E9D8-50E9-E381-E744D0C9058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a:t>
            </a:r>
          </a:p>
        </p:txBody>
      </p:sp>
      <p:pic>
        <p:nvPicPr>
          <p:cNvPr id="3" name="Image 2">
            <a:extLst>
              <a:ext uri="{FF2B5EF4-FFF2-40B4-BE49-F238E27FC236}">
                <a16:creationId xmlns:a16="http://schemas.microsoft.com/office/drawing/2014/main" id="{509815CA-258A-A726-497E-FB7A44E958E7}"/>
              </a:ext>
            </a:extLst>
          </p:cNvPr>
          <p:cNvPicPr>
            <a:picLocks noChangeAspect="1"/>
          </p:cNvPicPr>
          <p:nvPr/>
        </p:nvPicPr>
        <p:blipFill>
          <a:blip r:embed="rId6"/>
          <a:srcRect r="1593" b="11327"/>
          <a:stretch>
            <a:fillRect/>
          </a:stretch>
        </p:blipFill>
        <p:spPr>
          <a:xfrm>
            <a:off x="215393" y="650122"/>
            <a:ext cx="1087654" cy="980062"/>
          </a:xfrm>
          <a:prstGeom prst="ellipse">
            <a:avLst/>
          </a:prstGeom>
        </p:spPr>
      </p:pic>
      <p:sp>
        <p:nvSpPr>
          <p:cNvPr id="2" name="ZoneTexte 1">
            <a:extLst>
              <a:ext uri="{FF2B5EF4-FFF2-40B4-BE49-F238E27FC236}">
                <a16:creationId xmlns:a16="http://schemas.microsoft.com/office/drawing/2014/main" id="{0F649E39-E052-A66A-766A-C72ECE13F403}"/>
              </a:ext>
            </a:extLst>
          </p:cNvPr>
          <p:cNvSpPr txBox="1"/>
          <p:nvPr/>
        </p:nvSpPr>
        <p:spPr>
          <a:xfrm>
            <a:off x="713663" y="3008430"/>
            <a:ext cx="7869135" cy="769441"/>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4400" b="1" kern="0" dirty="0">
                <a:solidFill>
                  <a:srgbClr val="565F88"/>
                </a:solidFill>
                <a:latin typeface="Dosis SemiBold" pitchFamily="2" charset="0"/>
              </a:rPr>
              <a:t> </a:t>
            </a:r>
            <a:r>
              <a:rPr lang="fr-FR" sz="4400" b="1" kern="0" dirty="0" err="1">
                <a:solidFill>
                  <a:srgbClr val="565F88"/>
                </a:solidFill>
                <a:latin typeface="Dosis SemiBold" pitchFamily="2" charset="0"/>
              </a:rPr>
              <a:t>Majd</a:t>
            </a:r>
            <a:r>
              <a:rPr lang="fr-FR" sz="4400" b="1" kern="0" dirty="0">
                <a:solidFill>
                  <a:srgbClr val="565F88"/>
                </a:solidFill>
                <a:latin typeface="Dosis SemiBold" pitchFamily="2" charset="0"/>
              </a:rPr>
              <a:t> - papillon</a:t>
            </a:r>
            <a:endParaRPr kumimoji="0" lang="fr-FR" sz="4400" b="1" i="0" u="none" strike="noStrike" kern="0" cap="none" spc="0" normalizeH="0" baseline="0" noProof="0" dirty="0">
              <a:ln>
                <a:noFill/>
              </a:ln>
              <a:solidFill>
                <a:srgbClr val="565F88"/>
              </a:solidFill>
              <a:effectLst/>
              <a:uLnTx/>
              <a:uFillTx/>
              <a:latin typeface="Dosis SemiBold" pitchFamily="2" charset="0"/>
            </a:endParaRPr>
          </a:p>
        </p:txBody>
      </p:sp>
    </p:spTree>
    <p:extLst>
      <p:ext uri="{BB962C8B-B14F-4D97-AF65-F5344CB8AC3E}">
        <p14:creationId xmlns:p14="http://schemas.microsoft.com/office/powerpoint/2010/main" val="37670612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460DA-DA3C-C4AA-F333-7F954A920AA7}"/>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AE1DAA2B-DC99-3C80-DD79-60C7DB6B13DD}"/>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E1DAA2B-DC99-3C80-DD79-60C7DB6B13DD}"/>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F48B0734-5F0D-CD2B-0E61-E424C9742B87}"/>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F48B0734-5F0D-CD2B-0E61-E424C9742B87}"/>
                  </a:ext>
                </a:extLst>
              </p:cNvPr>
              <p:cNvPicPr/>
              <p:nvPr/>
            </p:nvPicPr>
            <p:blipFill>
              <a:blip r:embed="rId6"/>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06202ABF-D48A-C777-5C6F-E698AEE96034}"/>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Corrigez. Une phrase correcte est : </a:t>
            </a:r>
            <a:r>
              <a:rPr lang="fr-FR" dirty="0" err="1">
                <a:solidFill>
                  <a:schemeClr val="tx1">
                    <a:lumMod val="65000"/>
                    <a:lumOff val="35000"/>
                  </a:schemeClr>
                </a:solidFill>
                <a:latin typeface="Dosis Medium" pitchFamily="2" charset="0"/>
              </a:rPr>
              <a:t>Majd</a:t>
            </a:r>
            <a:r>
              <a:rPr lang="fr-FR" dirty="0">
                <a:solidFill>
                  <a:schemeClr val="tx1">
                    <a:lumMod val="65000"/>
                    <a:lumOff val="35000"/>
                  </a:schemeClr>
                </a:solidFill>
                <a:latin typeface="Dosis Medium" pitchFamily="2" charset="0"/>
              </a:rPr>
              <a:t> a vu un papillon.</a:t>
            </a:r>
          </a:p>
        </p:txBody>
      </p:sp>
      <p:pic>
        <p:nvPicPr>
          <p:cNvPr id="3" name="Image 2">
            <a:extLst>
              <a:ext uri="{FF2B5EF4-FFF2-40B4-BE49-F238E27FC236}">
                <a16:creationId xmlns:a16="http://schemas.microsoft.com/office/drawing/2014/main" id="{8158497B-A832-EFF7-95C5-E993CEFCF23E}"/>
              </a:ext>
            </a:extLst>
          </p:cNvPr>
          <p:cNvPicPr>
            <a:picLocks noChangeAspect="1"/>
          </p:cNvPicPr>
          <p:nvPr/>
        </p:nvPicPr>
        <p:blipFill>
          <a:blip r:embed="rId7"/>
          <a:srcRect r="1593" b="11327"/>
          <a:stretch>
            <a:fillRect/>
          </a:stretch>
        </p:blipFill>
        <p:spPr>
          <a:xfrm>
            <a:off x="215393" y="650122"/>
            <a:ext cx="1087654" cy="980062"/>
          </a:xfrm>
          <a:prstGeom prst="ellipse">
            <a:avLst/>
          </a:prstGeom>
        </p:spPr>
      </p:pic>
      <p:pic>
        <p:nvPicPr>
          <p:cNvPr id="4" name="Image 3" descr="Une image contenant texte, ligne, reçu&#10;&#10;Description générée automatiquement">
            <a:extLst>
              <a:ext uri="{FF2B5EF4-FFF2-40B4-BE49-F238E27FC236}">
                <a16:creationId xmlns:a16="http://schemas.microsoft.com/office/drawing/2014/main" id="{F12A9841-8354-A5A3-3648-2DF99B355AC6}"/>
              </a:ext>
            </a:extLst>
          </p:cNvPr>
          <p:cNvPicPr>
            <a:picLocks noChangeAspect="1"/>
          </p:cNvPicPr>
          <p:nvPr/>
        </p:nvPicPr>
        <p:blipFill>
          <a:blip r:embed="rId8">
            <a:extLst>
              <a:ext uri="{28A0092B-C50C-407E-A947-70E740481C1C}">
                <a14:useLocalDpi xmlns:a14="http://schemas.microsoft.com/office/drawing/2010/main" val="0"/>
              </a:ext>
            </a:extLst>
          </a:blip>
          <a:srcRect l="30600" t="34312" r="15904" b="21791"/>
          <a:stretch>
            <a:fillRect/>
          </a:stretch>
        </p:blipFill>
        <p:spPr>
          <a:xfrm>
            <a:off x="1028947" y="2570989"/>
            <a:ext cx="7076386" cy="2194533"/>
          </a:xfrm>
          <a:prstGeom prst="rect">
            <a:avLst/>
          </a:prstGeom>
        </p:spPr>
      </p:pic>
      <p:sp>
        <p:nvSpPr>
          <p:cNvPr id="5" name="ZoneTexte 4">
            <a:extLst>
              <a:ext uri="{FF2B5EF4-FFF2-40B4-BE49-F238E27FC236}">
                <a16:creationId xmlns:a16="http://schemas.microsoft.com/office/drawing/2014/main" id="{4A7A06BA-6132-F056-12A6-7F8D64B83FA6}"/>
              </a:ext>
            </a:extLst>
          </p:cNvPr>
          <p:cNvSpPr txBox="1"/>
          <p:nvPr/>
        </p:nvSpPr>
        <p:spPr>
          <a:xfrm>
            <a:off x="34088" y="3433217"/>
            <a:ext cx="6522098" cy="584775"/>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kumimoji="0" lang="fr-FR" sz="3200" b="1" i="0" u="none" strike="noStrike" kern="0" cap="none" spc="0" normalizeH="0" baseline="0" noProof="0" dirty="0" err="1">
                <a:ln>
                  <a:noFill/>
                </a:ln>
                <a:solidFill>
                  <a:srgbClr val="C00000"/>
                </a:solidFill>
                <a:effectLst/>
                <a:uLnTx/>
                <a:uFillTx/>
                <a:latin typeface="Dosis SemiBold" pitchFamily="2" charset="0"/>
              </a:rPr>
              <a:t>Majd</a:t>
            </a:r>
            <a:r>
              <a:rPr kumimoji="0" lang="fr-FR" sz="3200" b="1" i="0" u="none" strike="noStrike" kern="0" cap="none" spc="0" normalizeH="0" baseline="0" noProof="0" dirty="0">
                <a:ln>
                  <a:noFill/>
                </a:ln>
                <a:solidFill>
                  <a:srgbClr val="C00000"/>
                </a:solidFill>
                <a:effectLst/>
                <a:uLnTx/>
                <a:uFillTx/>
                <a:latin typeface="Dosis SemiBold" pitchFamily="2" charset="0"/>
              </a:rPr>
              <a:t> a vu un papillon</a:t>
            </a:r>
            <a:r>
              <a:rPr kumimoji="0" lang="fr-FR" sz="2800" b="1" i="0" u="none" strike="noStrike" kern="0" cap="none" spc="0" normalizeH="0" baseline="0" noProof="0" dirty="0">
                <a:ln>
                  <a:noFill/>
                </a:ln>
                <a:solidFill>
                  <a:srgbClr val="C00000"/>
                </a:solidFill>
                <a:effectLst/>
                <a:uLnTx/>
                <a:uFillTx/>
                <a:latin typeface="Dosis SemiBold" pitchFamily="2" charset="0"/>
              </a:rPr>
              <a:t>.</a:t>
            </a:r>
          </a:p>
        </p:txBody>
      </p:sp>
    </p:spTree>
    <p:extLst>
      <p:ext uri="{BB962C8B-B14F-4D97-AF65-F5344CB8AC3E}">
        <p14:creationId xmlns:p14="http://schemas.microsoft.com/office/powerpoint/2010/main" val="36935685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D840D-776B-0E04-4FFF-76329948045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F61BB38-7CA4-A746-1F1D-B80ACE12B5B2}"/>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A523585-9C26-1393-C8F2-34AD3CE7D904}"/>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7245B913-089E-3ADD-60AE-792610C3070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547E1FB-134D-32A7-090B-62DE3CBC0B08}"/>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3">
            <a:extLst>
              <a:ext uri="{FF2B5EF4-FFF2-40B4-BE49-F238E27FC236}">
                <a16:creationId xmlns:a16="http://schemas.microsoft.com/office/drawing/2014/main" id="{E9145ECC-000C-F876-22B9-FF30903C9504}"/>
              </a:ext>
            </a:extLst>
          </p:cNvPr>
          <p:cNvSpPr>
            <a:spLocks noGrp="1"/>
          </p:cNvSpPr>
          <p:nvPr>
            <p:ph type="title"/>
          </p:nvPr>
        </p:nvSpPr>
        <p:spPr/>
        <p:txBody>
          <a:bodyPr/>
          <a:lstStyle/>
          <a:p>
            <a:r>
              <a:rPr lang="fr-FR" dirty="0">
                <a:solidFill>
                  <a:schemeClr val="tx1">
                    <a:lumMod val="75000"/>
                    <a:lumOff val="25000"/>
                  </a:schemeClr>
                </a:solidFill>
                <a:latin typeface="Dosis Medium" pitchFamily="2" charset="0"/>
              </a:rPr>
              <a:t>Prenez vos livrets à la page 79.</a:t>
            </a:r>
          </a:p>
        </p:txBody>
      </p:sp>
      <p:pic>
        <p:nvPicPr>
          <p:cNvPr id="2" name="Image 1">
            <a:extLst>
              <a:ext uri="{FF2B5EF4-FFF2-40B4-BE49-F238E27FC236}">
                <a16:creationId xmlns:a16="http://schemas.microsoft.com/office/drawing/2014/main" id="{15C7856C-ABE3-8D94-20DE-72DCCF706671}"/>
              </a:ext>
            </a:extLst>
          </p:cNvPr>
          <p:cNvPicPr>
            <a:picLocks noChangeAspect="1"/>
          </p:cNvPicPr>
          <p:nvPr/>
        </p:nvPicPr>
        <p:blipFill>
          <a:blip r:embed="rId6"/>
          <a:stretch>
            <a:fillRect/>
          </a:stretch>
        </p:blipFill>
        <p:spPr>
          <a:xfrm>
            <a:off x="158202" y="525505"/>
            <a:ext cx="1152244" cy="1072989"/>
          </a:xfrm>
          <a:prstGeom prst="rect">
            <a:avLst/>
          </a:prstGeom>
        </p:spPr>
      </p:pic>
      <p:pic>
        <p:nvPicPr>
          <p:cNvPr id="3" name="Image 2">
            <a:extLst>
              <a:ext uri="{FF2B5EF4-FFF2-40B4-BE49-F238E27FC236}">
                <a16:creationId xmlns:a16="http://schemas.microsoft.com/office/drawing/2014/main" id="{6F0F74A9-B87C-780F-6AC7-F2BB6522A9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10813" y="1506636"/>
            <a:ext cx="3275882" cy="5024755"/>
          </a:xfrm>
          <a:prstGeom prst="rect">
            <a:avLst/>
          </a:prstGeom>
        </p:spPr>
      </p:pic>
      <p:sp>
        <p:nvSpPr>
          <p:cNvPr id="5" name="Rectangle : coins arrondis 4">
            <a:extLst>
              <a:ext uri="{FF2B5EF4-FFF2-40B4-BE49-F238E27FC236}">
                <a16:creationId xmlns:a16="http://schemas.microsoft.com/office/drawing/2014/main" id="{39F7F2BE-038D-CC51-7360-D7B5BFF60E18}"/>
              </a:ext>
            </a:extLst>
          </p:cNvPr>
          <p:cNvSpPr/>
          <p:nvPr/>
        </p:nvSpPr>
        <p:spPr>
          <a:xfrm>
            <a:off x="3940863" y="5183669"/>
            <a:ext cx="2815781" cy="73789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8690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54150-2F35-6754-C451-065CB5A8147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E149C274-74C8-8CDE-5BB8-C39F2485BA8A}"/>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E149C274-74C8-8CDE-5BB8-C39F2485BA8A}"/>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FDE2E85C-6FF4-AD7C-00F1-42032D59E01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FDE2E85C-6FF4-AD7C-00F1-42032D59E011}"/>
                  </a:ext>
                </a:extLst>
              </p:cNvPr>
              <p:cNvPicPr/>
              <p:nvPr/>
            </p:nvPicPr>
            <p:blipFill>
              <a:blip r:embed="rId5"/>
              <a:stretch>
                <a:fillRect/>
              </a:stretch>
            </p:blipFill>
            <p:spPr>
              <a:xfrm>
                <a:off x="1593492" y="833185"/>
                <a:ext cx="26730" cy="23400"/>
              </a:xfrm>
              <a:prstGeom prst="rect">
                <a:avLst/>
              </a:prstGeom>
            </p:spPr>
          </p:pic>
        </mc:Fallback>
      </mc:AlternateContent>
      <p:sp>
        <p:nvSpPr>
          <p:cNvPr id="7" name="Titre 3">
            <a:extLst>
              <a:ext uri="{FF2B5EF4-FFF2-40B4-BE49-F238E27FC236}">
                <a16:creationId xmlns:a16="http://schemas.microsoft.com/office/drawing/2014/main" id="{8D95F4D8-E026-1B34-DB03-C19445F71B36}"/>
              </a:ext>
            </a:extLst>
          </p:cNvPr>
          <p:cNvSpPr>
            <a:spLocks noGrp="1"/>
          </p:cNvSpPr>
          <p:nvPr>
            <p:ph type="title"/>
          </p:nvPr>
        </p:nvSpPr>
        <p:spPr>
          <a:xfrm>
            <a:off x="1692000" y="756000"/>
            <a:ext cx="6840000" cy="612000"/>
          </a:xfrm>
        </p:spPr>
        <p:txBody>
          <a:bodyPr/>
          <a:lstStyle/>
          <a:p>
            <a:r>
              <a:rPr lang="fr-FR" dirty="0">
                <a:solidFill>
                  <a:schemeClr val="tx1">
                    <a:lumMod val="75000"/>
                    <a:lumOff val="25000"/>
                  </a:schemeClr>
                </a:solidFill>
                <a:latin typeface="Dosis Medium" pitchFamily="2" charset="0"/>
              </a:rPr>
              <a:t>Vous allez faire l’activité 4. Je vais vous expliquer la consigne et passer entre les rangs pour vous aider.</a:t>
            </a:r>
          </a:p>
        </p:txBody>
      </p:sp>
      <p:pic>
        <p:nvPicPr>
          <p:cNvPr id="15" name="Image 14">
            <a:extLst>
              <a:ext uri="{FF2B5EF4-FFF2-40B4-BE49-F238E27FC236}">
                <a16:creationId xmlns:a16="http://schemas.microsoft.com/office/drawing/2014/main" id="{05C09244-6C0F-16D7-A59A-C37CC0765195}"/>
              </a:ext>
            </a:extLst>
          </p:cNvPr>
          <p:cNvPicPr>
            <a:picLocks noChangeAspect="1"/>
          </p:cNvPicPr>
          <p:nvPr/>
        </p:nvPicPr>
        <p:blipFill>
          <a:blip r:embed="rId6"/>
          <a:stretch>
            <a:fillRect/>
          </a:stretch>
        </p:blipFill>
        <p:spPr>
          <a:xfrm>
            <a:off x="158202" y="525505"/>
            <a:ext cx="1152244" cy="1072989"/>
          </a:xfrm>
          <a:prstGeom prst="rect">
            <a:avLst/>
          </a:prstGeom>
        </p:spPr>
      </p:pic>
      <p:pic>
        <p:nvPicPr>
          <p:cNvPr id="2" name="Image 1">
            <a:extLst>
              <a:ext uri="{FF2B5EF4-FFF2-40B4-BE49-F238E27FC236}">
                <a16:creationId xmlns:a16="http://schemas.microsoft.com/office/drawing/2014/main" id="{95895393-41AA-0107-90E0-6A7A4AD739B1}"/>
              </a:ext>
            </a:extLst>
          </p:cNvPr>
          <p:cNvPicPr>
            <a:picLocks noChangeAspect="1"/>
          </p:cNvPicPr>
          <p:nvPr/>
        </p:nvPicPr>
        <p:blipFill>
          <a:blip r:embed="rId7"/>
          <a:stretch>
            <a:fillRect/>
          </a:stretch>
        </p:blipFill>
        <p:spPr>
          <a:xfrm>
            <a:off x="6223518" y="2291056"/>
            <a:ext cx="2239025" cy="2411573"/>
          </a:xfrm>
          <a:prstGeom prst="rect">
            <a:avLst/>
          </a:prstGeom>
        </p:spPr>
      </p:pic>
      <p:pic>
        <p:nvPicPr>
          <p:cNvPr id="5" name="Image 4" descr="Une image contenant texte, capture d’écran, Police, ligne&#10;&#10;Le contenu généré par l’IA peut être incorrect.">
            <a:extLst>
              <a:ext uri="{FF2B5EF4-FFF2-40B4-BE49-F238E27FC236}">
                <a16:creationId xmlns:a16="http://schemas.microsoft.com/office/drawing/2014/main" id="{93D95F97-C019-857E-96FF-C316EFDE4A33}"/>
              </a:ext>
            </a:extLst>
          </p:cNvPr>
          <p:cNvPicPr>
            <a:picLocks noChangeAspect="1"/>
          </p:cNvPicPr>
          <p:nvPr/>
        </p:nvPicPr>
        <p:blipFill>
          <a:blip r:embed="rId8"/>
          <a:stretch>
            <a:fillRect/>
          </a:stretch>
        </p:blipFill>
        <p:spPr>
          <a:xfrm>
            <a:off x="516123" y="2842505"/>
            <a:ext cx="5613310" cy="1508891"/>
          </a:xfrm>
          <a:prstGeom prst="rect">
            <a:avLst/>
          </a:prstGeom>
        </p:spPr>
      </p:pic>
    </p:spTree>
    <p:extLst>
      <p:ext uri="{BB962C8B-B14F-4D97-AF65-F5344CB8AC3E}">
        <p14:creationId xmlns:p14="http://schemas.microsoft.com/office/powerpoint/2010/main" val="25490517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4C273-1C3B-6C88-E92A-39B97BA1DEF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00FEA410-8C89-B2D2-3ECB-3B00E96B8AB9}"/>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00FEA410-8C89-B2D2-3ECB-3B00E96B8AB9}"/>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84983A57-E8E8-D81E-A47F-5FC185AE3465}"/>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4983A57-E8E8-D81E-A47F-5FC185AE3465}"/>
                  </a:ext>
                </a:extLst>
              </p:cNvPr>
              <p:cNvPicPr/>
              <p:nvPr/>
            </p:nvPicPr>
            <p:blipFill>
              <a:blip r:embed="rId6"/>
              <a:stretch>
                <a:fillRect/>
              </a:stretch>
            </p:blipFill>
            <p:spPr>
              <a:xfrm>
                <a:off x="1593492" y="833185"/>
                <a:ext cx="26730" cy="23400"/>
              </a:xfrm>
              <a:prstGeom prst="rect">
                <a:avLst/>
              </a:prstGeom>
            </p:spPr>
          </p:pic>
        </mc:Fallback>
      </mc:AlternateContent>
      <p:sp>
        <p:nvSpPr>
          <p:cNvPr id="2" name="Titre 3">
            <a:extLst>
              <a:ext uri="{FF2B5EF4-FFF2-40B4-BE49-F238E27FC236}">
                <a16:creationId xmlns:a16="http://schemas.microsoft.com/office/drawing/2014/main" id="{B2400517-9BD0-6361-0CEA-F3209493A1A9}"/>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75000"/>
                    <a:lumOff val="25000"/>
                  </a:schemeClr>
                </a:solidFill>
                <a:latin typeface="Dosis Medium" pitchFamily="2" charset="0"/>
              </a:rPr>
              <a:t>Corrigez.</a:t>
            </a:r>
          </a:p>
        </p:txBody>
      </p:sp>
      <p:pic>
        <p:nvPicPr>
          <p:cNvPr id="6" name="Image 5">
            <a:extLst>
              <a:ext uri="{FF2B5EF4-FFF2-40B4-BE49-F238E27FC236}">
                <a16:creationId xmlns:a16="http://schemas.microsoft.com/office/drawing/2014/main" id="{7DF2FD95-E5F4-3C74-0949-AD956C4B7C27}"/>
              </a:ext>
            </a:extLst>
          </p:cNvPr>
          <p:cNvPicPr>
            <a:picLocks noChangeAspect="1"/>
          </p:cNvPicPr>
          <p:nvPr/>
        </p:nvPicPr>
        <p:blipFill>
          <a:blip r:embed="rId7"/>
          <a:stretch>
            <a:fillRect/>
          </a:stretch>
        </p:blipFill>
        <p:spPr>
          <a:xfrm>
            <a:off x="158202" y="525505"/>
            <a:ext cx="1152244" cy="1072989"/>
          </a:xfrm>
          <a:prstGeom prst="rect">
            <a:avLst/>
          </a:prstGeom>
        </p:spPr>
      </p:pic>
      <p:pic>
        <p:nvPicPr>
          <p:cNvPr id="8" name="Image 7" descr="Une image contenant texte, capture d’écran, Police, ligne&#10;&#10;Le contenu généré par l’IA peut être incorrect.">
            <a:extLst>
              <a:ext uri="{FF2B5EF4-FFF2-40B4-BE49-F238E27FC236}">
                <a16:creationId xmlns:a16="http://schemas.microsoft.com/office/drawing/2014/main" id="{B2774D41-8AAB-44A1-8F3C-FC719066B256}"/>
              </a:ext>
            </a:extLst>
          </p:cNvPr>
          <p:cNvPicPr>
            <a:picLocks noChangeAspect="1"/>
          </p:cNvPicPr>
          <p:nvPr/>
        </p:nvPicPr>
        <p:blipFill>
          <a:blip r:embed="rId8"/>
          <a:stretch>
            <a:fillRect/>
          </a:stretch>
        </p:blipFill>
        <p:spPr>
          <a:xfrm>
            <a:off x="542520" y="2534594"/>
            <a:ext cx="7461791" cy="2005773"/>
          </a:xfrm>
          <a:prstGeom prst="rect">
            <a:avLst/>
          </a:prstGeom>
        </p:spPr>
      </p:pic>
      <p:sp>
        <p:nvSpPr>
          <p:cNvPr id="9" name="ZoneTexte 8">
            <a:extLst>
              <a:ext uri="{FF2B5EF4-FFF2-40B4-BE49-F238E27FC236}">
                <a16:creationId xmlns:a16="http://schemas.microsoft.com/office/drawing/2014/main" id="{EA354FA6-85FC-08AA-4B20-63B739F5110C}"/>
              </a:ext>
            </a:extLst>
          </p:cNvPr>
          <p:cNvSpPr txBox="1"/>
          <p:nvPr/>
        </p:nvSpPr>
        <p:spPr>
          <a:xfrm>
            <a:off x="4029480" y="2994554"/>
            <a:ext cx="4572000" cy="400110"/>
          </a:xfrm>
          <a:prstGeom prst="rect">
            <a:avLst/>
          </a:prstGeom>
          <a:noFill/>
        </p:spPr>
        <p:txBody>
          <a:bodyPr wrap="square">
            <a:spAutoFit/>
          </a:bodyPr>
          <a:lstStyle/>
          <a:p>
            <a:r>
              <a:rPr lang="fr-FR" sz="2000" dirty="0">
                <a:solidFill>
                  <a:srgbClr val="C00000"/>
                </a:solidFill>
                <a:latin typeface="Dosis SemiBold" pitchFamily="2" charset="0"/>
              </a:rPr>
              <a:t>Amine est allé à la forêt avec sa famille.</a:t>
            </a:r>
          </a:p>
        </p:txBody>
      </p:sp>
      <p:sp>
        <p:nvSpPr>
          <p:cNvPr id="10" name="ZoneTexte 9">
            <a:extLst>
              <a:ext uri="{FF2B5EF4-FFF2-40B4-BE49-F238E27FC236}">
                <a16:creationId xmlns:a16="http://schemas.microsoft.com/office/drawing/2014/main" id="{05463513-6C34-5132-C394-C264E6B4054F}"/>
              </a:ext>
            </a:extLst>
          </p:cNvPr>
          <p:cNvSpPr txBox="1"/>
          <p:nvPr/>
        </p:nvSpPr>
        <p:spPr>
          <a:xfrm>
            <a:off x="4029480" y="3423888"/>
            <a:ext cx="4497357" cy="400110"/>
          </a:xfrm>
          <a:prstGeom prst="rect">
            <a:avLst/>
          </a:prstGeom>
          <a:noFill/>
        </p:spPr>
        <p:txBody>
          <a:bodyPr wrap="square" rtlCol="0">
            <a:spAutoFit/>
          </a:bodyPr>
          <a:lstStyle/>
          <a:p>
            <a:r>
              <a:rPr lang="fr-FR" sz="2000" dirty="0">
                <a:solidFill>
                  <a:srgbClr val="C00000"/>
                </a:solidFill>
                <a:latin typeface="Dosis SemiBold" pitchFamily="2" charset="0"/>
              </a:rPr>
              <a:t>Nada a vu des lapins et des renards.</a:t>
            </a:r>
          </a:p>
        </p:txBody>
      </p:sp>
      <p:sp>
        <p:nvSpPr>
          <p:cNvPr id="13" name="ZoneTexte 12">
            <a:extLst>
              <a:ext uri="{FF2B5EF4-FFF2-40B4-BE49-F238E27FC236}">
                <a16:creationId xmlns:a16="http://schemas.microsoft.com/office/drawing/2014/main" id="{DEE1F8D2-E888-0BE9-9145-6F6A021075D0}"/>
              </a:ext>
            </a:extLst>
          </p:cNvPr>
          <p:cNvSpPr txBox="1"/>
          <p:nvPr/>
        </p:nvSpPr>
        <p:spPr>
          <a:xfrm>
            <a:off x="4029480" y="3853222"/>
            <a:ext cx="5114520" cy="400110"/>
          </a:xfrm>
          <a:prstGeom prst="rect">
            <a:avLst/>
          </a:prstGeom>
          <a:noFill/>
        </p:spPr>
        <p:txBody>
          <a:bodyPr wrap="square">
            <a:spAutoFit/>
          </a:bodyPr>
          <a:lstStyle/>
          <a:p>
            <a:r>
              <a:rPr lang="fr-FR" sz="2000" dirty="0">
                <a:solidFill>
                  <a:srgbClr val="C00000"/>
                </a:solidFill>
                <a:latin typeface="Dosis SemiBold" pitchFamily="2" charset="0"/>
              </a:rPr>
              <a:t>Dans la forêt, il y a beaucoup de singes.</a:t>
            </a:r>
          </a:p>
        </p:txBody>
      </p:sp>
    </p:spTree>
    <p:extLst>
      <p:ext uri="{BB962C8B-B14F-4D97-AF65-F5344CB8AC3E}">
        <p14:creationId xmlns:p14="http://schemas.microsoft.com/office/powerpoint/2010/main" val="34811645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a:xfrm>
            <a:off x="1692000" y="752702"/>
            <a:ext cx="6840000" cy="612000"/>
          </a:xfrm>
        </p:spPr>
        <p:txBody>
          <a:bodyPr/>
          <a:lstStyle/>
          <a:p>
            <a:r>
              <a:rPr lang="fr-FR" dirty="0">
                <a:solidFill>
                  <a:schemeClr val="tx1">
                    <a:lumMod val="65000"/>
                    <a:lumOff val="35000"/>
                  </a:schemeClr>
                </a:solidFill>
                <a:latin typeface="Dosis Medium" pitchFamily="2" charset="0"/>
              </a:rPr>
              <a:t>Notez les devoirs à faire à la maison. Vous </a:t>
            </a:r>
            <a:r>
              <a:rPr lang="fr-FR" b="1" dirty="0">
                <a:solidFill>
                  <a:schemeClr val="tx1">
                    <a:lumMod val="65000"/>
                    <a:lumOff val="35000"/>
                  </a:schemeClr>
                </a:solidFill>
                <a:latin typeface="Dosis Medium" pitchFamily="2" charset="0"/>
              </a:rPr>
              <a:t>allez relire  le texte de la page 78 </a:t>
            </a:r>
            <a:r>
              <a:rPr lang="fr-FR" dirty="0">
                <a:solidFill>
                  <a:schemeClr val="tx1">
                    <a:lumMod val="65000"/>
                    <a:lumOff val="35000"/>
                  </a:schemeClr>
                </a:solidFill>
                <a:latin typeface="Dosis Medium" pitchFamily="2" charset="0"/>
              </a:rPr>
              <a:t>et </a:t>
            </a:r>
            <a:r>
              <a:rPr lang="fr-FR" b="1" dirty="0">
                <a:solidFill>
                  <a:schemeClr val="tx1">
                    <a:lumMod val="65000"/>
                    <a:lumOff val="35000"/>
                  </a:schemeClr>
                </a:solidFill>
                <a:latin typeface="Dosis Medium" pitchFamily="2" charset="0"/>
              </a:rPr>
              <a:t>répondre aux questions</a:t>
            </a:r>
            <a:r>
              <a:rPr lang="fr-FR" dirty="0">
                <a:solidFill>
                  <a:schemeClr val="tx1">
                    <a:lumMod val="65000"/>
                    <a:lumOff val="35000"/>
                  </a:schemeClr>
                </a:solidFill>
                <a:latin typeface="Dosis Medium" pitchFamily="2" charset="0"/>
              </a:rPr>
              <a:t>. </a:t>
            </a:r>
            <a:endParaRPr lang="fr-MA" dirty="0">
              <a:solidFill>
                <a:schemeClr val="tx1">
                  <a:lumMod val="65000"/>
                  <a:lumOff val="35000"/>
                </a:schemeClr>
              </a:solidFill>
              <a:latin typeface="Dosis Medium" pitchFamily="2" charset="0"/>
            </a:endParaRPr>
          </a:p>
        </p:txBody>
      </p:sp>
      <p:sp>
        <p:nvSpPr>
          <p:cNvPr id="8" name="Rectangle : coins arrondis 7">
            <a:extLst>
              <a:ext uri="{FF2B5EF4-FFF2-40B4-BE49-F238E27FC236}">
                <a16:creationId xmlns:a16="http://schemas.microsoft.com/office/drawing/2014/main" id="{591D38EB-BCD9-C153-6788-1DA638A5D8C2}"/>
              </a:ext>
            </a:extLst>
          </p:cNvPr>
          <p:cNvSpPr/>
          <p:nvPr/>
        </p:nvSpPr>
        <p:spPr>
          <a:xfrm>
            <a:off x="2796938" y="1508834"/>
            <a:ext cx="3550124" cy="4823752"/>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3" name="Image 2">
            <a:extLst>
              <a:ext uri="{FF2B5EF4-FFF2-40B4-BE49-F238E27FC236}">
                <a16:creationId xmlns:a16="http://schemas.microsoft.com/office/drawing/2014/main" id="{65E57655-2137-35F7-2F4A-6956DFB0D341}"/>
              </a:ext>
            </a:extLst>
          </p:cNvPr>
          <p:cNvPicPr>
            <a:picLocks noChangeAspect="1"/>
          </p:cNvPicPr>
          <p:nvPr/>
        </p:nvPicPr>
        <p:blipFill>
          <a:blip r:embed="rId2"/>
          <a:stretch>
            <a:fillRect/>
          </a:stretch>
        </p:blipFill>
        <p:spPr>
          <a:xfrm>
            <a:off x="158202" y="525505"/>
            <a:ext cx="1152244" cy="1072989"/>
          </a:xfrm>
          <a:prstGeom prst="rect">
            <a:avLst/>
          </a:prstGeom>
        </p:spPr>
      </p:pic>
      <p:pic>
        <p:nvPicPr>
          <p:cNvPr id="4" name="Image 3">
            <a:extLst>
              <a:ext uri="{FF2B5EF4-FFF2-40B4-BE49-F238E27FC236}">
                <a16:creationId xmlns:a16="http://schemas.microsoft.com/office/drawing/2014/main" id="{84FF1437-4AFC-7A10-F543-06F99EE9BB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6720" y="1598494"/>
            <a:ext cx="3090559" cy="4740491"/>
          </a:xfrm>
          <a:prstGeom prst="rect">
            <a:avLst/>
          </a:prstGeom>
        </p:spPr>
      </p:pic>
    </p:spTree>
    <p:extLst>
      <p:ext uri="{BB962C8B-B14F-4D97-AF65-F5344CB8AC3E}">
        <p14:creationId xmlns:p14="http://schemas.microsoft.com/office/powerpoint/2010/main" val="33505862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a:xfrm>
            <a:off x="1692000" y="752702"/>
            <a:ext cx="6840000" cy="612000"/>
          </a:xfrm>
        </p:spPr>
        <p:txBody>
          <a:bodyPr/>
          <a:lstStyle/>
          <a:p>
            <a:r>
              <a:rPr lang="fr-FR" dirty="0">
                <a:solidFill>
                  <a:schemeClr val="tx1">
                    <a:lumMod val="65000"/>
                    <a:lumOff val="35000"/>
                  </a:schemeClr>
                </a:solidFill>
                <a:latin typeface="Dosis Medium" pitchFamily="2" charset="0"/>
              </a:rPr>
              <a:t>La séance d’aujourd’hui est terminée. À bientôt.</a:t>
            </a:r>
            <a:endParaRPr lang="fr-MA" dirty="0">
              <a:solidFill>
                <a:schemeClr val="tx1">
                  <a:lumMod val="65000"/>
                  <a:lumOff val="35000"/>
                </a:schemeClr>
              </a:solidFill>
              <a:latin typeface="Dosis Medium" pitchFamily="2" charset="0"/>
            </a:endParaRPr>
          </a:p>
        </p:txBody>
      </p:sp>
      <p:pic>
        <p:nvPicPr>
          <p:cNvPr id="9" name="majd_wave">
            <a:hlinkClick r:id="" action="ppaction://media"/>
            <a:extLst>
              <a:ext uri="{FF2B5EF4-FFF2-40B4-BE49-F238E27FC236}">
                <a16:creationId xmlns:a16="http://schemas.microsoft.com/office/drawing/2014/main" id="{D37332B7-627B-1F75-C982-7A6A57E77DB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859466" y="2415040"/>
            <a:ext cx="1893393" cy="3366033"/>
          </a:xfrm>
          <a:prstGeom prst="rect">
            <a:avLst/>
          </a:prstGeom>
        </p:spPr>
      </p:pic>
      <p:pic>
        <p:nvPicPr>
          <p:cNvPr id="5" name="Espace réservé pour une image  2" descr="Une image contenant habits, illustration, dessin humoristique&#10;&#10;Le contenu généré par l’IA peut être incorrect.">
            <a:extLst>
              <a:ext uri="{FF2B5EF4-FFF2-40B4-BE49-F238E27FC236}">
                <a16:creationId xmlns:a16="http://schemas.microsoft.com/office/drawing/2014/main" id="{34900A19-DE1F-7396-B1CD-71527197FD62}"/>
              </a:ext>
            </a:extLst>
          </p:cNvPr>
          <p:cNvPicPr>
            <a:picLocks noChangeAspect="1"/>
          </p:cNvPicPr>
          <p:nvPr/>
        </p:nvPicPr>
        <p:blipFill>
          <a:blip r:embed="rId5">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spTree>
    <p:extLst>
      <p:ext uri="{BB962C8B-B14F-4D97-AF65-F5344CB8AC3E}">
        <p14:creationId xmlns:p14="http://schemas.microsoft.com/office/powerpoint/2010/main" val="20702722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7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3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4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5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2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12465</TotalTime>
  <Words>2193</Words>
  <Application>Microsoft Office PowerPoint</Application>
  <PresentationFormat>Affichage à l'écran (4:3)</PresentationFormat>
  <Paragraphs>215</Paragraphs>
  <Slides>44</Slides>
  <Notes>1</Notes>
  <HiddenSlides>0</HiddenSlides>
  <MMClips>6</MMClips>
  <ScaleCrop>false</ScaleCrop>
  <HeadingPairs>
    <vt:vector size="6" baseType="variant">
      <vt:variant>
        <vt:lpstr>Polices utilisées</vt:lpstr>
      </vt:variant>
      <vt:variant>
        <vt:i4>9</vt:i4>
      </vt:variant>
      <vt:variant>
        <vt:lpstr>Thème</vt:lpstr>
      </vt:variant>
      <vt:variant>
        <vt:i4>18</vt:i4>
      </vt:variant>
      <vt:variant>
        <vt:lpstr>Titres des diapositives</vt:lpstr>
      </vt:variant>
      <vt:variant>
        <vt:i4>44</vt:i4>
      </vt:variant>
    </vt:vector>
  </HeadingPairs>
  <TitlesOfParts>
    <vt:vector size="71" baseType="lpstr">
      <vt:lpstr>Wingdings</vt:lpstr>
      <vt:lpstr>Calibri</vt:lpstr>
      <vt:lpstr>Arial</vt:lpstr>
      <vt:lpstr>Dosis SemiBold</vt:lpstr>
      <vt:lpstr>Dosis</vt:lpstr>
      <vt:lpstr>Dosis ExtraBold</vt:lpstr>
      <vt:lpstr>Dosis Medium</vt:lpstr>
      <vt:lpstr>Aptos Display</vt:lpstr>
      <vt:lpstr>Aptos</vt:lpstr>
      <vt:lpstr>2_Conception personnalisée</vt:lpstr>
      <vt:lpstr>00_Env-Enseignant</vt:lpstr>
      <vt:lpstr>Oral</vt:lpstr>
      <vt:lpstr>Lecture</vt:lpstr>
      <vt:lpstr>Ecriture</vt:lpstr>
      <vt:lpstr>1_Lecture</vt:lpstr>
      <vt:lpstr>1_Oral</vt:lpstr>
      <vt:lpstr>3_Conception personnalisée</vt:lpstr>
      <vt:lpstr>3_New Voc_01-Présentation</vt:lpstr>
      <vt:lpstr>4_New Voc_01-Livret</vt:lpstr>
      <vt:lpstr>1_Ecriture</vt:lpstr>
      <vt:lpstr>2_Lecture</vt:lpstr>
      <vt:lpstr>3_Lecture</vt:lpstr>
      <vt:lpstr>2_Oral</vt:lpstr>
      <vt:lpstr>4_Lecture</vt:lpstr>
      <vt:lpstr>5_Lecture</vt:lpstr>
      <vt:lpstr>2_Ecriture</vt:lpstr>
      <vt:lpstr>Thème Office</vt:lpstr>
      <vt:lpstr>Présentation PowerPoint</vt:lpstr>
      <vt:lpstr>Il convient de lancer le mode diaporama pour la diffusion de la leçon en classe</vt:lpstr>
      <vt:lpstr>Pictogrammes</vt:lpstr>
      <vt:lpstr>Contenu de la semaine </vt:lpstr>
      <vt:lpstr>Organisation de la semaine</vt:lpstr>
      <vt:lpstr>Plan de la séance 5</vt:lpstr>
      <vt:lpstr>Bonjour les enfants !  La leçon de français commence maintenant.</vt:lpstr>
      <vt:lpstr>Aujourd’hui, nous allons apprendre à parler de ce qui s’est passé, de ce qu’on va acheter, de ce qu’on aime faire après l’école et de ce qu’on a fait dimanche dernier, en français. Écoutez bien.</vt:lpstr>
      <vt:lpstr>Lecture de la vidéo.</vt:lpstr>
      <vt:lpstr>Maintenant, vous allez prendre la parole pour parler de ce qui s’est passé, de ce que vous allez acheter, de ce que vous aimez faire après l’école et de ce que vous avez fait dimanche dernier. Vous allez le faire en 3 étapes. Soyez attentifs. </vt:lpstr>
      <vt:lpstr>Étape 1 : Je vais vous expliquer la situation. </vt:lpstr>
      <vt:lpstr>Étape 2.  Chacun réfléchit silencieusement à ce qu’il va dire dans sa prise de parole.</vt:lpstr>
      <vt:lpstr>Étape 3.  Maintenant, vous allez prendre la parole. Qui veut passer au tableau ? </vt:lpstr>
      <vt:lpstr>Maintenant, tout le monde participe. Chacun parle de ce qui s’est passé, de ses achats, de ce qu’il aime faire après l’école et de ce qu’il a fait dimanche dernier. Je vais passer entre les rangs pour vous aider.</vt:lpstr>
      <vt:lpstr>Plan de la séance  5 </vt:lpstr>
      <vt:lpstr>Prenez vos livrets à la page 78. Nous avons déjà lu ce texte. Maintenant, on va essayer de le comprendre, partie par partie. </vt:lpstr>
      <vt:lpstr>Pour chaque partie du texte, on va suivre les mêmes étapes. </vt:lpstr>
      <vt:lpstr>Lisez silencieusement le texte et essayez de le comprendre. </vt:lpstr>
      <vt:lpstr>Quels sont les mots difficiles dans le texte ? Levez la main. Je vais vous expliquer. </vt:lpstr>
      <vt:lpstr>Lisez la question et cherchez la réponse dans le texte. Qui veut répondre ?  </vt:lpstr>
      <vt:lpstr>La question est « Qu’est-ce que Sara a fait dimanche dernier ? ». Je cherche ce que Sara a fait dans le texte. La réponse est : Elle est allée à la forêt d’Azrou avec ses parents.</vt:lpstr>
      <vt:lpstr>On passe à la deuxième partie du texte. Lisez en silence et essayez de comprendre. </vt:lpstr>
      <vt:lpstr>Quels sont les mots difficiles dans le texte ? Levez la main. Je vais vous expliquer. </vt:lpstr>
      <vt:lpstr>Lisez la question et cherchez la réponse dans le texte. Qui veut répondre ?  </vt:lpstr>
      <vt:lpstr>La question est : « Qu’a vu Sara dans la forêt ? » Je cherche dans le texte ce que Sara a vu dans la forêt. La réponse est : Elle a vu plein de singes magots. </vt:lpstr>
      <vt:lpstr>On passe à la troisième partie du texte. Lisez en silence et essayez de comprendre. </vt:lpstr>
      <vt:lpstr>Quels sont les mots difficiles dans le texte ? Levez la main. Je vais vous expliquer. </vt:lpstr>
      <vt:lpstr>Lisez la question et cherchez la réponse dans le texte. Qui veut répondre ?  </vt:lpstr>
      <vt:lpstr>La question est : « Comment était la journée? » Je cherche la description de la journée  dans le texte. La réponse est : C’était une belle journée.</vt:lpstr>
      <vt:lpstr>Prenez vos livrets à la page 78. Relisez le texte en silence pour le comprendre. Si vous ne comprenez pas un mot, demandez à votre voisin ou levez la main pour que je vous aide.</vt:lpstr>
      <vt:lpstr>Plan de la séance 5</vt:lpstr>
      <vt:lpstr>Maintenant, nous allons faire de l’écriture.  Prenez vos cahiers.</vt:lpstr>
      <vt:lpstr>Lisez et observez ces phrases. Vous allez les écrire après. Tenez-vous prêts.  </vt:lpstr>
      <vt:lpstr>Dictée en cours.</vt:lpstr>
      <vt:lpstr>Deuxième dictée en cours.</vt:lpstr>
      <vt:lpstr>Corrigez. </vt:lpstr>
      <vt:lpstr>Maintenant, écrivez sur vos cahiers une phrase correcte avec les deux mots suivants. </vt:lpstr>
      <vt:lpstr>Qui veut lire sa phrase ?</vt:lpstr>
      <vt:lpstr>Corrigez. Une phrase correcte est : Majd a vu un papillon.</vt:lpstr>
      <vt:lpstr>Prenez vos livrets à la page 79.</vt:lpstr>
      <vt:lpstr>Vous allez faire l’activité 4. Je vais vous expliquer la consigne et passer entre les rangs pour vous aider.</vt:lpstr>
      <vt:lpstr>Présentation PowerPoint</vt:lpstr>
      <vt:lpstr>Notez les devoirs à faire à la maison. Vous allez relire  le texte de la page 78 et répondre aux questions. </vt:lpstr>
      <vt:lpstr>La séance d’aujourd’hui est terminée. À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Jalila</dc:creator>
  <cp:lastModifiedBy>KHALID.RAMNI</cp:lastModifiedBy>
  <cp:revision>57</cp:revision>
  <cp:lastPrinted>2025-08-13T10:11:39Z</cp:lastPrinted>
  <dcterms:created xsi:type="dcterms:W3CDTF">2025-08-01T12:31:49Z</dcterms:created>
  <dcterms:modified xsi:type="dcterms:W3CDTF">2026-02-25T21:38:39Z</dcterms:modified>
</cp:coreProperties>
</file>